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536" r:id="rId2"/>
    <p:sldId id="538" r:id="rId3"/>
    <p:sldId id="537" r:id="rId4"/>
    <p:sldId id="540" r:id="rId5"/>
    <p:sldId id="543" r:id="rId6"/>
    <p:sldId id="539" r:id="rId7"/>
    <p:sldId id="541" r:id="rId8"/>
    <p:sldId id="54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o de la vega" initials="idlv" lastIdx="1" clrIdx="0">
    <p:extLst>
      <p:ext uri="{19B8F6BF-5375-455C-9EA6-DF929625EA0E}">
        <p15:presenceInfo xmlns:p15="http://schemas.microsoft.com/office/powerpoint/2012/main" userId="8165ef101d9654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241"/>
    <a:srgbClr val="E852A1"/>
    <a:srgbClr val="B3B3B3"/>
    <a:srgbClr val="40AFCE"/>
    <a:srgbClr val="DD4B9B"/>
    <a:srgbClr val="17A79D"/>
    <a:srgbClr val="7F7F7F"/>
    <a:srgbClr val="7F888C"/>
    <a:srgbClr val="FEC841"/>
    <a:srgbClr val="03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9" autoAdjust="0"/>
    <p:restoredTop sz="94660"/>
  </p:normalViewPr>
  <p:slideViewPr>
    <p:cSldViewPr>
      <p:cViewPr varScale="1">
        <p:scale>
          <a:sx n="88" d="100"/>
          <a:sy n="88" d="100"/>
        </p:scale>
        <p:origin x="97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251F-9198-44A3-9914-25440C5EA8D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3EAC-E4AC-4020-AAA4-124C5F0E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9750"/>
            <a:ext cx="6858000" cy="609600"/>
          </a:xfrm>
        </p:spPr>
        <p:txBody>
          <a:bodyPr>
            <a:noAutofit/>
          </a:bodyPr>
          <a:lstStyle>
            <a:lvl1pPr marL="0" indent="0"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825" y="2422786"/>
            <a:ext cx="6400800" cy="37756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A79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4888706"/>
            <a:ext cx="838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88706"/>
            <a:ext cx="480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88706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343150"/>
            <a:ext cx="7772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92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1504950"/>
            <a:ext cx="7427914" cy="1866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57150"/>
            <a:ext cx="7351713" cy="762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578F-FC3D-41D2-A2F9-DA1DD5F79FA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581F-B410-48C7-B84F-FAED0994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71550"/>
            <a:ext cx="3582988" cy="6893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6E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752600"/>
            <a:ext cx="3581400" cy="2571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71550"/>
            <a:ext cx="3660775" cy="6893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6E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3657600" cy="2571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578F-FC3D-41D2-A2F9-DA1DD5F79FA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581F-B410-48C7-B84F-FAED0994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578F-FC3D-41D2-A2F9-DA1DD5F79FA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581F-B410-48C7-B84F-FAED0994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578F-FC3D-41D2-A2F9-DA1DD5F79FA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581F-B410-48C7-B84F-FAED0994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69" y="1028700"/>
            <a:ext cx="3008313" cy="75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028701"/>
            <a:ext cx="4267200" cy="35659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969" y="1828801"/>
            <a:ext cx="3008313" cy="2765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578F-FC3D-41D2-A2F9-DA1DD5F79FA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581F-B410-48C7-B84F-FAED09948D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7A138E5-640B-4DF3-BA95-98392F6C86FC}"/>
              </a:ext>
            </a:extLst>
          </p:cNvPr>
          <p:cNvSpPr txBox="1">
            <a:spLocks/>
          </p:cNvSpPr>
          <p:nvPr userDrawn="1"/>
        </p:nvSpPr>
        <p:spPr>
          <a:xfrm>
            <a:off x="1066800" y="490615"/>
            <a:ext cx="6705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0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23950"/>
            <a:ext cx="5486400" cy="26289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9995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578F-FC3D-41D2-A2F9-DA1DD5F79FA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581F-B410-48C7-B84F-FAED09948D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F9A117B-067C-42EB-9E51-CBCB8ED4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615"/>
            <a:ext cx="6705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1066798" y="1200149"/>
            <a:ext cx="7162801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615"/>
            <a:ext cx="6705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6799" y="1045742"/>
            <a:ext cx="3429001" cy="3320280"/>
          </a:xfrm>
        </p:spPr>
        <p:txBody>
          <a:bodyPr>
            <a:normAutofit/>
          </a:bodyPr>
          <a:lstStyle>
            <a:lvl1pPr marL="0" indent="0">
              <a:tabLst/>
              <a:defRPr sz="1400"/>
            </a:lvl1pPr>
            <a:lvl2pPr>
              <a:tabLst>
                <a:tab pos="179388" algn="l"/>
              </a:tabLst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00598" y="1045742"/>
            <a:ext cx="3429001" cy="332028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578F-FC3D-41D2-A2F9-DA1DD5F79FA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581F-B410-48C7-B84F-FAED0994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173355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173355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3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173355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62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173355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15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173355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1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D1AB48-4528-45AA-86E5-2D82F5D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CB0B45-D474-479E-B047-6B4FD20C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09D2B9-E32D-4168-9958-0C91BD6A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5A44441-2AE7-4122-8462-4C25506E5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352550"/>
            <a:ext cx="7772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910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90615"/>
            <a:ext cx="6705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971551"/>
            <a:ext cx="71628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799" y="4616349"/>
            <a:ext cx="8862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97578F-FC3D-41D2-A2F9-DA1DD5F79FA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8024" y="4616349"/>
            <a:ext cx="50760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4616349"/>
            <a:ext cx="6445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69581F-B410-48C7-B84F-FAED09948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8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1" r:id="rId11"/>
    <p:sldLayoutId id="2147483653" r:id="rId12"/>
    <p:sldLayoutId id="2147483654" r:id="rId13"/>
    <p:sldLayoutId id="2147483655" r:id="rId14"/>
    <p:sldLayoutId id="2147483656" r:id="rId15"/>
    <p:sldLayoutId id="2147483657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</a:t>
            </a:r>
            <a:r>
              <a:rPr lang="he-IL" dirty="0"/>
              <a:t> </a:t>
            </a:r>
            <a:r>
              <a:rPr lang="en-US" dirty="0"/>
              <a:t>Horse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F6A0EB-A807-4285-B070-E12CD9C44590}"/>
              </a:ext>
            </a:extLst>
          </p:cNvPr>
          <p:cNvSpPr txBox="1">
            <a:spLocks/>
          </p:cNvSpPr>
          <p:nvPr/>
        </p:nvSpPr>
        <p:spPr>
          <a:xfrm>
            <a:off x="762000" y="5115008"/>
            <a:ext cx="5156291" cy="407987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ts val="288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DINOT" panose="020B0504020101010102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DINOT" panose="020B050402010101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2378">
            <a:off x="2211727" y="2049249"/>
            <a:ext cx="3090768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397190"/>
            <a:ext cx="12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Estimation </a:t>
            </a:r>
          </a:p>
        </p:txBody>
      </p:sp>
    </p:spTree>
    <p:extLst>
      <p:ext uri="{BB962C8B-B14F-4D97-AF65-F5344CB8AC3E}">
        <p14:creationId xmlns:p14="http://schemas.microsoft.com/office/powerpoint/2010/main" val="7883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16" y="1200150"/>
            <a:ext cx="4525767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90800" y="447675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85316" y="1428750"/>
            <a:ext cx="0" cy="2743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19800" y="3943350"/>
            <a:ext cx="685800" cy="3048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10263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1454.9 mm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446392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2133.59 mm</a:t>
            </a:r>
          </a:p>
        </p:txBody>
      </p:sp>
      <p:sp>
        <p:nvSpPr>
          <p:cNvPr id="14" name="TextBox 13"/>
          <p:cNvSpPr txBox="1"/>
          <p:nvPr/>
        </p:nvSpPr>
        <p:spPr>
          <a:xfrm rot="20031572">
            <a:off x="6260011" y="387720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430.37 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162666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57.28 inch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91473" y="473450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84 inch</a:t>
            </a:r>
          </a:p>
        </p:txBody>
      </p:sp>
      <p:sp>
        <p:nvSpPr>
          <p:cNvPr id="17" name="TextBox 16"/>
          <p:cNvSpPr txBox="1"/>
          <p:nvPr/>
        </p:nvSpPr>
        <p:spPr>
          <a:xfrm rot="19823283">
            <a:off x="6845565" y="409565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16.94 inch</a:t>
            </a:r>
          </a:p>
        </p:txBody>
      </p:sp>
    </p:spTree>
    <p:extLst>
      <p:ext uri="{BB962C8B-B14F-4D97-AF65-F5344CB8AC3E}">
        <p14:creationId xmlns:p14="http://schemas.microsoft.com/office/powerpoint/2010/main" val="17218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123950"/>
            <a:ext cx="4605034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 in to parts </a:t>
            </a:r>
          </a:p>
        </p:txBody>
      </p:sp>
    </p:spTree>
    <p:extLst>
      <p:ext uri="{BB962C8B-B14F-4D97-AF65-F5344CB8AC3E}">
        <p14:creationId xmlns:p14="http://schemas.microsoft.com/office/powerpoint/2010/main" val="348648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11079"/>
              </p:ext>
            </p:extLst>
          </p:nvPr>
        </p:nvGraphicFramePr>
        <p:xfrm>
          <a:off x="304800" y="1200150"/>
          <a:ext cx="8534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Front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1.3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4.4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3:31 hours </a:t>
                      </a:r>
                      <a:r>
                        <a:rPr lang="en-US" sz="1000" dirty="0">
                          <a:solidFill>
                            <a:srgbClr val="D7A074"/>
                          </a:solidFill>
                        </a:rPr>
                        <a:t>Print simultaneously on both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3.46 Kg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1.3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4.4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4:10 hours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7A07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 simultaneously on both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4.24 Kg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Back left 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3.6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2:22 hours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 simultaneously on both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0.695 Kg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Back right 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3.6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2:28 hours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 simultaneously on both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0.767 Kg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Front right 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3.6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2:12 hours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 simultaneously on both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0.615 Kg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Front Left leg.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3.6</a:t>
                      </a:r>
                      <a:r>
                        <a:rPr lang="en-US" sz="1200" baseline="0" dirty="0"/>
                        <a:t> mm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3:32 hours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 simultaneously on both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0.873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16:52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2.74 Kg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6:49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0.923</a:t>
                      </a:r>
                      <a:r>
                        <a:rPr lang="en-US" sz="1200" baseline="0" dirty="0"/>
                        <a:t> Kg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9A241"/>
                          </a:solidFill>
                        </a:rPr>
                        <a:t>41:56</a:t>
                      </a:r>
                      <a:r>
                        <a:rPr lang="en-US" sz="1200" dirty="0"/>
                        <a:t>, or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33:51</a:t>
                      </a:r>
                      <a:r>
                        <a:rPr lang="en-US" sz="1200" baseline="0" dirty="0"/>
                        <a:t> hours  (two heads machine)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E852A1"/>
                          </a:solidFill>
                        </a:rPr>
                        <a:t>14.24 Kg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5851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1200150"/>
            <a:ext cx="3902711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200150"/>
            <a:ext cx="4121514" cy="31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200150"/>
            <a:ext cx="3156957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177990"/>
            <a:ext cx="3048000" cy="30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1351786"/>
            <a:ext cx="3505200" cy="29612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52550"/>
            <a:ext cx="321559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1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150"/>
            <a:ext cx="3158913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1620416"/>
            <a:ext cx="3313184" cy="30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8588"/>
      </p:ext>
    </p:extLst>
  </p:cSld>
  <p:clrMapOvr>
    <a:masterClrMapping/>
  </p:clrMapOvr>
</p:sld>
</file>

<file path=ppt/theme/theme1.xml><?xml version="1.0" encoding="utf-8"?>
<a:theme xmlns:a="http://schemas.openxmlformats.org/drawingml/2006/main" name="amgal">
  <a:themeElements>
    <a:clrScheme name="massivit">
      <a:dk1>
        <a:sysClr val="windowText" lastClr="000000"/>
      </a:dk1>
      <a:lt1>
        <a:sysClr val="window" lastClr="FFFFFF"/>
      </a:lt1>
      <a:dk2>
        <a:srgbClr val="644CA9"/>
      </a:dk2>
      <a:lt2>
        <a:srgbClr val="EEECE1"/>
      </a:lt2>
      <a:accent1>
        <a:srgbClr val="17A79D"/>
      </a:accent1>
      <a:accent2>
        <a:srgbClr val="0081C9"/>
      </a:accent2>
      <a:accent3>
        <a:srgbClr val="1BBED7"/>
      </a:accent3>
      <a:accent4>
        <a:srgbClr val="ED0677"/>
      </a:accent4>
      <a:accent5>
        <a:srgbClr val="F4793B"/>
      </a:accent5>
      <a:accent6>
        <a:srgbClr val="FEC840"/>
      </a:accent6>
      <a:hlink>
        <a:srgbClr val="0081C9"/>
      </a:hlink>
      <a:folHlink>
        <a:srgbClr val="644C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it_full_PPT.potx" id="{D0B57A54-571C-4364-8ED3-EB1F3D019120}" vid="{67AD2903-61C9-48FE-9702-454A520FE8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Massivit_template</Template>
  <TotalTime>22242</TotalTime>
  <Words>152</Words>
  <Application>Microsoft Office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amgal</vt:lpstr>
      <vt:lpstr>Wild Horse</vt:lpstr>
      <vt:lpstr>Size</vt:lpstr>
      <vt:lpstr>Split in to parts </vt:lpstr>
      <vt:lpstr>Data </vt:lpstr>
      <vt:lpstr>PowerPoint Presentation</vt:lpstr>
      <vt:lpstr>PowerPoint Presentation</vt:lpstr>
      <vt:lpstr>PowerPoint Presentation</vt:lpstr>
      <vt:lpstr>PowerPoint Presentation</vt:lpstr>
    </vt:vector>
  </TitlesOfParts>
  <Company>Shay Grinstein's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HEADLINE</dc:title>
  <dc:creator>Ornit Shoshani</dc:creator>
  <cp:lastModifiedBy>Jeff Freeman</cp:lastModifiedBy>
  <cp:revision>403</cp:revision>
  <dcterms:created xsi:type="dcterms:W3CDTF">2018-07-12T12:44:16Z</dcterms:created>
  <dcterms:modified xsi:type="dcterms:W3CDTF">2020-06-01T16:19:03Z</dcterms:modified>
</cp:coreProperties>
</file>