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rayana Isanaka" initials="NI" lastIdx="1" clrIdx="0">
    <p:extLst>
      <p:ext uri="{19B8F6BF-5375-455C-9EA6-DF929625EA0E}">
        <p15:presenceInfo xmlns:p15="http://schemas.microsoft.com/office/powerpoint/2012/main" userId="413228f68e6182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0C50"/>
    <a:srgbClr val="F74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1B2C9-D529-4046-9560-822C33326918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87F2B-A929-451B-839E-6BA0DFC60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3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87F2B-A929-451B-839E-6BA0DFC60C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5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DA69-CA96-6A4D-8FC9-1781D499F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BD5DE-D1AD-80CA-D7B9-E09CE6130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6074-80E2-DFE8-4B89-3B48B2D4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8B23-1596-41C4-9378-A8041BCF6C7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4DEF4-954A-8504-629E-45794F31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3BF80-CB1F-EF2C-0F0C-C900AF0F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7B9-8D3E-4517-AC87-A5E4261D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9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B8CB-BB86-04EA-9361-EAE1E11F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1D7D2-92AC-6864-D471-A5D07D536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745CC-EE4E-E176-33E1-F68EEED4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8B23-1596-41C4-9378-A8041BCF6C7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1F9D8-01CE-B74E-B742-60AABB92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39258-DFB4-E597-E3CB-6B2DCF52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7B9-8D3E-4517-AC87-A5E4261D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4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89CBE-EA95-6CD0-E031-C65DB9741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84E7B-1D06-8521-1765-FC7FB773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02548-957B-64CA-2B27-38D34251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8B23-1596-41C4-9378-A8041BCF6C7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D6B89-A193-4B5A-E225-20DAC358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F10BD-EE2E-9B92-6D9F-90377721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7B9-8D3E-4517-AC87-A5E4261D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3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E858-177E-3197-7193-060502C4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A2244-D5D3-9C23-A478-A4E832961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65A0-08E2-C3F2-4A40-B553B552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8B23-1596-41C4-9378-A8041BCF6C7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EAA0D-0F71-4737-9BBF-C729BFB4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34C55-3620-E9F9-414D-5828E7B4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7B9-8D3E-4517-AC87-A5E4261D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8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8124-956D-92C6-FFA6-CCB5C31E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E378E-DFC0-2884-927D-4C3B107CB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492D3-4D47-65D9-3AAC-197DA761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8B23-1596-41C4-9378-A8041BCF6C7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ABB70-C108-243B-1190-9DBE2F82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499F4-059A-E27F-5BC2-E7C738AC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7B9-8D3E-4517-AC87-A5E4261D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4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2AC7-E4C4-40EE-9EB1-6AC1EEDC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DA78E-7A8C-7EB5-B0A5-0AC1EBB07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B46C8-AEDF-7B9E-4E63-4C2A5A229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DC75D-367C-C1BD-8C8D-CE8FF4F0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8B23-1596-41C4-9378-A8041BCF6C7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E5B1C-D0A2-3F30-84C7-49270318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88084-71AC-48DE-6835-1864B591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7B9-8D3E-4517-AC87-A5E4261D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C11E-ACE9-3C08-7354-AC599E99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7EEAC-9E8E-0DDD-E9AF-14ABA9B97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D7ED4-60BD-1D27-5389-521917C5A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D9584-E16F-4D1A-3768-57B9B9A73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8203E-8806-FDB1-57E8-BE423399C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8E0E5-7C1B-7E03-B7F2-4A9C2CE1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8B23-1596-41C4-9378-A8041BCF6C7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3876DD-422B-0CCA-EBFF-BB07196D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7E2DB-FC4F-A7EB-420E-383392B3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7B9-8D3E-4517-AC87-A5E4261D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5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58A0-9A1B-96AD-193B-E21B0A96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6B2D0-A34A-6516-1027-5FEB9656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8B23-1596-41C4-9378-A8041BCF6C7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5C15E-E77F-9423-938D-8305E64F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1BE17-45F9-BE83-225A-3B604B5E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7B9-8D3E-4517-AC87-A5E4261D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3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5FAF4-36C9-07C6-7E61-10227FED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8B23-1596-41C4-9378-A8041BCF6C7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C21A4-F514-F422-A878-EE37481F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FC156-572F-E8D9-25C1-C6E7F734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7B9-8D3E-4517-AC87-A5E4261D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5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F38C-6529-1288-9413-D7C3B712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27A34-FBDF-86DD-02D6-4904CF37C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DA026-1239-68C5-81EE-B9251049E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C1470-7750-9007-2BE3-C9F0CD7D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8B23-1596-41C4-9378-A8041BCF6C7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A8B8F-E94C-41DF-05D5-B8EFD41A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6ACAD-1286-0A6C-9FC6-B4046024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7B9-8D3E-4517-AC87-A5E4261D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8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F957-7E85-EF8B-F7DE-D9166DD4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0D5DF-AA42-021C-13EE-C380A47C3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3F5B7-1628-8A32-1536-067C6D61F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E6855-7873-A425-348B-6B4B2BFA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8B23-1596-41C4-9378-A8041BCF6C7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750C2-CE65-4D9A-3C0C-21A3B702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57503-66B7-806B-15A1-89DCF29D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7B9-8D3E-4517-AC87-A5E4261D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8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00B2D-6299-652F-4733-814A179E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8E0A1-EA20-09C1-16AE-F0F315160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EB11-1BFF-D326-2125-C3EF3252B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88B23-1596-41C4-9378-A8041BCF6C7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0E97A-709B-7A6A-A6DC-3E6E287FC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18363-0284-47DB-A87D-529AC706B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787B9-8D3E-4517-AC87-A5E4261D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d/komputer-pemakai-icon-peolpe-1331579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d/komputer-pemakai-icon-peolpe-1331579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0BC923-5E4B-145E-EE63-21FD736BC3F8}"/>
              </a:ext>
            </a:extLst>
          </p:cNvPr>
          <p:cNvSpPr/>
          <p:nvPr/>
        </p:nvSpPr>
        <p:spPr>
          <a:xfrm>
            <a:off x="2595741" y="1368772"/>
            <a:ext cx="2252545" cy="71688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The Embedding Layer</a:t>
            </a:r>
          </a:p>
          <a:p>
            <a:pPr algn="ctr"/>
            <a:r>
              <a:rPr lang="en-US" b="1" dirty="0">
                <a:solidFill>
                  <a:srgbClr val="091E42"/>
                </a:solidFill>
                <a:latin typeface="freight-text-pro"/>
              </a:rPr>
              <a:t>(</a:t>
            </a:r>
            <a:r>
              <a:rPr lang="en-US" dirty="0"/>
              <a:t>Process PDF)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25E966-AE49-926C-2491-AD7278FF22A7}"/>
              </a:ext>
            </a:extLst>
          </p:cNvPr>
          <p:cNvSpPr/>
          <p:nvPr/>
        </p:nvSpPr>
        <p:spPr>
          <a:xfrm>
            <a:off x="5554699" y="2886051"/>
            <a:ext cx="2787196" cy="6722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The Search Layer</a:t>
            </a:r>
            <a:endParaRPr lang="en-US" dirty="0"/>
          </a:p>
          <a:p>
            <a:pPr algn="ctr"/>
            <a:r>
              <a:rPr lang="en-US" dirty="0"/>
              <a:t>(Retrieve and Rank results)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7AC5EA-277E-2026-641E-7DA7381993A8}"/>
              </a:ext>
            </a:extLst>
          </p:cNvPr>
          <p:cNvSpPr/>
          <p:nvPr/>
        </p:nvSpPr>
        <p:spPr>
          <a:xfrm>
            <a:off x="8989156" y="2886050"/>
            <a:ext cx="966502" cy="672201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Query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A90AAE-D937-9B93-E0C9-D913435408D7}"/>
              </a:ext>
            </a:extLst>
          </p:cNvPr>
          <p:cNvSpPr/>
          <p:nvPr/>
        </p:nvSpPr>
        <p:spPr>
          <a:xfrm>
            <a:off x="2523823" y="2764951"/>
            <a:ext cx="2383613" cy="914400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ChromaDB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CC199A-7D0C-44AF-B9EB-2A70AD012D29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3715630" y="2085654"/>
            <a:ext cx="6384" cy="679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F4F2F5-054D-E5A1-56DA-FF6E540CF84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8341895" y="3222151"/>
            <a:ext cx="647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0BCB24-10CE-2881-ED21-2700D763E78E}"/>
              </a:ext>
            </a:extLst>
          </p:cNvPr>
          <p:cNvCxnSpPr>
            <a:stCxn id="7" idx="1"/>
            <a:endCxn id="9" idx="3"/>
          </p:cNvCxnSpPr>
          <p:nvPr/>
        </p:nvCxnSpPr>
        <p:spPr>
          <a:xfrm flipH="1">
            <a:off x="4907436" y="3222151"/>
            <a:ext cx="647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6ACC3C-56F9-7646-D9CB-E37A930405CF}"/>
              </a:ext>
            </a:extLst>
          </p:cNvPr>
          <p:cNvCxnSpPr>
            <a:cxnSpLocks/>
          </p:cNvCxnSpPr>
          <p:nvPr/>
        </p:nvCxnSpPr>
        <p:spPr>
          <a:xfrm>
            <a:off x="4907428" y="3429000"/>
            <a:ext cx="647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BA8CF2D-BBD6-AA9A-9D36-AED10552BA4B}"/>
              </a:ext>
            </a:extLst>
          </p:cNvPr>
          <p:cNvSpPr txBox="1"/>
          <p:nvPr/>
        </p:nvSpPr>
        <p:spPr>
          <a:xfrm>
            <a:off x="2565970" y="4358648"/>
            <a:ext cx="5488971" cy="175432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The Generation Layer</a:t>
            </a:r>
          </a:p>
          <a:p>
            <a:endParaRPr lang="en-US" b="1" i="0" dirty="0">
              <a:solidFill>
                <a:srgbClr val="091E42"/>
              </a:solidFill>
              <a:effectLst/>
              <a:latin typeface="freight-text-pro"/>
            </a:endParaRPr>
          </a:p>
          <a:p>
            <a:endParaRPr lang="en-US" b="1" dirty="0">
              <a:solidFill>
                <a:srgbClr val="091E42"/>
              </a:solidFill>
              <a:latin typeface="freight-text-pro"/>
            </a:endParaRPr>
          </a:p>
          <a:p>
            <a:endParaRPr lang="en-US" b="1" i="0" dirty="0">
              <a:solidFill>
                <a:srgbClr val="091E42"/>
              </a:solidFill>
              <a:effectLst/>
              <a:latin typeface="freight-text-pro"/>
            </a:endParaRPr>
          </a:p>
          <a:p>
            <a:endParaRPr lang="en-US" b="1" i="0" dirty="0">
              <a:solidFill>
                <a:srgbClr val="091E42"/>
              </a:solidFill>
              <a:effectLst/>
              <a:latin typeface="freight-text-pro"/>
            </a:endParaRPr>
          </a:p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34C8B-A898-BC12-4E18-47116348D87D}"/>
              </a:ext>
            </a:extLst>
          </p:cNvPr>
          <p:cNvSpPr/>
          <p:nvPr/>
        </p:nvSpPr>
        <p:spPr>
          <a:xfrm>
            <a:off x="6337009" y="4926131"/>
            <a:ext cx="1294544" cy="75788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A6A870-2149-8E1E-2EA5-204696F0AF52}"/>
              </a:ext>
            </a:extLst>
          </p:cNvPr>
          <p:cNvSpPr/>
          <p:nvPr/>
        </p:nvSpPr>
        <p:spPr>
          <a:xfrm>
            <a:off x="2967954" y="4758739"/>
            <a:ext cx="2239767" cy="606176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91E42"/>
                </a:solidFill>
                <a:latin typeface="freight-text-pro"/>
              </a:rPr>
              <a:t>Top 3 results from Search Layer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097771-D52F-B0E2-BEB7-07DACEAB3D86}"/>
              </a:ext>
            </a:extLst>
          </p:cNvPr>
          <p:cNvSpPr/>
          <p:nvPr/>
        </p:nvSpPr>
        <p:spPr>
          <a:xfrm>
            <a:off x="2967954" y="5500197"/>
            <a:ext cx="2239767" cy="502447"/>
          </a:xfrm>
          <a:prstGeom prst="rect">
            <a:avLst/>
          </a:prstGeom>
          <a:ln w="28575">
            <a:solidFill>
              <a:srgbClr val="E80C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Prompt Engineering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12FF494-D14E-6541-3494-37515565B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26418" y="3888680"/>
            <a:ext cx="703868" cy="703868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59879F-1065-7083-66CE-39598D0E8EF7}"/>
              </a:ext>
            </a:extLst>
          </p:cNvPr>
          <p:cNvCxnSpPr>
            <a:cxnSpLocks/>
            <a:stCxn id="35" idx="0"/>
            <a:endCxn id="8" idx="2"/>
          </p:cNvCxnSpPr>
          <p:nvPr/>
        </p:nvCxnSpPr>
        <p:spPr>
          <a:xfrm flipH="1" flipV="1">
            <a:off x="9472407" y="3558251"/>
            <a:ext cx="5945" cy="33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F29049C-AA69-5CF7-C32D-2CA00977BD88}"/>
              </a:ext>
            </a:extLst>
          </p:cNvPr>
          <p:cNvSpPr/>
          <p:nvPr/>
        </p:nvSpPr>
        <p:spPr>
          <a:xfrm>
            <a:off x="8404262" y="4964823"/>
            <a:ext cx="2116476" cy="67220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E820F9F-5AC4-7CF8-6536-05DA2C463E1B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 rot="5400000">
            <a:off x="4917824" y="2728266"/>
            <a:ext cx="1200488" cy="28604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835BC3B-41C3-F38A-EBEB-8638111B2C16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>
            <a:off x="5207721" y="5061827"/>
            <a:ext cx="1129288" cy="243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8EC3661-A077-5A35-944E-A8B19F507703}"/>
              </a:ext>
            </a:extLst>
          </p:cNvPr>
          <p:cNvCxnSpPr>
            <a:stCxn id="26" idx="3"/>
            <a:endCxn id="22" idx="1"/>
          </p:cNvCxnSpPr>
          <p:nvPr/>
        </p:nvCxnSpPr>
        <p:spPr>
          <a:xfrm flipV="1">
            <a:off x="5207721" y="5305072"/>
            <a:ext cx="1129288" cy="4463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8410E92-3364-08CB-BF67-EC902FD88E5C}"/>
              </a:ext>
            </a:extLst>
          </p:cNvPr>
          <p:cNvCxnSpPr>
            <a:stCxn id="22" idx="3"/>
            <a:endCxn id="38" idx="1"/>
          </p:cNvCxnSpPr>
          <p:nvPr/>
        </p:nvCxnSpPr>
        <p:spPr>
          <a:xfrm flipV="1">
            <a:off x="7631553" y="5300924"/>
            <a:ext cx="772709" cy="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08CB587-F08D-5BFD-B255-DB38CD1C911A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9462500" y="4592548"/>
            <a:ext cx="5578" cy="37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67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DF4B29-23D3-B8EB-9BF8-8D44DA8F8E95}"/>
              </a:ext>
            </a:extLst>
          </p:cNvPr>
          <p:cNvSpPr/>
          <p:nvPr/>
        </p:nvSpPr>
        <p:spPr>
          <a:xfrm>
            <a:off x="828599" y="1368772"/>
            <a:ext cx="2252545" cy="71688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The Embedding Layer</a:t>
            </a:r>
          </a:p>
          <a:p>
            <a:pPr algn="ctr"/>
            <a:r>
              <a:rPr lang="en-US" b="1" dirty="0">
                <a:solidFill>
                  <a:srgbClr val="091E42"/>
                </a:solidFill>
                <a:latin typeface="freight-text-pro"/>
              </a:rPr>
              <a:t>(</a:t>
            </a:r>
            <a:r>
              <a:rPr lang="en-US" dirty="0"/>
              <a:t>Process PDF)</a:t>
            </a: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53264-9B12-2008-CBB8-34C929D59615}"/>
              </a:ext>
            </a:extLst>
          </p:cNvPr>
          <p:cNvSpPr/>
          <p:nvPr/>
        </p:nvSpPr>
        <p:spPr>
          <a:xfrm>
            <a:off x="3787557" y="2886051"/>
            <a:ext cx="2787196" cy="6722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The Search Layer</a:t>
            </a:r>
            <a:endParaRPr lang="en-US" dirty="0"/>
          </a:p>
          <a:p>
            <a:pPr algn="ctr"/>
            <a:r>
              <a:rPr lang="en-US" dirty="0"/>
              <a:t>(Retrieve and Rank results)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F43D1-A86D-0647-2195-0C5C65B46235}"/>
              </a:ext>
            </a:extLst>
          </p:cNvPr>
          <p:cNvSpPr/>
          <p:nvPr/>
        </p:nvSpPr>
        <p:spPr>
          <a:xfrm>
            <a:off x="7222014" y="2886050"/>
            <a:ext cx="966502" cy="672201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Query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C422A2-4AC0-6DF0-F3F2-B0D18638C741}"/>
              </a:ext>
            </a:extLst>
          </p:cNvPr>
          <p:cNvSpPr/>
          <p:nvPr/>
        </p:nvSpPr>
        <p:spPr>
          <a:xfrm>
            <a:off x="756681" y="2764951"/>
            <a:ext cx="2383613" cy="914400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ChromaDB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BCB148-680E-5722-2DC8-BD7BFAF4AC6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948488" y="2085654"/>
            <a:ext cx="6384" cy="679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9908FC-B2C1-88BC-AA10-E0035AD026D9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6574753" y="3222151"/>
            <a:ext cx="647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1A258B-BE62-9128-1B27-065297CD0820}"/>
              </a:ext>
            </a:extLst>
          </p:cNvPr>
          <p:cNvCxnSpPr>
            <a:stCxn id="5" idx="1"/>
            <a:endCxn id="7" idx="3"/>
          </p:cNvCxnSpPr>
          <p:nvPr/>
        </p:nvCxnSpPr>
        <p:spPr>
          <a:xfrm flipH="1">
            <a:off x="3140294" y="3222151"/>
            <a:ext cx="647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04495F-3D77-4C9A-C1CD-3B66F9945CFE}"/>
              </a:ext>
            </a:extLst>
          </p:cNvPr>
          <p:cNvCxnSpPr>
            <a:cxnSpLocks/>
          </p:cNvCxnSpPr>
          <p:nvPr/>
        </p:nvCxnSpPr>
        <p:spPr>
          <a:xfrm>
            <a:off x="3140286" y="3429000"/>
            <a:ext cx="647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285679-4C87-CA60-B247-0D20C42AFDD9}"/>
              </a:ext>
            </a:extLst>
          </p:cNvPr>
          <p:cNvSpPr txBox="1"/>
          <p:nvPr/>
        </p:nvSpPr>
        <p:spPr>
          <a:xfrm>
            <a:off x="798828" y="4358648"/>
            <a:ext cx="5488971" cy="175432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The Generation Layer</a:t>
            </a:r>
          </a:p>
          <a:p>
            <a:endParaRPr lang="en-US" b="1" i="0" dirty="0">
              <a:solidFill>
                <a:srgbClr val="091E42"/>
              </a:solidFill>
              <a:effectLst/>
              <a:latin typeface="freight-text-pro"/>
            </a:endParaRPr>
          </a:p>
          <a:p>
            <a:endParaRPr lang="en-US" b="1" dirty="0">
              <a:solidFill>
                <a:srgbClr val="091E42"/>
              </a:solidFill>
              <a:latin typeface="freight-text-pro"/>
            </a:endParaRPr>
          </a:p>
          <a:p>
            <a:endParaRPr lang="en-US" b="1" i="0" dirty="0">
              <a:solidFill>
                <a:srgbClr val="091E42"/>
              </a:solidFill>
              <a:effectLst/>
              <a:latin typeface="freight-text-pro"/>
            </a:endParaRPr>
          </a:p>
          <a:p>
            <a:endParaRPr lang="en-US" b="1" i="0" dirty="0">
              <a:solidFill>
                <a:srgbClr val="091E42"/>
              </a:solidFill>
              <a:effectLst/>
              <a:latin typeface="freight-text-pro"/>
            </a:endParaRP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246D67-2428-B2C0-6310-24DA59DF10FB}"/>
              </a:ext>
            </a:extLst>
          </p:cNvPr>
          <p:cNvSpPr/>
          <p:nvPr/>
        </p:nvSpPr>
        <p:spPr>
          <a:xfrm>
            <a:off x="4569867" y="4926131"/>
            <a:ext cx="1294544" cy="75788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7299D8-E34F-DE7F-10A9-930292FAF9B6}"/>
              </a:ext>
            </a:extLst>
          </p:cNvPr>
          <p:cNvSpPr/>
          <p:nvPr/>
        </p:nvSpPr>
        <p:spPr>
          <a:xfrm>
            <a:off x="1200812" y="4758739"/>
            <a:ext cx="2239767" cy="606176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91E42"/>
                </a:solidFill>
                <a:latin typeface="freight-text-pro"/>
              </a:rPr>
              <a:t>Top 3 results from Search Layer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2E479A-C2E3-BEB7-BB3B-CC9E22148657}"/>
              </a:ext>
            </a:extLst>
          </p:cNvPr>
          <p:cNvSpPr/>
          <p:nvPr/>
        </p:nvSpPr>
        <p:spPr>
          <a:xfrm>
            <a:off x="1200812" y="5500197"/>
            <a:ext cx="2239767" cy="502447"/>
          </a:xfrm>
          <a:prstGeom prst="rect">
            <a:avLst/>
          </a:prstGeom>
          <a:ln w="28575">
            <a:solidFill>
              <a:srgbClr val="E80C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Prompt Engineering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FB3CAB-A0B4-6916-EB4A-8A938A3A732C}"/>
              </a:ext>
            </a:extLst>
          </p:cNvPr>
          <p:cNvSpPr/>
          <p:nvPr/>
        </p:nvSpPr>
        <p:spPr>
          <a:xfrm>
            <a:off x="6637120" y="4964823"/>
            <a:ext cx="2116476" cy="67220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E186362-841A-AA73-8115-1CA09289CCEF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3150682" y="2728266"/>
            <a:ext cx="1200488" cy="28604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1BAE3AE-07C9-6D21-B0DD-88690C40A490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3440579" y="5061827"/>
            <a:ext cx="1129288" cy="243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CA1A23D-A057-9AF6-AC08-4B91006224F7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3440579" y="5305072"/>
            <a:ext cx="1129288" cy="4463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1BA558-1831-3E6B-A55C-2F666A4025D9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 flipV="1">
            <a:off x="5864411" y="5300924"/>
            <a:ext cx="772709" cy="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8F3B011-25A3-495D-7BC6-B8F2002DC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31440" y="198466"/>
            <a:ext cx="703868" cy="70386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80024B0-A43D-7546-4CCD-5D2AE34DB3DC}"/>
              </a:ext>
            </a:extLst>
          </p:cNvPr>
          <p:cNvSpPr txBox="1"/>
          <p:nvPr/>
        </p:nvSpPr>
        <p:spPr>
          <a:xfrm>
            <a:off x="8787009" y="855084"/>
            <a:ext cx="205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AI System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3D56CE-E321-5B61-164B-824F68C62590}"/>
              </a:ext>
            </a:extLst>
          </p:cNvPr>
          <p:cNvSpPr/>
          <p:nvPr/>
        </p:nvSpPr>
        <p:spPr>
          <a:xfrm>
            <a:off x="8602077" y="1593749"/>
            <a:ext cx="2789029" cy="6102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Chat conversation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E6DBA7-760D-CF07-D5E9-10CCE04491A2}"/>
              </a:ext>
            </a:extLst>
          </p:cNvPr>
          <p:cNvCxnSpPr/>
          <p:nvPr/>
        </p:nvCxnSpPr>
        <p:spPr>
          <a:xfrm>
            <a:off x="9103538" y="1271666"/>
            <a:ext cx="0" cy="3220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894A95-EF5B-E40C-8810-7067A860AF22}"/>
              </a:ext>
            </a:extLst>
          </p:cNvPr>
          <p:cNvCxnSpPr>
            <a:cxnSpLocks/>
          </p:cNvCxnSpPr>
          <p:nvPr/>
        </p:nvCxnSpPr>
        <p:spPr>
          <a:xfrm flipV="1">
            <a:off x="10500275" y="1209432"/>
            <a:ext cx="0" cy="384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4E978B56-B2FF-2F12-BE38-D84A3AE2D161}"/>
              </a:ext>
            </a:extLst>
          </p:cNvPr>
          <p:cNvSpPr/>
          <p:nvPr/>
        </p:nvSpPr>
        <p:spPr>
          <a:xfrm>
            <a:off x="8671767" y="3082247"/>
            <a:ext cx="2631967" cy="1275491"/>
          </a:xfrm>
          <a:prstGeom prst="diamond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Moderation check -Pass?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43A5390-3188-6463-44C5-31706C30A3A2}"/>
              </a:ext>
            </a:extLst>
          </p:cNvPr>
          <p:cNvCxnSpPr>
            <a:cxnSpLocks/>
            <a:stCxn id="31" idx="1"/>
            <a:endCxn id="6" idx="3"/>
          </p:cNvCxnSpPr>
          <p:nvPr/>
        </p:nvCxnSpPr>
        <p:spPr>
          <a:xfrm rot="10800000">
            <a:off x="8188517" y="3222151"/>
            <a:ext cx="483251" cy="497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C04E0D5-2F8B-DA4F-BA0D-A741F7967A38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1303734" y="3719993"/>
            <a:ext cx="285515" cy="10387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94CD76A-C437-E07E-F104-CD0F32EAF347}"/>
              </a:ext>
            </a:extLst>
          </p:cNvPr>
          <p:cNvCxnSpPr>
            <a:stCxn id="18" idx="3"/>
            <a:endCxn id="31" idx="2"/>
          </p:cNvCxnSpPr>
          <p:nvPr/>
        </p:nvCxnSpPr>
        <p:spPr>
          <a:xfrm flipV="1">
            <a:off x="8753596" y="4357738"/>
            <a:ext cx="1234155" cy="9431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6A14A19-B341-8903-3713-94A6ADDE2A71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H="1">
            <a:off x="8841865" y="1936360"/>
            <a:ext cx="1407559" cy="8842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D16BD3C-947E-3D35-C3D3-C31D724C0141}"/>
              </a:ext>
            </a:extLst>
          </p:cNvPr>
          <p:cNvCxnSpPr>
            <a:cxnSpLocks/>
            <a:stCxn id="31" idx="0"/>
          </p:cNvCxnSpPr>
          <p:nvPr/>
        </p:nvCxnSpPr>
        <p:spPr>
          <a:xfrm rot="5400000" flipH="1" flipV="1">
            <a:off x="9540234" y="2122204"/>
            <a:ext cx="1407560" cy="512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FFB254E-EF24-108D-8FA6-2708FDFB75C5}"/>
              </a:ext>
            </a:extLst>
          </p:cNvPr>
          <p:cNvSpPr/>
          <p:nvPr/>
        </p:nvSpPr>
        <p:spPr>
          <a:xfrm>
            <a:off x="10335308" y="4758739"/>
            <a:ext cx="1644359" cy="9252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Moderation failure Response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D0F2472-6389-4BB5-5067-D4026BDCCD85}"/>
              </a:ext>
            </a:extLst>
          </p:cNvPr>
          <p:cNvCxnSpPr>
            <a:endCxn id="26" idx="3"/>
          </p:cNvCxnSpPr>
          <p:nvPr/>
        </p:nvCxnSpPr>
        <p:spPr>
          <a:xfrm rot="16200000" flipV="1">
            <a:off x="8981400" y="1904309"/>
            <a:ext cx="4208339" cy="15005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89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0CB78A-2981-BA0C-F023-9C870E63E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5" y="1736511"/>
            <a:ext cx="11435109" cy="28457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526472-D8CD-296A-625D-69C550F8B58C}"/>
              </a:ext>
            </a:extLst>
          </p:cNvPr>
          <p:cNvSpPr/>
          <p:nvPr/>
        </p:nvSpPr>
        <p:spPr>
          <a:xfrm>
            <a:off x="626724" y="277406"/>
            <a:ext cx="9236467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 3 Results</a:t>
            </a:r>
          </a:p>
        </p:txBody>
      </p:sp>
    </p:spTree>
    <p:extLst>
      <p:ext uri="{BB962C8B-B14F-4D97-AF65-F5344CB8AC3E}">
        <p14:creationId xmlns:p14="http://schemas.microsoft.com/office/powerpoint/2010/main" val="228272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0E0D3-27A5-7964-36B9-E1AFA4394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6373FE-2F8A-4FB0-A83D-983EF4762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" y="1818527"/>
            <a:ext cx="11027903" cy="35225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44671E-C94C-E80D-DC93-6CB4BA45C74E}"/>
              </a:ext>
            </a:extLst>
          </p:cNvPr>
          <p:cNvSpPr/>
          <p:nvPr/>
        </p:nvSpPr>
        <p:spPr>
          <a:xfrm>
            <a:off x="626724" y="277406"/>
            <a:ext cx="9236467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 3 Results</a:t>
            </a:r>
          </a:p>
        </p:txBody>
      </p:sp>
    </p:spTree>
    <p:extLst>
      <p:ext uri="{BB962C8B-B14F-4D97-AF65-F5344CB8AC3E}">
        <p14:creationId xmlns:p14="http://schemas.microsoft.com/office/powerpoint/2010/main" val="63646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0CBD8B-9F12-8FF7-45B6-65CB29ECD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92" y="1885870"/>
            <a:ext cx="11017816" cy="30862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7DD0F-F566-0856-B013-A3995D6A2093}"/>
              </a:ext>
            </a:extLst>
          </p:cNvPr>
          <p:cNvSpPr/>
          <p:nvPr/>
        </p:nvSpPr>
        <p:spPr>
          <a:xfrm>
            <a:off x="1500026" y="513708"/>
            <a:ext cx="9236467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LLM Response with RAG</a:t>
            </a:r>
          </a:p>
        </p:txBody>
      </p:sp>
    </p:spTree>
    <p:extLst>
      <p:ext uri="{BB962C8B-B14F-4D97-AF65-F5344CB8AC3E}">
        <p14:creationId xmlns:p14="http://schemas.microsoft.com/office/powerpoint/2010/main" val="32259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3F8E87-D3A2-3E4A-C259-84CE5E2A3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41" y="1939848"/>
            <a:ext cx="11055918" cy="29783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FBC97D-3857-FFCA-9603-3E967E50CA1E}"/>
              </a:ext>
            </a:extLst>
          </p:cNvPr>
          <p:cNvSpPr/>
          <p:nvPr/>
        </p:nvSpPr>
        <p:spPr>
          <a:xfrm>
            <a:off x="1500026" y="513708"/>
            <a:ext cx="9236467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LLM Response with RAG</a:t>
            </a:r>
          </a:p>
        </p:txBody>
      </p:sp>
    </p:spTree>
    <p:extLst>
      <p:ext uri="{BB962C8B-B14F-4D97-AF65-F5344CB8AC3E}">
        <p14:creationId xmlns:p14="http://schemas.microsoft.com/office/powerpoint/2010/main" val="288124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92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freight-text-pro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Narayana Isanaka</dc:creator>
  <cp:lastModifiedBy>Narayana Isanaka</cp:lastModifiedBy>
  <cp:revision>5</cp:revision>
  <dcterms:created xsi:type="dcterms:W3CDTF">2024-12-04T04:09:11Z</dcterms:created>
  <dcterms:modified xsi:type="dcterms:W3CDTF">2025-01-03T03:44:06Z</dcterms:modified>
</cp:coreProperties>
</file>