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42" r:id="rId5"/>
    <p:sldId id="399" r:id="rId6"/>
    <p:sldId id="382" r:id="rId7"/>
    <p:sldId id="397" r:id="rId8"/>
    <p:sldId id="398" r:id="rId9"/>
    <p:sldId id="400" r:id="rId10"/>
    <p:sldId id="388" r:id="rId11"/>
    <p:sldId id="401" r:id="rId12"/>
    <p:sldId id="389" r:id="rId13"/>
    <p:sldId id="396" r:id="rId14"/>
    <p:sldId id="402" r:id="rId15"/>
    <p:sldId id="383" r:id="rId16"/>
    <p:sldId id="394" r:id="rId17"/>
    <p:sldId id="381" r:id="rId18"/>
    <p:sldId id="390" r:id="rId19"/>
    <p:sldId id="374" r:id="rId20"/>
    <p:sldId id="375" r:id="rId21"/>
    <p:sldId id="365" r:id="rId22"/>
    <p:sldId id="376" r:id="rId23"/>
    <p:sldId id="377" r:id="rId24"/>
    <p:sldId id="378" r:id="rId25"/>
    <p:sldId id="379" r:id="rId26"/>
    <p:sldId id="380" r:id="rId27"/>
    <p:sldId id="392" r:id="rId28"/>
    <p:sldId id="393" r:id="rId29"/>
    <p:sldId id="3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D7F0"/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028182-D631-41CF-A132-B99C3226A842}" v="20" dt="2025-03-27T03:07:47.533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 showGuides="1">
      <p:cViewPr varScale="1">
        <p:scale>
          <a:sx n="60" d="100"/>
          <a:sy n="60" d="100"/>
        </p:scale>
        <p:origin x="54" y="1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ilnreddy@gmail.com" userId="6cb2335d922b986e" providerId="LiveId" clId="{E8028182-D631-41CF-A132-B99C3226A842}"/>
    <pc:docChg chg="undo custSel addSld delSld modSld sldOrd">
      <pc:chgData name="iilnreddy@gmail.com" userId="6cb2335d922b986e" providerId="LiveId" clId="{E8028182-D631-41CF-A132-B99C3226A842}" dt="2025-03-27T03:21:23.181" v="2314" actId="14100"/>
      <pc:docMkLst>
        <pc:docMk/>
      </pc:docMkLst>
      <pc:sldChg chg="addSp delSp modSp mod">
        <pc:chgData name="iilnreddy@gmail.com" userId="6cb2335d922b986e" providerId="LiveId" clId="{E8028182-D631-41CF-A132-B99C3226A842}" dt="2025-03-25T16:35:42.053" v="1534" actId="1036"/>
        <pc:sldMkLst>
          <pc:docMk/>
          <pc:sldMk cId="2498031464" sldId="342"/>
        </pc:sldMkLst>
        <pc:spChg chg="mod">
          <ac:chgData name="iilnreddy@gmail.com" userId="6cb2335d922b986e" providerId="LiveId" clId="{E8028182-D631-41CF-A132-B99C3226A842}" dt="2025-03-25T16:35:42.053" v="1534" actId="1036"/>
          <ac:spMkLst>
            <pc:docMk/>
            <pc:sldMk cId="2498031464" sldId="342"/>
            <ac:spMk id="9" creationId="{2981AB9E-AF0F-CAD0-2DD2-D640FB871E66}"/>
          </ac:spMkLst>
        </pc:spChg>
        <pc:spChg chg="mod">
          <ac:chgData name="iilnreddy@gmail.com" userId="6cb2335d922b986e" providerId="LiveId" clId="{E8028182-D631-41CF-A132-B99C3226A842}" dt="2025-03-25T16:35:12.413" v="1459" actId="1036"/>
          <ac:spMkLst>
            <pc:docMk/>
            <pc:sldMk cId="2498031464" sldId="342"/>
            <ac:spMk id="12" creationId="{997874EA-2F67-60CD-631F-5A787057F8CE}"/>
          </ac:spMkLst>
        </pc:spChg>
      </pc:sldChg>
      <pc:sldChg chg="addSp delSp modSp del mod ord">
        <pc:chgData name="iilnreddy@gmail.com" userId="6cb2335d922b986e" providerId="LiveId" clId="{E8028182-D631-41CF-A132-B99C3226A842}" dt="2025-03-25T17:26:35.223" v="1638" actId="47"/>
        <pc:sldMkLst>
          <pc:docMk/>
          <pc:sldMk cId="1460159330" sldId="359"/>
        </pc:sldMkLst>
      </pc:sldChg>
      <pc:sldChg chg="del">
        <pc:chgData name="iilnreddy@gmail.com" userId="6cb2335d922b986e" providerId="LiveId" clId="{E8028182-D631-41CF-A132-B99C3226A842}" dt="2025-03-25T17:24:25.693" v="1610" actId="47"/>
        <pc:sldMkLst>
          <pc:docMk/>
          <pc:sldMk cId="1397193754" sldId="373"/>
        </pc:sldMkLst>
      </pc:sldChg>
      <pc:sldChg chg="modSp mod ord">
        <pc:chgData name="iilnreddy@gmail.com" userId="6cb2335d922b986e" providerId="LiveId" clId="{E8028182-D631-41CF-A132-B99C3226A842}" dt="2025-03-27T02:04:58.005" v="1757" actId="12"/>
        <pc:sldMkLst>
          <pc:docMk/>
          <pc:sldMk cId="437643255" sldId="382"/>
        </pc:sldMkLst>
        <pc:spChg chg="mod">
          <ac:chgData name="iilnreddy@gmail.com" userId="6cb2335d922b986e" providerId="LiveId" clId="{E8028182-D631-41CF-A132-B99C3226A842}" dt="2025-03-25T16:16:55.889" v="976" actId="1076"/>
          <ac:spMkLst>
            <pc:docMk/>
            <pc:sldMk cId="437643255" sldId="382"/>
            <ac:spMk id="2" creationId="{56EBB748-D0C3-E736-402F-CC77EA4E5A29}"/>
          </ac:spMkLst>
        </pc:spChg>
        <pc:spChg chg="mod">
          <ac:chgData name="iilnreddy@gmail.com" userId="6cb2335d922b986e" providerId="LiveId" clId="{E8028182-D631-41CF-A132-B99C3226A842}" dt="2025-03-27T02:04:58.005" v="1757" actId="12"/>
          <ac:spMkLst>
            <pc:docMk/>
            <pc:sldMk cId="437643255" sldId="382"/>
            <ac:spMk id="4" creationId="{D5ACD854-DC59-421F-BAA7-FFC5DEE6DFA2}"/>
          </ac:spMkLst>
        </pc:spChg>
        <pc:spChg chg="mod">
          <ac:chgData name="iilnreddy@gmail.com" userId="6cb2335d922b986e" providerId="LiveId" clId="{E8028182-D631-41CF-A132-B99C3226A842}" dt="2025-03-25T16:34:00.646" v="1400" actId="115"/>
          <ac:spMkLst>
            <pc:docMk/>
            <pc:sldMk cId="437643255" sldId="382"/>
            <ac:spMk id="6" creationId="{385A54C8-E687-8FCE-ADBD-E1C667E18B23}"/>
          </ac:spMkLst>
        </pc:spChg>
        <pc:spChg chg="mod">
          <ac:chgData name="iilnreddy@gmail.com" userId="6cb2335d922b986e" providerId="LiveId" clId="{E8028182-D631-41CF-A132-B99C3226A842}" dt="2025-03-25T16:29:47.586" v="1266" actId="1036"/>
          <ac:spMkLst>
            <pc:docMk/>
            <pc:sldMk cId="437643255" sldId="382"/>
            <ac:spMk id="9" creationId="{B2B83F13-0518-B6C9-7922-4533270560E4}"/>
          </ac:spMkLst>
        </pc:spChg>
      </pc:sldChg>
      <pc:sldChg chg="addSp delSp modSp mod">
        <pc:chgData name="iilnreddy@gmail.com" userId="6cb2335d922b986e" providerId="LiveId" clId="{E8028182-D631-41CF-A132-B99C3226A842}" dt="2025-03-27T03:00:30.678" v="2216" actId="1036"/>
        <pc:sldMkLst>
          <pc:docMk/>
          <pc:sldMk cId="2422182124" sldId="388"/>
        </pc:sldMkLst>
        <pc:spChg chg="mod">
          <ac:chgData name="iilnreddy@gmail.com" userId="6cb2335d922b986e" providerId="LiveId" clId="{E8028182-D631-41CF-A132-B99C3226A842}" dt="2025-03-27T02:37:58.572" v="2120" actId="20577"/>
          <ac:spMkLst>
            <pc:docMk/>
            <pc:sldMk cId="2422182124" sldId="388"/>
            <ac:spMk id="10" creationId="{5FCB1D99-CFD7-B720-4594-2DD3E2A547C1}"/>
          </ac:spMkLst>
        </pc:spChg>
        <pc:picChg chg="add mod">
          <ac:chgData name="iilnreddy@gmail.com" userId="6cb2335d922b986e" providerId="LiveId" clId="{E8028182-D631-41CF-A132-B99C3226A842}" dt="2025-03-27T03:00:30.678" v="2216" actId="1036"/>
          <ac:picMkLst>
            <pc:docMk/>
            <pc:sldMk cId="2422182124" sldId="388"/>
            <ac:picMk id="3" creationId="{B58BD04F-5A0E-989C-5BA6-9B7ECA9B1643}"/>
          </ac:picMkLst>
        </pc:picChg>
        <pc:picChg chg="add mod">
          <ac:chgData name="iilnreddy@gmail.com" userId="6cb2335d922b986e" providerId="LiveId" clId="{E8028182-D631-41CF-A132-B99C3226A842}" dt="2025-03-27T03:00:22.414" v="2177" actId="1036"/>
          <ac:picMkLst>
            <pc:docMk/>
            <pc:sldMk cId="2422182124" sldId="388"/>
            <ac:picMk id="4" creationId="{2E8CB21F-F212-229C-3C6C-EB03C136D673}"/>
          </ac:picMkLst>
        </pc:picChg>
        <pc:picChg chg="add del mod">
          <ac:chgData name="iilnreddy@gmail.com" userId="6cb2335d922b986e" providerId="LiveId" clId="{E8028182-D631-41CF-A132-B99C3226A842}" dt="2025-03-27T02:42:06.780" v="2138" actId="478"/>
          <ac:picMkLst>
            <pc:docMk/>
            <pc:sldMk cId="2422182124" sldId="388"/>
            <ac:picMk id="5" creationId="{8895273C-D3FF-C540-A815-C108D07E35B0}"/>
          </ac:picMkLst>
        </pc:picChg>
      </pc:sldChg>
      <pc:sldChg chg="addSp modSp mod">
        <pc:chgData name="iilnreddy@gmail.com" userId="6cb2335d922b986e" providerId="LiveId" clId="{E8028182-D631-41CF-A132-B99C3226A842}" dt="2025-03-27T03:21:23.181" v="2314" actId="14100"/>
        <pc:sldMkLst>
          <pc:docMk/>
          <pc:sldMk cId="1249485447" sldId="389"/>
        </pc:sldMkLst>
        <pc:spChg chg="mod">
          <ac:chgData name="iilnreddy@gmail.com" userId="6cb2335d922b986e" providerId="LiveId" clId="{E8028182-D631-41CF-A132-B99C3226A842}" dt="2025-03-25T17:30:35.416" v="1703" actId="14100"/>
          <ac:spMkLst>
            <pc:docMk/>
            <pc:sldMk cId="1249485447" sldId="389"/>
            <ac:spMk id="7" creationId="{19B262DC-1527-6232-BD16-57B3E7A83CB5}"/>
          </ac:spMkLst>
        </pc:spChg>
        <pc:picChg chg="add mod">
          <ac:chgData name="iilnreddy@gmail.com" userId="6cb2335d922b986e" providerId="LiveId" clId="{E8028182-D631-41CF-A132-B99C3226A842}" dt="2025-03-27T03:21:23.181" v="2314" actId="14100"/>
          <ac:picMkLst>
            <pc:docMk/>
            <pc:sldMk cId="1249485447" sldId="389"/>
            <ac:picMk id="3" creationId="{CC50F5BB-228B-24F6-3A45-DA56FA1EE856}"/>
          </ac:picMkLst>
        </pc:picChg>
      </pc:sldChg>
      <pc:sldChg chg="del">
        <pc:chgData name="iilnreddy@gmail.com" userId="6cb2335d922b986e" providerId="LiveId" clId="{E8028182-D631-41CF-A132-B99C3226A842}" dt="2025-03-25T17:27:36.556" v="1650" actId="47"/>
        <pc:sldMkLst>
          <pc:docMk/>
          <pc:sldMk cId="1139352494" sldId="391"/>
        </pc:sldMkLst>
      </pc:sldChg>
      <pc:sldChg chg="delSp del mod">
        <pc:chgData name="iilnreddy@gmail.com" userId="6cb2335d922b986e" providerId="LiveId" clId="{E8028182-D631-41CF-A132-B99C3226A842}" dt="2025-03-25T17:26:30.015" v="1637" actId="47"/>
        <pc:sldMkLst>
          <pc:docMk/>
          <pc:sldMk cId="1461073067" sldId="395"/>
        </pc:sldMkLst>
      </pc:sldChg>
      <pc:sldChg chg="delSp modSp mod">
        <pc:chgData name="iilnreddy@gmail.com" userId="6cb2335d922b986e" providerId="LiveId" clId="{E8028182-D631-41CF-A132-B99C3226A842}" dt="2025-03-25T17:39:22.216" v="1731" actId="478"/>
        <pc:sldMkLst>
          <pc:docMk/>
          <pc:sldMk cId="431670739" sldId="396"/>
        </pc:sldMkLst>
        <pc:spChg chg="mod">
          <ac:chgData name="iilnreddy@gmail.com" userId="6cb2335d922b986e" providerId="LiveId" clId="{E8028182-D631-41CF-A132-B99C3226A842}" dt="2025-03-25T17:38:49.475" v="1720" actId="20577"/>
          <ac:spMkLst>
            <pc:docMk/>
            <pc:sldMk cId="431670739" sldId="396"/>
            <ac:spMk id="4" creationId="{B84F2D54-BE2B-0D61-936B-5C4578525E58}"/>
          </ac:spMkLst>
        </pc:spChg>
      </pc:sldChg>
      <pc:sldChg chg="modSp add mod">
        <pc:chgData name="iilnreddy@gmail.com" userId="6cb2335d922b986e" providerId="LiveId" clId="{E8028182-D631-41CF-A132-B99C3226A842}" dt="2025-03-25T16:36:30.277" v="1601" actId="1037"/>
        <pc:sldMkLst>
          <pc:docMk/>
          <pc:sldMk cId="3024540774" sldId="397"/>
        </pc:sldMkLst>
        <pc:spChg chg="mod">
          <ac:chgData name="iilnreddy@gmail.com" userId="6cb2335d922b986e" providerId="LiveId" clId="{E8028182-D631-41CF-A132-B99C3226A842}" dt="2025-03-25T16:36:30.277" v="1601" actId="1037"/>
          <ac:spMkLst>
            <pc:docMk/>
            <pc:sldMk cId="3024540774" sldId="397"/>
            <ac:spMk id="9" creationId="{D0A60246-8A60-5814-3C02-799AF6620C7E}"/>
          </ac:spMkLst>
        </pc:spChg>
      </pc:sldChg>
      <pc:sldChg chg="add">
        <pc:chgData name="iilnreddy@gmail.com" userId="6cb2335d922b986e" providerId="LiveId" clId="{E8028182-D631-41CF-A132-B99C3226A842}" dt="2025-03-25T12:17:05.366" v="297"/>
        <pc:sldMkLst>
          <pc:docMk/>
          <pc:sldMk cId="3306300357" sldId="398"/>
        </pc:sldMkLst>
      </pc:sldChg>
      <pc:sldChg chg="addSp modSp add mod">
        <pc:chgData name="iilnreddy@gmail.com" userId="6cb2335d922b986e" providerId="LiveId" clId="{E8028182-D631-41CF-A132-B99C3226A842}" dt="2025-03-25T12:25:24.484" v="418" actId="1035"/>
        <pc:sldMkLst>
          <pc:docMk/>
          <pc:sldMk cId="297954659" sldId="399"/>
        </pc:sldMkLst>
        <pc:spChg chg="add mod">
          <ac:chgData name="iilnreddy@gmail.com" userId="6cb2335d922b986e" providerId="LiveId" clId="{E8028182-D631-41CF-A132-B99C3226A842}" dt="2025-03-25T12:25:24.484" v="418" actId="1035"/>
          <ac:spMkLst>
            <pc:docMk/>
            <pc:sldMk cId="297954659" sldId="399"/>
            <ac:spMk id="2" creationId="{98C41741-6C0B-724F-2CBF-A85206E36789}"/>
          </ac:spMkLst>
        </pc:spChg>
        <pc:spChg chg="mod">
          <ac:chgData name="iilnreddy@gmail.com" userId="6cb2335d922b986e" providerId="LiveId" clId="{E8028182-D631-41CF-A132-B99C3226A842}" dt="2025-03-25T12:23:20.926" v="386" actId="1076"/>
          <ac:spMkLst>
            <pc:docMk/>
            <pc:sldMk cId="297954659" sldId="399"/>
            <ac:spMk id="6" creationId="{074455BB-7F12-BB8F-B3DC-B5C43C87B1A4}"/>
          </ac:spMkLst>
        </pc:spChg>
        <pc:spChg chg="mod">
          <ac:chgData name="iilnreddy@gmail.com" userId="6cb2335d922b986e" providerId="LiveId" clId="{E8028182-D631-41CF-A132-B99C3226A842}" dt="2025-03-25T12:18:33.298" v="327" actId="1076"/>
          <ac:spMkLst>
            <pc:docMk/>
            <pc:sldMk cId="297954659" sldId="399"/>
            <ac:spMk id="9" creationId="{F6A4E47F-6958-9FE0-2A1B-E88DEA893F46}"/>
          </ac:spMkLst>
        </pc:spChg>
      </pc:sldChg>
      <pc:sldChg chg="addSp delSp modSp add mod setBg">
        <pc:chgData name="iilnreddy@gmail.com" userId="6cb2335d922b986e" providerId="LiveId" clId="{E8028182-D631-41CF-A132-B99C3226A842}" dt="2025-03-27T03:08:09.667" v="2224" actId="1076"/>
        <pc:sldMkLst>
          <pc:docMk/>
          <pc:sldMk cId="3739954314" sldId="400"/>
        </pc:sldMkLst>
        <pc:spChg chg="mod">
          <ac:chgData name="iilnreddy@gmail.com" userId="6cb2335d922b986e" providerId="LiveId" clId="{E8028182-D631-41CF-A132-B99C3226A842}" dt="2025-03-25T17:26:47.149" v="1641" actId="20577"/>
          <ac:spMkLst>
            <pc:docMk/>
            <pc:sldMk cId="3739954314" sldId="400"/>
            <ac:spMk id="14" creationId="{4E15A4E0-063E-DD10-7CE8-BE54DC409833}"/>
          </ac:spMkLst>
        </pc:spChg>
        <pc:graphicFrameChg chg="del modGraphic">
          <ac:chgData name="iilnreddy@gmail.com" userId="6cb2335d922b986e" providerId="LiveId" clId="{E8028182-D631-41CF-A132-B99C3226A842}" dt="2025-03-27T02:06:15.859" v="1759" actId="478"/>
          <ac:graphicFrameMkLst>
            <pc:docMk/>
            <pc:sldMk cId="3739954314" sldId="400"/>
            <ac:graphicFrameMk id="23" creationId="{4F4D8FF8-57F3-DDE7-6364-F6CBFF0024AA}"/>
          </ac:graphicFrameMkLst>
        </pc:graphicFrameChg>
        <pc:picChg chg="add del mod">
          <ac:chgData name="iilnreddy@gmail.com" userId="6cb2335d922b986e" providerId="LiveId" clId="{E8028182-D631-41CF-A132-B99C3226A842}" dt="2025-03-27T03:07:43.428" v="2219" actId="21"/>
          <ac:picMkLst>
            <pc:docMk/>
            <pc:sldMk cId="3739954314" sldId="400"/>
            <ac:picMk id="3" creationId="{FD4D4A13-C9E6-25A8-60BC-CBAEEE26A4AB}"/>
          </ac:picMkLst>
        </pc:picChg>
        <pc:picChg chg="mod">
          <ac:chgData name="iilnreddy@gmail.com" userId="6cb2335d922b986e" providerId="LiveId" clId="{E8028182-D631-41CF-A132-B99C3226A842}" dt="2025-03-27T03:08:09.667" v="2224" actId="1076"/>
          <ac:picMkLst>
            <pc:docMk/>
            <pc:sldMk cId="3739954314" sldId="400"/>
            <ac:picMk id="4" creationId="{32EEEDF7-20C8-D0C7-C360-08B59D12679F}"/>
          </ac:picMkLst>
        </pc:picChg>
      </pc:sldChg>
      <pc:sldChg chg="addSp delSp modSp add mod">
        <pc:chgData name="iilnreddy@gmail.com" userId="6cb2335d922b986e" providerId="LiveId" clId="{E8028182-D631-41CF-A132-B99C3226A842}" dt="2025-03-27T03:13:36.272" v="2312" actId="20577"/>
        <pc:sldMkLst>
          <pc:docMk/>
          <pc:sldMk cId="3341682946" sldId="401"/>
        </pc:sldMkLst>
        <pc:spChg chg="add mod">
          <ac:chgData name="iilnreddy@gmail.com" userId="6cb2335d922b986e" providerId="LiveId" clId="{E8028182-D631-41CF-A132-B99C3226A842}" dt="2025-03-27T03:09:54.101" v="2265" actId="1076"/>
          <ac:spMkLst>
            <pc:docMk/>
            <pc:sldMk cId="3341682946" sldId="401"/>
            <ac:spMk id="5" creationId="{224D2868-AB86-4CDD-080A-95BC5CEE6D7C}"/>
          </ac:spMkLst>
        </pc:spChg>
        <pc:spChg chg="mod">
          <ac:chgData name="iilnreddy@gmail.com" userId="6cb2335d922b986e" providerId="LiveId" clId="{E8028182-D631-41CF-A132-B99C3226A842}" dt="2025-03-25T17:28:19.379" v="1659" actId="20577"/>
          <ac:spMkLst>
            <pc:docMk/>
            <pc:sldMk cId="3341682946" sldId="401"/>
            <ac:spMk id="9" creationId="{41E6F70B-43BA-887C-B7E8-954C12B57FC5}"/>
          </ac:spMkLst>
        </pc:spChg>
        <pc:spChg chg="mod">
          <ac:chgData name="iilnreddy@gmail.com" userId="6cb2335d922b986e" providerId="LiveId" clId="{E8028182-D631-41CF-A132-B99C3226A842}" dt="2025-03-27T03:13:36.272" v="2312" actId="20577"/>
          <ac:spMkLst>
            <pc:docMk/>
            <pc:sldMk cId="3341682946" sldId="401"/>
            <ac:spMk id="10" creationId="{60824208-16C5-86FC-C534-9AEBD0B1E938}"/>
          </ac:spMkLst>
        </pc:spChg>
        <pc:picChg chg="add mod">
          <ac:chgData name="iilnreddy@gmail.com" userId="6cb2335d922b986e" providerId="LiveId" clId="{E8028182-D631-41CF-A132-B99C3226A842}" dt="2025-03-27T03:07:49.989" v="2221" actId="1076"/>
          <ac:picMkLst>
            <pc:docMk/>
            <pc:sldMk cId="3341682946" sldId="401"/>
            <ac:picMk id="2" creationId="{FD4D4A13-C9E6-25A8-60BC-CBAEEE26A4AB}"/>
          </ac:picMkLst>
        </pc:picChg>
        <pc:picChg chg="add del mod">
          <ac:chgData name="iilnreddy@gmail.com" userId="6cb2335d922b986e" providerId="LiveId" clId="{E8028182-D631-41CF-A132-B99C3226A842}" dt="2025-03-27T03:04:33.061" v="2217" actId="21"/>
          <ac:picMkLst>
            <pc:docMk/>
            <pc:sldMk cId="3341682946" sldId="401"/>
            <ac:picMk id="3" creationId="{CC50F5BB-228B-24F6-3A45-DA56FA1EE856}"/>
          </ac:picMkLst>
        </pc:picChg>
      </pc:sldChg>
      <pc:sldChg chg="addSp modSp add mod ord">
        <pc:chgData name="iilnreddy@gmail.com" userId="6cb2335d922b986e" providerId="LiveId" clId="{E8028182-D631-41CF-A132-B99C3226A842}" dt="2025-03-25T17:40:30.431" v="1747" actId="14100"/>
        <pc:sldMkLst>
          <pc:docMk/>
          <pc:sldMk cId="4210752590" sldId="402"/>
        </pc:sldMkLst>
        <pc:spChg chg="add mod">
          <ac:chgData name="iilnreddy@gmail.com" userId="6cb2335d922b986e" providerId="LiveId" clId="{E8028182-D631-41CF-A132-B99C3226A842}" dt="2025-03-25T17:40:30.431" v="1747" actId="14100"/>
          <ac:spMkLst>
            <pc:docMk/>
            <pc:sldMk cId="4210752590" sldId="402"/>
            <ac:spMk id="2" creationId="{45EB127E-0F8B-AA29-28F8-7B8F7AEFAAD7}"/>
          </ac:spMkLst>
        </pc:spChg>
        <pc:spChg chg="mod">
          <ac:chgData name="iilnreddy@gmail.com" userId="6cb2335d922b986e" providerId="LiveId" clId="{E8028182-D631-41CF-A132-B99C3226A842}" dt="2025-03-25T17:40:03.409" v="1743" actId="20577"/>
          <ac:spMkLst>
            <pc:docMk/>
            <pc:sldMk cId="4210752590" sldId="402"/>
            <ac:spMk id="9" creationId="{A887FDD1-8A7F-BF3E-6784-6008257B793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DD531-CBA3-B113-D971-A616FBAEF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0A1DDB-C94E-D4B8-A8B7-2C467D8CE2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36C672-7B9B-B816-BDA8-56BE59871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39F8-E41B-F31F-52E8-BF344B676C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06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47694-15BE-F2D1-4155-B2BBB5B2D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7C538-5E96-B2BD-462C-DF6A53EFA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E634D3-9E4D-C677-722B-24CA68DB8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D2EDC-314F-BE7D-18EF-AE3C80097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05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14A1F-D3B0-8FD8-46DF-30EA0D97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8203E-C46A-55FA-E7E1-3F9EB51A0E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134C9D-B7C8-B880-F5E7-79B57CFA6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BD585-0F2A-4780-ADD6-B9684A565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00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DEE1B-BFB6-84BD-6735-534ECB4A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682396-564B-9786-5F54-55878B130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82515-8341-CC17-CFD0-560FBCB3B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68207-E523-1CDB-747B-CE49FE919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927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59D15-F8EF-77BC-92C5-6D73D560B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89555B-DCAA-3207-A407-81180C921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DE8921-EFC1-F188-C61A-6AFB5ABDB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C361A-B92F-C06B-7E0D-419F5CAF9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635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7EA5-2AF7-8531-BA3E-DC682BD14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1EA23C-8471-058F-0816-8D7E1EA01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B7B45-1515-8858-DF19-F0DFDBB2A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D9325-A838-EE35-186E-CC1151FDE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1927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2825E-7C17-B3D3-BAA8-DEA6F5552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F92D6-3078-779C-D6AC-57E2DAA33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E8B003-607D-38B1-78FE-19FD9309E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AA18-7178-E453-3D50-0752FD46D6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581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9C74-8F49-B633-2721-750742301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562B7-5C31-F123-F516-377605436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1B1049-0536-6BF6-4CC9-24E858E98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AED75-CA56-F66B-7E3C-CE1EDD826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6746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B78D-1606-D57E-E63D-86CE3CEDD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124605-1A5F-C987-65B4-35780AB6A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C5F1A-6D64-DE4A-D7E0-3517A08F9B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48DA3-7C99-8F05-612E-FE3037136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375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093EF-9FA0-EE28-CABE-8A8D82CE0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B49A4D-4F21-457C-E5DA-B265C63B6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44BED5-D6EA-7158-0188-9759B43B3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F46A8-E13B-5FB7-9A0D-E6C9A6F6F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703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7BE7C-D37A-06BD-37D4-D154134E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2E117-526B-5961-CB7D-71B957454B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CF01C-0EFB-F849-E722-322ED2DB0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2DF88-462C-AB6D-0C5D-A78076E53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9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8518D-70B1-A68C-441D-A881ADF58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3F38F-06DE-036F-6531-38409E5852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F31067-1884-9895-003A-18C201D50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623B9-3E06-F172-D4CC-B61D09186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723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39DE7-93CD-064E-93C2-FCA58AC5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D04AAA-41EA-C71E-0622-80A36FAE0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C750FC-B282-9590-5D05-7A7F9624D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F4B20-9BEC-1361-A709-6E1243F76F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9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12500-358B-03C8-6D20-3DDA70684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9164C-537C-062C-543A-58143AC95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A8693-B633-CA7B-7035-891379517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D9C04-BCF3-AD80-6746-63881D650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635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9C7A4-4338-087C-7A70-B32462638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7B37D-0E75-0E23-0AF0-3650BDB66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D5FC6-9125-4771-F166-FCD28B191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A20E6-C219-E9D8-B9DC-B09CBBB3A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378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38135"/>
            <a:ext cx="12191998" cy="2659229"/>
          </a:xfrm>
        </p:spPr>
        <p:txBody>
          <a:bodyPr anchor="b"/>
          <a:lstStyle/>
          <a:p>
            <a:r>
              <a:rPr lang="en-US" dirty="0"/>
              <a:t>CAPSTONE-Project</a:t>
            </a:r>
            <a:br>
              <a:rPr lang="en-US" dirty="0"/>
            </a:br>
            <a:r>
              <a:rPr lang="en-US" dirty="0"/>
              <a:t>Credit card </a:t>
            </a:r>
            <a:br>
              <a:rPr lang="en-US" dirty="0"/>
            </a:br>
            <a:r>
              <a:rPr lang="en-US" dirty="0"/>
              <a:t>fraud detection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5339565"/>
            <a:ext cx="12191997" cy="1163879"/>
          </a:xfrm>
        </p:spPr>
        <p:txBody>
          <a:bodyPr/>
          <a:lstStyle/>
          <a:p>
            <a:r>
              <a:rPr lang="en-US" dirty="0"/>
              <a:t>PRESENTATION</a:t>
            </a:r>
          </a:p>
          <a:p>
            <a:r>
              <a:rPr lang="en-US" dirty="0"/>
              <a:t>Narayana </a:t>
            </a:r>
            <a:r>
              <a:rPr lang="en-US" dirty="0" err="1"/>
              <a:t>Isanaka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D13D9-C44A-ECFD-C64F-CB2D65C8B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84F2D54-BE2B-0D61-936B-5C4578525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Model building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940CF-34C1-6085-80BB-03E092A0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7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E776C-8E2D-DF41-B066-52D02B8B1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A887FDD1-8A7F-BF3E-6784-6008257B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17" y="824115"/>
            <a:ext cx="4466502" cy="92918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Model:</a:t>
            </a:r>
            <a:br>
              <a:rPr lang="en-US" dirty="0"/>
            </a:br>
            <a:r>
              <a:rPr lang="en-US" sz="2000" dirty="0">
                <a:solidFill>
                  <a:srgbClr val="00B0F0"/>
                </a:solidFill>
              </a:rPr>
              <a:t>Key findings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CF72386-7AA1-F342-85C1-DE3EAF1742F1}"/>
              </a:ext>
            </a:extLst>
          </p:cNvPr>
          <p:cNvSpPr txBox="1">
            <a:spLocks/>
          </p:cNvSpPr>
          <p:nvPr/>
        </p:nvSpPr>
        <p:spPr>
          <a:xfrm>
            <a:off x="777370" y="2220112"/>
            <a:ext cx="4466502" cy="50204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Courier New" panose="02070309020205020404" pitchFamily="49" charset="0"/>
              </a:rPr>
              <a:t>There are no null values</a:t>
            </a:r>
            <a:r>
              <a:rPr lang="en-IN" sz="1200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000" dirty="0"/>
          </a:p>
          <a:p>
            <a:pPr marL="1143000" lvl="1">
              <a:buFont typeface="Arial" panose="020B0604020202020204" pitchFamily="34" charset="0"/>
              <a:buAutoNum type="arabicPeriod"/>
            </a:pPr>
            <a:endParaRPr lang="en-IN" sz="1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092EC2A-D1C5-0F2B-A489-09F2856FC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174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41850D0-1451-E870-11AF-CE2709E4DFF9}"/>
              </a:ext>
            </a:extLst>
          </p:cNvPr>
          <p:cNvCxnSpPr/>
          <p:nvPr/>
        </p:nvCxnSpPr>
        <p:spPr>
          <a:xfrm flipV="1">
            <a:off x="5355391" y="692751"/>
            <a:ext cx="0" cy="5232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C6ED5C-E76C-65E8-1158-3E49F41B593E}"/>
              </a:ext>
            </a:extLst>
          </p:cNvPr>
          <p:cNvCxnSpPr/>
          <p:nvPr/>
        </p:nvCxnSpPr>
        <p:spPr>
          <a:xfrm>
            <a:off x="580190" y="1837557"/>
            <a:ext cx="466513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Title 6">
            <a:extLst>
              <a:ext uri="{FF2B5EF4-FFF2-40B4-BE49-F238E27FC236}">
                <a16:creationId xmlns:a16="http://schemas.microsoft.com/office/drawing/2014/main" id="{45EB127E-0F8B-AA29-28F8-7B8F7AEFAAD7}"/>
              </a:ext>
            </a:extLst>
          </p:cNvPr>
          <p:cNvSpPr txBox="1">
            <a:spLocks/>
          </p:cNvSpPr>
          <p:nvPr/>
        </p:nvSpPr>
        <p:spPr>
          <a:xfrm>
            <a:off x="5465460" y="905178"/>
            <a:ext cx="6384417" cy="929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bg1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Model:</a:t>
            </a:r>
            <a:br>
              <a:rPr lang="en-US" dirty="0"/>
            </a:br>
            <a:r>
              <a:rPr lang="en-US" sz="2000" dirty="0">
                <a:solidFill>
                  <a:srgbClr val="00B0F0"/>
                </a:solidFill>
              </a:rPr>
              <a:t>Key findings</a:t>
            </a:r>
          </a:p>
        </p:txBody>
      </p:sp>
    </p:spTree>
    <p:extLst>
      <p:ext uri="{BB962C8B-B14F-4D97-AF65-F5344CB8AC3E}">
        <p14:creationId xmlns:p14="http://schemas.microsoft.com/office/powerpoint/2010/main" val="421075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911F0-D50F-8C1A-819F-A5FD3C24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267DEE-EED0-F615-C8C7-F8771091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3C7F40A-314E-BABF-972F-759DD7556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CC1BA1C1-489D-F98B-EF75-35FF4D2ABD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6FC62-259C-FAA0-9540-6EF682B9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7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BAEA5-037D-99B1-FE0E-CD46B7956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385F-C1F2-2A79-E98F-472D5669B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544E-7913-9E56-1525-5BE8921F8059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21AF3-791D-A240-BB5F-0C2879D14CF5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8C0B3-D691-445D-D99F-CA7AE482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2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FAABE-DBCB-2597-9435-AD51577E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703EB-C070-507E-E129-4F7F9F68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7FB8B57-541F-7A16-DE28-790AA1178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58A8FC-2426-43AD-3706-F4D2E43BB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1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4108-26AF-B725-D788-C0D212D5E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3B1C7D9-9A11-2CE2-C352-F033B4249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6A4E47F-6958-9FE0-2A1B-E88DEA893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87" y="96209"/>
            <a:ext cx="6327105" cy="1004803"/>
          </a:xfrm>
        </p:spPr>
        <p:txBody>
          <a:bodyPr anchor="b"/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74455BB-7F12-BB8F-B3DC-B5C43C87B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63895" y="1364851"/>
            <a:ext cx="6327105" cy="883828"/>
          </a:xfrm>
        </p:spPr>
        <p:txBody>
          <a:bodyPr/>
          <a:lstStyle/>
          <a:p>
            <a:r>
              <a:rPr lang="en-US" dirty="0"/>
              <a:t>Business problem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C41741-6C0B-724F-2CBF-A85206E36789}"/>
              </a:ext>
            </a:extLst>
          </p:cNvPr>
          <p:cNvSpPr txBox="1"/>
          <p:nvPr/>
        </p:nvSpPr>
        <p:spPr>
          <a:xfrm>
            <a:off x="307910" y="1630678"/>
            <a:ext cx="117005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 many banks, retaining high profitable customers is the number one business goal. Banking fraud, however, poses a significant threat to this goal for different banks. In terms of substantial financial losses, trust and credibility, this is a concerning issue to both banks and customers alike.</a:t>
            </a:r>
          </a:p>
          <a:p>
            <a:pPr algn="l">
              <a:buNone/>
            </a:pPr>
            <a:endParaRPr lang="en-US" b="0" i="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buNone/>
            </a:pPr>
            <a:b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has been estimated by Nilson Report that by 2020, banking frauds would account for 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$30 billion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worldwide. With the rise in digital payment channels, the number of fraudulent transactions is also increasing in new and different ways. </a:t>
            </a:r>
          </a:p>
          <a:p>
            <a:pPr algn="l">
              <a:buNone/>
            </a:pP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the banking industry, credit card fraud detection using machine learning is not only a trend but a necessity for them to put proactive monitoring and fraud prevention mechanisms in place. Machine learning is helping these institutions to reduce time-consuming manual reviews, costly chargebacks and fees as well as denials of legitimate transactions.</a:t>
            </a:r>
          </a:p>
          <a:p>
            <a:endParaRPr 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54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Data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07E87-34F4-995E-4ED0-7C29645A3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1FD2-374A-5956-3746-80CBB3A1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Data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972B-BF1F-8DA6-AEDD-D0B94C0B67E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DB7485-BB18-6E75-5C87-638E6CE64415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CC4E4-3C37-07A3-4248-0C021543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7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BED69-BD0C-50B7-83BC-03DFE66EE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8A7D-E61B-ECA0-EB9B-78D85DB9B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Data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CC75-EEA5-AC12-1637-80E533C8CC8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4F6837-04ED-51A3-3E73-B0CCF988C09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D57BB-E17E-5EB7-F9A4-F4A5AAF43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674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920" y="519815"/>
            <a:ext cx="4409514" cy="2203704"/>
          </a:xfrm>
        </p:spPr>
        <p:txBody>
          <a:bodyPr/>
          <a:lstStyle/>
          <a:p>
            <a:r>
              <a:rPr lang="en-US" sz="4400" dirty="0"/>
              <a:t>THANK YOU!!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8114" y="2723519"/>
            <a:ext cx="4413250" cy="2752725"/>
          </a:xfrm>
        </p:spPr>
        <p:txBody>
          <a:bodyPr/>
          <a:lstStyle/>
          <a:p>
            <a:r>
              <a:rPr lang="en-US" sz="3600" dirty="0"/>
              <a:t>Narayana Isanaka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D0254-9D63-2839-3188-E23C6862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E264A05-523B-3571-065D-A34E9F2F1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B83F13-0518-B6C9-7922-453327056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4384886"/>
            <a:ext cx="3272589" cy="691045"/>
          </a:xfrm>
        </p:spPr>
        <p:txBody>
          <a:bodyPr anchor="b"/>
          <a:lstStyle/>
          <a:p>
            <a:r>
              <a:rPr lang="en-US" dirty="0"/>
              <a:t>Objective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85A54C8-E687-8FCE-ADBD-E1C667E18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169" y="5111626"/>
            <a:ext cx="9224209" cy="1290843"/>
          </a:xfrm>
        </p:spPr>
        <p:txBody>
          <a:bodyPr/>
          <a:lstStyle/>
          <a:p>
            <a:pPr algn="l"/>
            <a:r>
              <a:rPr lang="en-US" dirty="0"/>
              <a:t>GOAL is to develop multiple </a:t>
            </a:r>
            <a:r>
              <a:rPr lang="en-US" b="1" u="sng" dirty="0">
                <a:solidFill>
                  <a:srgbClr val="1CD7F0"/>
                </a:solidFill>
              </a:rPr>
              <a:t>models</a:t>
            </a:r>
            <a:r>
              <a:rPr lang="en-US" dirty="0"/>
              <a:t> to classify transactions as Fraud/non-fraud. </a:t>
            </a:r>
            <a:r>
              <a:rPr lang="en-US" b="1" u="sng" dirty="0">
                <a:solidFill>
                  <a:srgbClr val="1CD7F0"/>
                </a:solidFill>
              </a:rPr>
              <a:t>Evaluate</a:t>
            </a:r>
            <a:r>
              <a:rPr lang="en-US" dirty="0"/>
              <a:t> models and determine the best model. </a:t>
            </a: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56EBB748-D0C3-E736-402F-CC77EA4E5A29}"/>
              </a:ext>
            </a:extLst>
          </p:cNvPr>
          <p:cNvSpPr txBox="1">
            <a:spLocks/>
          </p:cNvSpPr>
          <p:nvPr/>
        </p:nvSpPr>
        <p:spPr>
          <a:xfrm>
            <a:off x="529390" y="401356"/>
            <a:ext cx="9050694" cy="5052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br>
              <a:rPr lang="en-US" dirty="0"/>
            </a:br>
            <a:r>
              <a:rPr lang="en-US" dirty="0"/>
              <a:t>Credit card fraud detection</a:t>
            </a:r>
          </a:p>
        </p:txBody>
      </p:sp>
      <p:sp>
        <p:nvSpPr>
          <p:cNvPr id="4" name="Subtitle 5">
            <a:extLst>
              <a:ext uri="{FF2B5EF4-FFF2-40B4-BE49-F238E27FC236}">
                <a16:creationId xmlns:a16="http://schemas.microsoft.com/office/drawing/2014/main" id="{D5ACD854-DC59-421F-BAA7-FFC5DEE6DFA2}"/>
              </a:ext>
            </a:extLst>
          </p:cNvPr>
          <p:cNvSpPr txBox="1">
            <a:spLocks/>
          </p:cNvSpPr>
          <p:nvPr/>
        </p:nvSpPr>
        <p:spPr>
          <a:xfrm>
            <a:off x="1556084" y="1100952"/>
            <a:ext cx="10284463" cy="3461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banking frauds would account for </a:t>
            </a:r>
            <a:r>
              <a:rPr lang="en-US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$30 billion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worldwide. </a:t>
            </a:r>
            <a:r>
              <a:rPr lang="en-US" b="1" i="0" dirty="0">
                <a:effectLst/>
              </a:rPr>
              <a:t> 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credit card fraud detection using machine learning Helps:</a:t>
            </a:r>
          </a:p>
          <a:p>
            <a:pPr marL="742950" lvl="1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Proactive monitoring </a:t>
            </a:r>
          </a:p>
          <a:p>
            <a:pPr marL="742950" lvl="1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</a:t>
            </a: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raud prevention mechanisms </a:t>
            </a:r>
          </a:p>
          <a:p>
            <a:pPr marL="742950" lvl="1" indent="-28575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Machine learning reduce time-consuming manual reviews</a:t>
            </a:r>
            <a:endParaRPr lang="en-US" dirty="0">
              <a:latin typeface="Arial Narrow" panose="020B0606020202030204" pitchFamily="34" charset="0"/>
            </a:endParaRPr>
          </a:p>
          <a:p>
            <a:pPr algn="l"/>
            <a:r>
              <a:rPr lang="en-US" dirty="0"/>
              <a:t>Risks: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b="1" dirty="0">
                <a:latin typeface="Arial Narrow" panose="020B0606020202030204" pitchFamily="34" charset="0"/>
              </a:rPr>
              <a:t>Detect Fraud transaction accurately.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b="1" i="0" dirty="0">
                <a:effectLst/>
                <a:latin typeface="Arial Narrow" panose="020B0606020202030204" pitchFamily="34" charset="0"/>
              </a:rPr>
              <a:t>Detect lo</a:t>
            </a:r>
            <a:r>
              <a:rPr lang="en-US" sz="1800" b="1" dirty="0">
                <a:latin typeface="Arial Narrow" panose="020B0606020202030204" pitchFamily="34" charset="0"/>
              </a:rPr>
              <a:t>w value high frequent transaction well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rial Narrow" panose="020B0606020202030204" pitchFamily="34" charset="0"/>
              </a:rPr>
              <a:t>Detect high value low frequent transactions well</a:t>
            </a:r>
          </a:p>
          <a:p>
            <a:pPr marL="800100" lvl="1" indent="-342900" algn="l">
              <a:buClr>
                <a:schemeClr val="bg1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latin typeface="Arial Narrow" panose="020B0606020202030204" pitchFamily="34" charset="0"/>
              </a:rPr>
              <a:t>Do not classify a non-fraud transaction as fraudulent transaction</a:t>
            </a:r>
          </a:p>
          <a:p>
            <a:pPr lvl="1" algn="l"/>
            <a:r>
              <a:rPr lang="en-US" sz="1800" b="1" dirty="0">
                <a:latin typeface="Arial Narrow" panose="020B0606020202030204" pitchFamily="34" charset="0"/>
              </a:rPr>
              <a:t> </a:t>
            </a:r>
            <a:endParaRPr lang="en-US" sz="1800" b="0" i="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43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F86B2-A8A9-B203-0E32-CBA4B579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13E7279-469D-D3E4-36DF-EB8697FA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Exploratory Data Analysis [EDA]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D0A60246-8A60-5814-3C02-799AF6620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09" y="4538371"/>
            <a:ext cx="12191997" cy="1143968"/>
          </a:xfrm>
        </p:spPr>
        <p:txBody>
          <a:bodyPr/>
          <a:lstStyle/>
          <a:p>
            <a:r>
              <a:rPr lang="en-US" dirty="0"/>
              <a:t>Credit card </a:t>
            </a:r>
            <a:br>
              <a:rPr lang="en-US" dirty="0"/>
            </a:br>
            <a:r>
              <a:rPr lang="en-US" dirty="0"/>
              <a:t>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302454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A5A5-536F-4AF5-DD22-843537B7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8DD882-FB1F-FB2A-A23E-FED71131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CF92AC-1EE0-7755-F8DC-AA55C459BBFC}"/>
              </a:ext>
            </a:extLst>
          </p:cNvPr>
          <p:cNvSpPr txBox="1">
            <a:spLocks/>
          </p:cNvSpPr>
          <p:nvPr/>
        </p:nvSpPr>
        <p:spPr>
          <a:xfrm>
            <a:off x="771250" y="728184"/>
            <a:ext cx="5300692" cy="1496081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Exploratory</a:t>
            </a:r>
            <a:br>
              <a:rPr lang="en-US" sz="4000" dirty="0"/>
            </a:br>
            <a:r>
              <a:rPr lang="en-US" sz="4000" dirty="0"/>
              <a:t>Data</a:t>
            </a:r>
            <a:br>
              <a:rPr lang="en-US" sz="4000" dirty="0"/>
            </a:br>
            <a:r>
              <a:rPr lang="en-US" sz="4000" dirty="0"/>
              <a:t>Analysis</a:t>
            </a:r>
            <a:endParaRPr lang="en-IN" sz="4000" dirty="0"/>
          </a:p>
          <a:p>
            <a:endParaRPr lang="en-IN" dirty="0"/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CCD77255-16F5-93B9-49E9-A83B94E27B82}"/>
              </a:ext>
            </a:extLst>
          </p:cNvPr>
          <p:cNvSpPr txBox="1">
            <a:spLocks/>
          </p:cNvSpPr>
          <p:nvPr/>
        </p:nvSpPr>
        <p:spPr>
          <a:xfrm>
            <a:off x="5887455" y="455063"/>
            <a:ext cx="4748462" cy="4753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Understand the Data set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619CCAC-177D-48FC-CB28-3835980744D8}"/>
              </a:ext>
            </a:extLst>
          </p:cNvPr>
          <p:cNvSpPr txBox="1">
            <a:spLocks/>
          </p:cNvSpPr>
          <p:nvPr/>
        </p:nvSpPr>
        <p:spPr>
          <a:xfrm>
            <a:off x="5879434" y="1745326"/>
            <a:ext cx="4507832" cy="4753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Cleaning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C48117DB-5F64-6865-2048-472CCF4CF0EB}"/>
              </a:ext>
            </a:extLst>
          </p:cNvPr>
          <p:cNvSpPr txBox="1">
            <a:spLocks/>
          </p:cNvSpPr>
          <p:nvPr/>
        </p:nvSpPr>
        <p:spPr>
          <a:xfrm>
            <a:off x="5863396" y="3901979"/>
            <a:ext cx="4507832" cy="4753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Analysis</a:t>
            </a:r>
          </a:p>
        </p:txBody>
      </p:sp>
      <p:sp>
        <p:nvSpPr>
          <p:cNvPr id="14" name="Subtitle 4">
            <a:extLst>
              <a:ext uri="{FF2B5EF4-FFF2-40B4-BE49-F238E27FC236}">
                <a16:creationId xmlns:a16="http://schemas.microsoft.com/office/drawing/2014/main" id="{FDAB2B96-93E2-9057-8C6B-5D9DD6D8735D}"/>
              </a:ext>
            </a:extLst>
          </p:cNvPr>
          <p:cNvSpPr txBox="1">
            <a:spLocks/>
          </p:cNvSpPr>
          <p:nvPr/>
        </p:nvSpPr>
        <p:spPr>
          <a:xfrm>
            <a:off x="5863399" y="5687735"/>
            <a:ext cx="6007760" cy="47537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accent3"/>
                </a:solidFill>
                <a:latin typeface="+mj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Insights &amp; Recommendations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B934C1E-74D8-F921-0449-269C762EBF81}"/>
              </a:ext>
            </a:extLst>
          </p:cNvPr>
          <p:cNvSpPr txBox="1">
            <a:spLocks/>
          </p:cNvSpPr>
          <p:nvPr/>
        </p:nvSpPr>
        <p:spPr>
          <a:xfrm>
            <a:off x="6277359" y="6018832"/>
            <a:ext cx="6007759" cy="47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Extract insights and provide recommendations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CDCFF96-EFBB-8A8A-8BEE-85A863B7181C}"/>
              </a:ext>
            </a:extLst>
          </p:cNvPr>
          <p:cNvSpPr txBox="1">
            <a:spLocks/>
          </p:cNvSpPr>
          <p:nvPr/>
        </p:nvSpPr>
        <p:spPr>
          <a:xfrm>
            <a:off x="6277359" y="4228407"/>
            <a:ext cx="4370250" cy="14960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Perform Univariate Analysis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Segmented Univariate Analysis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Bivariate analysis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Derived metrics</a:t>
            </a:r>
          </a:p>
          <a:p>
            <a:endParaRPr lang="en-I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D04E0D08-789B-57B3-E2CF-8E0B40E24EDD}"/>
              </a:ext>
            </a:extLst>
          </p:cNvPr>
          <p:cNvSpPr txBox="1">
            <a:spLocks/>
          </p:cNvSpPr>
          <p:nvPr/>
        </p:nvSpPr>
        <p:spPr>
          <a:xfrm>
            <a:off x="6277359" y="2112322"/>
            <a:ext cx="4370250" cy="14960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Fix Rows and columns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Fix missing values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Standardise values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Fix invalid values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Filter data</a:t>
            </a:r>
          </a:p>
          <a:p>
            <a:endParaRPr lang="en-IN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10A252F-296B-E500-CE09-9FFE0F175C4C}"/>
              </a:ext>
            </a:extLst>
          </p:cNvPr>
          <p:cNvSpPr txBox="1">
            <a:spLocks/>
          </p:cNvSpPr>
          <p:nvPr/>
        </p:nvSpPr>
        <p:spPr>
          <a:xfrm>
            <a:off x="6265666" y="788585"/>
            <a:ext cx="5300693" cy="956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Nature of data, related data sets, domain, timeframe and size of the data set.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</a:pPr>
            <a:r>
              <a:rPr lang="en-IN" dirty="0"/>
              <a:t>Metadata</a:t>
            </a:r>
          </a:p>
          <a:p>
            <a:endParaRPr lang="en-IN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D66B158D-4B2C-CA0A-34B7-5234B9731C0B}"/>
              </a:ext>
            </a:extLst>
          </p:cNvPr>
          <p:cNvSpPr txBox="1">
            <a:spLocks/>
          </p:cNvSpPr>
          <p:nvPr/>
        </p:nvSpPr>
        <p:spPr>
          <a:xfrm>
            <a:off x="894349" y="3064903"/>
            <a:ext cx="4370250" cy="24687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Data Cleaning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Data Analysis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Recommendations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dirty="0"/>
              <a:t>Understanding the Data set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A1645E-4B90-869A-67A4-5975290C5CBE}"/>
              </a:ext>
            </a:extLst>
          </p:cNvPr>
          <p:cNvCxnSpPr/>
          <p:nvPr/>
        </p:nvCxnSpPr>
        <p:spPr>
          <a:xfrm flipV="1">
            <a:off x="5406190" y="692751"/>
            <a:ext cx="0" cy="5232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0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3DFE6-BD0F-0910-DC4E-6493E972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FCAD85-4A4B-7CC8-3E5B-5426AFA9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9" y="628165"/>
            <a:ext cx="4466502" cy="1858361"/>
          </a:xfrm>
        </p:spPr>
        <p:txBody>
          <a:bodyPr/>
          <a:lstStyle/>
          <a:p>
            <a:r>
              <a:rPr lang="en-US" dirty="0"/>
              <a:t>Understanding the Data set.</a:t>
            </a:r>
            <a:br>
              <a:rPr lang="en-US" dirty="0"/>
            </a:br>
            <a:r>
              <a:rPr lang="en-US" sz="2000" dirty="0">
                <a:solidFill>
                  <a:srgbClr val="00B0F0"/>
                </a:solidFill>
              </a:rPr>
              <a:t>Key findings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E15A4E0-063E-DD10-7CE8-BE54DC409833}"/>
              </a:ext>
            </a:extLst>
          </p:cNvPr>
          <p:cNvSpPr txBox="1">
            <a:spLocks/>
          </p:cNvSpPr>
          <p:nvPr/>
        </p:nvSpPr>
        <p:spPr>
          <a:xfrm>
            <a:off x="741948" y="2836506"/>
            <a:ext cx="5273187" cy="3505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200" dirty="0"/>
              <a:t>The dataset has PCA performed data and has tow columns Time and Amount.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200" dirty="0"/>
              <a:t>The dataset has total of  284807 transactions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200" dirty="0"/>
              <a:t>There are 31 fields in total of them 29 PCA derived fields , additional  Time and Amount fields.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200" dirty="0"/>
              <a:t>The data set has Total of </a:t>
            </a:r>
            <a:r>
              <a:rPr lang="en-US" sz="1200" b="0" dirty="0">
                <a:effectLst/>
                <a:latin typeface="Courier New" panose="02070309020205020404" pitchFamily="49" charset="0"/>
              </a:rPr>
              <a:t>284807 transactions:</a:t>
            </a:r>
            <a:br>
              <a:rPr lang="en-US" sz="1200" b="0" dirty="0"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effectLst/>
                <a:latin typeface="Courier New" panose="02070309020205020404" pitchFamily="49" charset="0"/>
              </a:rPr>
              <a:t>- with Non-Fraudulent Transactions: 284315 (99.83%)</a:t>
            </a:r>
            <a:br>
              <a:rPr lang="en-US" sz="1200" b="0" dirty="0">
                <a:effectLst/>
                <a:latin typeface="Courier New" panose="02070309020205020404" pitchFamily="49" charset="0"/>
              </a:rPr>
            </a:br>
            <a:r>
              <a:rPr lang="en-US" sz="1200" b="0" dirty="0">
                <a:effectLst/>
                <a:latin typeface="Courier New" panose="02070309020205020404" pitchFamily="49" charset="0"/>
              </a:rPr>
              <a:t>- Fraudulent Transactions: 492  (0.17%)</a:t>
            </a:r>
            <a:endParaRPr lang="en-IN" sz="1200" dirty="0"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 sz="1200" b="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EEDF7-20C8-D0C7-C360-08B59D126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90740"/>
            <a:ext cx="5990767" cy="362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5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72A41-C854-59B5-2614-3C5DEAF8C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89D86C06-2ED7-7DC3-E224-5123FDB6E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17" y="824115"/>
            <a:ext cx="4466502" cy="92918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cleaning</a:t>
            </a:r>
            <a:r>
              <a:rPr lang="en-US" dirty="0"/>
              <a:t>.</a:t>
            </a:r>
            <a:br>
              <a:rPr lang="en-US" dirty="0"/>
            </a:br>
            <a:r>
              <a:rPr lang="en-US" sz="2000" dirty="0">
                <a:solidFill>
                  <a:srgbClr val="00B0F0"/>
                </a:solidFill>
              </a:rPr>
              <a:t>Key findings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FCB1D99-CFD7-B720-4594-2DD3E2A547C1}"/>
              </a:ext>
            </a:extLst>
          </p:cNvPr>
          <p:cNvSpPr txBox="1">
            <a:spLocks/>
          </p:cNvSpPr>
          <p:nvPr/>
        </p:nvSpPr>
        <p:spPr>
          <a:xfrm>
            <a:off x="777370" y="2220112"/>
            <a:ext cx="4466502" cy="50204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200" dirty="0">
                <a:latin typeface="Courier New" panose="02070309020205020404" pitchFamily="49" charset="0"/>
              </a:rPr>
              <a:t>There are no null values</a:t>
            </a:r>
            <a:r>
              <a:rPr lang="en-IN" sz="1200" dirty="0">
                <a:latin typeface="Courier New" panose="02070309020205020404" pitchFamily="49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200" dirty="0">
                <a:latin typeface="Courier New" panose="02070309020205020404" pitchFamily="49" charset="0"/>
              </a:rPr>
              <a:t>Time and Amount are the only normal values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200" dirty="0">
                <a:latin typeface="Courier New" panose="02070309020205020404" pitchFamily="49" charset="0"/>
              </a:rPr>
              <a:t>All other fields are values obtained after performing PCA on original dataset.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200" dirty="0">
                <a:latin typeface="Courier New" panose="02070309020205020404" pitchFamily="49" charset="0"/>
              </a:rPr>
              <a:t>All the columns are of type float64 except from column Class which is int64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200" dirty="0">
                <a:latin typeface="Courier New" panose="02070309020205020404" pitchFamily="49" charset="0"/>
              </a:rPr>
              <a:t>Class value of 1 – represents Fraud transaction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IN" sz="1200" dirty="0">
                <a:latin typeface="Courier New" panose="02070309020205020404" pitchFamily="49" charset="0"/>
              </a:rPr>
              <a:t>Class value of 0 – represents Non-Fraud transaction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000" dirty="0"/>
          </a:p>
          <a:p>
            <a:pPr marL="1143000" lvl="1">
              <a:buFont typeface="Arial" panose="020B0604020202020204" pitchFamily="34" charset="0"/>
              <a:buAutoNum type="arabicPeriod"/>
            </a:pPr>
            <a:endParaRPr lang="en-IN" sz="1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B3105FA-72C9-1CC2-3850-1F4BA2E5F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174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BAF85A-9228-635C-0972-366065BAB0D1}"/>
              </a:ext>
            </a:extLst>
          </p:cNvPr>
          <p:cNvCxnSpPr/>
          <p:nvPr/>
        </p:nvCxnSpPr>
        <p:spPr>
          <a:xfrm flipV="1">
            <a:off x="5355391" y="692751"/>
            <a:ext cx="0" cy="5232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F383D1-BF37-B860-90EE-F1255BE1AD91}"/>
              </a:ext>
            </a:extLst>
          </p:cNvPr>
          <p:cNvCxnSpPr/>
          <p:nvPr/>
        </p:nvCxnSpPr>
        <p:spPr>
          <a:xfrm>
            <a:off x="580190" y="1837557"/>
            <a:ext cx="466513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58BD04F-5A0E-989C-5BA6-9B7ECA9B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460" y="1911945"/>
            <a:ext cx="3710624" cy="11608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8CB21F-F212-229C-3C6C-EB03C136D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460" y="3835577"/>
            <a:ext cx="6405695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8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41E6-4953-8EB7-2B2B-D3C88D143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41E6F70B-43BA-887C-B7E8-954C12B5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17" y="824115"/>
            <a:ext cx="4466502" cy="929180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Data Analysis</a:t>
            </a:r>
            <a:r>
              <a:rPr lang="en-US" dirty="0"/>
              <a:t>.</a:t>
            </a:r>
            <a:br>
              <a:rPr lang="en-US" dirty="0"/>
            </a:br>
            <a:r>
              <a:rPr lang="en-US" sz="2000" dirty="0">
                <a:solidFill>
                  <a:srgbClr val="00B0F0"/>
                </a:solidFill>
              </a:rPr>
              <a:t>Key findings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0824208-16C5-86FC-C534-9AEBD0B1E938}"/>
              </a:ext>
            </a:extLst>
          </p:cNvPr>
          <p:cNvSpPr txBox="1">
            <a:spLocks/>
          </p:cNvSpPr>
          <p:nvPr/>
        </p:nvSpPr>
        <p:spPr>
          <a:xfrm>
            <a:off x="777370" y="2220112"/>
            <a:ext cx="4466502" cy="50204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200" dirty="0"/>
              <a:t>There is significant overlap between the two distributions, meaning time alone is not a perfect differentiator for fraud detection.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200" b="1" dirty="0"/>
              <a:t>Feature Engineering Ideas:</a:t>
            </a:r>
            <a:endParaRPr lang="en-US" sz="1200" dirty="0"/>
          </a:p>
          <a:p>
            <a:pPr marL="1143000" lvl="1">
              <a:buFont typeface="Arial" panose="020B0604020202020204" pitchFamily="34" charset="0"/>
              <a:buAutoNum type="arabicPeriod"/>
            </a:pPr>
            <a:r>
              <a:rPr lang="en-US" sz="1000" b="1" dirty="0"/>
              <a:t>Time since last transaction</a:t>
            </a:r>
            <a:r>
              <a:rPr lang="en-US" sz="1000" dirty="0"/>
              <a:t> – Fraudulent transactions might cluster within short intervals.</a:t>
            </a:r>
          </a:p>
          <a:p>
            <a:pPr marL="1143000" lvl="1">
              <a:buFont typeface="Arial" panose="020B0604020202020204" pitchFamily="34" charset="0"/>
              <a:buAutoNum type="arabicPeriod"/>
            </a:pPr>
            <a:r>
              <a:rPr lang="en-US" sz="1200" b="1" dirty="0"/>
              <a:t>Transaction burst frequency</a:t>
            </a:r>
            <a:r>
              <a:rPr lang="en-US" sz="1200" dirty="0"/>
              <a:t> – Fraudsters may execute multiple transactions in quick succession.</a:t>
            </a:r>
          </a:p>
          <a:p>
            <a:pPr marL="1143000" lvl="1">
              <a:buFont typeface="Arial" panose="020B0604020202020204" pitchFamily="34" charset="0"/>
              <a:buAutoNum type="arabicPeriod"/>
            </a:pPr>
            <a:r>
              <a:rPr lang="en-US" sz="1200" b="1" dirty="0"/>
              <a:t>Time-based anomaly detection</a:t>
            </a:r>
            <a:r>
              <a:rPr lang="en-US" sz="1200" dirty="0"/>
              <a:t> – Outliers in transaction timing could indicate fraudulent behavior.</a:t>
            </a:r>
          </a:p>
          <a:p>
            <a:pPr marL="1143000" lvl="1">
              <a:buFont typeface="Arial" panose="020B0604020202020204" pitchFamily="34" charset="0"/>
              <a:buAutoNum type="arabicPeriod"/>
            </a:pPr>
            <a:r>
              <a:rPr lang="en-US" sz="1200" b="1" dirty="0"/>
              <a:t>Time of day effects</a:t>
            </a:r>
            <a:r>
              <a:rPr lang="en-US" sz="1200" dirty="0"/>
              <a:t> – Fraudulent transactions may peak at unusual hours.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dirty="0">
              <a:latin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000" dirty="0"/>
          </a:p>
          <a:p>
            <a:pPr marL="1143000" lvl="1">
              <a:buFont typeface="Arial" panose="020B0604020202020204" pitchFamily="34" charset="0"/>
              <a:buAutoNum type="arabicPeriod"/>
            </a:pPr>
            <a:endParaRPr lang="en-IN" sz="10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dirty="0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IN" sz="120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FCEE419-43E2-A372-C734-EC386BEEB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174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E2CF26-DCE9-E24E-889B-E7D2C478ACF5}"/>
              </a:ext>
            </a:extLst>
          </p:cNvPr>
          <p:cNvCxnSpPr/>
          <p:nvPr/>
        </p:nvCxnSpPr>
        <p:spPr>
          <a:xfrm flipV="1">
            <a:off x="5355391" y="692751"/>
            <a:ext cx="0" cy="52326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9ACEB7-297A-F952-7ACB-6DF443D7F0C7}"/>
              </a:ext>
            </a:extLst>
          </p:cNvPr>
          <p:cNvCxnSpPr/>
          <p:nvPr/>
        </p:nvCxnSpPr>
        <p:spPr>
          <a:xfrm>
            <a:off x="580190" y="1837557"/>
            <a:ext cx="4665133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D4D4A13-C9E6-25A8-60BC-CBAEEE26A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75" y="692751"/>
            <a:ext cx="5273185" cy="35238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4D2868-AB86-4CDD-080A-95BC5CEE6D7C}"/>
              </a:ext>
            </a:extLst>
          </p:cNvPr>
          <p:cNvSpPr txBox="1"/>
          <p:nvPr/>
        </p:nvSpPr>
        <p:spPr>
          <a:xfrm>
            <a:off x="5570002" y="46281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a kernel density estimation (KDE) plot showing the distribution of elapsed time (in seconds) between a given transaction and the first transaction, for both fraudulent and non-fraudulent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4168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2C4A4-65BD-DAA7-9336-333757B0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262DC-1527-6232-BD16-57B3E7A8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8" y="628165"/>
            <a:ext cx="5257636" cy="1858361"/>
          </a:xfrm>
        </p:spPr>
        <p:txBody>
          <a:bodyPr/>
          <a:lstStyle/>
          <a:p>
            <a:r>
              <a:rPr lang="en-US" dirty="0"/>
              <a:t>Insights &amp; Recommendations.</a:t>
            </a:r>
            <a:br>
              <a:rPr lang="en-US" dirty="0"/>
            </a:br>
            <a:r>
              <a:rPr lang="en-US" sz="2000" dirty="0">
                <a:solidFill>
                  <a:srgbClr val="00B0F0"/>
                </a:solidFill>
              </a:rPr>
              <a:t>Key findings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AD2FD44-FD06-8515-A5C7-77CF26156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21747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0F5BB-228B-24F6-3A45-DA56FA1EE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33597"/>
            <a:ext cx="6089562" cy="45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854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2672</TotalTime>
  <Words>1205</Words>
  <Application>Microsoft Office PowerPoint</Application>
  <PresentationFormat>Widescreen</PresentationFormat>
  <Paragraphs>263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Narrow</vt:lpstr>
      <vt:lpstr>Arial Nova</vt:lpstr>
      <vt:lpstr>Biome</vt:lpstr>
      <vt:lpstr>Calibri</vt:lpstr>
      <vt:lpstr>Courier New</vt:lpstr>
      <vt:lpstr>Segoe UI</vt:lpstr>
      <vt:lpstr>Wingdings</vt:lpstr>
      <vt:lpstr>Custom</vt:lpstr>
      <vt:lpstr>CAPSTONE-Project Credit card  fraud detection</vt:lpstr>
      <vt:lpstr>Problem statement</vt:lpstr>
      <vt:lpstr>Objective</vt:lpstr>
      <vt:lpstr>Exploratory Data Analysis [EDA]</vt:lpstr>
      <vt:lpstr>PowerPoint Presentation</vt:lpstr>
      <vt:lpstr>Understanding the Data set. Key findings</vt:lpstr>
      <vt:lpstr>Data cleaning. Key findings</vt:lpstr>
      <vt:lpstr>Data Analysis. Key findings</vt:lpstr>
      <vt:lpstr>Insights &amp; Recommendations. Key findings</vt:lpstr>
      <vt:lpstr>PowerPoint Presentation</vt:lpstr>
      <vt:lpstr>Model: Key findings</vt:lpstr>
      <vt:lpstr>Overcoming </vt:lpstr>
      <vt:lpstr>NAVIGATING Q&amp;A SESSIONS</vt:lpstr>
      <vt:lpstr>SPEAKING ENGAGEMENT METRICS</vt:lpstr>
      <vt:lpstr>The Power of</vt:lpstr>
      <vt:lpstr>Overcoming 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Data Insights &amp; Recommendations</vt:lpstr>
      <vt:lpstr>Data Insights &amp; Recommendations</vt:lpstr>
      <vt:lpstr>Data Insights &amp; Recommendations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[EDA]</dc:title>
  <dc:creator>Isanaka, Prasanna Ponnaluru</dc:creator>
  <cp:lastModifiedBy>iilnreddy@gmail.com</cp:lastModifiedBy>
  <cp:revision>3</cp:revision>
  <dcterms:created xsi:type="dcterms:W3CDTF">2024-03-09T14:22:08Z</dcterms:created>
  <dcterms:modified xsi:type="dcterms:W3CDTF">2025-03-27T03:21:29Z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