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7" r:id="rId5"/>
    <p:sldId id="258" r:id="rId6"/>
    <p:sldId id="275" r:id="rId7"/>
    <p:sldId id="282" r:id="rId8"/>
    <p:sldId id="262" r:id="rId9"/>
    <p:sldId id="283" r:id="rId10"/>
    <p:sldId id="280" r:id="rId11"/>
    <p:sldId id="284" r:id="rId12"/>
    <p:sldId id="285" r:id="rId13"/>
    <p:sldId id="286" r:id="rId14"/>
    <p:sldId id="287" r:id="rId15"/>
    <p:sldId id="288" r:id="rId16"/>
    <p:sldId id="289" r:id="rId17"/>
    <p:sldId id="277" r:id="rId18"/>
    <p:sldId id="290" r:id="rId19"/>
    <p:sldId id="265" r:id="rId20"/>
    <p:sldId id="291" r:id="rId21"/>
    <p:sldId id="292" r:id="rId22"/>
    <p:sldId id="279" r:id="rId23"/>
    <p:sldId id="273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D18CB-9BF0-4338-8D3A-C3F8565B3CF2}" v="3" dt="2021-11-22T21:51:35.416"/>
  </p1510:revLst>
</p1510:revInfo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5" autoAdjust="0"/>
    <p:restoredTop sz="95274" autoAdjust="0"/>
  </p:normalViewPr>
  <p:slideViewPr>
    <p:cSldViewPr snapToGrid="0">
      <p:cViewPr>
        <p:scale>
          <a:sx n="75" d="100"/>
          <a:sy n="75" d="100"/>
        </p:scale>
        <p:origin x="749" y="22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tula, Karina" userId="76360105-4658-44a5-a2e4-d25da711b3ec" providerId="ADAL" clId="{204D18CB-9BF0-4338-8D3A-C3F8565B3CF2}"/>
    <pc:docChg chg="undo custSel modSld">
      <pc:chgData name="Hutula, Karina" userId="76360105-4658-44a5-a2e4-d25da711b3ec" providerId="ADAL" clId="{204D18CB-9BF0-4338-8D3A-C3F8565B3CF2}" dt="2021-11-23T19:13:30.226" v="744" actId="20577"/>
      <pc:docMkLst>
        <pc:docMk/>
      </pc:docMkLst>
      <pc:sldChg chg="addSp delSp modSp mod">
        <pc:chgData name="Hutula, Karina" userId="76360105-4658-44a5-a2e4-d25da711b3ec" providerId="ADAL" clId="{204D18CB-9BF0-4338-8D3A-C3F8565B3CF2}" dt="2021-11-23T19:12:43.362" v="711" actId="1076"/>
        <pc:sldMkLst>
          <pc:docMk/>
          <pc:sldMk cId="1755836296" sldId="262"/>
        </pc:sldMkLst>
        <pc:spChg chg="mod">
          <ac:chgData name="Hutula, Karina" userId="76360105-4658-44a5-a2e4-d25da711b3ec" providerId="ADAL" clId="{204D18CB-9BF0-4338-8D3A-C3F8565B3CF2}" dt="2021-11-22T21:34:06.661" v="473" actId="20577"/>
          <ac:spMkLst>
            <pc:docMk/>
            <pc:sldMk cId="1755836296" sldId="262"/>
            <ac:spMk id="2" creationId="{084A7E88-BE23-4685-A171-6AE71A16EC51}"/>
          </ac:spMkLst>
        </pc:spChg>
        <pc:spChg chg="mod">
          <ac:chgData name="Hutula, Karina" userId="76360105-4658-44a5-a2e4-d25da711b3ec" providerId="ADAL" clId="{204D18CB-9BF0-4338-8D3A-C3F8565B3CF2}" dt="2021-11-23T19:12:43.362" v="711" actId="1076"/>
          <ac:spMkLst>
            <pc:docMk/>
            <pc:sldMk cId="1755836296" sldId="262"/>
            <ac:spMk id="7" creationId="{39A47610-A6F4-4B8B-90D1-5DEB67C0F9E6}"/>
          </ac:spMkLst>
        </pc:spChg>
        <pc:picChg chg="mod">
          <ac:chgData name="Hutula, Karina" userId="76360105-4658-44a5-a2e4-d25da711b3ec" providerId="ADAL" clId="{204D18CB-9BF0-4338-8D3A-C3F8565B3CF2}" dt="2021-11-22T03:40:00.207" v="197" actId="14100"/>
          <ac:picMkLst>
            <pc:docMk/>
            <pc:sldMk cId="1755836296" sldId="262"/>
            <ac:picMk id="5" creationId="{15C55B3A-8A73-4C31-9BC4-2D26EE292C1E}"/>
          </ac:picMkLst>
        </pc:picChg>
        <pc:picChg chg="del">
          <ac:chgData name="Hutula, Karina" userId="76360105-4658-44a5-a2e4-d25da711b3ec" providerId="ADAL" clId="{204D18CB-9BF0-4338-8D3A-C3F8565B3CF2}" dt="2021-11-22T03:39:35.998" v="190" actId="478"/>
          <ac:picMkLst>
            <pc:docMk/>
            <pc:sldMk cId="1755836296" sldId="262"/>
            <ac:picMk id="6" creationId="{4911F5FD-A846-44DB-9591-92A53A3D99A6}"/>
          </ac:picMkLst>
        </pc:picChg>
        <pc:picChg chg="add mod">
          <ac:chgData name="Hutula, Karina" userId="76360105-4658-44a5-a2e4-d25da711b3ec" providerId="ADAL" clId="{204D18CB-9BF0-4338-8D3A-C3F8565B3CF2}" dt="2021-11-22T03:39:57.240" v="196" actId="1076"/>
          <ac:picMkLst>
            <pc:docMk/>
            <pc:sldMk cId="1755836296" sldId="262"/>
            <ac:picMk id="9" creationId="{3EC3022B-1C43-4EAB-9D71-5116DFDEF9D4}"/>
          </ac:picMkLst>
        </pc:picChg>
      </pc:sldChg>
      <pc:sldChg chg="addSp delSp modSp mod">
        <pc:chgData name="Hutula, Karina" userId="76360105-4658-44a5-a2e4-d25da711b3ec" providerId="ADAL" clId="{204D18CB-9BF0-4338-8D3A-C3F8565B3CF2}" dt="2021-11-22T23:31:58.231" v="709" actId="1582"/>
        <pc:sldMkLst>
          <pc:docMk/>
          <pc:sldMk cId="3297823726" sldId="265"/>
        </pc:sldMkLst>
        <pc:spChg chg="add mod">
          <ac:chgData name="Hutula, Karina" userId="76360105-4658-44a5-a2e4-d25da711b3ec" providerId="ADAL" clId="{204D18CB-9BF0-4338-8D3A-C3F8565B3CF2}" dt="2021-11-22T23:31:58.231" v="709" actId="1582"/>
          <ac:spMkLst>
            <pc:docMk/>
            <pc:sldMk cId="3297823726" sldId="265"/>
            <ac:spMk id="2" creationId="{A6AA8FD5-5903-4EF3-8EA3-FED0E703A39C}"/>
          </ac:spMkLst>
        </pc:spChg>
        <pc:picChg chg="mod modCrop">
          <ac:chgData name="Hutula, Karina" userId="76360105-4658-44a5-a2e4-d25da711b3ec" providerId="ADAL" clId="{204D18CB-9BF0-4338-8D3A-C3F8565B3CF2}" dt="2021-11-22T03:48:21.815" v="417" actId="1076"/>
          <ac:picMkLst>
            <pc:docMk/>
            <pc:sldMk cId="3297823726" sldId="265"/>
            <ac:picMk id="5" creationId="{E213EBC9-C995-46B5-976A-C45050097C87}"/>
          </ac:picMkLst>
        </pc:picChg>
        <pc:picChg chg="add mod">
          <ac:chgData name="Hutula, Karina" userId="76360105-4658-44a5-a2e4-d25da711b3ec" providerId="ADAL" clId="{204D18CB-9BF0-4338-8D3A-C3F8565B3CF2}" dt="2021-11-22T03:47:54.444" v="411" actId="1076"/>
          <ac:picMkLst>
            <pc:docMk/>
            <pc:sldMk cId="3297823726" sldId="265"/>
            <ac:picMk id="6" creationId="{9EBF60E1-E173-4817-93CC-652E3E8B0538}"/>
          </ac:picMkLst>
        </pc:picChg>
        <pc:picChg chg="del">
          <ac:chgData name="Hutula, Karina" userId="76360105-4658-44a5-a2e4-d25da711b3ec" providerId="ADAL" clId="{204D18CB-9BF0-4338-8D3A-C3F8565B3CF2}" dt="2021-11-22T03:47:48.412" v="410" actId="478"/>
          <ac:picMkLst>
            <pc:docMk/>
            <pc:sldMk cId="3297823726" sldId="265"/>
            <ac:picMk id="16" creationId="{240BF8DE-7CBC-4EE6-A6C4-E07A4BF1CFD5}"/>
          </ac:picMkLst>
        </pc:picChg>
      </pc:sldChg>
      <pc:sldChg chg="addSp modSp mod">
        <pc:chgData name="Hutula, Karina" userId="76360105-4658-44a5-a2e4-d25da711b3ec" providerId="ADAL" clId="{204D18CB-9BF0-4338-8D3A-C3F8565B3CF2}" dt="2021-11-22T21:28:40.078" v="469" actId="1076"/>
        <pc:sldMkLst>
          <pc:docMk/>
          <pc:sldMk cId="2903599816" sldId="266"/>
        </pc:sldMkLst>
        <pc:picChg chg="add mod modCrop">
          <ac:chgData name="Hutula, Karina" userId="76360105-4658-44a5-a2e4-d25da711b3ec" providerId="ADAL" clId="{204D18CB-9BF0-4338-8D3A-C3F8565B3CF2}" dt="2021-11-22T21:28:40.078" v="469" actId="1076"/>
          <ac:picMkLst>
            <pc:docMk/>
            <pc:sldMk cId="2903599816" sldId="266"/>
            <ac:picMk id="6" creationId="{741D8F37-DD8F-4B62-8F78-F9017584D21D}"/>
          </ac:picMkLst>
        </pc:picChg>
      </pc:sldChg>
      <pc:sldChg chg="modSp mod">
        <pc:chgData name="Hutula, Karina" userId="76360105-4658-44a5-a2e4-d25da711b3ec" providerId="ADAL" clId="{204D18CB-9BF0-4338-8D3A-C3F8565B3CF2}" dt="2021-11-22T03:53:11.467" v="459" actId="2085"/>
        <pc:sldMkLst>
          <pc:docMk/>
          <pc:sldMk cId="786406106" sldId="267"/>
        </pc:sldMkLst>
        <pc:spChg chg="mod">
          <ac:chgData name="Hutula, Karina" userId="76360105-4658-44a5-a2e4-d25da711b3ec" providerId="ADAL" clId="{204D18CB-9BF0-4338-8D3A-C3F8565B3CF2}" dt="2021-11-22T03:53:11.467" v="459" actId="2085"/>
          <ac:spMkLst>
            <pc:docMk/>
            <pc:sldMk cId="786406106" sldId="267"/>
            <ac:spMk id="55" creationId="{5C84B00A-2062-4E70-8AD4-A114464A66DC}"/>
          </ac:spMkLst>
        </pc:spChg>
      </pc:sldChg>
      <pc:sldChg chg="modSp mod">
        <pc:chgData name="Hutula, Karina" userId="76360105-4658-44a5-a2e4-d25da711b3ec" providerId="ADAL" clId="{204D18CB-9BF0-4338-8D3A-C3F8565B3CF2}" dt="2021-11-23T19:13:30.226" v="744" actId="20577"/>
        <pc:sldMkLst>
          <pc:docMk/>
          <pc:sldMk cId="71375660" sldId="273"/>
        </pc:sldMkLst>
        <pc:spChg chg="mod">
          <ac:chgData name="Hutula, Karina" userId="76360105-4658-44a5-a2e4-d25da711b3ec" providerId="ADAL" clId="{204D18CB-9BF0-4338-8D3A-C3F8565B3CF2}" dt="2021-11-22T03:48:51.772" v="432" actId="20577"/>
          <ac:spMkLst>
            <pc:docMk/>
            <pc:sldMk cId="71375660" sldId="273"/>
            <ac:spMk id="2" creationId="{2384CEA7-D60A-47AE-A867-C557D000559F}"/>
          </ac:spMkLst>
        </pc:spChg>
        <pc:spChg chg="mod">
          <ac:chgData name="Hutula, Karina" userId="76360105-4658-44a5-a2e4-d25da711b3ec" providerId="ADAL" clId="{204D18CB-9BF0-4338-8D3A-C3F8565B3CF2}" dt="2021-11-23T19:13:30.226" v="744" actId="20577"/>
          <ac:spMkLst>
            <pc:docMk/>
            <pc:sldMk cId="71375660" sldId="273"/>
            <ac:spMk id="6" creationId="{5C4E7F48-C788-4055-883C-9ABA02A26FA7}"/>
          </ac:spMkLst>
        </pc:spChg>
      </pc:sldChg>
      <pc:sldChg chg="modSp mod">
        <pc:chgData name="Hutula, Karina" userId="76360105-4658-44a5-a2e4-d25da711b3ec" providerId="ADAL" clId="{204D18CB-9BF0-4338-8D3A-C3F8565B3CF2}" dt="2021-11-22T03:51:11.850" v="458" actId="20577"/>
        <pc:sldMkLst>
          <pc:docMk/>
          <pc:sldMk cId="1258591405" sldId="275"/>
        </pc:sldMkLst>
        <pc:spChg chg="mod">
          <ac:chgData name="Hutula, Karina" userId="76360105-4658-44a5-a2e4-d25da711b3ec" providerId="ADAL" clId="{204D18CB-9BF0-4338-8D3A-C3F8565B3CF2}" dt="2021-11-22T03:51:11.850" v="458" actId="20577"/>
          <ac:spMkLst>
            <pc:docMk/>
            <pc:sldMk cId="1258591405" sldId="275"/>
            <ac:spMk id="12" creationId="{B61632C1-4C78-4EC9-B278-37D00EDA33CF}"/>
          </ac:spMkLst>
        </pc:spChg>
        <pc:picChg chg="mod">
          <ac:chgData name="Hutula, Karina" userId="76360105-4658-44a5-a2e4-d25da711b3ec" providerId="ADAL" clId="{204D18CB-9BF0-4338-8D3A-C3F8565B3CF2}" dt="2021-11-22T03:34:55.492" v="127" actId="1076"/>
          <ac:picMkLst>
            <pc:docMk/>
            <pc:sldMk cId="1258591405" sldId="275"/>
            <ac:picMk id="13" creationId="{506A060D-905F-45A7-A7C8-4CEAA936338A}"/>
          </ac:picMkLst>
        </pc:picChg>
        <pc:picChg chg="mod">
          <ac:chgData name="Hutula, Karina" userId="76360105-4658-44a5-a2e4-d25da711b3ec" providerId="ADAL" clId="{204D18CB-9BF0-4338-8D3A-C3F8565B3CF2}" dt="2021-11-22T03:34:44.853" v="125" actId="1076"/>
          <ac:picMkLst>
            <pc:docMk/>
            <pc:sldMk cId="1258591405" sldId="275"/>
            <ac:picMk id="15" creationId="{014E3EA9-3409-4F66-A00E-52D29D081A4E}"/>
          </ac:picMkLst>
        </pc:picChg>
        <pc:picChg chg="mod">
          <ac:chgData name="Hutula, Karina" userId="76360105-4658-44a5-a2e4-d25da711b3ec" providerId="ADAL" clId="{204D18CB-9BF0-4338-8D3A-C3F8565B3CF2}" dt="2021-11-22T03:35:04.013" v="128" actId="1076"/>
          <ac:picMkLst>
            <pc:docMk/>
            <pc:sldMk cId="1258591405" sldId="275"/>
            <ac:picMk id="16" creationId="{429DEA16-B63E-4C56-94D5-E3C4FA55F5CE}"/>
          </ac:picMkLst>
        </pc:picChg>
        <pc:picChg chg="mod">
          <ac:chgData name="Hutula, Karina" userId="76360105-4658-44a5-a2e4-d25da711b3ec" providerId="ADAL" clId="{204D18CB-9BF0-4338-8D3A-C3F8565B3CF2}" dt="2021-11-22T03:34:50.512" v="126" actId="1076"/>
          <ac:picMkLst>
            <pc:docMk/>
            <pc:sldMk cId="1258591405" sldId="275"/>
            <ac:picMk id="1028" creationId="{9764AA64-1F81-44A5-90A9-77D99441AB7E}"/>
          </ac:picMkLst>
        </pc:picChg>
      </pc:sldChg>
      <pc:sldChg chg="modSp mod">
        <pc:chgData name="Hutula, Karina" userId="76360105-4658-44a5-a2e4-d25da711b3ec" providerId="ADAL" clId="{204D18CB-9BF0-4338-8D3A-C3F8565B3CF2}" dt="2021-11-22T03:34:32.010" v="124" actId="20577"/>
        <pc:sldMkLst>
          <pc:docMk/>
          <pc:sldMk cId="659942436" sldId="276"/>
        </pc:sldMkLst>
        <pc:spChg chg="mod">
          <ac:chgData name="Hutula, Karina" userId="76360105-4658-44a5-a2e4-d25da711b3ec" providerId="ADAL" clId="{204D18CB-9BF0-4338-8D3A-C3F8565B3CF2}" dt="2021-11-22T03:34:32.010" v="124" actId="20577"/>
          <ac:spMkLst>
            <pc:docMk/>
            <pc:sldMk cId="659942436" sldId="276"/>
            <ac:spMk id="4" creationId="{AABE60BB-CCAB-48F0-8167-2C2ACC728733}"/>
          </ac:spMkLst>
        </pc:spChg>
      </pc:sldChg>
      <pc:sldChg chg="addSp delSp modSp mod">
        <pc:chgData name="Hutula, Karina" userId="76360105-4658-44a5-a2e4-d25da711b3ec" providerId="ADAL" clId="{204D18CB-9BF0-4338-8D3A-C3F8565B3CF2}" dt="2021-11-22T23:31:08.753" v="705" actId="1582"/>
        <pc:sldMkLst>
          <pc:docMk/>
          <pc:sldMk cId="933112001" sldId="277"/>
        </pc:sldMkLst>
        <pc:spChg chg="add del mod">
          <ac:chgData name="Hutula, Karina" userId="76360105-4658-44a5-a2e4-d25da711b3ec" providerId="ADAL" clId="{204D18CB-9BF0-4338-8D3A-C3F8565B3CF2}" dt="2021-11-22T23:30:44.775" v="701" actId="478"/>
          <ac:spMkLst>
            <pc:docMk/>
            <pc:sldMk cId="933112001" sldId="277"/>
            <ac:spMk id="2" creationId="{2AF07757-A5AD-4C81-9956-B62968D17EE6}"/>
          </ac:spMkLst>
        </pc:spChg>
        <pc:spChg chg="add mod">
          <ac:chgData name="Hutula, Karina" userId="76360105-4658-44a5-a2e4-d25da711b3ec" providerId="ADAL" clId="{204D18CB-9BF0-4338-8D3A-C3F8565B3CF2}" dt="2021-11-22T23:31:08.753" v="705" actId="1582"/>
          <ac:spMkLst>
            <pc:docMk/>
            <pc:sldMk cId="933112001" sldId="277"/>
            <ac:spMk id="3" creationId="{A85BA8B7-C008-4CB0-99C3-D218FADC7305}"/>
          </ac:spMkLst>
        </pc:spChg>
        <pc:spChg chg="mod">
          <ac:chgData name="Hutula, Karina" userId="76360105-4658-44a5-a2e4-d25da711b3ec" providerId="ADAL" clId="{204D18CB-9BF0-4338-8D3A-C3F8565B3CF2}" dt="2021-11-22T03:45:15.850" v="366" actId="1076"/>
          <ac:spMkLst>
            <pc:docMk/>
            <pc:sldMk cId="933112001" sldId="277"/>
            <ac:spMk id="17" creationId="{67FC15F7-9AEF-40EE-928B-C70472D4CFCF}"/>
          </ac:spMkLst>
        </pc:spChg>
        <pc:spChg chg="mod">
          <ac:chgData name="Hutula, Karina" userId="76360105-4658-44a5-a2e4-d25da711b3ec" providerId="ADAL" clId="{204D18CB-9BF0-4338-8D3A-C3F8565B3CF2}" dt="2021-11-22T03:45:43.535" v="370" actId="1076"/>
          <ac:spMkLst>
            <pc:docMk/>
            <pc:sldMk cId="933112001" sldId="277"/>
            <ac:spMk id="26" creationId="{60BDE337-749A-4419-8ED1-7D5674CF47D2}"/>
          </ac:spMkLst>
        </pc:spChg>
        <pc:spChg chg="mod">
          <ac:chgData name="Hutula, Karina" userId="76360105-4658-44a5-a2e4-d25da711b3ec" providerId="ADAL" clId="{204D18CB-9BF0-4338-8D3A-C3F8565B3CF2}" dt="2021-11-22T03:46:48.377" v="406" actId="1038"/>
          <ac:spMkLst>
            <pc:docMk/>
            <pc:sldMk cId="933112001" sldId="277"/>
            <ac:spMk id="30" creationId="{856F9C01-AB41-4D48-AB4C-4D82D533C8CA}"/>
          </ac:spMkLst>
        </pc:spChg>
        <pc:spChg chg="mod">
          <ac:chgData name="Hutula, Karina" userId="76360105-4658-44a5-a2e4-d25da711b3ec" providerId="ADAL" clId="{204D18CB-9BF0-4338-8D3A-C3F8565B3CF2}" dt="2021-11-22T03:46:48.377" v="406" actId="1038"/>
          <ac:spMkLst>
            <pc:docMk/>
            <pc:sldMk cId="933112001" sldId="277"/>
            <ac:spMk id="34" creationId="{75741FD9-0717-445D-9054-6BBBBD43F97B}"/>
          </ac:spMkLst>
        </pc:spChg>
        <pc:picChg chg="mod">
          <ac:chgData name="Hutula, Karina" userId="76360105-4658-44a5-a2e4-d25da711b3ec" providerId="ADAL" clId="{204D18CB-9BF0-4338-8D3A-C3F8565B3CF2}" dt="2021-11-22T03:45:37.115" v="369" actId="1076"/>
          <ac:picMkLst>
            <pc:docMk/>
            <pc:sldMk cId="933112001" sldId="277"/>
            <ac:picMk id="24" creationId="{0AB80C11-C1F5-4192-B3C6-A8D2F5244888}"/>
          </ac:picMkLst>
        </pc:picChg>
        <pc:picChg chg="mod">
          <ac:chgData name="Hutula, Karina" userId="76360105-4658-44a5-a2e4-d25da711b3ec" providerId="ADAL" clId="{204D18CB-9BF0-4338-8D3A-C3F8565B3CF2}" dt="2021-11-22T03:45:47.320" v="371" actId="1076"/>
          <ac:picMkLst>
            <pc:docMk/>
            <pc:sldMk cId="933112001" sldId="277"/>
            <ac:picMk id="28" creationId="{1BED5C74-17F7-4C4C-A8F2-91BEA23C407B}"/>
          </ac:picMkLst>
        </pc:picChg>
        <pc:picChg chg="mod modCrop">
          <ac:chgData name="Hutula, Karina" userId="76360105-4658-44a5-a2e4-d25da711b3ec" providerId="ADAL" clId="{204D18CB-9BF0-4338-8D3A-C3F8565B3CF2}" dt="2021-11-22T03:46:48.377" v="406" actId="1038"/>
          <ac:picMkLst>
            <pc:docMk/>
            <pc:sldMk cId="933112001" sldId="277"/>
            <ac:picMk id="32" creationId="{A0CF1D90-74B7-44EC-8FFE-330F05CADAD1}"/>
          </ac:picMkLst>
        </pc:picChg>
        <pc:picChg chg="mod">
          <ac:chgData name="Hutula, Karina" userId="76360105-4658-44a5-a2e4-d25da711b3ec" providerId="ADAL" clId="{204D18CB-9BF0-4338-8D3A-C3F8565B3CF2}" dt="2021-11-22T03:46:48.377" v="406" actId="1038"/>
          <ac:picMkLst>
            <pc:docMk/>
            <pc:sldMk cId="933112001" sldId="277"/>
            <ac:picMk id="38" creationId="{8188FC28-D712-457A-8BC4-100F8C7E8AB0}"/>
          </ac:picMkLst>
        </pc:picChg>
      </pc:sldChg>
      <pc:sldChg chg="addSp delSp modSp mod">
        <pc:chgData name="Hutula, Karina" userId="76360105-4658-44a5-a2e4-d25da711b3ec" providerId="ADAL" clId="{204D18CB-9BF0-4338-8D3A-C3F8565B3CF2}" dt="2021-11-22T21:53:12.868" v="510" actId="14100"/>
        <pc:sldMkLst>
          <pc:docMk/>
          <pc:sldMk cId="1924771865" sldId="278"/>
        </pc:sldMkLst>
        <pc:spChg chg="del">
          <ac:chgData name="Hutula, Karina" userId="76360105-4658-44a5-a2e4-d25da711b3ec" providerId="ADAL" clId="{204D18CB-9BF0-4338-8D3A-C3F8565B3CF2}" dt="2021-11-22T21:52:54.838" v="490" actId="478"/>
          <ac:spMkLst>
            <pc:docMk/>
            <pc:sldMk cId="1924771865" sldId="278"/>
            <ac:spMk id="2" creationId="{B0B8BA77-6106-4730-8335-251FFE7F94BB}"/>
          </ac:spMkLst>
        </pc:spChg>
        <pc:spChg chg="mod">
          <ac:chgData name="Hutula, Karina" userId="76360105-4658-44a5-a2e4-d25da711b3ec" providerId="ADAL" clId="{204D18CB-9BF0-4338-8D3A-C3F8565B3CF2}" dt="2021-11-22T03:34:00.344" v="99" actId="20577"/>
          <ac:spMkLst>
            <pc:docMk/>
            <pc:sldMk cId="1924771865" sldId="278"/>
            <ac:spMk id="4" creationId="{5D2A4AED-7CD7-4256-AAA3-036D115833C6}"/>
          </ac:spMkLst>
        </pc:spChg>
        <pc:picChg chg="add mod modCrop">
          <ac:chgData name="Hutula, Karina" userId="76360105-4658-44a5-a2e4-d25da711b3ec" providerId="ADAL" clId="{204D18CB-9BF0-4338-8D3A-C3F8565B3CF2}" dt="2021-11-22T21:53:06.542" v="509" actId="14100"/>
          <ac:picMkLst>
            <pc:docMk/>
            <pc:sldMk cId="1924771865" sldId="278"/>
            <ac:picMk id="6" creationId="{05105BA7-FB94-4E88-B557-6D3113C30FA9}"/>
          </ac:picMkLst>
        </pc:picChg>
        <pc:picChg chg="add mod modCrop">
          <ac:chgData name="Hutula, Karina" userId="76360105-4658-44a5-a2e4-d25da711b3ec" providerId="ADAL" clId="{204D18CB-9BF0-4338-8D3A-C3F8565B3CF2}" dt="2021-11-22T21:53:12.868" v="510" actId="14100"/>
          <ac:picMkLst>
            <pc:docMk/>
            <pc:sldMk cId="1924771865" sldId="278"/>
            <ac:picMk id="7" creationId="{49F6EEE7-94FC-4AAF-A343-3FE75A05BD3C}"/>
          </ac:picMkLst>
        </pc:picChg>
      </pc:sldChg>
      <pc:sldChg chg="addSp modSp mod">
        <pc:chgData name="Hutula, Karina" userId="76360105-4658-44a5-a2e4-d25da711b3ec" providerId="ADAL" clId="{204D18CB-9BF0-4338-8D3A-C3F8565B3CF2}" dt="2021-11-22T03:33:45.435" v="89" actId="1076"/>
        <pc:sldMkLst>
          <pc:docMk/>
          <pc:sldMk cId="2242014633" sldId="279"/>
        </pc:sldMkLst>
        <pc:spChg chg="mod">
          <ac:chgData name="Hutula, Karina" userId="76360105-4658-44a5-a2e4-d25da711b3ec" providerId="ADAL" clId="{204D18CB-9BF0-4338-8D3A-C3F8565B3CF2}" dt="2021-11-22T03:33:00.223" v="87" actId="20577"/>
          <ac:spMkLst>
            <pc:docMk/>
            <pc:sldMk cId="2242014633" sldId="279"/>
            <ac:spMk id="4" creationId="{9F4B8A80-652F-4F04-8050-4636C98FC696}"/>
          </ac:spMkLst>
        </pc:spChg>
        <pc:picChg chg="add mod">
          <ac:chgData name="Hutula, Karina" userId="76360105-4658-44a5-a2e4-d25da711b3ec" providerId="ADAL" clId="{204D18CB-9BF0-4338-8D3A-C3F8565B3CF2}" dt="2021-11-22T03:33:45.435" v="89" actId="1076"/>
          <ac:picMkLst>
            <pc:docMk/>
            <pc:sldMk cId="2242014633" sldId="279"/>
            <ac:picMk id="6" creationId="{F3F527D6-FD5B-477E-93F9-2E54D8B53801}"/>
          </ac:picMkLst>
        </pc:picChg>
      </pc:sldChg>
      <pc:sldChg chg="addSp delSp modSp mod">
        <pc:chgData name="Hutula, Karina" userId="76360105-4658-44a5-a2e4-d25da711b3ec" providerId="ADAL" clId="{204D18CB-9BF0-4338-8D3A-C3F8565B3CF2}" dt="2021-11-23T19:12:16.114" v="710" actId="20577"/>
        <pc:sldMkLst>
          <pc:docMk/>
          <pc:sldMk cId="4112768196" sldId="280"/>
        </pc:sldMkLst>
        <pc:spChg chg="mod">
          <ac:chgData name="Hutula, Karina" userId="76360105-4658-44a5-a2e4-d25da711b3ec" providerId="ADAL" clId="{204D18CB-9BF0-4338-8D3A-C3F8565B3CF2}" dt="2021-11-22T03:43:03.782" v="207" actId="20577"/>
          <ac:spMkLst>
            <pc:docMk/>
            <pc:sldMk cId="4112768196" sldId="280"/>
            <ac:spMk id="2" creationId="{084A7E88-BE23-4685-A171-6AE71A16EC51}"/>
          </ac:spMkLst>
        </pc:spChg>
        <pc:spChg chg="mod">
          <ac:chgData name="Hutula, Karina" userId="76360105-4658-44a5-a2e4-d25da711b3ec" providerId="ADAL" clId="{204D18CB-9BF0-4338-8D3A-C3F8565B3CF2}" dt="2021-11-23T19:12:16.114" v="710" actId="20577"/>
          <ac:spMkLst>
            <pc:docMk/>
            <pc:sldMk cId="4112768196" sldId="280"/>
            <ac:spMk id="7" creationId="{39A47610-A6F4-4B8B-90D1-5DEB67C0F9E6}"/>
          </ac:spMkLst>
        </pc:spChg>
        <pc:picChg chg="add mod">
          <ac:chgData name="Hutula, Karina" userId="76360105-4658-44a5-a2e4-d25da711b3ec" providerId="ADAL" clId="{204D18CB-9BF0-4338-8D3A-C3F8565B3CF2}" dt="2021-11-22T03:42:09.584" v="199" actId="1076"/>
          <ac:picMkLst>
            <pc:docMk/>
            <pc:sldMk cId="4112768196" sldId="280"/>
            <ac:picMk id="6" creationId="{93053633-7742-4846-8106-C28DD9F0E344}"/>
          </ac:picMkLst>
        </pc:picChg>
        <pc:picChg chg="del">
          <ac:chgData name="Hutula, Karina" userId="76360105-4658-44a5-a2e4-d25da711b3ec" providerId="ADAL" clId="{204D18CB-9BF0-4338-8D3A-C3F8565B3CF2}" dt="2021-11-22T03:42:21.999" v="201" actId="478"/>
          <ac:picMkLst>
            <pc:docMk/>
            <pc:sldMk cId="4112768196" sldId="280"/>
            <ac:picMk id="17" creationId="{4B059E0A-40FB-442E-A4A1-D67731BBCEA9}"/>
          </ac:picMkLst>
        </pc:picChg>
      </pc:sldChg>
    </pc:docChg>
  </pc:docChgLst>
  <pc:docChgLst>
    <pc:chgData name="dawn.washington25@yahoo.com" userId="2c230471c863ab63" providerId="LiveId" clId="{265D2877-9712-4202-B8F5-F4A1D90BE603}"/>
    <pc:docChg chg="custSel addSld delSld modSld sldOrd">
      <pc:chgData name="dawn.washington25@yahoo.com" userId="2c230471c863ab63" providerId="LiveId" clId="{265D2877-9712-4202-B8F5-F4A1D90BE603}" dt="2021-11-17T04:47:54.132" v="335" actId="255"/>
      <pc:docMkLst>
        <pc:docMk/>
      </pc:docMkLst>
      <pc:sldChg chg="modSp mod">
        <pc:chgData name="dawn.washington25@yahoo.com" userId="2c230471c863ab63" providerId="LiveId" clId="{265D2877-9712-4202-B8F5-F4A1D90BE603}" dt="2021-11-17T04:47:54.132" v="335" actId="255"/>
        <pc:sldMkLst>
          <pc:docMk/>
          <pc:sldMk cId="3697691616" sldId="260"/>
        </pc:sldMkLst>
        <pc:spChg chg="mod">
          <ac:chgData name="dawn.washington25@yahoo.com" userId="2c230471c863ab63" providerId="LiveId" clId="{265D2877-9712-4202-B8F5-F4A1D90BE603}" dt="2021-11-17T04:41:52.248" v="164" actId="20577"/>
          <ac:spMkLst>
            <pc:docMk/>
            <pc:sldMk cId="3697691616" sldId="260"/>
            <ac:spMk id="9" creationId="{F405F6BC-5682-4AA1-9F61-DDF021E685B0}"/>
          </ac:spMkLst>
        </pc:spChg>
        <pc:spChg chg="mod">
          <ac:chgData name="dawn.washington25@yahoo.com" userId="2c230471c863ab63" providerId="LiveId" clId="{265D2877-9712-4202-B8F5-F4A1D90BE603}" dt="2021-11-17T04:43:21.990" v="242" actId="20577"/>
          <ac:spMkLst>
            <pc:docMk/>
            <pc:sldMk cId="3697691616" sldId="260"/>
            <ac:spMk id="10" creationId="{37BC20BC-85E6-48CD-B755-5D4149953C3B}"/>
          </ac:spMkLst>
        </pc:spChg>
        <pc:spChg chg="mod">
          <ac:chgData name="dawn.washington25@yahoo.com" userId="2c230471c863ab63" providerId="LiveId" clId="{265D2877-9712-4202-B8F5-F4A1D90BE603}" dt="2021-11-17T04:46:50.054" v="263" actId="20577"/>
          <ac:spMkLst>
            <pc:docMk/>
            <pc:sldMk cId="3697691616" sldId="260"/>
            <ac:spMk id="11" creationId="{DDFBC7A3-AAE6-4502-9D44-F253ED1E8F97}"/>
          </ac:spMkLst>
        </pc:spChg>
        <pc:spChg chg="mod">
          <ac:chgData name="dawn.washington25@yahoo.com" userId="2c230471c863ab63" providerId="LiveId" clId="{265D2877-9712-4202-B8F5-F4A1D90BE603}" dt="2021-11-17T04:47:43.216" v="334" actId="20577"/>
          <ac:spMkLst>
            <pc:docMk/>
            <pc:sldMk cId="3697691616" sldId="260"/>
            <ac:spMk id="12" creationId="{DC6EAD81-841A-483E-9B44-512A1470E471}"/>
          </ac:spMkLst>
        </pc:spChg>
        <pc:spChg chg="mod">
          <ac:chgData name="dawn.washington25@yahoo.com" userId="2c230471c863ab63" providerId="LiveId" clId="{265D2877-9712-4202-B8F5-F4A1D90BE603}" dt="2021-11-17T03:38:12.068" v="13" actId="20577"/>
          <ac:spMkLst>
            <pc:docMk/>
            <pc:sldMk cId="3697691616" sldId="260"/>
            <ac:spMk id="13" creationId="{E10C0A43-6ED0-45F1-9DF9-5F2F32278B15}"/>
          </ac:spMkLst>
        </pc:spChg>
        <pc:spChg chg="mod">
          <ac:chgData name="dawn.washington25@yahoo.com" userId="2c230471c863ab63" providerId="LiveId" clId="{265D2877-9712-4202-B8F5-F4A1D90BE603}" dt="2021-11-17T04:47:54.132" v="335" actId="255"/>
          <ac:spMkLst>
            <pc:docMk/>
            <pc:sldMk cId="3697691616" sldId="260"/>
            <ac:spMk id="14" creationId="{978028AA-13B5-4B26-947A-231084A75CD1}"/>
          </ac:spMkLst>
        </pc:spChg>
        <pc:spChg chg="mod">
          <ac:chgData name="dawn.washington25@yahoo.com" userId="2c230471c863ab63" providerId="LiveId" clId="{265D2877-9712-4202-B8F5-F4A1D90BE603}" dt="2021-11-17T03:40:56.571" v="75" actId="20577"/>
          <ac:spMkLst>
            <pc:docMk/>
            <pc:sldMk cId="3697691616" sldId="260"/>
            <ac:spMk id="20" creationId="{B898379A-942F-47A5-80B4-B1C6F09FCB41}"/>
          </ac:spMkLst>
        </pc:spChg>
      </pc:sldChg>
      <pc:sldChg chg="delSp del mod">
        <pc:chgData name="dawn.washington25@yahoo.com" userId="2c230471c863ab63" providerId="LiveId" clId="{265D2877-9712-4202-B8F5-F4A1D90BE603}" dt="2021-11-17T03:42:37.308" v="80" actId="2696"/>
        <pc:sldMkLst>
          <pc:docMk/>
          <pc:sldMk cId="3340796283" sldId="261"/>
        </pc:sldMkLst>
        <pc:graphicFrameChg chg="del">
          <ac:chgData name="dawn.washington25@yahoo.com" userId="2c230471c863ab63" providerId="LiveId" clId="{265D2877-9712-4202-B8F5-F4A1D90BE603}" dt="2021-11-17T03:41:30.710" v="76" actId="21"/>
          <ac:graphicFrameMkLst>
            <pc:docMk/>
            <pc:sldMk cId="3340796283" sldId="261"/>
            <ac:graphicFrameMk id="14" creationId="{2E280A34-4B36-4F7F-A9B3-3D139F10E3F2}"/>
          </ac:graphicFrameMkLst>
        </pc:graphicFrameChg>
      </pc:sldChg>
      <pc:sldChg chg="ord">
        <pc:chgData name="dawn.washington25@yahoo.com" userId="2c230471c863ab63" providerId="LiveId" clId="{265D2877-9712-4202-B8F5-F4A1D90BE603}" dt="2021-11-17T03:39:14.517" v="37"/>
        <pc:sldMkLst>
          <pc:docMk/>
          <pc:sldMk cId="786406106" sldId="267"/>
        </pc:sldMkLst>
      </pc:sldChg>
      <pc:sldChg chg="addSp delSp modSp mod">
        <pc:chgData name="dawn.washington25@yahoo.com" userId="2c230471c863ab63" providerId="LiveId" clId="{265D2877-9712-4202-B8F5-F4A1D90BE603}" dt="2021-11-17T03:37:25.621" v="11" actId="21"/>
        <pc:sldMkLst>
          <pc:docMk/>
          <pc:sldMk cId="3476954114" sldId="274"/>
        </pc:sldMkLst>
        <pc:spChg chg="mod">
          <ac:chgData name="dawn.washington25@yahoo.com" userId="2c230471c863ab63" providerId="LiveId" clId="{265D2877-9712-4202-B8F5-F4A1D90BE603}" dt="2021-11-17T03:36:56.556" v="4" actId="1076"/>
          <ac:spMkLst>
            <pc:docMk/>
            <pc:sldMk cId="3476954114" sldId="274"/>
            <ac:spMk id="3" creationId="{C17F5BF1-88DB-42F2-98A6-4C7FBFC311C4}"/>
          </ac:spMkLst>
        </pc:spChg>
        <pc:spChg chg="del mod">
          <ac:chgData name="dawn.washington25@yahoo.com" userId="2c230471c863ab63" providerId="LiveId" clId="{265D2877-9712-4202-B8F5-F4A1D90BE603}" dt="2021-11-17T03:36:48.381" v="2" actId="21"/>
          <ac:spMkLst>
            <pc:docMk/>
            <pc:sldMk cId="3476954114" sldId="274"/>
            <ac:spMk id="4" creationId="{7E7E363B-55F5-4528-8A9D-A5D90055CD92}"/>
          </ac:spMkLst>
        </pc:spChg>
        <pc:spChg chg="del">
          <ac:chgData name="dawn.washington25@yahoo.com" userId="2c230471c863ab63" providerId="LiveId" clId="{265D2877-9712-4202-B8F5-F4A1D90BE603}" dt="2021-11-17T03:37:13.740" v="8" actId="21"/>
          <ac:spMkLst>
            <pc:docMk/>
            <pc:sldMk cId="3476954114" sldId="274"/>
            <ac:spMk id="5" creationId="{045FEE4F-333C-40EF-B46D-8D25C79C05D2}"/>
          </ac:spMkLst>
        </pc:spChg>
        <pc:spChg chg="del">
          <ac:chgData name="dawn.washington25@yahoo.com" userId="2c230471c863ab63" providerId="LiveId" clId="{265D2877-9712-4202-B8F5-F4A1D90BE603}" dt="2021-11-17T03:37:22.144" v="10" actId="21"/>
          <ac:spMkLst>
            <pc:docMk/>
            <pc:sldMk cId="3476954114" sldId="274"/>
            <ac:spMk id="6" creationId="{05F44DEB-FABF-4ADE-B7EB-29DFAFA3DFF6}"/>
          </ac:spMkLst>
        </pc:spChg>
        <pc:spChg chg="del">
          <ac:chgData name="dawn.washington25@yahoo.com" userId="2c230471c863ab63" providerId="LiveId" clId="{265D2877-9712-4202-B8F5-F4A1D90BE603}" dt="2021-11-17T03:36:55.351" v="3" actId="21"/>
          <ac:spMkLst>
            <pc:docMk/>
            <pc:sldMk cId="3476954114" sldId="274"/>
            <ac:spMk id="7" creationId="{CF795760-75DB-4415-BB10-2C6299BBF11C}"/>
          </ac:spMkLst>
        </pc:spChg>
        <pc:spChg chg="add del mod">
          <ac:chgData name="dawn.washington25@yahoo.com" userId="2c230471c863ab63" providerId="LiveId" clId="{265D2877-9712-4202-B8F5-F4A1D90BE603}" dt="2021-11-17T03:37:02.723" v="5" actId="21"/>
          <ac:spMkLst>
            <pc:docMk/>
            <pc:sldMk cId="3476954114" sldId="274"/>
            <ac:spMk id="8" creationId="{9BB07985-BF22-45F2-B204-BDD129036B41}"/>
          </ac:spMkLst>
        </pc:spChg>
        <pc:spChg chg="add del mod">
          <ac:chgData name="dawn.washington25@yahoo.com" userId="2c230471c863ab63" providerId="LiveId" clId="{265D2877-9712-4202-B8F5-F4A1D90BE603}" dt="2021-11-17T03:37:17.811" v="9" actId="21"/>
          <ac:spMkLst>
            <pc:docMk/>
            <pc:sldMk cId="3476954114" sldId="274"/>
            <ac:spMk id="10" creationId="{F617FB95-6A71-4980-AC44-E1472CA6E819}"/>
          </ac:spMkLst>
        </pc:spChg>
        <pc:spChg chg="add del mod">
          <ac:chgData name="dawn.washington25@yahoo.com" userId="2c230471c863ab63" providerId="LiveId" clId="{265D2877-9712-4202-B8F5-F4A1D90BE603}" dt="2021-11-17T03:37:25.621" v="11" actId="21"/>
          <ac:spMkLst>
            <pc:docMk/>
            <pc:sldMk cId="3476954114" sldId="274"/>
            <ac:spMk id="12" creationId="{11EC65E6-0F88-4BC8-BBC6-2155C498A2F3}"/>
          </ac:spMkLst>
        </pc:spChg>
        <pc:grpChg chg="del">
          <ac:chgData name="dawn.washington25@yahoo.com" userId="2c230471c863ab63" providerId="LiveId" clId="{265D2877-9712-4202-B8F5-F4A1D90BE603}" dt="2021-11-17T03:37:09.121" v="7" actId="21"/>
          <ac:grpSpMkLst>
            <pc:docMk/>
            <pc:sldMk cId="3476954114" sldId="274"/>
            <ac:grpSpMk id="46" creationId="{4BB2D73A-DB1F-47D9-9BDA-D6F01A0EDC06}"/>
          </ac:grpSpMkLst>
        </pc:grpChg>
        <pc:grpChg chg="del">
          <ac:chgData name="dawn.washington25@yahoo.com" userId="2c230471c863ab63" providerId="LiveId" clId="{265D2877-9712-4202-B8F5-F4A1D90BE603}" dt="2021-11-17T03:37:06.217" v="6" actId="21"/>
          <ac:grpSpMkLst>
            <pc:docMk/>
            <pc:sldMk cId="3476954114" sldId="274"/>
            <ac:grpSpMk id="50" creationId="{F7F47E31-EB9A-4529-BE0F-A1213B79FE07}"/>
          </ac:grpSpMkLst>
        </pc:grpChg>
        <pc:grpChg chg="del">
          <ac:chgData name="dawn.washington25@yahoo.com" userId="2c230471c863ab63" providerId="LiveId" clId="{265D2877-9712-4202-B8F5-F4A1D90BE603}" dt="2021-11-17T03:36:42.796" v="1" actId="21"/>
          <ac:grpSpMkLst>
            <pc:docMk/>
            <pc:sldMk cId="3476954114" sldId="274"/>
            <ac:grpSpMk id="55" creationId="{9E1A2D9D-4A3F-4720-9A14-FFD74FC5C7A2}"/>
          </ac:grpSpMkLst>
        </pc:grpChg>
      </pc:sldChg>
      <pc:sldChg chg="addSp delSp modSp new mod">
        <pc:chgData name="dawn.washington25@yahoo.com" userId="2c230471c863ab63" providerId="LiveId" clId="{265D2877-9712-4202-B8F5-F4A1D90BE603}" dt="2021-11-17T03:44:59.175" v="157"/>
        <pc:sldMkLst>
          <pc:docMk/>
          <pc:sldMk cId="1258591405" sldId="275"/>
        </pc:sldMkLst>
        <pc:spChg chg="del">
          <ac:chgData name="dawn.washington25@yahoo.com" userId="2c230471c863ab63" providerId="LiveId" clId="{265D2877-9712-4202-B8F5-F4A1D90BE603}" dt="2021-11-17T03:42:11.660" v="78"/>
          <ac:spMkLst>
            <pc:docMk/>
            <pc:sldMk cId="1258591405" sldId="275"/>
            <ac:spMk id="2" creationId="{24366DE5-4341-4728-A0A5-B987063B5D74}"/>
          </ac:spMkLst>
        </pc:spChg>
        <pc:spChg chg="mod">
          <ac:chgData name="dawn.washington25@yahoo.com" userId="2c230471c863ab63" providerId="LiveId" clId="{265D2877-9712-4202-B8F5-F4A1D90BE603}" dt="2021-11-17T03:44:59.175" v="157"/>
          <ac:spMkLst>
            <pc:docMk/>
            <pc:sldMk cId="1258591405" sldId="275"/>
            <ac:spMk id="4" creationId="{F1F165ED-F0D6-41D1-8FCF-2800606AE2BF}"/>
          </ac:spMkLst>
        </pc:spChg>
        <pc:spChg chg="add mod">
          <ac:chgData name="dawn.washington25@yahoo.com" userId="2c230471c863ab63" providerId="LiveId" clId="{265D2877-9712-4202-B8F5-F4A1D90BE603}" dt="2021-11-17T03:42:11.660" v="78"/>
          <ac:spMkLst>
            <pc:docMk/>
            <pc:sldMk cId="1258591405" sldId="275"/>
            <ac:spMk id="5" creationId="{8BA68774-5626-4220-BB40-D8E33A79CD8E}"/>
          </ac:spMkLst>
        </pc:spChg>
        <pc:spChg chg="add mod">
          <ac:chgData name="dawn.washington25@yahoo.com" userId="2c230471c863ab63" providerId="LiveId" clId="{265D2877-9712-4202-B8F5-F4A1D90BE603}" dt="2021-11-17T03:42:25.639" v="79"/>
          <ac:spMkLst>
            <pc:docMk/>
            <pc:sldMk cId="1258591405" sldId="275"/>
            <ac:spMk id="6" creationId="{28D273C5-DB76-4933-9721-4D7B910B29F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1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/>
              <a:t>Medical Insurance Cost</a:t>
            </a:r>
            <a:br>
              <a:rPr lang="en-US" sz="3200" dirty="0"/>
            </a:br>
            <a:r>
              <a:rPr lang="en-US" sz="3200" dirty="0"/>
              <a:t>Estimator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59202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 smtClean="0"/>
              <a:t>OJT Data Science BISA AI 2022</a:t>
            </a:r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 txBox="1">
            <a:spLocks/>
          </p:cNvSpPr>
          <p:nvPr/>
        </p:nvSpPr>
        <p:spPr>
          <a:xfrm>
            <a:off x="3599999" y="5029763"/>
            <a:ext cx="3492000" cy="390350"/>
          </a:xfrm>
          <a:prstGeom prst="rect">
            <a:avLst/>
          </a:prstGeo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vert="horz" lIns="144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4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IIM ABDUL MAFAHIR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240" y="0"/>
            <a:ext cx="1381760" cy="11887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087795" cy="370166"/>
          </a:xfrm>
        </p:spPr>
        <p:txBody>
          <a:bodyPr/>
          <a:lstStyle/>
          <a:p>
            <a:r>
              <a:rPr lang="en-US" dirty="0"/>
              <a:t>exploratory data 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99" y="2076370"/>
            <a:ext cx="10986848" cy="29704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999" y="1547653"/>
            <a:ext cx="396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5D5D5"/>
                </a:solidFill>
                <a:latin typeface="Roboto"/>
              </a:rPr>
              <a:t>Charges by region and gender</a:t>
            </a:r>
            <a:endParaRPr lang="en-US" b="1" i="0" dirty="0">
              <a:solidFill>
                <a:srgbClr val="D5D5D5"/>
              </a:solidFill>
              <a:effectLst/>
              <a:latin typeface="Robot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3526" y="5223576"/>
            <a:ext cx="1102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D5D5D5"/>
                </a:solidFill>
                <a:latin typeface="Roboto"/>
              </a:rPr>
              <a:t>Sekali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lagi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,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mirip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dengan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grafik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sebelumnya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,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tampaknya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tidak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ada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perbedaan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statistik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dalam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hal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pengaruh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gender di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wilayah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tertentu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terhadap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biaya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9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087795" cy="370166"/>
          </a:xfrm>
        </p:spPr>
        <p:txBody>
          <a:bodyPr/>
          <a:lstStyle/>
          <a:p>
            <a:r>
              <a:rPr lang="en-US" dirty="0"/>
              <a:t>exploratory data 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999" y="1547653"/>
            <a:ext cx="474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5D5D5"/>
                </a:solidFill>
                <a:latin typeface="Roboto"/>
              </a:rPr>
              <a:t>Charges by region and smoking behavior</a:t>
            </a:r>
            <a:endParaRPr lang="en-US" b="1" i="0" dirty="0">
              <a:solidFill>
                <a:srgbClr val="D5D5D5"/>
              </a:solidFill>
              <a:effectLst/>
              <a:latin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99" y="2141851"/>
            <a:ext cx="8002117" cy="34148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92308" y="2143408"/>
            <a:ext cx="30539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D5D5D5"/>
                </a:solidFill>
                <a:latin typeface="Roboto"/>
              </a:rPr>
              <a:t>Berbeda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dengan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faktor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lain,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tampaknya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ada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signifikansi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statistik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dalam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hal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bagaimana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perilaku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merokok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di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suatu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wilayah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mempengaruhi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biaya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5D5D5"/>
                </a:solidFill>
                <a:latin typeface="Roboto"/>
              </a:rPr>
              <a:t>Dari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grafik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batang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ini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,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kita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dapat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melihat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bahwa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perilaku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merokok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menurut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wilayah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secara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signifikan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mempengaruhi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biaya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medis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.</a:t>
            </a:r>
            <a:endParaRPr lang="en-US" b="0" i="0" dirty="0">
              <a:solidFill>
                <a:srgbClr val="D5D5D5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520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087795" cy="370166"/>
          </a:xfrm>
        </p:spPr>
        <p:txBody>
          <a:bodyPr/>
          <a:lstStyle/>
          <a:p>
            <a:r>
              <a:rPr lang="en-US" dirty="0"/>
              <a:t>exploratory data 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453" y="1547653"/>
            <a:ext cx="729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5D5D5"/>
                </a:solidFill>
                <a:latin typeface="Roboto"/>
              </a:rPr>
              <a:t>Charges by age, </a:t>
            </a:r>
            <a:r>
              <a:rPr lang="en-US" b="1" dirty="0" err="1">
                <a:solidFill>
                  <a:srgbClr val="D5D5D5"/>
                </a:solidFill>
                <a:latin typeface="Roboto"/>
              </a:rPr>
              <a:t>bmi</a:t>
            </a:r>
            <a:r>
              <a:rPr lang="en-US" b="1" dirty="0">
                <a:solidFill>
                  <a:srgbClr val="D5D5D5"/>
                </a:solidFill>
                <a:latin typeface="Roboto"/>
              </a:rPr>
              <a:t>, and children based on smoking behavior</a:t>
            </a:r>
            <a:endParaRPr lang="en-US" b="1" i="0" dirty="0">
              <a:solidFill>
                <a:srgbClr val="D5D5D5"/>
              </a:solidFill>
              <a:effectLst/>
              <a:latin typeface="Robot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99" y="1958901"/>
            <a:ext cx="2930243" cy="26532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827" y="1958901"/>
            <a:ext cx="2937212" cy="26595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679" y="1958901"/>
            <a:ext cx="2935213" cy="26577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2453" y="4825576"/>
            <a:ext cx="9520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D5D5D5"/>
                </a:solidFill>
                <a:latin typeface="Roboto"/>
              </a:rPr>
              <a:t>Berdasarkan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analisis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tersebut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5D5D5"/>
                </a:solidFill>
                <a:latin typeface="Roboto"/>
              </a:rPr>
              <a:t>Kita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tahu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bahwa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merokok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berdampak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besar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pada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biaya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pengobatan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D5D5D5"/>
                </a:solidFill>
                <a:latin typeface="Roboto"/>
              </a:rPr>
              <a:t>Merokok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yang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dikombinasikan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dengan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peningkatan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faktor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lain,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seperti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usia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,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bmi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,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dan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anak-anak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,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semakin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mempertegas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dan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meningkatkan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biaya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pengobatan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akibat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merokok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.</a:t>
            </a:r>
            <a:endParaRPr lang="en-US" b="0" i="0" dirty="0">
              <a:solidFill>
                <a:srgbClr val="D5D5D5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7733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087795" cy="370166"/>
          </a:xfrm>
        </p:spPr>
        <p:txBody>
          <a:bodyPr/>
          <a:lstStyle/>
          <a:p>
            <a:r>
              <a:rPr lang="en-US" dirty="0"/>
              <a:t>exploratory data 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99" y="1608610"/>
            <a:ext cx="7698831" cy="4747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85682" y="1468315"/>
            <a:ext cx="33454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D5D5D5"/>
                </a:solidFill>
                <a:latin typeface="Roboto"/>
              </a:rPr>
              <a:t>Heatmap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menunjukkan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variabel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yang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bersifat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multikolinear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dan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variabel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yang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memiliki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kolinearitas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tinggi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dengan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variabel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target (Charges).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5D5D5"/>
                </a:solidFill>
                <a:latin typeface="Roboto"/>
              </a:rPr>
              <a:t>Hal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ini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menunjukkan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bahwa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perilaku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merokok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yang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diikuti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usia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dan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bmi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sangat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berkorelasi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dengan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biaya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pengobatan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.</a:t>
            </a:r>
            <a:endParaRPr lang="en-US" b="0" i="0" dirty="0">
              <a:solidFill>
                <a:srgbClr val="D5D5D5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2774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E9956-F4E7-41CA-8642-41037612EA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0" name="object 7" descr="Beige rectangle">
            <a:extLst>
              <a:ext uri="{FF2B5EF4-FFF2-40B4-BE49-F238E27FC236}">
                <a16:creationId xmlns:a16="http://schemas.microsoft.com/office/drawing/2014/main" id="{770676A5-D22E-46CE-AB05-B3A432DD6734}"/>
              </a:ext>
            </a:extLst>
          </p:cNvPr>
          <p:cNvSpPr/>
          <p:nvPr/>
        </p:nvSpPr>
        <p:spPr bwMode="white">
          <a:xfrm flipV="1">
            <a:off x="231196" y="1093624"/>
            <a:ext cx="2618758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D99B9-F874-437B-B23E-B1AF3295F4FB}"/>
              </a:ext>
            </a:extLst>
          </p:cNvPr>
          <p:cNvSpPr txBox="1"/>
          <p:nvPr/>
        </p:nvSpPr>
        <p:spPr>
          <a:xfrm>
            <a:off x="117197" y="469466"/>
            <a:ext cx="539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Regression Modeling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FC15F7-9AEF-40EE-928B-C70472D4CFCF}"/>
              </a:ext>
            </a:extLst>
          </p:cNvPr>
          <p:cNvSpPr txBox="1"/>
          <p:nvPr/>
        </p:nvSpPr>
        <p:spPr>
          <a:xfrm>
            <a:off x="0" y="1978786"/>
            <a:ext cx="35549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1. Linear </a:t>
            </a:r>
            <a:r>
              <a:rPr lang="en-US" sz="2000" b="1" dirty="0">
                <a:solidFill>
                  <a:schemeClr val="bg1"/>
                </a:solidFill>
              </a:rPr>
              <a:t>Regression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7" y="2507372"/>
            <a:ext cx="7034517" cy="3888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985" y="2507371"/>
            <a:ext cx="4647886" cy="2307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33340" y="4931896"/>
            <a:ext cx="4722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Skor</a:t>
            </a:r>
            <a:r>
              <a:rPr lang="en-US" dirty="0"/>
              <a:t> model yang kami </a:t>
            </a:r>
            <a:r>
              <a:rPr lang="en-US" dirty="0" err="1"/>
              <a:t>capai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yang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 smtClean="0"/>
              <a:t>baik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311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E9956-F4E7-41CA-8642-41037612EA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0" name="object 7" descr="Beige rectangle">
            <a:extLst>
              <a:ext uri="{FF2B5EF4-FFF2-40B4-BE49-F238E27FC236}">
                <a16:creationId xmlns:a16="http://schemas.microsoft.com/office/drawing/2014/main" id="{770676A5-D22E-46CE-AB05-B3A432DD6734}"/>
              </a:ext>
            </a:extLst>
          </p:cNvPr>
          <p:cNvSpPr/>
          <p:nvPr/>
        </p:nvSpPr>
        <p:spPr bwMode="white">
          <a:xfrm flipV="1">
            <a:off x="231196" y="1093624"/>
            <a:ext cx="2618758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D99B9-F874-437B-B23E-B1AF3295F4FB}"/>
              </a:ext>
            </a:extLst>
          </p:cNvPr>
          <p:cNvSpPr txBox="1"/>
          <p:nvPr/>
        </p:nvSpPr>
        <p:spPr>
          <a:xfrm>
            <a:off x="0" y="508849"/>
            <a:ext cx="539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Regression Modeling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FC15F7-9AEF-40EE-928B-C70472D4CFCF}"/>
              </a:ext>
            </a:extLst>
          </p:cNvPr>
          <p:cNvSpPr txBox="1"/>
          <p:nvPr/>
        </p:nvSpPr>
        <p:spPr>
          <a:xfrm>
            <a:off x="0" y="1978786"/>
            <a:ext cx="3993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</a:t>
            </a:r>
            <a:r>
              <a:rPr lang="en-US" sz="2000" b="1" dirty="0" smtClean="0">
                <a:solidFill>
                  <a:schemeClr val="bg1"/>
                </a:solidFill>
              </a:rPr>
              <a:t>. </a:t>
            </a:r>
            <a:r>
              <a:rPr lang="en-US" sz="2000" b="1" dirty="0" smtClean="0">
                <a:solidFill>
                  <a:schemeClr val="bg1"/>
                </a:solidFill>
              </a:rPr>
              <a:t>Random Forest Regression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3" y="2551429"/>
            <a:ext cx="8352244" cy="38255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945" y="2551429"/>
            <a:ext cx="3510227" cy="15850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32117" y="4266366"/>
            <a:ext cx="3635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Skor</a:t>
            </a:r>
            <a:r>
              <a:rPr lang="en-US" sz="1600" dirty="0"/>
              <a:t> model yang </a:t>
            </a:r>
            <a:r>
              <a:rPr lang="en-US" sz="1600" dirty="0" err="1"/>
              <a:t>dihasilkan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peningkatan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model </a:t>
            </a:r>
            <a:r>
              <a:rPr lang="en-US" sz="1600" dirty="0" err="1"/>
              <a:t>sebelumnya</a:t>
            </a:r>
            <a:r>
              <a:rPr lang="en-US" sz="1600" dirty="0"/>
              <a:t>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815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Group of people in a science lab working">
            <a:extLst>
              <a:ext uri="{FF2B5EF4-FFF2-40B4-BE49-F238E27FC236}">
                <a16:creationId xmlns:a16="http://schemas.microsoft.com/office/drawing/2014/main" id="{634673D1-FDF8-445C-9EC3-CEE2865DFD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25444F-B85F-42E8-9E0A-A625CA1FD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D0FB06-2085-443B-B5B7-9CF837FC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/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09C69-D3CD-4837-8831-CFA5A7245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C18D4C80-3351-4CE2-81E2-859CB0ED6E3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1525182"/>
            <a:ext cx="5590293" cy="396970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541756" y="4879910"/>
            <a:ext cx="1541804" cy="690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615404" y="1670180"/>
            <a:ext cx="52308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5D5D5"/>
                </a:solidFill>
                <a:latin typeface="Roboto"/>
              </a:rPr>
              <a:t>Based on the feature </a:t>
            </a:r>
            <a:r>
              <a:rPr lang="en-US" b="1" dirty="0" err="1">
                <a:solidFill>
                  <a:srgbClr val="D5D5D5"/>
                </a:solidFill>
                <a:latin typeface="Roboto"/>
              </a:rPr>
              <a:t>importances</a:t>
            </a:r>
            <a:r>
              <a:rPr lang="en-US" b="1" dirty="0">
                <a:solidFill>
                  <a:srgbClr val="D5D5D5"/>
                </a:solidFill>
                <a:latin typeface="Roboto"/>
              </a:rPr>
              <a:t>,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kita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dapat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melihat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bahwa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variabel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independen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jenis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kelamin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dan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wilayah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tidak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terlalu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penting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dalam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menentukan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biaya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medis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/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biaya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asuransi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untuk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seorang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individu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.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Oleh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karena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itu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,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kita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dapat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mengeliminasi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variabel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tersebut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dan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menghasilkan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model lain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untuk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memprediksi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biaya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asuransi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tanpa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memperhitungkan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variabel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tersebut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. Kami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hanya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memilih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2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variabel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dengan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kontribusi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terendah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untuk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dihilangkan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karena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tidak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akurat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untuk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menghapus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terlalu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banyak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variabel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independen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yang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berpotensi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tidak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penting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saat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membuat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2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E9956-F4E7-41CA-8642-41037612EA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0" name="object 7" descr="Beige rectangle">
            <a:extLst>
              <a:ext uri="{FF2B5EF4-FFF2-40B4-BE49-F238E27FC236}">
                <a16:creationId xmlns:a16="http://schemas.microsoft.com/office/drawing/2014/main" id="{770676A5-D22E-46CE-AB05-B3A432DD6734}"/>
              </a:ext>
            </a:extLst>
          </p:cNvPr>
          <p:cNvSpPr/>
          <p:nvPr/>
        </p:nvSpPr>
        <p:spPr bwMode="white">
          <a:xfrm flipV="1">
            <a:off x="231196" y="1093624"/>
            <a:ext cx="2618758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D99B9-F874-437B-B23E-B1AF3295F4FB}"/>
              </a:ext>
            </a:extLst>
          </p:cNvPr>
          <p:cNvSpPr txBox="1"/>
          <p:nvPr/>
        </p:nvSpPr>
        <p:spPr>
          <a:xfrm>
            <a:off x="0" y="508849"/>
            <a:ext cx="539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Regression Modeling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FC15F7-9AEF-40EE-928B-C70472D4CFCF}"/>
              </a:ext>
            </a:extLst>
          </p:cNvPr>
          <p:cNvSpPr txBox="1"/>
          <p:nvPr/>
        </p:nvSpPr>
        <p:spPr>
          <a:xfrm>
            <a:off x="0" y="1978786"/>
            <a:ext cx="3993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3. Polynomial Regression 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8963"/>
            <a:ext cx="6124888" cy="30033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888" y="2378896"/>
            <a:ext cx="5943369" cy="16214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8896"/>
            <a:ext cx="6124888" cy="14279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168" y="4084320"/>
            <a:ext cx="2267272" cy="270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6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E9956-F4E7-41CA-8642-41037612EA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0" name="object 7" descr="Beige rectangle">
            <a:extLst>
              <a:ext uri="{FF2B5EF4-FFF2-40B4-BE49-F238E27FC236}">
                <a16:creationId xmlns:a16="http://schemas.microsoft.com/office/drawing/2014/main" id="{770676A5-D22E-46CE-AB05-B3A432DD6734}"/>
              </a:ext>
            </a:extLst>
          </p:cNvPr>
          <p:cNvSpPr/>
          <p:nvPr/>
        </p:nvSpPr>
        <p:spPr bwMode="white">
          <a:xfrm flipV="1">
            <a:off x="231196" y="1261578"/>
            <a:ext cx="2618758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D99B9-F874-437B-B23E-B1AF3295F4FB}"/>
              </a:ext>
            </a:extLst>
          </p:cNvPr>
          <p:cNvSpPr txBox="1"/>
          <p:nvPr/>
        </p:nvSpPr>
        <p:spPr>
          <a:xfrm>
            <a:off x="0" y="676803"/>
            <a:ext cx="539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Regression Modeling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645" y="1875454"/>
            <a:ext cx="294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BEST ALGORITHM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3792" y="2681341"/>
            <a:ext cx="105736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Based on the </a:t>
            </a:r>
            <a:r>
              <a:rPr lang="en-US" sz="2000" b="1" dirty="0" err="1"/>
              <a:t>perfomed</a:t>
            </a:r>
            <a:r>
              <a:rPr lang="en-US" sz="2000" b="1" dirty="0"/>
              <a:t> machine learning algorithms</a:t>
            </a:r>
            <a:r>
              <a:rPr lang="en-US" sz="2000" dirty="0"/>
              <a:t>, </a:t>
            </a:r>
            <a:r>
              <a:rPr lang="en-US" sz="2000" dirty="0" err="1"/>
              <a:t>tampaknya</a:t>
            </a:r>
            <a:r>
              <a:rPr lang="en-US" sz="2000" dirty="0"/>
              <a:t> </a:t>
            </a:r>
            <a:r>
              <a:rPr lang="en-US" sz="2000" dirty="0" err="1"/>
              <a:t>Regresi</a:t>
            </a:r>
            <a:r>
              <a:rPr lang="en-US" sz="2000" dirty="0"/>
              <a:t> </a:t>
            </a:r>
            <a:r>
              <a:rPr lang="en-US" sz="2000" dirty="0" err="1"/>
              <a:t>Polinomial</a:t>
            </a:r>
            <a:r>
              <a:rPr lang="en-US" sz="2000" dirty="0"/>
              <a:t> </a:t>
            </a: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menghilangkan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independen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penting</a:t>
            </a:r>
            <a:r>
              <a:rPr lang="en-US" sz="2000" dirty="0"/>
              <a:t> </a:t>
            </a:r>
            <a:r>
              <a:rPr lang="en-US" sz="2000" dirty="0" err="1"/>
              <a:t>menghasilkan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yang paling </a:t>
            </a:r>
            <a:r>
              <a:rPr lang="en-US" sz="2000" dirty="0" err="1"/>
              <a:t>akurat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memprediksi</a:t>
            </a:r>
            <a:r>
              <a:rPr lang="en-US" sz="2000" dirty="0"/>
              <a:t> </a:t>
            </a:r>
            <a:r>
              <a:rPr lang="en-US" sz="2000" dirty="0" err="1"/>
              <a:t>biaya</a:t>
            </a:r>
            <a:r>
              <a:rPr lang="en-US" sz="2000" dirty="0"/>
              <a:t> </a:t>
            </a:r>
            <a:r>
              <a:rPr lang="en-US" sz="2000" dirty="0" err="1"/>
              <a:t>asuransi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seorang</a:t>
            </a:r>
            <a:r>
              <a:rPr lang="en-US" sz="2000" dirty="0"/>
              <a:t> </a:t>
            </a:r>
            <a:r>
              <a:rPr lang="en-US" sz="2000" dirty="0" err="1"/>
              <a:t>individu</a:t>
            </a:r>
            <a:r>
              <a:rPr lang="en-US" sz="2000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1624551" y="407841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Polynomial Regression: 88%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Random Forest </a:t>
            </a:r>
            <a:r>
              <a:rPr lang="en-US" sz="2000" dirty="0" err="1"/>
              <a:t>Regressor</a:t>
            </a:r>
            <a:r>
              <a:rPr lang="en-US" sz="2000" dirty="0"/>
              <a:t>: 87%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Linear Regression: 80%</a:t>
            </a:r>
          </a:p>
        </p:txBody>
      </p:sp>
    </p:spTree>
    <p:extLst>
      <p:ext uri="{BB962C8B-B14F-4D97-AF65-F5344CB8AC3E}">
        <p14:creationId xmlns:p14="http://schemas.microsoft.com/office/powerpoint/2010/main" val="396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CD68C2-699E-4F1D-AF20-A69F4E03C4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9191F1-E8DF-4B64-8A28-BC458F6A03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6800" y="264160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1153703"/>
            <a:ext cx="3949320" cy="20072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9120" y="264160"/>
            <a:ext cx="429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RESUME OF EDA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object 7" descr="Beige rectangle">
            <a:extLst>
              <a:ext uri="{FF2B5EF4-FFF2-40B4-BE49-F238E27FC236}">
                <a16:creationId xmlns:a16="http://schemas.microsoft.com/office/drawing/2014/main" id="{770676A5-D22E-46CE-AB05-B3A432DD6734}"/>
              </a:ext>
            </a:extLst>
          </p:cNvPr>
          <p:cNvSpPr/>
          <p:nvPr/>
        </p:nvSpPr>
        <p:spPr bwMode="white">
          <a:xfrm flipV="1">
            <a:off x="708716" y="930215"/>
            <a:ext cx="2618758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4645794" y="1193841"/>
            <a:ext cx="23510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ata </a:t>
            </a:r>
            <a:r>
              <a:rPr lang="en-US" dirty="0" err="1" smtClean="0">
                <a:solidFill>
                  <a:schemeClr val="bg1"/>
                </a:solidFill>
              </a:rPr>
              <a:t>sangat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terkonsentrasi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biaya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bawah</a:t>
            </a:r>
            <a:r>
              <a:rPr lang="en-US" dirty="0">
                <a:solidFill>
                  <a:schemeClr val="bg1"/>
                </a:solidFill>
              </a:rPr>
              <a:t> $10.000 </a:t>
            </a:r>
            <a:r>
              <a:rPr lang="en-US" dirty="0" err="1">
                <a:solidFill>
                  <a:schemeClr val="bg1"/>
                </a:solidFill>
              </a:rPr>
              <a:t>tetapi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biaya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berkisar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setinggi</a:t>
            </a:r>
            <a:r>
              <a:rPr lang="en-US" dirty="0">
                <a:solidFill>
                  <a:schemeClr val="bg1"/>
                </a:solidFill>
              </a:rPr>
              <a:t> $50.000 </a:t>
            </a:r>
            <a:r>
              <a:rPr lang="en-US" dirty="0" err="1">
                <a:solidFill>
                  <a:schemeClr val="bg1"/>
                </a:solidFill>
              </a:rPr>
              <a:t>sangat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mahal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741" y="3362856"/>
            <a:ext cx="3981981" cy="3276726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221920" y="1153703"/>
            <a:ext cx="304966" cy="279359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327474" y="3299471"/>
            <a:ext cx="313979" cy="276849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7712" y="3458423"/>
            <a:ext cx="29842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melihat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matriks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korelasi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dari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semua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variabel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terbukti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bahwa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korelasi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biaya</a:t>
            </a:r>
            <a:r>
              <a:rPr lang="en-US" sz="1600" dirty="0">
                <a:solidFill>
                  <a:schemeClr val="bg1"/>
                </a:solidFill>
              </a:rPr>
              <a:t> yang paling </a:t>
            </a:r>
            <a:r>
              <a:rPr lang="en-US" sz="1600" dirty="0" err="1">
                <a:solidFill>
                  <a:schemeClr val="bg1"/>
                </a:solidFill>
              </a:rPr>
              <a:t>kuat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adalah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perokok</a:t>
            </a:r>
            <a:r>
              <a:rPr lang="en-US" sz="1600" dirty="0">
                <a:solidFill>
                  <a:schemeClr val="bg1"/>
                </a:solidFill>
              </a:rPr>
              <a:t> versus </a:t>
            </a:r>
            <a:r>
              <a:rPr lang="en-US" sz="1600" dirty="0" err="1">
                <a:solidFill>
                  <a:schemeClr val="bg1"/>
                </a:solidFill>
              </a:rPr>
              <a:t>bukan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perokok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korelasi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terkuat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berikutnya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adalah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usia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dan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terkuat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ketiga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adalah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bmi</a:t>
            </a:r>
            <a:r>
              <a:rPr lang="en-US" sz="1600" dirty="0">
                <a:solidFill>
                  <a:schemeClr val="bg1"/>
                </a:solidFill>
              </a:rPr>
              <a:t> . </a:t>
            </a:r>
            <a:r>
              <a:rPr lang="en-US" sz="1600" dirty="0" err="1">
                <a:solidFill>
                  <a:schemeClr val="bg1"/>
                </a:solidFill>
              </a:rPr>
              <a:t>variabel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lainnya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memiliki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korelasi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sangat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lemah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dengan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biaya</a:t>
            </a:r>
            <a:r>
              <a:rPr lang="en-US" sz="1600" dirty="0" smtClean="0">
                <a:solidFill>
                  <a:schemeClr val="bg1"/>
                </a:solidFill>
              </a:rPr>
              <a:t> yang </a:t>
            </a:r>
            <a:r>
              <a:rPr lang="en-US" sz="1600" dirty="0" err="1" smtClean="0">
                <a:solidFill>
                  <a:schemeClr val="bg1"/>
                </a:solidFill>
              </a:rPr>
              <a:t>dikeluarkan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untuk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kesehatan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378" y="848935"/>
            <a:ext cx="3963623" cy="2421108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7399018" y="848935"/>
            <a:ext cx="243892" cy="30476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760010" y="3379442"/>
            <a:ext cx="40119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ketika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melihat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kepentingan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biaya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model, </a:t>
            </a:r>
            <a:r>
              <a:rPr lang="en-US" dirty="0" err="1">
                <a:solidFill>
                  <a:schemeClr val="bg1"/>
                </a:solidFill>
              </a:rPr>
              <a:t>sekali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lagi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terbukti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bahwa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perokok</a:t>
            </a:r>
            <a:r>
              <a:rPr lang="en-US" dirty="0">
                <a:solidFill>
                  <a:schemeClr val="bg1"/>
                </a:solidFill>
              </a:rPr>
              <a:t>, BMI,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usia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yang paling </a:t>
            </a:r>
            <a:r>
              <a:rPr lang="en-US" dirty="0" err="1">
                <a:solidFill>
                  <a:schemeClr val="bg1"/>
                </a:solidFill>
              </a:rPr>
              <a:t>berpengaruh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tetapi</a:t>
            </a:r>
            <a:r>
              <a:rPr lang="en-US" dirty="0">
                <a:solidFill>
                  <a:schemeClr val="bg1"/>
                </a:solidFill>
              </a:rPr>
              <a:t> BMI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usia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berpindah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kepentingan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anak-anak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wilayah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jenis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kelamin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semuanya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memiliki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pengaruh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diabaikan</a:t>
            </a:r>
            <a:r>
              <a:rPr lang="en-US" dirty="0">
                <a:solidFill>
                  <a:schemeClr val="bg1"/>
                </a:solidFill>
              </a:rPr>
              <a:t>, yang juga </a:t>
            </a:r>
            <a:r>
              <a:rPr lang="en-US" dirty="0" err="1">
                <a:solidFill>
                  <a:schemeClr val="bg1"/>
                </a:solidFill>
              </a:rPr>
              <a:t>didukung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oleh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matriks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korelasi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01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2211" y="1543875"/>
            <a:ext cx="7285789" cy="3756257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penyebab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data </a:t>
            </a:r>
            <a:r>
              <a:rPr lang="en-US" dirty="0" err="1"/>
              <a:t>eksplorasi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prediktif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dataset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Kesehatan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29" y="2150601"/>
            <a:ext cx="4585966" cy="1008000"/>
          </a:xfrm>
        </p:spPr>
        <p:txBody>
          <a:bodyPr/>
          <a:lstStyle/>
          <a:p>
            <a:r>
              <a:rPr lang="en-US" sz="3200" dirty="0" smtClean="0"/>
              <a:t>Goals</a:t>
            </a:r>
            <a:endParaRPr lang="en-US" sz="3200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386829" y="4857621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6" name="Group 35" descr="Icon Lightbulb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4178474" y="2108119"/>
            <a:ext cx="362015" cy="584795"/>
            <a:chOff x="1684741" y="3186732"/>
            <a:chExt cx="530027" cy="85619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906273" y="1946056"/>
            <a:ext cx="906419" cy="906419"/>
            <a:chOff x="5482999" y="1607028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Worm view of buildings">
            <a:extLst>
              <a:ext uri="{FF2B5EF4-FFF2-40B4-BE49-F238E27FC236}">
                <a16:creationId xmlns:a16="http://schemas.microsoft.com/office/drawing/2014/main" id="{094A5D1B-B8BE-4CE8-8D90-3F36D4EADDEA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C9191F1-E8DF-4B64-8A28-BC458F6A03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&amp; Next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E7F48-C788-4055-883C-9ABA02A26FA7}"/>
              </a:ext>
            </a:extLst>
          </p:cNvPr>
          <p:cNvSpPr txBox="1"/>
          <p:nvPr/>
        </p:nvSpPr>
        <p:spPr>
          <a:xfrm>
            <a:off x="1151821" y="1797261"/>
            <a:ext cx="103492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prstClr val="white"/>
                </a:solidFill>
              </a:rPr>
              <a:t>Kebanyakan</a:t>
            </a:r>
            <a:r>
              <a:rPr lang="en-US" dirty="0">
                <a:solidFill>
                  <a:prstClr val="white"/>
                </a:solidFill>
              </a:rPr>
              <a:t> orang </a:t>
            </a:r>
            <a:r>
              <a:rPr lang="en-US" dirty="0" err="1">
                <a:solidFill>
                  <a:prstClr val="white"/>
                </a:solidFill>
              </a:rPr>
              <a:t>adalah</a:t>
            </a:r>
            <a:r>
              <a:rPr lang="en-US" dirty="0">
                <a:solidFill>
                  <a:prstClr val="white"/>
                </a:solidFill>
              </a:rPr>
              <a:t> non </a:t>
            </a:r>
            <a:r>
              <a:rPr lang="en-US" dirty="0" err="1">
                <a:solidFill>
                  <a:prstClr val="white"/>
                </a:solidFill>
              </a:rPr>
              <a:t>perokok</a:t>
            </a:r>
            <a:r>
              <a:rPr lang="en-US" dirty="0">
                <a:solidFill>
                  <a:prstClr val="white"/>
                </a:solidFill>
              </a:rPr>
              <a:t> &amp; </a:t>
            </a:r>
            <a:r>
              <a:rPr lang="en-US" dirty="0" err="1">
                <a:solidFill>
                  <a:prstClr val="white"/>
                </a:solidFill>
              </a:rPr>
              <a:t>obesitas</a:t>
            </a:r>
            <a:r>
              <a:rPr lang="en-US" dirty="0">
                <a:solidFill>
                  <a:prstClr val="white"/>
                </a:solidFill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prstClr val="white"/>
                </a:solidFill>
              </a:rPr>
              <a:t>Fitur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jenis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kelamin</a:t>
            </a:r>
            <a:r>
              <a:rPr lang="en-US" dirty="0">
                <a:solidFill>
                  <a:prstClr val="white"/>
                </a:solidFill>
              </a:rPr>
              <a:t>, </a:t>
            </a:r>
            <a:r>
              <a:rPr lang="en-US" dirty="0" err="1">
                <a:solidFill>
                  <a:prstClr val="white"/>
                </a:solidFill>
              </a:rPr>
              <a:t>wilayah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memiliki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jumlah</a:t>
            </a:r>
            <a:r>
              <a:rPr lang="en-US" dirty="0">
                <a:solidFill>
                  <a:prstClr val="white"/>
                </a:solidFill>
              </a:rPr>
              <a:t> yang </a:t>
            </a:r>
            <a:r>
              <a:rPr lang="en-US" dirty="0" err="1">
                <a:solidFill>
                  <a:prstClr val="white"/>
                </a:solidFill>
              </a:rPr>
              <a:t>hampir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seimbang</a:t>
            </a:r>
            <a:r>
              <a:rPr lang="en-US" dirty="0">
                <a:solidFill>
                  <a:prstClr val="white"/>
                </a:solidFill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prstClr val="white"/>
                </a:solidFill>
              </a:rPr>
              <a:t>Orang yang </a:t>
            </a:r>
            <a:r>
              <a:rPr lang="en-US" dirty="0" err="1">
                <a:solidFill>
                  <a:prstClr val="white"/>
                </a:solidFill>
              </a:rPr>
              <a:t>merokok</a:t>
            </a:r>
            <a:r>
              <a:rPr lang="en-US" dirty="0">
                <a:solidFill>
                  <a:prstClr val="white"/>
                </a:solidFill>
              </a:rPr>
              <a:t> &amp; </a:t>
            </a:r>
            <a:r>
              <a:rPr lang="en-US" dirty="0" err="1">
                <a:solidFill>
                  <a:prstClr val="white"/>
                </a:solidFill>
              </a:rPr>
              <a:t>memiliki</a:t>
            </a:r>
            <a:r>
              <a:rPr lang="en-US" dirty="0">
                <a:solidFill>
                  <a:prstClr val="white"/>
                </a:solidFill>
              </a:rPr>
              <a:t> BMI </a:t>
            </a:r>
            <a:r>
              <a:rPr lang="en-US" dirty="0" err="1">
                <a:solidFill>
                  <a:prstClr val="white"/>
                </a:solidFill>
              </a:rPr>
              <a:t>lebih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tinggi</a:t>
            </a:r>
            <a:r>
              <a:rPr lang="en-US" dirty="0">
                <a:solidFill>
                  <a:prstClr val="white"/>
                </a:solidFill>
              </a:rPr>
              <a:t>, </a:t>
            </a:r>
            <a:r>
              <a:rPr lang="en-US" dirty="0" err="1">
                <a:solidFill>
                  <a:prstClr val="white"/>
                </a:solidFill>
              </a:rPr>
              <a:t>memiliki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biaya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medis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lebih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tinggi</a:t>
            </a:r>
            <a:r>
              <a:rPr lang="en-US" dirty="0">
                <a:solidFill>
                  <a:prstClr val="white"/>
                </a:solidFill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prstClr val="white"/>
                </a:solidFill>
              </a:rPr>
              <a:t>Orang </a:t>
            </a:r>
            <a:r>
              <a:rPr lang="en-US" dirty="0" err="1">
                <a:solidFill>
                  <a:prstClr val="white"/>
                </a:solidFill>
              </a:rPr>
              <a:t>tua</a:t>
            </a:r>
            <a:r>
              <a:rPr lang="en-US" dirty="0">
                <a:solidFill>
                  <a:prstClr val="white"/>
                </a:solidFill>
              </a:rPr>
              <a:t> yang </a:t>
            </a:r>
            <a:r>
              <a:rPr lang="en-US" dirty="0" err="1">
                <a:solidFill>
                  <a:prstClr val="white"/>
                </a:solidFill>
              </a:rPr>
              <a:t>merokok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memiliki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biaya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lebih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mahal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bg1"/>
                </a:solidFill>
              </a:rPr>
              <a:t>Keterbatasan</a:t>
            </a:r>
            <a:r>
              <a:rPr lang="en-US" dirty="0" smtClean="0">
                <a:solidFill>
                  <a:schemeClr val="bg1"/>
                </a:solidFill>
              </a:rPr>
              <a:t> Data:</a:t>
            </a:r>
            <a:endParaRPr lang="en-US" dirty="0">
              <a:solidFill>
                <a:schemeClr val="bg1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bg1"/>
                </a:solidFill>
              </a:rPr>
              <a:t>Ukuran</a:t>
            </a:r>
            <a:r>
              <a:rPr lang="en-US" dirty="0" smtClean="0">
                <a:solidFill>
                  <a:schemeClr val="bg1"/>
                </a:solidFill>
              </a:rPr>
              <a:t> data </a:t>
            </a:r>
            <a:r>
              <a:rPr lang="en-US" dirty="0" err="1" smtClean="0">
                <a:solidFill>
                  <a:schemeClr val="bg1"/>
                </a:solidFill>
              </a:rPr>
              <a:t>kecil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ukuran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sampel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disbanding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full population)</a:t>
            </a:r>
            <a:endParaRPr lang="en-US" dirty="0">
              <a:solidFill>
                <a:schemeClr val="bg1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bg1"/>
                </a:solidFill>
              </a:rPr>
              <a:t>Tidak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ada</a:t>
            </a:r>
            <a:r>
              <a:rPr lang="en-US" dirty="0" smtClean="0">
                <a:solidFill>
                  <a:schemeClr val="bg1"/>
                </a:solidFill>
              </a:rPr>
              <a:t> data </a:t>
            </a:r>
            <a:r>
              <a:rPr lang="en-US" dirty="0" err="1" smtClean="0">
                <a:solidFill>
                  <a:schemeClr val="bg1"/>
                </a:solidFill>
              </a:rPr>
              <a:t>kolektif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terbaru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tidak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dilakukan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pemeliharaan</a:t>
            </a:r>
            <a:r>
              <a:rPr lang="en-US" dirty="0" smtClean="0">
                <a:solidFill>
                  <a:schemeClr val="bg1"/>
                </a:solidFill>
              </a:rPr>
              <a:t> data</a:t>
            </a:r>
            <a:endParaRPr lang="en-US" dirty="0">
              <a:solidFill>
                <a:schemeClr val="bg1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bg1"/>
                </a:solidFill>
              </a:rPr>
              <a:t>Biaya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berubah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lebih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5%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tahun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tahun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sehingga</a:t>
            </a:r>
            <a:r>
              <a:rPr lang="en-US" dirty="0">
                <a:solidFill>
                  <a:schemeClr val="bg1"/>
                </a:solidFill>
              </a:rPr>
              <a:t> model </a:t>
            </a:r>
            <a:r>
              <a:rPr lang="en-US" dirty="0" err="1">
                <a:solidFill>
                  <a:schemeClr val="bg1"/>
                </a:solidFill>
              </a:rPr>
              <a:t>perlu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dipertahankan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mengatasi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ini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bg1"/>
                </a:solidFill>
              </a:rPr>
              <a:t>Perlu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</a:t>
            </a:r>
            <a:r>
              <a:rPr lang="en-US" dirty="0" err="1" smtClean="0">
                <a:solidFill>
                  <a:schemeClr val="bg1"/>
                </a:solidFill>
              </a:rPr>
              <a:t>alaman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tambahan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memperluas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analisis</a:t>
            </a:r>
            <a:r>
              <a:rPr lang="en-US" dirty="0">
                <a:solidFill>
                  <a:schemeClr val="bg1"/>
                </a:solidFill>
              </a:rPr>
              <a:t> data </a:t>
            </a:r>
            <a:r>
              <a:rPr lang="en-US" dirty="0" err="1">
                <a:solidFill>
                  <a:schemeClr val="bg1"/>
                </a:solidFill>
              </a:rPr>
              <a:t>eksplorasi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pemodelan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regresi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dll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7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857999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Q &amp; A</a:t>
            </a:r>
            <a:br>
              <a:rPr lang="en-US" dirty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>Thank</a:t>
            </a:r>
            <a:br>
              <a:rPr lang="en-US" sz="6000" dirty="0"/>
            </a:br>
            <a:r>
              <a:rPr lang="en-US" sz="6000" dirty="0"/>
              <a:t>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91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0D0A04-5D80-4598-A893-60D486CF6A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165ED-F0D6-41D1-8FCF-2800606AE2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2099" y="1462390"/>
            <a:ext cx="8000796" cy="608544"/>
          </a:xfrm>
        </p:spPr>
        <p:txBody>
          <a:bodyPr/>
          <a:lstStyle/>
          <a:p>
            <a:r>
              <a:rPr lang="en-US" b="1" dirty="0"/>
              <a:t>Data Source : Medical Cost Personal Dataset from Kaggle</a:t>
            </a:r>
          </a:p>
          <a:p>
            <a:r>
              <a:rPr lang="en-US" b="1" dirty="0"/>
              <a:t>(</a:t>
            </a:r>
            <a:r>
              <a:rPr lang="en-US" b="1" dirty="0">
                <a:solidFill>
                  <a:schemeClr val="tx1"/>
                </a:solidFill>
              </a:rPr>
              <a:t>https://www.kaggle.com/datasets/mirichoi0218/insurance</a:t>
            </a:r>
            <a:r>
              <a:rPr lang="en-US" b="1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A68774-5626-4220-BB40-D8E33A79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808038"/>
            <a:ext cx="7559675" cy="369887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28D273C5-DB76-4933-9721-4D7B910B29F5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BDE0BC-5D61-4B0A-BF0F-CE58C663E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01" y="2448701"/>
            <a:ext cx="1182430" cy="1228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D072FB-E049-4CA3-97AA-7D1328E74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142" y="2589968"/>
            <a:ext cx="754678" cy="742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1632C1-4C78-4EC9-B278-37D00EDA33CF}"/>
              </a:ext>
            </a:extLst>
          </p:cNvPr>
          <p:cNvSpPr txBox="1"/>
          <p:nvPr/>
        </p:nvSpPr>
        <p:spPr>
          <a:xfrm>
            <a:off x="532262" y="4735773"/>
            <a:ext cx="94988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Exploratory Data Analysis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Regression Modeling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798" y="2600785"/>
            <a:ext cx="1233409" cy="73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9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smtClean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smtClean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087795" cy="370166"/>
          </a:xfrm>
        </p:spPr>
        <p:txBody>
          <a:bodyPr/>
          <a:lstStyle/>
          <a:p>
            <a:r>
              <a:rPr lang="en-US" dirty="0"/>
              <a:t>exploratory data 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83" y="2271703"/>
            <a:ext cx="10638078" cy="30617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592790" y="5546446"/>
            <a:ext cx="1078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n-NO" dirty="0">
                <a:solidFill>
                  <a:schemeClr val="bg1"/>
                </a:solidFill>
              </a:rPr>
              <a:t>Distribusi </a:t>
            </a:r>
            <a:r>
              <a:rPr lang="nn-NO" dirty="0" smtClean="0">
                <a:solidFill>
                  <a:schemeClr val="bg1"/>
                </a:solidFill>
              </a:rPr>
              <a:t>Charge</a:t>
            </a:r>
            <a:r>
              <a:rPr lang="nn-NO" dirty="0" smtClean="0">
                <a:solidFill>
                  <a:schemeClr val="bg1"/>
                </a:solidFill>
              </a:rPr>
              <a:t> </a:t>
            </a:r>
            <a:r>
              <a:rPr lang="nn-NO" dirty="0">
                <a:solidFill>
                  <a:schemeClr val="bg1"/>
                </a:solidFill>
              </a:rPr>
              <a:t>miring ke kanan, jadi saya menggunakan log natural </a:t>
            </a:r>
            <a:r>
              <a:rPr lang="nn-NO" dirty="0" smtClean="0">
                <a:solidFill>
                  <a:schemeClr val="bg1"/>
                </a:solidFill>
              </a:rPr>
              <a:t> </a:t>
            </a:r>
            <a:r>
              <a:rPr lang="nn-NO" dirty="0">
                <a:solidFill>
                  <a:schemeClr val="bg1"/>
                </a:solidFill>
              </a:rPr>
              <a:t>~ distribusi normal</a:t>
            </a:r>
            <a:r>
              <a:rPr lang="nn-NO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Konsentrasi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biaya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asuransi</a:t>
            </a:r>
            <a:r>
              <a:rPr lang="en-US" dirty="0" smtClean="0">
                <a:solidFill>
                  <a:schemeClr val="bg1"/>
                </a:solidFill>
              </a:rPr>
              <a:t> paling </a:t>
            </a:r>
            <a:r>
              <a:rPr lang="en-US" dirty="0" err="1" smtClean="0">
                <a:solidFill>
                  <a:schemeClr val="bg1"/>
                </a:solidFill>
              </a:rPr>
              <a:t>banyak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berada</a:t>
            </a:r>
            <a:r>
              <a:rPr lang="en-US" dirty="0" smtClean="0">
                <a:solidFill>
                  <a:schemeClr val="bg1"/>
                </a:solidFill>
              </a:rPr>
              <a:t> di </a:t>
            </a:r>
            <a:r>
              <a:rPr lang="en-US" dirty="0" err="1" smtClean="0">
                <a:solidFill>
                  <a:schemeClr val="bg1"/>
                </a:solidFill>
              </a:rPr>
              <a:t>bawah</a:t>
            </a:r>
            <a:r>
              <a:rPr lang="en-US" dirty="0" smtClean="0">
                <a:solidFill>
                  <a:schemeClr val="bg1"/>
                </a:solidFill>
              </a:rPr>
              <a:t> $10.000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Biaya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tertinggi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berkisar</a:t>
            </a:r>
            <a:r>
              <a:rPr lang="en-US" dirty="0" smtClean="0">
                <a:solidFill>
                  <a:schemeClr val="bg1"/>
                </a:solidFill>
              </a:rPr>
              <a:t> $65.000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 txBox="1">
            <a:spLocks/>
          </p:cNvSpPr>
          <p:nvPr/>
        </p:nvSpPr>
        <p:spPr>
          <a:xfrm>
            <a:off x="683998" y="1873662"/>
            <a:ext cx="9087795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Distribution of charges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399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 smtClean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 smtClean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087795" cy="370166"/>
          </a:xfrm>
        </p:spPr>
        <p:txBody>
          <a:bodyPr/>
          <a:lstStyle/>
          <a:p>
            <a:r>
              <a:rPr lang="en-US" dirty="0"/>
              <a:t>exploratory data 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09" y="1511691"/>
            <a:ext cx="6781429" cy="20860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8409" y="3786672"/>
            <a:ext cx="6781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solidFill>
                  <a:srgbClr val="D5D5D5"/>
                </a:solidFill>
                <a:latin typeface="Roboto"/>
              </a:rPr>
              <a:t>Pada</a:t>
            </a:r>
            <a:r>
              <a:rPr lang="en-US" dirty="0" smtClean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 smtClean="0">
                <a:solidFill>
                  <a:srgbClr val="D5D5D5"/>
                </a:solidFill>
                <a:latin typeface="Roboto"/>
              </a:rPr>
              <a:t>usia</a:t>
            </a:r>
            <a:r>
              <a:rPr lang="en-US" dirty="0" smtClean="0">
                <a:solidFill>
                  <a:srgbClr val="D5D5D5"/>
                </a:solidFill>
                <a:latin typeface="Roboto"/>
              </a:rPr>
              <a:t> 20 </a:t>
            </a:r>
            <a:r>
              <a:rPr lang="en-US" dirty="0" err="1" smtClean="0">
                <a:solidFill>
                  <a:srgbClr val="D5D5D5"/>
                </a:solidFill>
                <a:latin typeface="Roboto"/>
              </a:rPr>
              <a:t>tahun</a:t>
            </a:r>
            <a:r>
              <a:rPr lang="en-US" dirty="0" smtClean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 smtClean="0">
                <a:solidFill>
                  <a:srgbClr val="D5D5D5"/>
                </a:solidFill>
                <a:latin typeface="Roboto"/>
              </a:rPr>
              <a:t>merupakan</a:t>
            </a:r>
            <a:r>
              <a:rPr lang="en-US" dirty="0" smtClean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 smtClean="0">
                <a:solidFill>
                  <a:srgbClr val="D5D5D5"/>
                </a:solidFill>
                <a:latin typeface="Roboto"/>
              </a:rPr>
              <a:t>usia</a:t>
            </a:r>
            <a:r>
              <a:rPr lang="en-US" dirty="0" smtClean="0">
                <a:solidFill>
                  <a:srgbClr val="D5D5D5"/>
                </a:solidFill>
                <a:latin typeface="Roboto"/>
              </a:rPr>
              <a:t> yang paling </a:t>
            </a:r>
            <a:r>
              <a:rPr lang="en-US" dirty="0" err="1" smtClean="0">
                <a:solidFill>
                  <a:srgbClr val="D5D5D5"/>
                </a:solidFill>
                <a:latin typeface="Roboto"/>
              </a:rPr>
              <a:t>tinggi</a:t>
            </a:r>
            <a:r>
              <a:rPr lang="en-US" dirty="0" smtClean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 smtClean="0">
                <a:solidFill>
                  <a:srgbClr val="D5D5D5"/>
                </a:solidFill>
                <a:latin typeface="Roboto"/>
              </a:rPr>
              <a:t>untuk</a:t>
            </a:r>
            <a:r>
              <a:rPr lang="en-US" dirty="0" smtClean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 smtClean="0">
                <a:solidFill>
                  <a:srgbClr val="D5D5D5"/>
                </a:solidFill>
                <a:latin typeface="Roboto"/>
              </a:rPr>
              <a:t>membayar</a:t>
            </a:r>
            <a:r>
              <a:rPr lang="en-US" dirty="0" smtClean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 smtClean="0">
                <a:solidFill>
                  <a:srgbClr val="D5D5D5"/>
                </a:solidFill>
                <a:latin typeface="Roboto"/>
              </a:rPr>
              <a:t>biaya</a:t>
            </a:r>
            <a:r>
              <a:rPr lang="en-US" dirty="0" smtClean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 smtClean="0">
                <a:solidFill>
                  <a:srgbClr val="D5D5D5"/>
                </a:solidFill>
                <a:latin typeface="Roboto"/>
              </a:rPr>
              <a:t>medis</a:t>
            </a:r>
            <a:endParaRPr lang="en-US" dirty="0">
              <a:solidFill>
                <a:srgbClr val="D5D5D5"/>
              </a:solidFill>
              <a:latin typeface="Roboto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D5D5D5"/>
                </a:solidFill>
                <a:latin typeface="Roboto"/>
              </a:rPr>
              <a:t>Biaya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medis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tertinggi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yang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dibayarkan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ke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rumah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sakit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adalah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orang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orang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yang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memiliki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bmi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smtClean="0">
                <a:solidFill>
                  <a:srgbClr val="D5D5D5"/>
                </a:solidFill>
                <a:latin typeface="Roboto"/>
              </a:rPr>
              <a:t>30 (</a:t>
            </a:r>
            <a:r>
              <a:rPr lang="en-US" dirty="0" err="1" smtClean="0">
                <a:solidFill>
                  <a:srgbClr val="D5D5D5"/>
                </a:solidFill>
                <a:latin typeface="Roboto"/>
              </a:rPr>
              <a:t>bmi</a:t>
            </a:r>
            <a:r>
              <a:rPr lang="en-US" dirty="0" smtClean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 smtClean="0">
                <a:solidFill>
                  <a:srgbClr val="D5D5D5"/>
                </a:solidFill>
                <a:latin typeface="Roboto"/>
              </a:rPr>
              <a:t>idela</a:t>
            </a:r>
            <a:r>
              <a:rPr lang="en-US" dirty="0" smtClean="0">
                <a:solidFill>
                  <a:srgbClr val="D5D5D5"/>
                </a:solidFill>
                <a:latin typeface="Roboto"/>
              </a:rPr>
              <a:t> : 18.5 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to </a:t>
            </a:r>
            <a:r>
              <a:rPr lang="en-US" dirty="0" smtClean="0">
                <a:solidFill>
                  <a:srgbClr val="D5D5D5"/>
                </a:solidFill>
                <a:latin typeface="Roboto"/>
              </a:rPr>
              <a:t>24.9)</a:t>
            </a:r>
            <a:endParaRPr lang="en-US" b="0" i="0" dirty="0">
              <a:solidFill>
                <a:srgbClr val="D5D5D5"/>
              </a:solidFill>
              <a:effectLst/>
              <a:latin typeface="Robot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607" y="1511691"/>
            <a:ext cx="3812157" cy="38121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49307" y="5398288"/>
            <a:ext cx="3991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D5D5D5"/>
                </a:solidFill>
                <a:latin typeface="Roboto"/>
              </a:rPr>
              <a:t>Pairplot mengungkapkan bahwa ada hubungan linier antara umur, bmi dengan biaya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83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 smtClean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 smtClean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087795" cy="370166"/>
          </a:xfrm>
        </p:spPr>
        <p:txBody>
          <a:bodyPr/>
          <a:lstStyle/>
          <a:p>
            <a:r>
              <a:rPr lang="en-US" dirty="0"/>
              <a:t>exploratory data 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1962132"/>
            <a:ext cx="6534486" cy="39550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2630" y="1525140"/>
            <a:ext cx="7349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D5D5D5"/>
                </a:solidFill>
                <a:latin typeface="Roboto"/>
              </a:rPr>
              <a:t>Visualizing categorical variables individually vs medical charges</a:t>
            </a:r>
            <a:endParaRPr lang="en-US" sz="1600" b="1" i="0" dirty="0">
              <a:solidFill>
                <a:srgbClr val="D5D5D5"/>
              </a:solidFill>
              <a:effectLst/>
              <a:latin typeface="Robot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63824" y="1875210"/>
            <a:ext cx="441593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D5D5D5"/>
                </a:solidFill>
                <a:latin typeface="Roboto"/>
              </a:rPr>
              <a:t>Berdasarkan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plot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kotak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di </a:t>
            </a:r>
            <a:r>
              <a:rPr lang="en-US" sz="1400" dirty="0" err="1" smtClean="0">
                <a:solidFill>
                  <a:srgbClr val="D5D5D5"/>
                </a:solidFill>
                <a:latin typeface="Roboto"/>
              </a:rPr>
              <a:t>samping</a:t>
            </a:r>
            <a:r>
              <a:rPr lang="en-US" sz="1400" dirty="0" smtClean="0">
                <a:solidFill>
                  <a:srgbClr val="D5D5D5"/>
                </a:solidFill>
                <a:latin typeface="Roboto"/>
              </a:rPr>
              <a:t>,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kita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dapat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memperoleh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beberapa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kesimpulan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tentang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variabel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kategori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:</a:t>
            </a:r>
            <a:br>
              <a:rPr lang="en-US" sz="1400" dirty="0">
                <a:solidFill>
                  <a:srgbClr val="D5D5D5"/>
                </a:solidFill>
                <a:latin typeface="Roboto"/>
              </a:rPr>
            </a:br>
            <a:endParaRPr lang="en-US" sz="1400" dirty="0">
              <a:solidFill>
                <a:srgbClr val="D5D5D5"/>
              </a:solidFill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D5D5D5"/>
                </a:solidFill>
                <a:latin typeface="Roboto"/>
              </a:rPr>
              <a:t>Region: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Dibandingkan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dengan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semua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wilayah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,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wilayah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Tenggara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memiliki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distribusi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data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tertinggi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antara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persentil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ke-50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dan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ke-75.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D5D5D5"/>
                </a:solidFill>
                <a:latin typeface="Roboto"/>
              </a:rPr>
              <a:t>Children:</a:t>
            </a:r>
            <a:r>
              <a:rPr lang="en-US" sz="1400" dirty="0" smtClean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Di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antara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yang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lainnya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,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individu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dengan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2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anak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memiliki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distribusi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tertinggi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antara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persentil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ke-50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dan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ke-75.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D5D5D5"/>
                </a:solidFill>
                <a:latin typeface="Roboto"/>
              </a:rPr>
              <a:t>Sex:</a:t>
            </a:r>
            <a:r>
              <a:rPr lang="en-US" sz="1400" dirty="0" smtClean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Data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ini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sedikit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bias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terhadap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laki-laki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karena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rentang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interkuartil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untuk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laki-laki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lebih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tinggi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dibandingkan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dengan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perempuan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.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Representasi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data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laki-laki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ke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perempuan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adalah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50,5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hingga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49,5.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D5D5D5"/>
                </a:solidFill>
                <a:latin typeface="Roboto"/>
              </a:rPr>
              <a:t>Smoker:</a:t>
            </a:r>
            <a:r>
              <a:rPr lang="en-US" sz="1400" dirty="0" smtClean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Sekitar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21%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dari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data kami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terdiri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dari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perokok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. Median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tinggi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untuk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perokok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,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dibandingkan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dengan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mereka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yang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tidak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D5D5D5"/>
                </a:solidFill>
                <a:latin typeface="Roboto"/>
              </a:rPr>
              <a:t>merokok</a:t>
            </a:r>
            <a:r>
              <a:rPr lang="en-US" sz="1400" dirty="0">
                <a:solidFill>
                  <a:srgbClr val="D5D5D5"/>
                </a:solidFill>
                <a:latin typeface="Roboto"/>
              </a:rPr>
              <a:t>.</a:t>
            </a:r>
            <a:endParaRPr lang="en-US" sz="1400" b="0" i="0" dirty="0">
              <a:solidFill>
                <a:srgbClr val="D5D5D5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5067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087795" cy="370166"/>
          </a:xfrm>
        </p:spPr>
        <p:txBody>
          <a:bodyPr/>
          <a:lstStyle/>
          <a:p>
            <a:r>
              <a:rPr lang="en-US" dirty="0"/>
              <a:t>exploratory data 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A7E88-BE23-4685-A171-6AE71A16EC51}"/>
              </a:ext>
            </a:extLst>
          </p:cNvPr>
          <p:cNvSpPr txBox="1"/>
          <p:nvPr/>
        </p:nvSpPr>
        <p:spPr>
          <a:xfrm>
            <a:off x="7341030" y="1622151"/>
            <a:ext cx="46709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D5D5D5"/>
                </a:solidFill>
                <a:latin typeface="Roboto"/>
              </a:rPr>
              <a:t>Usia</a:t>
            </a:r>
            <a:r>
              <a:rPr lang="en-US" sz="2000" dirty="0">
                <a:solidFill>
                  <a:srgbClr val="D5D5D5"/>
                </a:solidFill>
                <a:latin typeface="Roboto"/>
              </a:rPr>
              <a:t> young adult </a:t>
            </a:r>
            <a:r>
              <a:rPr lang="en-US" sz="2000" dirty="0" err="1">
                <a:solidFill>
                  <a:srgbClr val="D5D5D5"/>
                </a:solidFill>
                <a:latin typeface="Roboto"/>
              </a:rPr>
              <a:t>berkisar</a:t>
            </a:r>
            <a:r>
              <a:rPr lang="en-US" sz="20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rgbClr val="D5D5D5"/>
                </a:solidFill>
                <a:latin typeface="Roboto"/>
              </a:rPr>
              <a:t>antara</a:t>
            </a:r>
            <a:r>
              <a:rPr lang="en-US" sz="2000" dirty="0">
                <a:solidFill>
                  <a:srgbClr val="D5D5D5"/>
                </a:solidFill>
                <a:latin typeface="Roboto"/>
              </a:rPr>
              <a:t> 17 </a:t>
            </a:r>
            <a:r>
              <a:rPr lang="en-US" sz="2000" dirty="0" err="1">
                <a:solidFill>
                  <a:srgbClr val="D5D5D5"/>
                </a:solidFill>
                <a:latin typeface="Roboto"/>
              </a:rPr>
              <a:t>hingga</a:t>
            </a:r>
            <a:r>
              <a:rPr lang="en-US" sz="2000" dirty="0">
                <a:solidFill>
                  <a:srgbClr val="D5D5D5"/>
                </a:solidFill>
                <a:latin typeface="Roboto"/>
              </a:rPr>
              <a:t> 35 </a:t>
            </a:r>
            <a:r>
              <a:rPr lang="en-US" sz="2000" dirty="0" err="1">
                <a:solidFill>
                  <a:srgbClr val="D5D5D5"/>
                </a:solidFill>
                <a:latin typeface="Roboto"/>
              </a:rPr>
              <a:t>tahun</a:t>
            </a:r>
            <a:r>
              <a:rPr lang="en-US" sz="2000" dirty="0">
                <a:solidFill>
                  <a:srgbClr val="D5D5D5"/>
                </a:solidFill>
                <a:latin typeface="Roboto"/>
              </a:rPr>
              <a:t>, senior adult </a:t>
            </a:r>
            <a:r>
              <a:rPr lang="en-US" sz="2000" dirty="0" err="1">
                <a:solidFill>
                  <a:srgbClr val="D5D5D5"/>
                </a:solidFill>
                <a:latin typeface="Roboto"/>
              </a:rPr>
              <a:t>berkisar</a:t>
            </a:r>
            <a:r>
              <a:rPr lang="en-US" sz="20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rgbClr val="D5D5D5"/>
                </a:solidFill>
                <a:latin typeface="Roboto"/>
              </a:rPr>
              <a:t>antara</a:t>
            </a:r>
            <a:r>
              <a:rPr lang="en-US" sz="2000" dirty="0">
                <a:solidFill>
                  <a:srgbClr val="D5D5D5"/>
                </a:solidFill>
                <a:latin typeface="Roboto"/>
              </a:rPr>
              <a:t> 36-55 </a:t>
            </a:r>
            <a:r>
              <a:rPr lang="en-US" sz="2000" dirty="0" err="1">
                <a:solidFill>
                  <a:srgbClr val="D5D5D5"/>
                </a:solidFill>
                <a:latin typeface="Roboto"/>
              </a:rPr>
              <a:t>tahun</a:t>
            </a:r>
            <a:r>
              <a:rPr lang="en-US" sz="20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rgbClr val="D5D5D5"/>
                </a:solidFill>
                <a:latin typeface="Roboto"/>
              </a:rPr>
              <a:t>dan</a:t>
            </a:r>
            <a:r>
              <a:rPr lang="en-US" sz="2000" dirty="0">
                <a:solidFill>
                  <a:srgbClr val="D5D5D5"/>
                </a:solidFill>
                <a:latin typeface="Roboto"/>
              </a:rPr>
              <a:t> Elder </a:t>
            </a:r>
            <a:r>
              <a:rPr lang="en-US" sz="2000" dirty="0" err="1">
                <a:solidFill>
                  <a:srgbClr val="D5D5D5"/>
                </a:solidFill>
                <a:latin typeface="Roboto"/>
              </a:rPr>
              <a:t>berusia</a:t>
            </a:r>
            <a:r>
              <a:rPr lang="en-US" sz="2000" dirty="0">
                <a:solidFill>
                  <a:srgbClr val="D5D5D5"/>
                </a:solidFill>
                <a:latin typeface="Roboto"/>
              </a:rPr>
              <a:t> di </a:t>
            </a:r>
            <a:r>
              <a:rPr lang="en-US" sz="2000" dirty="0" err="1">
                <a:solidFill>
                  <a:srgbClr val="D5D5D5"/>
                </a:solidFill>
                <a:latin typeface="Roboto"/>
              </a:rPr>
              <a:t>atas</a:t>
            </a:r>
            <a:r>
              <a:rPr lang="en-US" sz="2000" dirty="0">
                <a:solidFill>
                  <a:srgbClr val="D5D5D5"/>
                </a:solidFill>
                <a:latin typeface="Roboto"/>
              </a:rPr>
              <a:t> 55 </a:t>
            </a:r>
            <a:r>
              <a:rPr lang="en-US" sz="2000" dirty="0" err="1">
                <a:solidFill>
                  <a:srgbClr val="D5D5D5"/>
                </a:solidFill>
                <a:latin typeface="Roboto"/>
              </a:rPr>
              <a:t>tahun</a:t>
            </a:r>
            <a:endParaRPr lang="en-US" sz="2000" dirty="0">
              <a:solidFill>
                <a:srgbClr val="D5D5D5"/>
              </a:solidFill>
              <a:latin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D5D5D5"/>
                </a:solidFill>
                <a:latin typeface="Roboto"/>
              </a:rPr>
              <a:t>Perbedaan</a:t>
            </a:r>
            <a:r>
              <a:rPr lang="en-US" sz="20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2000" dirty="0" err="1" smtClean="0">
                <a:solidFill>
                  <a:srgbClr val="D5D5D5"/>
                </a:solidFill>
                <a:latin typeface="Roboto"/>
              </a:rPr>
              <a:t>biaya</a:t>
            </a:r>
            <a:r>
              <a:rPr lang="en-US" sz="2000" dirty="0" smtClean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rgbClr val="D5D5D5"/>
                </a:solidFill>
                <a:latin typeface="Roboto"/>
              </a:rPr>
              <a:t>antara</a:t>
            </a:r>
            <a:r>
              <a:rPr lang="en-US" sz="20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rgbClr val="D5D5D5"/>
                </a:solidFill>
                <a:latin typeface="Roboto"/>
              </a:rPr>
              <a:t>kelompok</a:t>
            </a:r>
            <a:r>
              <a:rPr lang="en-US" sz="20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rgbClr val="D5D5D5"/>
                </a:solidFill>
                <a:latin typeface="Roboto"/>
              </a:rPr>
              <a:t>umur</a:t>
            </a:r>
            <a:r>
              <a:rPr lang="en-US" sz="20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rgbClr val="D5D5D5"/>
                </a:solidFill>
                <a:latin typeface="Roboto"/>
              </a:rPr>
              <a:t>terlihat</a:t>
            </a:r>
            <a:r>
              <a:rPr lang="en-US" sz="20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rgbClr val="D5D5D5"/>
                </a:solidFill>
                <a:latin typeface="Roboto"/>
              </a:rPr>
              <a:t>jelas</a:t>
            </a:r>
            <a:r>
              <a:rPr lang="en-US" sz="2000" dirty="0">
                <a:solidFill>
                  <a:srgbClr val="D5D5D5"/>
                </a:solidFill>
                <a:latin typeface="Roboto"/>
              </a:rPr>
              <a:t>, </a:t>
            </a:r>
            <a:r>
              <a:rPr lang="en-US" sz="2000" dirty="0" err="1">
                <a:solidFill>
                  <a:srgbClr val="D5D5D5"/>
                </a:solidFill>
                <a:latin typeface="Roboto"/>
              </a:rPr>
              <a:t>tetapi</a:t>
            </a:r>
            <a:r>
              <a:rPr lang="en-US" sz="20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rgbClr val="D5D5D5"/>
                </a:solidFill>
                <a:latin typeface="Roboto"/>
              </a:rPr>
              <a:t>tidak</a:t>
            </a:r>
            <a:r>
              <a:rPr lang="en-US" sz="2000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sz="2000" dirty="0" err="1">
                <a:solidFill>
                  <a:srgbClr val="D5D5D5"/>
                </a:solidFill>
                <a:latin typeface="Roboto"/>
              </a:rPr>
              <a:t>ekstrim</a:t>
            </a:r>
            <a:endParaRPr lang="en-US" sz="2000" dirty="0">
              <a:solidFill>
                <a:srgbClr val="D5D5D5"/>
              </a:solidFill>
              <a:latin typeface="Roboto"/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99" y="1619968"/>
            <a:ext cx="6508220" cy="44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6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087795" cy="370166"/>
          </a:xfrm>
        </p:spPr>
        <p:txBody>
          <a:bodyPr/>
          <a:lstStyle/>
          <a:p>
            <a:r>
              <a:rPr lang="en-US" dirty="0"/>
              <a:t>exploratory data 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7799" y="1516473"/>
            <a:ext cx="566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Charge by Region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99" y="2011700"/>
            <a:ext cx="7685251" cy="42300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19745" y="2092569"/>
            <a:ext cx="3429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Jumlah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biaya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tertinggi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berada</a:t>
            </a:r>
            <a:r>
              <a:rPr lang="en-US" dirty="0">
                <a:solidFill>
                  <a:schemeClr val="bg1"/>
                </a:solidFill>
              </a:rPr>
              <a:t> di Southeast </a:t>
            </a:r>
            <a:r>
              <a:rPr lang="en-US" dirty="0" err="1">
                <a:solidFill>
                  <a:schemeClr val="bg1"/>
                </a:solidFill>
              </a:rPr>
              <a:t>sedangkan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terendah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berada</a:t>
            </a:r>
            <a:r>
              <a:rPr lang="en-US" dirty="0">
                <a:solidFill>
                  <a:schemeClr val="bg1"/>
                </a:solidFill>
              </a:rPr>
              <a:t> di Southwest.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77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087795" cy="370166"/>
          </a:xfrm>
        </p:spPr>
        <p:txBody>
          <a:bodyPr/>
          <a:lstStyle/>
          <a:p>
            <a:r>
              <a:rPr lang="en-US" dirty="0"/>
              <a:t>exploratory data 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7799" y="1516473"/>
            <a:ext cx="566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5D5D5"/>
                </a:solidFill>
                <a:latin typeface="Roboto"/>
              </a:rPr>
              <a:t>Charges by region and number of children</a:t>
            </a:r>
            <a:endParaRPr lang="en-US" b="1" i="0" dirty="0">
              <a:solidFill>
                <a:srgbClr val="D5D5D5"/>
              </a:solidFill>
              <a:effectLst/>
              <a:latin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0" y="2079491"/>
            <a:ext cx="11162668" cy="3017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7799" y="5248904"/>
            <a:ext cx="904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D5D5D5"/>
                </a:solidFill>
                <a:latin typeface="Roboto"/>
              </a:rPr>
              <a:t>Tampaknya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tidak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ada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perbedaan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statistik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dalam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hal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pengaruh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jumlah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anak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di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wilayah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tertentu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terhadap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D5D5D5"/>
                </a:solidFill>
                <a:latin typeface="Roboto"/>
              </a:rPr>
              <a:t>biaya</a:t>
            </a:r>
            <a:r>
              <a:rPr lang="en-US" dirty="0">
                <a:solidFill>
                  <a:srgbClr val="D5D5D5"/>
                </a:solidFill>
                <a:latin typeface="Roboto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1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4BDB64-2AF8-42D4-96C8-B6B6F098993C}">
  <ds:schemaRefs>
    <ds:schemaRef ds:uri="http://purl.org/dc/dcmitype/"/>
    <ds:schemaRef ds:uri="http://purl.org/dc/terms/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2526</TotalTime>
  <Words>848</Words>
  <Application>Microsoft Office PowerPoint</Application>
  <PresentationFormat>Widescreen</PresentationFormat>
  <Paragraphs>130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</vt:lpstr>
      <vt:lpstr>Calibri</vt:lpstr>
      <vt:lpstr>Courier New</vt:lpstr>
      <vt:lpstr>Gill Sans MT</vt:lpstr>
      <vt:lpstr>Roboto</vt:lpstr>
      <vt:lpstr>Wingdings</vt:lpstr>
      <vt:lpstr>Office Theme</vt:lpstr>
      <vt:lpstr>Medical Insurance Cost Estimator</vt:lpstr>
      <vt:lpstr>Goals</vt:lpstr>
      <vt:lpstr>Project overview</vt:lpstr>
      <vt:lpstr>exploratory data  analysis</vt:lpstr>
      <vt:lpstr>exploratory data  analysis</vt:lpstr>
      <vt:lpstr>exploratory data  analysis</vt:lpstr>
      <vt:lpstr>exploratory data  analysis</vt:lpstr>
      <vt:lpstr>exploratory data  analysis</vt:lpstr>
      <vt:lpstr>exploratory data  analysis</vt:lpstr>
      <vt:lpstr>exploratory data  analysis</vt:lpstr>
      <vt:lpstr>exploratory data  analysis</vt:lpstr>
      <vt:lpstr>exploratory data  analysis</vt:lpstr>
      <vt:lpstr>exploratory data  analysis</vt:lpstr>
      <vt:lpstr>PowerPoint Presentation</vt:lpstr>
      <vt:lpstr>PowerPoint Presentation</vt:lpstr>
      <vt:lpstr>Feature Importance / Prediction</vt:lpstr>
      <vt:lpstr>PowerPoint Presentation</vt:lpstr>
      <vt:lpstr>PowerPoint Presentation</vt:lpstr>
      <vt:lpstr>PowerPoint Presentation</vt:lpstr>
      <vt:lpstr>Insights &amp; Next steps</vt:lpstr>
      <vt:lpstr>   Q &amp; A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Insurance Cost Predictions</dc:title>
  <dc:creator>dawn.washington25@yahoo.com</dc:creator>
  <cp:lastModifiedBy>LEGION</cp:lastModifiedBy>
  <cp:revision>64</cp:revision>
  <dcterms:created xsi:type="dcterms:W3CDTF">2021-11-17T00:31:47Z</dcterms:created>
  <dcterms:modified xsi:type="dcterms:W3CDTF">2022-12-18T15:34:24Z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