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1"/>
  </p:sldMasterIdLst>
  <p:sldIdLst>
    <p:sldId id="256" r:id="rId2"/>
    <p:sldId id="267" r:id="rId3"/>
    <p:sldId id="257" r:id="rId4"/>
    <p:sldId id="262" r:id="rId5"/>
    <p:sldId id="263" r:id="rId6"/>
    <p:sldId id="260" r:id="rId7"/>
    <p:sldId id="264" r:id="rId8"/>
    <p:sldId id="268" r:id="rId9"/>
    <p:sldId id="265" r:id="rId10"/>
    <p:sldId id="258" r:id="rId11"/>
    <p:sldId id="259" r:id="rId12"/>
    <p:sldId id="266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90198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6575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3558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3128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2140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8596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58302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42041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8813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9557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8709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1487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1581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0934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1746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4081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0118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82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ransition spd="slow">
    <p:wipe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eyr-tractoren.com/how-to-utilize-wifi-routers/" TargetMode="External"/><Relationship Id="rId2" Type="http://schemas.openxmlformats.org/officeDocument/2006/relationships/hyperlink" Target="http://www.clipartpanda.com/clipart_images/people-and-white-clipart-5769115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rwardthinking.honeywell.com/products/thermostats/thermostat_products.html" TargetMode="External"/><Relationship Id="rId4" Type="http://schemas.openxmlformats.org/officeDocument/2006/relationships/hyperlink" Target="http://www.blogshared.com/article/featured-review-no-1-sun-s2-smartwatch-39182.asp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temperature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7"/>
            <a:ext cx="10173398" cy="2375429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Adiel Ramos</a:t>
            </a:r>
          </a:p>
          <a:p>
            <a:pPr algn="r"/>
            <a:r>
              <a:rPr lang="en-US" dirty="0" smtClean="0"/>
              <a:t>Alex </a:t>
            </a:r>
            <a:r>
              <a:rPr lang="en-US" dirty="0" err="1" smtClean="0"/>
              <a:t>Kolobutin</a:t>
            </a:r>
            <a:endParaRPr lang="en-US" dirty="0" smtClean="0"/>
          </a:p>
          <a:p>
            <a:pPr algn="r"/>
            <a:r>
              <a:rPr lang="en-US" dirty="0" smtClean="0"/>
              <a:t>Marc Schneider</a:t>
            </a:r>
          </a:p>
          <a:p>
            <a:pPr algn="r"/>
            <a:r>
              <a:rPr lang="en-US" dirty="0" smtClean="0"/>
              <a:t>Markus </a:t>
            </a:r>
            <a:r>
              <a:rPr lang="en-US" dirty="0" err="1" smtClean="0"/>
              <a:t>Kring</a:t>
            </a:r>
            <a:endParaRPr lang="en-US" dirty="0" smtClean="0"/>
          </a:p>
          <a:p>
            <a:pPr algn="r"/>
            <a:r>
              <a:rPr lang="en-US" dirty="0" smtClean="0"/>
              <a:t>Tamara </a:t>
            </a:r>
            <a:r>
              <a:rPr lang="en-US" dirty="0" err="1" smtClean="0"/>
              <a:t>Hejny</a:t>
            </a:r>
            <a:endParaRPr lang="en-US" dirty="0" smtClean="0"/>
          </a:p>
          <a:p>
            <a:pPr algn="r"/>
            <a:r>
              <a:rPr lang="en-US" dirty="0" smtClean="0"/>
              <a:t>Theresa Lichtenberger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2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user objects</a:t>
            </a:r>
          </a:p>
          <a:p>
            <a:r>
              <a:rPr lang="en-US" dirty="0" smtClean="0"/>
              <a:t>Functions to adjust room and body temperatures</a:t>
            </a:r>
          </a:p>
          <a:p>
            <a:r>
              <a:rPr lang="en-US" dirty="0" smtClean="0"/>
              <a:t>Iteration cycle to export data to Spark (</a:t>
            </a:r>
            <a:r>
              <a:rPr lang="en-US" dirty="0" err="1" smtClean="0"/>
              <a:t>userid</a:t>
            </a:r>
            <a:r>
              <a:rPr lang="en-US" dirty="0" smtClean="0"/>
              <a:t>, location, body temp, room temp)</a:t>
            </a:r>
          </a:p>
          <a:p>
            <a:r>
              <a:rPr lang="en-US" dirty="0" smtClean="0"/>
              <a:t>Localhost listening socket used</a:t>
            </a:r>
          </a:p>
          <a:p>
            <a:r>
              <a:rPr lang="en-US" dirty="0" smtClean="0"/>
              <a:t>Data stream is split and paired with location as a key</a:t>
            </a:r>
          </a:p>
          <a:p>
            <a:r>
              <a:rPr lang="en-US" dirty="0" smtClean="0"/>
              <a:t>Average body temperature used to complete closed loop and provide feedback for room temperature adjustment.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3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http://www.clipartpanda.com/clipart_images/people-and-white-clipart-57691153</a:t>
            </a:r>
            <a:endParaRPr lang="en-US" dirty="0"/>
          </a:p>
          <a:p>
            <a:r>
              <a:rPr lang="en-US" dirty="0">
                <a:hlinkClick r:id="rId3"/>
              </a:rPr>
              <a:t>http://www.steyr-tractoren.com/how-to-utilize-wifi-routers/</a:t>
            </a:r>
            <a:endParaRPr lang="en-US" dirty="0"/>
          </a:p>
          <a:p>
            <a:r>
              <a:rPr lang="en-US" dirty="0">
                <a:hlinkClick r:id="rId4"/>
              </a:rPr>
              <a:t>http://www.blogshared.com/article/featured-review-no-1-sun-s2-smartwatch-39182.aspx</a:t>
            </a:r>
            <a:endParaRPr lang="en-US" dirty="0"/>
          </a:p>
          <a:p>
            <a:r>
              <a:rPr lang="en-US" dirty="0">
                <a:hlinkClick r:id="rId5"/>
              </a:rPr>
              <a:t>https://forwardthinking.honeywell.com/products/thermostats/thermostat_products.html</a:t>
            </a:r>
            <a:endParaRPr lang="en-US" dirty="0"/>
          </a:p>
          <a:p>
            <a:r>
              <a:rPr lang="en-US" dirty="0"/>
              <a:t>http://www.clipartpanda.com/categories/hot-and-cold-thermometer-clip-art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76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402776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42613" y="6132352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49CCF"/>
                </a:solidFill>
                <a:effectLst/>
                <a:latin typeface="Source Sans Pro"/>
                <a:hlinkClick r:id="rId2"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49CCF"/>
                </a:solidFill>
                <a:effectLst/>
                <a:latin typeface="Source Sans Pro"/>
              </a:rPr>
              <a:t>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49CCF"/>
                </a:solidFill>
                <a:effectLst/>
                <a:latin typeface="Source Sans Pro"/>
              </a:rPr>
              <a:t>               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464646"/>
                </a:solidFill>
                <a:effectLst/>
                <a:latin typeface="Source Sans Pro"/>
              </a:rPr>
              <a:t>This work is licensed under a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49CCF"/>
                </a:solidFill>
                <a:effectLst/>
                <a:latin typeface="Source Sans Pro"/>
                <a:hlinkClick r:id="rId2"/>
              </a:rPr>
              <a:t>Creative Commons Attribution 4.0 International License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464646"/>
                </a:solidFill>
                <a:effectLst/>
                <a:latin typeface="Source Sans Pro"/>
              </a:rPr>
              <a:t>.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rgbClr val="049CCF"/>
              </a:solidFill>
              <a:effectLst/>
              <a:latin typeface="Source Sans Pro"/>
            </a:endParaRPr>
          </a:p>
        </p:txBody>
      </p:sp>
      <p:pic>
        <p:nvPicPr>
          <p:cNvPr id="2058" name="Picture 10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163" y="5889464"/>
            <a:ext cx="838200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solved by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complain about the temperature of the room</a:t>
            </a:r>
          </a:p>
          <a:p>
            <a:pPr lvl="1"/>
            <a:r>
              <a:rPr lang="en-US" dirty="0" smtClean="0"/>
              <a:t>Too hot</a:t>
            </a:r>
          </a:p>
          <a:p>
            <a:pPr lvl="1"/>
            <a:r>
              <a:rPr lang="en-US" dirty="0" smtClean="0"/>
              <a:t>Too cold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Collect body temperature and change the room temperature to a comfortable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17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Rooms with automatic adjusting temperature</a:t>
            </a:r>
          </a:p>
          <a:p>
            <a:pPr lvl="0"/>
            <a:r>
              <a:rPr lang="en-US" dirty="0" smtClean="0"/>
              <a:t>The comfort temperature will be around 36-37.5</a:t>
            </a:r>
          </a:p>
          <a:p>
            <a:pPr lvl="0"/>
            <a:r>
              <a:rPr lang="en-US" dirty="0" smtClean="0"/>
              <a:t>Skin temperature will be measured by smart watches and smartphones</a:t>
            </a:r>
          </a:p>
          <a:p>
            <a:pPr lvl="0"/>
            <a:r>
              <a:rPr lang="en-US" dirty="0" smtClean="0"/>
              <a:t>The average temperature of everyone in the room will impact the amount of change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9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representation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97"/>
          <a:stretch/>
        </p:blipFill>
        <p:spPr>
          <a:xfrm>
            <a:off x="2895600" y="2057401"/>
            <a:ext cx="7498793" cy="4518810"/>
          </a:xfrm>
        </p:spPr>
      </p:pic>
    </p:spTree>
    <p:extLst>
      <p:ext uri="{BB962C8B-B14F-4D97-AF65-F5344CB8AC3E}">
        <p14:creationId xmlns:p14="http://schemas.microsoft.com/office/powerpoint/2010/main" val="233318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804" y="834553"/>
            <a:ext cx="8610600" cy="1293028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59" y="3304084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" t="6164" r="5032" b="13326"/>
          <a:stretch/>
        </p:blipFill>
        <p:spPr>
          <a:xfrm>
            <a:off x="5110867" y="3304083"/>
            <a:ext cx="2624237" cy="174307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00551" y="2737363"/>
            <a:ext cx="268185" cy="2681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73" y="3066176"/>
            <a:ext cx="2722145" cy="25140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2" t="113" r="25872" b="-1"/>
          <a:stretch/>
        </p:blipFill>
        <p:spPr>
          <a:xfrm>
            <a:off x="5110867" y="3123720"/>
            <a:ext cx="2650959" cy="24565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25" y="2871455"/>
            <a:ext cx="6600888" cy="31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1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Adjusting </a:t>
            </a:r>
            <a:r>
              <a:rPr lang="en-US" dirty="0"/>
              <a:t>the temperature to create a comfortable room temperature for everyone</a:t>
            </a:r>
          </a:p>
          <a:p>
            <a:r>
              <a:rPr lang="en-US" dirty="0"/>
              <a:t>Reduces cost</a:t>
            </a:r>
          </a:p>
          <a:p>
            <a:pPr lvl="1"/>
            <a:r>
              <a:rPr lang="en-US" dirty="0"/>
              <a:t>Saving energy when there is no need to change the temperature </a:t>
            </a:r>
          </a:p>
          <a:p>
            <a:r>
              <a:rPr lang="en-US" dirty="0"/>
              <a:t>Allows for automation rather than manually adjusting </a:t>
            </a:r>
          </a:p>
          <a:p>
            <a:pPr lvl="1"/>
            <a:r>
              <a:rPr lang="en-US" dirty="0"/>
              <a:t>Saving time for employees </a:t>
            </a:r>
          </a:p>
          <a:p>
            <a:r>
              <a:rPr lang="en-US" dirty="0"/>
              <a:t>Greater population opposed to the </a:t>
            </a:r>
            <a:r>
              <a:rPr lang="en-US" dirty="0" smtClean="0"/>
              <a:t>individual</a:t>
            </a:r>
          </a:p>
          <a:p>
            <a:pPr lvl="1"/>
            <a:r>
              <a:rPr lang="en-US" dirty="0" smtClean="0"/>
              <a:t>Focusing on everyone and not the deviations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7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two heat maps (grids)</a:t>
            </a:r>
          </a:p>
          <a:p>
            <a:pPr lvl="1"/>
            <a:r>
              <a:rPr lang="en-US" dirty="0" smtClean="0"/>
              <a:t>Visualizes the room temperature and body temperature</a:t>
            </a:r>
          </a:p>
          <a:p>
            <a:r>
              <a:rPr lang="en-US" dirty="0" smtClean="0"/>
              <a:t>First grid</a:t>
            </a:r>
          </a:p>
          <a:p>
            <a:pPr lvl="1"/>
            <a:r>
              <a:rPr lang="en-US" dirty="0" smtClean="0"/>
              <a:t>X-axis</a:t>
            </a:r>
          </a:p>
          <a:p>
            <a:pPr lvl="2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Y-axis</a:t>
            </a:r>
          </a:p>
          <a:p>
            <a:pPr lvl="2"/>
            <a:r>
              <a:rPr lang="en-US" dirty="0" smtClean="0"/>
              <a:t>Various rooms</a:t>
            </a:r>
          </a:p>
          <a:p>
            <a:pPr lvl="1"/>
            <a:r>
              <a:rPr lang="en-US" dirty="0" smtClean="0"/>
              <a:t>Gradient colors</a:t>
            </a:r>
          </a:p>
          <a:p>
            <a:r>
              <a:rPr lang="en-US" dirty="0" smtClean="0"/>
              <a:t>Second grid</a:t>
            </a:r>
          </a:p>
          <a:p>
            <a:pPr lvl="1"/>
            <a:r>
              <a:rPr lang="en-US" dirty="0" smtClean="0"/>
              <a:t>Same principle as the first but shows current average body temperature</a:t>
            </a:r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7335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implementation grids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2334419"/>
            <a:ext cx="9324975" cy="3743325"/>
          </a:xfrm>
        </p:spPr>
      </p:pic>
    </p:spTree>
    <p:extLst>
      <p:ext uri="{BB962C8B-B14F-4D97-AF65-F5344CB8AC3E}">
        <p14:creationId xmlns:p14="http://schemas.microsoft.com/office/powerpoint/2010/main" val="86684724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developments pt.2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Saver</a:t>
            </a:r>
          </a:p>
          <a:p>
            <a:pPr lvl="1"/>
            <a:r>
              <a:rPr lang="en-US" dirty="0" smtClean="0"/>
              <a:t>When no one is in the room the climate stays the same</a:t>
            </a:r>
            <a:endParaRPr lang="en-US" dirty="0"/>
          </a:p>
          <a:p>
            <a:r>
              <a:rPr lang="en-US" dirty="0" smtClean="0"/>
              <a:t>Open </a:t>
            </a:r>
            <a:r>
              <a:rPr lang="en-US" dirty="0" err="1" smtClean="0"/>
              <a:t>streetmaps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Extract the </a:t>
            </a:r>
            <a:r>
              <a:rPr lang="en-US" dirty="0"/>
              <a:t>different buildings representing the rooms from the map. </a:t>
            </a:r>
            <a:endParaRPr lang="en-US" dirty="0" smtClean="0"/>
          </a:p>
          <a:p>
            <a:r>
              <a:rPr lang="en-US" dirty="0" smtClean="0"/>
              <a:t>People represented by dots </a:t>
            </a:r>
          </a:p>
          <a:p>
            <a:pPr lvl="1"/>
            <a:r>
              <a:rPr lang="en-US" dirty="0" smtClean="0"/>
              <a:t>Different colors represent body temperature of the person</a:t>
            </a:r>
          </a:p>
          <a:p>
            <a:r>
              <a:rPr lang="en-US" dirty="0" smtClean="0"/>
              <a:t>GPS </a:t>
            </a:r>
            <a:r>
              <a:rPr lang="en-US" dirty="0"/>
              <a:t>Sensors of mobile phones to get the current position of the persons and use the already existing data from smart watches to get the body temperature of the people.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130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2160</TotalTime>
  <Words>333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Source Sans Pro</vt:lpstr>
      <vt:lpstr>Vapor Trail</vt:lpstr>
      <vt:lpstr>Automatic temperature</vt:lpstr>
      <vt:lpstr>Problem solved by the application</vt:lpstr>
      <vt:lpstr>Idea</vt:lpstr>
      <vt:lpstr>Visual representation</vt:lpstr>
      <vt:lpstr>How it works</vt:lpstr>
      <vt:lpstr>Benefits</vt:lpstr>
      <vt:lpstr>Future developments</vt:lpstr>
      <vt:lpstr>Future implementation grids</vt:lpstr>
      <vt:lpstr>Future developments pt.2</vt:lpstr>
      <vt:lpstr>Technical overview</vt:lpstr>
      <vt:lpstr>demonstration</vt:lpstr>
      <vt:lpstr>reference</vt:lpstr>
      <vt:lpstr>Thank you</vt:lpstr>
    </vt:vector>
  </TitlesOfParts>
  <Company>UOIT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temperature</dc:title>
  <dc:creator>Adiel Ramos</dc:creator>
  <cp:lastModifiedBy>Adiel Ramos</cp:lastModifiedBy>
  <cp:revision>36</cp:revision>
  <dcterms:created xsi:type="dcterms:W3CDTF">2016-07-25T14:55:15Z</dcterms:created>
  <dcterms:modified xsi:type="dcterms:W3CDTF">2016-07-28T05:31:58Z</dcterms:modified>
</cp:coreProperties>
</file>