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9dd05c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9dd05c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dd05ca4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dd05ca4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dd05ca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dd05ca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dd05ca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dd05ca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dd05ca4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dd05ca4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7b49fe1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7b49fe1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7b49fe1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7b49fe1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dd05ca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dd05ca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dd05ca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dd05ca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dd05ca4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dd05ca4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dd05ca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dd05ca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7b49fe1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7b49fe1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dd05ca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dd05ca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dd05ca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dd05ca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dd05ca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dd05ca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dd05ca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dd05ca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dd05ca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dd05ca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dd05ca4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dd05ca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NIH CHESTX RAY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d’images radiologique pour la </a:t>
            </a:r>
            <a:r>
              <a:rPr lang="fr"/>
              <a:t>détection</a:t>
            </a:r>
            <a:r>
              <a:rPr lang="fr"/>
              <a:t> de maladie pulmonaire.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43700" y="4274900"/>
            <a:ext cx="31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Imane Khelouat, 11/03/2022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Disparité par Genre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25" y="1263500"/>
            <a:ext cx="4919424" cy="228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95150" y="1509750"/>
            <a:ext cx="293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Nous constatons comme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précédemment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que la disparité par genre semble être cohérente pour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tous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les labels, il n’est donc pas nécessaire de différencier les genres par label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Remarque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77700" y="1386450"/>
            <a:ext cx="63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Dans cette présentation nous ne détaillerons pas toutes les caractéristiques, mais seulement quelques une afin de montrer la complexité et diversité de ce DataSet.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limitations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11675" y="1518500"/>
            <a:ext cx="848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 DataSet comporte plusieurs point d’attention à souligner.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 effet, en plus des disparités entre les différents labels et images, nous remarquons plusieurs point 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Les données comportes des outliers (dans plusieurs colonnes “Age, Follow-up Number…”), un traitement est alors nécessaire pour les nettoyer.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Pour pallier au limitation et faciliter l’apprentissage dans un premier temps afin d’évaluer les algorithmes pouvant répondre à la problématique, nous décidons de nous limiter à un problème à deux classes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limitations : </a:t>
            </a:r>
            <a:r>
              <a:rPr lang="fr" sz="2300"/>
              <a:t>Problème à deux classes</a:t>
            </a:r>
            <a:endParaRPr sz="2300"/>
          </a:p>
        </p:txBody>
      </p:sp>
      <p:sp>
        <p:nvSpPr>
          <p:cNvPr id="141" name="Google Shape;141;p25"/>
          <p:cNvSpPr txBox="1"/>
          <p:nvPr/>
        </p:nvSpPr>
        <p:spPr>
          <a:xfrm>
            <a:off x="396125" y="1254400"/>
            <a:ext cx="8467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Comme dit précédemment, afin de pallier au problème nous étudierons le problème sous deux classes.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Pourquoi 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Une anomalie (maladie) correspond à un bruit/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altération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l’image, et donc pour chaque maladie, il y a une altération correspondante et donc qui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n'apparaît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pas dans les images saines (normales). Ceci nous permet de déduire la classe “Maladie” en regroupant toutes les classes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Cette solution nous permet de pallier au problème de disparité et des données non distribuées équitablement, avec cette division, les données sont presque réparties de façon équitable.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limitations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12625" y="1221400"/>
            <a:ext cx="8500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Lors de la création  du Dataset, les auteurs ont utilisé des algorithmes de NLP pour labéliser les images. Ils annoncent une accuracy de 90%.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Cependant,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différents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articles et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participants ont noté des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incohérences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sur les labels et une limitation dans les résultats d’algorithmes due à la non fiabilité des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labellisations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Une équipe de docteur a donc décidé de travailler sur le sujet et de fournir un nouveau dataset plus précis.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Incohérence dans les données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87900" y="1386450"/>
            <a:ext cx="8434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Comme tout dataset, un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preprocessing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est nécessaire avant l’utilisation des données.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Les images du dataset sont annoncées être du 1024x1024, cependant ce n’est pas le cas en prenant image par image.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 valeurs absurdes (outlier) sur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l'âge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des patients qui dépasse 120 ans (414 ans).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 nombre d’image par patient absurde (outlier), 183 image pour un unique patient.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238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: Notre approche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387900" y="924300"/>
            <a:ext cx="8665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Notre approche pour cette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problématique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été de travailler sur un algorithme de deepLearning - Depthwise Convolution.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Cette algorithme a été choisi à cause de la complexité des données (images), qui nécessite un nombre conséquent de calculs et de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paramètres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En effet, ce réseau de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neurones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traite les channels d’une image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séparément afin de les regrouper ensuite.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 qui nous assure un comportement qui ne se démultiplie pas et donc un nombre de calcul réduit.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 conséquent, également cette algorithme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permet de réduire le nombre de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paramètre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ce qui nous aide à éviter l’overfitting.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: limite physique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45650" y="1237900"/>
            <a:ext cx="854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Malgré l’efficacité du DepthWise Convolution dans la réudction de dimensions, néanmoin notre machine n’arrive pas à faire tourner notre algorithme en un temps raisonnable avec un nombre de données suffisant.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Notre machine est un I5 8èmeG 8G de RAM.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Exemple: Pour 25% des données, avec un batch de 64, une epoche dure approximativement 1h.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Nous avons essayé de traiter plus de données et différentes tailles de batch mais à partir d’un certain temps l’algorithme renvoie une erreur mémoire.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: résultats intermédiaire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511675" y="1551500"/>
            <a:ext cx="772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 précisé précédemment, à cause des limites physiques de notre machine, nous n’avons pas pu lancé notre algorithme sur plusieurs époche, même en le laissant tourner des heures.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résultats intermédiaires pour le moment ne sont pas satisfaisant, avec 50% d’accuracy, l’algorithme ne détecte pas assez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efficacement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les pathologies.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Cependant, nous ne pouvons pas déduire si cela est due à l’algorithme ou aux données, car comme mentionné précédemment, les données sont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peut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être pas fiables et pas correctement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labellisées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comme l’ont annoncé les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différents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challenger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7900"/>
            <a:ext cx="85248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l’analyse du DataSet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DataSet est composé d’images de radiologie, chaque image est identifié par des </a:t>
            </a:r>
            <a:r>
              <a:rPr lang="fr"/>
              <a:t>paramètres</a:t>
            </a:r>
            <a:r>
              <a:rPr lang="fr"/>
              <a:t> uniques.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: Son contenu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70700" y="1323950"/>
            <a:ext cx="8520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Nous disposons de 112,120 images radiologiques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patients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labellisées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selon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différentes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pathologies.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Il existe 30 805 patient unique, où chaque patient peut avoir plusieurs pathologies inscrites sur une ou plusieurs images.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Chaque patient peut être identifié par un identifiant unique, nous connaissons son age ainsi que son sexe.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Il existe 15 classes dans le dataset (14 maladies et des images normales).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325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Proportion des différentes classes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88" y="1296525"/>
            <a:ext cx="848922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Proportion des </a:t>
            </a:r>
            <a:r>
              <a:rPr lang="fr"/>
              <a:t>différentes</a:t>
            </a:r>
            <a:r>
              <a:rPr lang="fr"/>
              <a:t> classes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0025"/>
            <a:ext cx="4302601" cy="187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14575" y="1485475"/>
            <a:ext cx="430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peut voir que la proportion des images n’est pas répartie équitablement entre les différentes classes,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 qui crée un déséquilibre pour notre apprentissages.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Il faudra alors faire attention au préprocessing et à l’apprentissage de ces données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des images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198" cy="314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des images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199" y="1296525"/>
            <a:ext cx="4888401" cy="17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97100" y="1369950"/>
            <a:ext cx="371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Comme dit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précédemment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chaque image peut être associé à un ou plusieurs labels.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Ici nous pouvons voir qu’il y a une bonne partie d’images du dataset qui contiennent plusieurs labels.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des images : Maladie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75" y="1287425"/>
            <a:ext cx="5413124" cy="19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80600" y="1419475"/>
            <a:ext cx="3367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la suite de la slide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précédente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 enlevant les images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labellisées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comme Normal, nous pouvons constater que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près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la 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moitié</a:t>
            </a:r>
            <a:r>
              <a:rPr lang="f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des images malades contiennent plusieurs maladie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Disparité par Genre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1263500"/>
            <a:ext cx="8067301" cy="37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