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8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0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08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5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DDD86889-3DD0-2CB0-CA44-52DB43EC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D3A1-5CF0-F202-1AC9-354C6F97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2" y="1380553"/>
            <a:ext cx="3931320" cy="2267193"/>
          </a:xfrm>
        </p:spPr>
        <p:txBody>
          <a:bodyPr>
            <a:normAutofit/>
          </a:bodyPr>
          <a:lstStyle/>
          <a:p>
            <a:r>
              <a:rPr lang="en-GB" dirty="0">
                <a:latin typeface="Aharoni" panose="020F0502020204030204" pitchFamily="2" charset="-79"/>
                <a:cs typeface="Aharoni" panose="020F0502020204030204" pitchFamily="2" charset="-79"/>
              </a:rPr>
              <a:t>Introduction to CTF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A1BAB-6C7B-F9FA-E6CC-0C2974569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GB" dirty="0"/>
              <a:t>Prepared by</a:t>
            </a:r>
            <a:r>
              <a:rPr lang="ar-BH" dirty="0"/>
              <a:t> : </a:t>
            </a:r>
            <a:r>
              <a:rPr lang="en-GB" dirty="0"/>
              <a:t>KHALED MOHAMED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een flag with numbers and letters&#10;&#10;Description automatically generated">
            <a:extLst>
              <a:ext uri="{FF2B5EF4-FFF2-40B4-BE49-F238E27FC236}">
                <a16:creationId xmlns:a16="http://schemas.microsoft.com/office/drawing/2014/main" id="{24E4CBB1-6C89-FCCE-354A-949D5DEDF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1" y="985187"/>
            <a:ext cx="2547999" cy="1353624"/>
          </a:xfrm>
          <a:prstGeom prst="rect">
            <a:avLst/>
          </a:prstGeom>
        </p:spPr>
      </p:pic>
      <p:pic>
        <p:nvPicPr>
          <p:cNvPr id="8" name="Picture 7" descr="A white logo with a person in a hood and a computer&#10;&#10;Description automatically generated">
            <a:extLst>
              <a:ext uri="{FF2B5EF4-FFF2-40B4-BE49-F238E27FC236}">
                <a16:creationId xmlns:a16="http://schemas.microsoft.com/office/drawing/2014/main" id="{C84AE4B2-23BF-2437-7B9B-5623397BD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164" y="5696782"/>
            <a:ext cx="1548278" cy="11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5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B0F55-7324-0FCD-FA78-8044FFB1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Stegseek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E1091-99B0-CB5A-7EEF-F823228B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41" y="2256183"/>
            <a:ext cx="6426245" cy="281263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61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Freeform: Shape 5126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Matan Kubovsky on LinkedIn: It's Demo (Mentality) Time ! I've been working  recently with a few…">
            <a:extLst>
              <a:ext uri="{FF2B5EF4-FFF2-40B4-BE49-F238E27FC236}">
                <a16:creationId xmlns:a16="http://schemas.microsoft.com/office/drawing/2014/main" id="{7BB31599-C335-4C49-A245-C998EA30A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76231" y="1311975"/>
            <a:ext cx="8239538" cy="46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75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flag with numbers and letters&#10;&#10;Description automatically generated">
            <a:extLst>
              <a:ext uri="{FF2B5EF4-FFF2-40B4-BE49-F238E27FC236}">
                <a16:creationId xmlns:a16="http://schemas.microsoft.com/office/drawing/2014/main" id="{3DF31030-56F2-9965-53BF-2F804C2F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r="407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9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7DC03-D05D-F8F7-F782-CB809B68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61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 Time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13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F0F24-507E-FCFB-8B2B-B7DF5360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35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F45A0-ADD2-5A03-3EC2-C1C9BBE8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28" y="1372251"/>
            <a:ext cx="3821295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CTF? </a:t>
            </a:r>
          </a:p>
        </p:txBody>
      </p:sp>
      <p:pic>
        <p:nvPicPr>
          <p:cNvPr id="7" name="Picture 6" descr="A green flag on a black background&#10;&#10;Description automatically generated">
            <a:extLst>
              <a:ext uri="{FF2B5EF4-FFF2-40B4-BE49-F238E27FC236}">
                <a16:creationId xmlns:a16="http://schemas.microsoft.com/office/drawing/2014/main" id="{55B42265-73DE-7C62-216B-1025E083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5519415" y="828459"/>
            <a:ext cx="6096000" cy="3429000"/>
          </a:xfrm>
          <a:prstGeom prst="rect">
            <a:avLst/>
          </a:prstGeom>
        </p:spPr>
      </p:pic>
      <p:pic>
        <p:nvPicPr>
          <p:cNvPr id="5" name="Picture 4" descr="A white logo with a person in a hood and a computer&#10;&#10;Description automatically generated">
            <a:extLst>
              <a:ext uri="{FF2B5EF4-FFF2-40B4-BE49-F238E27FC236}">
                <a16:creationId xmlns:a16="http://schemas.microsoft.com/office/drawing/2014/main" id="{90F246B3-7F00-752F-9869-A17CAC0B1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 b="17928"/>
          <a:stretch/>
        </p:blipFill>
        <p:spPr>
          <a:xfrm>
            <a:off x="10329119" y="5789877"/>
            <a:ext cx="1864718" cy="107726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17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women looking at a computer screen&#10;&#10;Description automatically generated">
            <a:extLst>
              <a:ext uri="{FF2B5EF4-FFF2-40B4-BE49-F238E27FC236}">
                <a16:creationId xmlns:a16="http://schemas.microsoft.com/office/drawing/2014/main" id="{3D7748A6-1CC2-288C-0164-2AC9DD82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3" y="1716288"/>
            <a:ext cx="4848008" cy="4618120"/>
          </a:xfrm>
          <a:prstGeom prst="rect">
            <a:avLst/>
          </a:prstGeom>
        </p:spPr>
      </p:pic>
      <p:pic>
        <p:nvPicPr>
          <p:cNvPr id="6" name="Picture 5" descr="A group of people sitting at tables with laptops&#10;&#10;Description automatically generated">
            <a:extLst>
              <a:ext uri="{FF2B5EF4-FFF2-40B4-BE49-F238E27FC236}">
                <a16:creationId xmlns:a16="http://schemas.microsoft.com/office/drawing/2014/main" id="{28BA60C1-9609-AE8F-A245-0260C591E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74" y="1716288"/>
            <a:ext cx="5702493" cy="46181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91652-3A8F-E0F1-C8D1-E9F42713F1F9}"/>
              </a:ext>
            </a:extLst>
          </p:cNvPr>
          <p:cNvCxnSpPr/>
          <p:nvPr/>
        </p:nvCxnSpPr>
        <p:spPr>
          <a:xfrm>
            <a:off x="5981001" y="686824"/>
            <a:ext cx="0" cy="57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428292-B5CA-1A4A-669E-4CF6B219BE8B}"/>
              </a:ext>
            </a:extLst>
          </p:cNvPr>
          <p:cNvSpPr/>
          <p:nvPr/>
        </p:nvSpPr>
        <p:spPr>
          <a:xfrm>
            <a:off x="1305713" y="528710"/>
            <a:ext cx="3658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CTF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70E17-D2B9-5D8F-9E95-396210936DA8}"/>
              </a:ext>
            </a:extLst>
          </p:cNvPr>
          <p:cNvSpPr/>
          <p:nvPr/>
        </p:nvSpPr>
        <p:spPr>
          <a:xfrm>
            <a:off x="7605546" y="523592"/>
            <a:ext cx="3865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Offline CTF </a:t>
            </a:r>
          </a:p>
        </p:txBody>
      </p:sp>
    </p:spTree>
    <p:extLst>
      <p:ext uri="{BB962C8B-B14F-4D97-AF65-F5344CB8AC3E}">
        <p14:creationId xmlns:p14="http://schemas.microsoft.com/office/powerpoint/2010/main" val="211350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4C52B-C208-114C-5E02-2D77644D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2" y="1203760"/>
            <a:ext cx="6797730" cy="4450480"/>
          </a:xfrm>
          <a:prstGeom prst="rect">
            <a:avLst/>
          </a:prstGeom>
        </p:spPr>
      </p:pic>
      <p:pic>
        <p:nvPicPr>
          <p:cNvPr id="2050" name="Picture 2" descr="Google CTF">
            <a:extLst>
              <a:ext uri="{FF2B5EF4-FFF2-40B4-BE49-F238E27FC236}">
                <a16:creationId xmlns:a16="http://schemas.microsoft.com/office/drawing/2014/main" id="{41AB2FC8-ED1B-68A0-0EC3-48A33E368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78" y="152124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DF00-F293-19FA-4402-DF36597A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CTF Categories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77C4E-2FAB-0178-1F84-D5CCCBC99A2C}"/>
              </a:ext>
            </a:extLst>
          </p:cNvPr>
          <p:cNvSpPr txBox="1"/>
          <p:nvPr/>
        </p:nvSpPr>
        <p:spPr>
          <a:xfrm>
            <a:off x="7202441" y="2884395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exploitation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Forensics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OSINT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– Reverse engineering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logo of a person in a hood&#10;&#10;Description automatically generated">
            <a:extLst>
              <a:ext uri="{FF2B5EF4-FFF2-40B4-BE49-F238E27FC236}">
                <a16:creationId xmlns:a16="http://schemas.microsoft.com/office/drawing/2014/main" id="{E87D0569-BCE2-8B92-5646-8E88B887E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5" y="723900"/>
            <a:ext cx="6268279" cy="47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96" name="Group 3095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097" name="Rectangle 3096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7EA7F-CC05-0F5F-F5B2-9623436B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9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and how play in Competitions? </a:t>
            </a:r>
          </a:p>
        </p:txBody>
      </p:sp>
      <p:pic>
        <p:nvPicPr>
          <p:cNvPr id="3074" name="Picture 2" descr="GitHub - rhfnx/picoCTF: This repository will help you to find the answer  and giving solutions for the challenges on picoCTF and also picoGym">
            <a:extLst>
              <a:ext uri="{FF2B5EF4-FFF2-40B4-BE49-F238E27FC236}">
                <a16:creationId xmlns:a16="http://schemas.microsoft.com/office/drawing/2014/main" id="{B136FB9D-FFB0-BD9C-246E-699F2D9B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3349" y="4165756"/>
            <a:ext cx="2531741" cy="139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ster your cybersecurity skills with Hack The Box ILT and Online Live  Mentoring from Applied Technology Academy">
            <a:extLst>
              <a:ext uri="{FF2B5EF4-FFF2-40B4-BE49-F238E27FC236}">
                <a16:creationId xmlns:a16="http://schemas.microsoft.com/office/drawing/2014/main" id="{A9B6151E-F47F-F0CD-DCB2-B50025E7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1475" y="4107379"/>
            <a:ext cx="2513609" cy="15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TFtime.org / All about CTF (Capture The Flag)">
            <a:extLst>
              <a:ext uri="{FF2B5EF4-FFF2-40B4-BE49-F238E27FC236}">
                <a16:creationId xmlns:a16="http://schemas.microsoft.com/office/drawing/2014/main" id="{7538D09D-8EEB-6338-D6C7-1B28BFA6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9929" y="1641415"/>
            <a:ext cx="2531742" cy="7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yHackMe/README.md at main · DFTF-PConsole/TryHackMe · GitHub">
            <a:extLst>
              <a:ext uri="{FF2B5EF4-FFF2-40B4-BE49-F238E27FC236}">
                <a16:creationId xmlns:a16="http://schemas.microsoft.com/office/drawing/2014/main" id="{44FB1CA5-6B7F-303A-E2AE-C0FC4363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1475" y="1288906"/>
            <a:ext cx="2513609" cy="14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5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EE40E-F36F-F4CE-555F-9ED165B8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48"/>
          <a:stretch/>
        </p:blipFill>
        <p:spPr>
          <a:xfrm>
            <a:off x="152399" y="152401"/>
            <a:ext cx="118872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3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50D3DA-C2DF-AF18-F4A9-889C0D338EC0}"/>
              </a:ext>
            </a:extLst>
          </p:cNvPr>
          <p:cNvSpPr/>
          <p:nvPr/>
        </p:nvSpPr>
        <p:spPr>
          <a:xfrm>
            <a:off x="867266" y="904973"/>
            <a:ext cx="5552388" cy="952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9BCD9-8B4D-90C0-6979-5990A9FD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62" y="429722"/>
            <a:ext cx="5671907" cy="1288489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tools use in CTF</a:t>
            </a:r>
          </a:p>
        </p:txBody>
      </p:sp>
      <p:pic>
        <p:nvPicPr>
          <p:cNvPr id="4098" name="Picture 2" descr="Burp Suite: The Ultimate Tool for Web Application Security Testing">
            <a:extLst>
              <a:ext uri="{FF2B5EF4-FFF2-40B4-BE49-F238E27FC236}">
                <a16:creationId xmlns:a16="http://schemas.microsoft.com/office/drawing/2014/main" id="{B313D88E-17E5-C8B8-83D3-07B2C5A8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" y="1767288"/>
            <a:ext cx="5030648" cy="25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C24634-C55C-AB32-2038-5FB5CE61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2" y="3429000"/>
            <a:ext cx="3329471" cy="332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- gchq/CyberChef: The Cyber Swiss Army Knife - a web app for  encryption, encoding, compression and data analysis">
            <a:extLst>
              <a:ext uri="{FF2B5EF4-FFF2-40B4-BE49-F238E27FC236}">
                <a16:creationId xmlns:a16="http://schemas.microsoft.com/office/drawing/2014/main" id="{A71743E1-1F7F-6436-D0DB-C6906BF8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69" y="254890"/>
            <a:ext cx="4512365" cy="22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utopsy - Digital Forensics">
            <a:extLst>
              <a:ext uri="{FF2B5EF4-FFF2-40B4-BE49-F238E27FC236}">
                <a16:creationId xmlns:a16="http://schemas.microsoft.com/office/drawing/2014/main" id="{3CB3D492-ACB2-9093-5209-B4F4A288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34" y="2699916"/>
            <a:ext cx="4381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D5 Password Cracking with John the Ripper – Network Wizkid">
            <a:extLst>
              <a:ext uri="{FF2B5EF4-FFF2-40B4-BE49-F238E27FC236}">
                <a16:creationId xmlns:a16="http://schemas.microsoft.com/office/drawing/2014/main" id="{240F0AD7-1DA0-5350-C94B-4EBBCC0E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4293084"/>
            <a:ext cx="4823768" cy="22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0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EB9348-D162-8819-F6AE-7F7B71E5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ExifTool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B5231-4DCB-27EB-E01D-656C7AD0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05" y="1238995"/>
            <a:ext cx="7122393" cy="47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931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Bembo</vt:lpstr>
      <vt:lpstr>Times New Roman</vt:lpstr>
      <vt:lpstr>AdornVTI</vt:lpstr>
      <vt:lpstr>Introduction to CTF </vt:lpstr>
      <vt:lpstr>What is CTF? </vt:lpstr>
      <vt:lpstr>PowerPoint Presentation</vt:lpstr>
      <vt:lpstr>PowerPoint Presentation</vt:lpstr>
      <vt:lpstr>CTF Categories : </vt:lpstr>
      <vt:lpstr>Where and how play in Competitions? </vt:lpstr>
      <vt:lpstr>PowerPoint Presentation</vt:lpstr>
      <vt:lpstr>Common tools use in CTF</vt:lpstr>
      <vt:lpstr>ExifTool </vt:lpstr>
      <vt:lpstr>Stegseek </vt:lpstr>
      <vt:lpstr>PowerPoint Presentation</vt:lpstr>
      <vt:lpstr>Challenge Time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MESZ .</dc:creator>
  <cp:lastModifiedBy>MESZ .</cp:lastModifiedBy>
  <cp:revision>5</cp:revision>
  <dcterms:created xsi:type="dcterms:W3CDTF">2024-10-20T16:45:52Z</dcterms:created>
  <dcterms:modified xsi:type="dcterms:W3CDTF">2024-10-20T18:01:30Z</dcterms:modified>
</cp:coreProperties>
</file>