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DZ" dirty="0" smtClean="0"/>
              <a:t>مستند النموذج الرياضي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ar-DZ" sz="2400" dirty="0" smtClean="0"/>
              <a:t>تعريف المشكلة : تجنب حدوث أي معوقات تعيق حركة اليد اثناء الحركة وسيتم حساب زاوية حركة اليد لتجنب حدوث أي اصطدام</a:t>
            </a:r>
          </a:p>
          <a:p>
            <a:r>
              <a:rPr lang="ar-DZ" sz="2400" dirty="0" smtClean="0"/>
              <a:t>متغيرات العملية : </a:t>
            </a:r>
            <a:r>
              <a:rPr lang="en-US" sz="2400" dirty="0" smtClean="0"/>
              <a:t>X , Y</a:t>
            </a:r>
            <a:r>
              <a:rPr lang="en-US" sz="2400" dirty="0"/>
              <a:t> </a:t>
            </a:r>
            <a:r>
              <a:rPr lang="en-US" sz="2400" dirty="0" smtClean="0"/>
              <a:t>, 360 angle</a:t>
            </a:r>
          </a:p>
          <a:p>
            <a:r>
              <a:rPr lang="ar-SA" sz="2400" dirty="0" smtClean="0"/>
              <a:t>المعادلة الرياضية : </a:t>
            </a:r>
            <a:r>
              <a:rPr lang="en-US" sz="2400" dirty="0" smtClean="0"/>
              <a:t>360\4=90</a:t>
            </a:r>
            <a:r>
              <a:rPr lang="ar-DZ" sz="2400" dirty="0" smtClean="0"/>
              <a:t> </a:t>
            </a:r>
          </a:p>
          <a:p>
            <a:r>
              <a:rPr lang="ar-DZ" sz="2400" dirty="0" smtClean="0"/>
              <a:t>اقصى ارتفاع تصله اليد </a:t>
            </a:r>
            <a:r>
              <a:rPr lang="en-US" sz="2400" dirty="0" smtClean="0"/>
              <a:t>90</a:t>
            </a:r>
            <a:r>
              <a:rPr lang="ar-SA" sz="2400" dirty="0" smtClean="0"/>
              <a:t>  درجة مئوية لليد اليمنى بحيث لا تزيد عنه و يلزم ابعاد أي كائن يعيق الحركة </a:t>
            </a:r>
          </a:p>
          <a:p>
            <a:r>
              <a:rPr lang="ar-SA" sz="2400" dirty="0" smtClean="0"/>
              <a:t>واقصى ارتفاع لليد اليسرى </a:t>
            </a:r>
            <a:r>
              <a:rPr lang="en-US" sz="2400" dirty="0" smtClean="0"/>
              <a:t>360\2=180 </a:t>
            </a:r>
            <a:r>
              <a:rPr lang="ar-DZ" sz="2400" dirty="0" smtClean="0"/>
              <a:t> بحيث لا تزيد عنه </a:t>
            </a:r>
            <a:endParaRPr lang="ar-SA" sz="2400" dirty="0" smtClean="0"/>
          </a:p>
          <a:p>
            <a:endParaRPr lang="ar-SA" sz="2400" dirty="0" smtClean="0"/>
          </a:p>
          <a:p>
            <a:endParaRPr lang="ar-SA" dirty="0" smtClean="0"/>
          </a:p>
          <a:p>
            <a:endParaRPr lang="ar-DZ" dirty="0" smtClean="0"/>
          </a:p>
          <a:p>
            <a:endParaRPr lang="ar-DZ" dirty="0" smtClean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816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1" y="908475"/>
            <a:ext cx="7954485" cy="49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66</Words>
  <Application>Microsoft Office PowerPoint</Application>
  <PresentationFormat>ملء الشاشة</PresentationFormat>
  <Paragraphs>9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Tahoma</vt:lpstr>
      <vt:lpstr>Wingdings 3</vt:lpstr>
      <vt:lpstr>Wisp</vt:lpstr>
      <vt:lpstr>مستند النموذج الرياضي 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محمد البقمي</dc:creator>
  <cp:lastModifiedBy>محمد البقمي</cp:lastModifiedBy>
  <cp:revision>6</cp:revision>
  <dcterms:created xsi:type="dcterms:W3CDTF">2021-07-15T21:53:14Z</dcterms:created>
  <dcterms:modified xsi:type="dcterms:W3CDTF">2021-07-15T23:54:53Z</dcterms:modified>
</cp:coreProperties>
</file>