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5E7E5-BA19-4D67-BFE5-E8D613181B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33EF87BD-4D2D-4892-BE58-8DEBA0E34C4C}">
      <dgm:prSet phldrT="[نص]"/>
      <dgm:spPr/>
      <dgm:t>
        <a:bodyPr/>
        <a:lstStyle/>
        <a:p>
          <a:pPr rtl="1"/>
          <a:r>
            <a:rPr lang="ar-SA" dirty="0" smtClean="0"/>
            <a:t>قائد المجموعة </a:t>
          </a:r>
          <a:endParaRPr lang="ar-SA" dirty="0"/>
        </a:p>
      </dgm:t>
    </dgm:pt>
    <dgm:pt modelId="{8DC7080D-92DE-4B5D-B8F8-8F731D1768B1}" type="parTrans" cxnId="{64B288F9-A4A6-4442-82F0-7D5D01EB484B}">
      <dgm:prSet/>
      <dgm:spPr/>
      <dgm:t>
        <a:bodyPr/>
        <a:lstStyle/>
        <a:p>
          <a:pPr rtl="1"/>
          <a:endParaRPr lang="ar-SA"/>
        </a:p>
      </dgm:t>
    </dgm:pt>
    <dgm:pt modelId="{124BA8AD-A471-4554-B07D-65FD5D626E2E}" type="sibTrans" cxnId="{64B288F9-A4A6-4442-82F0-7D5D01EB484B}">
      <dgm:prSet/>
      <dgm:spPr/>
      <dgm:t>
        <a:bodyPr/>
        <a:lstStyle/>
        <a:p>
          <a:pPr rtl="1"/>
          <a:endParaRPr lang="ar-SA"/>
        </a:p>
      </dgm:t>
    </dgm:pt>
    <dgm:pt modelId="{C6188F98-7FAB-423C-B96E-78C97F329994}">
      <dgm:prSet phldrT="[نص]"/>
      <dgm:spPr/>
      <dgm:t>
        <a:bodyPr/>
        <a:lstStyle/>
        <a:p>
          <a:pPr rtl="1"/>
          <a:r>
            <a:rPr lang="ar-SA" dirty="0" smtClean="0"/>
            <a:t>مسار الميكانيكا </a:t>
          </a:r>
          <a:endParaRPr lang="ar-SA" dirty="0"/>
        </a:p>
      </dgm:t>
    </dgm:pt>
    <dgm:pt modelId="{C0CE90EE-0979-46E0-A544-0D5BF49240E7}" type="parTrans" cxnId="{68D347B1-3BD7-4E69-B78D-07816C384FB3}">
      <dgm:prSet/>
      <dgm:spPr/>
      <dgm:t>
        <a:bodyPr/>
        <a:lstStyle/>
        <a:p>
          <a:pPr rtl="1"/>
          <a:endParaRPr lang="ar-SA"/>
        </a:p>
      </dgm:t>
    </dgm:pt>
    <dgm:pt modelId="{CD6694C1-4CEF-42FD-8A7F-5700407743ED}" type="sibTrans" cxnId="{68D347B1-3BD7-4E69-B78D-07816C384FB3}">
      <dgm:prSet/>
      <dgm:spPr/>
      <dgm:t>
        <a:bodyPr/>
        <a:lstStyle/>
        <a:p>
          <a:pPr rtl="1"/>
          <a:endParaRPr lang="ar-SA"/>
        </a:p>
      </dgm:t>
    </dgm:pt>
    <dgm:pt modelId="{C3A7D339-ACF8-4B55-8761-1F569DA5B20D}">
      <dgm:prSet phldrT="[نص]"/>
      <dgm:spPr/>
      <dgm:t>
        <a:bodyPr/>
        <a:lstStyle/>
        <a:p>
          <a:pPr rtl="1"/>
          <a:r>
            <a:rPr lang="ar-SA" dirty="0" smtClean="0"/>
            <a:t>مسار البرمجيات </a:t>
          </a:r>
          <a:endParaRPr lang="ar-SA" dirty="0"/>
        </a:p>
      </dgm:t>
    </dgm:pt>
    <dgm:pt modelId="{98E80D20-972E-44FA-A21B-0DE32D56B1C8}" type="parTrans" cxnId="{AC154740-A206-4B8F-AE94-E103D0028972}">
      <dgm:prSet/>
      <dgm:spPr/>
      <dgm:t>
        <a:bodyPr/>
        <a:lstStyle/>
        <a:p>
          <a:pPr rtl="1"/>
          <a:endParaRPr lang="ar-SA"/>
        </a:p>
      </dgm:t>
    </dgm:pt>
    <dgm:pt modelId="{441171F6-425B-4920-A1D6-FDB1757F6160}" type="sibTrans" cxnId="{AC154740-A206-4B8F-AE94-E103D0028972}">
      <dgm:prSet/>
      <dgm:spPr/>
      <dgm:t>
        <a:bodyPr/>
        <a:lstStyle/>
        <a:p>
          <a:pPr rtl="1"/>
          <a:endParaRPr lang="ar-SA"/>
        </a:p>
      </dgm:t>
    </dgm:pt>
    <dgm:pt modelId="{B80CB55C-1FE5-4948-B7FE-4084AE22A7A7}">
      <dgm:prSet phldrT="[نص]"/>
      <dgm:spPr/>
      <dgm:t>
        <a:bodyPr/>
        <a:lstStyle/>
        <a:p>
          <a:pPr rtl="1"/>
          <a:r>
            <a:rPr lang="ar-SA" dirty="0" smtClean="0"/>
            <a:t>مسار  الالكترونيات </a:t>
          </a:r>
          <a:endParaRPr lang="ar-SA" dirty="0"/>
        </a:p>
      </dgm:t>
    </dgm:pt>
    <dgm:pt modelId="{6F60264B-99E1-474C-B280-04502B0850E5}" type="parTrans" cxnId="{B757DA43-627B-4C1E-8D5E-0CF702812E43}">
      <dgm:prSet/>
      <dgm:spPr/>
      <dgm:t>
        <a:bodyPr/>
        <a:lstStyle/>
        <a:p>
          <a:pPr rtl="1"/>
          <a:endParaRPr lang="ar-SA"/>
        </a:p>
      </dgm:t>
    </dgm:pt>
    <dgm:pt modelId="{98A1601F-0291-4C69-809D-6CA061E8DC9F}" type="sibTrans" cxnId="{B757DA43-627B-4C1E-8D5E-0CF702812E43}">
      <dgm:prSet/>
      <dgm:spPr/>
      <dgm:t>
        <a:bodyPr/>
        <a:lstStyle/>
        <a:p>
          <a:pPr rtl="1"/>
          <a:endParaRPr lang="ar-SA"/>
        </a:p>
      </dgm:t>
    </dgm:pt>
    <dgm:pt modelId="{60486DB7-6C5B-4462-AD0C-783C0AFFEFF1}">
      <dgm:prSet phldrT="[نص]" custT="1"/>
      <dgm:spPr/>
      <dgm:t>
        <a:bodyPr/>
        <a:lstStyle/>
        <a:p>
          <a:pPr rtl="1"/>
          <a:r>
            <a:rPr lang="en-US" sz="1600" dirty="0" smtClean="0"/>
            <a:t>Engineer B</a:t>
          </a:r>
          <a:endParaRPr lang="ar-SA" sz="1600" dirty="0"/>
        </a:p>
      </dgm:t>
    </dgm:pt>
    <dgm:pt modelId="{D4769F54-1BFA-49E2-9A83-9C7007A5B9A5}" type="parTrans" cxnId="{84A24DF9-EA30-4014-80F7-110B8AFE842F}">
      <dgm:prSet/>
      <dgm:spPr/>
      <dgm:t>
        <a:bodyPr/>
        <a:lstStyle/>
        <a:p>
          <a:pPr rtl="1"/>
          <a:endParaRPr lang="ar-SA"/>
        </a:p>
      </dgm:t>
    </dgm:pt>
    <dgm:pt modelId="{0186B4DE-17BD-4B61-9A82-CA63938E6155}" type="sibTrans" cxnId="{84A24DF9-EA30-4014-80F7-110B8AFE842F}">
      <dgm:prSet/>
      <dgm:spPr/>
      <dgm:t>
        <a:bodyPr/>
        <a:lstStyle/>
        <a:p>
          <a:pPr rtl="1"/>
          <a:endParaRPr lang="ar-SA"/>
        </a:p>
      </dgm:t>
    </dgm:pt>
    <dgm:pt modelId="{AA15A371-10E1-4260-ADC9-62B062F9D864}">
      <dgm:prSet phldrT="[نص]" custT="1"/>
      <dgm:spPr/>
      <dgm:t>
        <a:bodyPr/>
        <a:lstStyle/>
        <a:p>
          <a:pPr rtl="1"/>
          <a:r>
            <a:rPr lang="en-US" sz="1600" dirty="0" smtClean="0"/>
            <a:t>Engineer C</a:t>
          </a:r>
          <a:endParaRPr lang="ar-SA" sz="1600" dirty="0"/>
        </a:p>
      </dgm:t>
    </dgm:pt>
    <dgm:pt modelId="{AFFFB564-EE8A-42B1-B4E5-C5095A3C10B5}" type="parTrans" cxnId="{CEF97FA7-3A9E-4C7B-8036-631BF7237298}">
      <dgm:prSet/>
      <dgm:spPr/>
      <dgm:t>
        <a:bodyPr/>
        <a:lstStyle/>
        <a:p>
          <a:pPr rtl="1"/>
          <a:endParaRPr lang="ar-SA"/>
        </a:p>
      </dgm:t>
    </dgm:pt>
    <dgm:pt modelId="{E4DE04D6-659D-41D6-B867-878156138538}" type="sibTrans" cxnId="{CEF97FA7-3A9E-4C7B-8036-631BF7237298}">
      <dgm:prSet/>
      <dgm:spPr/>
      <dgm:t>
        <a:bodyPr/>
        <a:lstStyle/>
        <a:p>
          <a:pPr rtl="1"/>
          <a:endParaRPr lang="ar-SA"/>
        </a:p>
      </dgm:t>
    </dgm:pt>
    <dgm:pt modelId="{AD6EE181-E31D-41AF-B086-9025B01B99E9}">
      <dgm:prSet phldrT="[نص]" custT="1"/>
      <dgm:spPr/>
      <dgm:t>
        <a:bodyPr/>
        <a:lstStyle/>
        <a:p>
          <a:pPr rtl="1"/>
          <a:r>
            <a:rPr lang="en-US" sz="1600" dirty="0" smtClean="0"/>
            <a:t>Engineer A</a:t>
          </a:r>
          <a:endParaRPr lang="ar-SA" sz="1600" dirty="0"/>
        </a:p>
      </dgm:t>
    </dgm:pt>
    <dgm:pt modelId="{EB15CF64-4BAE-4B8E-89FB-65CD59E2B6C2}" type="parTrans" cxnId="{77333E11-8C29-45DC-B57A-139C1B59C5F6}">
      <dgm:prSet/>
      <dgm:spPr/>
      <dgm:t>
        <a:bodyPr/>
        <a:lstStyle/>
        <a:p>
          <a:pPr rtl="1"/>
          <a:endParaRPr lang="ar-SA"/>
        </a:p>
      </dgm:t>
    </dgm:pt>
    <dgm:pt modelId="{C799AEC3-AFAB-49DC-9012-17FDFF1B36A0}" type="sibTrans" cxnId="{77333E11-8C29-45DC-B57A-139C1B59C5F6}">
      <dgm:prSet/>
      <dgm:spPr/>
      <dgm:t>
        <a:bodyPr/>
        <a:lstStyle/>
        <a:p>
          <a:pPr rtl="1"/>
          <a:endParaRPr lang="ar-SA"/>
        </a:p>
      </dgm:t>
    </dgm:pt>
    <dgm:pt modelId="{24ADD829-F435-4A23-BCC7-2E55D47C8E31}" type="pres">
      <dgm:prSet presAssocID="{E255E7E5-BA19-4D67-BFE5-E8D613181B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508DE2DE-72AF-44EE-AEC3-9F95FFD65A4C}" type="pres">
      <dgm:prSet presAssocID="{33EF87BD-4D2D-4892-BE58-8DEBA0E34C4C}" presName="hierRoot1" presStyleCnt="0">
        <dgm:presLayoutVars>
          <dgm:hierBranch val="init"/>
        </dgm:presLayoutVars>
      </dgm:prSet>
      <dgm:spPr/>
    </dgm:pt>
    <dgm:pt modelId="{71FA374D-3E82-489F-AEC1-CE90CB9D3800}" type="pres">
      <dgm:prSet presAssocID="{33EF87BD-4D2D-4892-BE58-8DEBA0E34C4C}" presName="rootComposite1" presStyleCnt="0"/>
      <dgm:spPr/>
    </dgm:pt>
    <dgm:pt modelId="{82A91A8C-03FB-4CD5-96D7-01C81F2B16CF}" type="pres">
      <dgm:prSet presAssocID="{33EF87BD-4D2D-4892-BE58-8DEBA0E34C4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0F551951-29AB-4BB6-B6D7-FF73373F10D0}" type="pres">
      <dgm:prSet presAssocID="{33EF87BD-4D2D-4892-BE58-8DEBA0E34C4C}" presName="rootConnector1" presStyleLbl="node1" presStyleIdx="0" presStyleCnt="0"/>
      <dgm:spPr/>
      <dgm:t>
        <a:bodyPr/>
        <a:lstStyle/>
        <a:p>
          <a:pPr rtl="1"/>
          <a:endParaRPr lang="ar-SA"/>
        </a:p>
      </dgm:t>
    </dgm:pt>
    <dgm:pt modelId="{9F69E26C-11C6-4906-9169-D8A01D2E067C}" type="pres">
      <dgm:prSet presAssocID="{33EF87BD-4D2D-4892-BE58-8DEBA0E34C4C}" presName="hierChild2" presStyleCnt="0"/>
      <dgm:spPr/>
    </dgm:pt>
    <dgm:pt modelId="{E965F09E-5EC5-4D62-BE32-A181C0472D33}" type="pres">
      <dgm:prSet presAssocID="{C0CE90EE-0979-46E0-A544-0D5BF49240E7}" presName="Name37" presStyleLbl="parChTrans1D2" presStyleIdx="0" presStyleCnt="3"/>
      <dgm:spPr/>
      <dgm:t>
        <a:bodyPr/>
        <a:lstStyle/>
        <a:p>
          <a:pPr rtl="1"/>
          <a:endParaRPr lang="ar-SA"/>
        </a:p>
      </dgm:t>
    </dgm:pt>
    <dgm:pt modelId="{57C9524A-72B3-4D8B-B60B-999E0E16A2A8}" type="pres">
      <dgm:prSet presAssocID="{C6188F98-7FAB-423C-B96E-78C97F329994}" presName="hierRoot2" presStyleCnt="0">
        <dgm:presLayoutVars>
          <dgm:hierBranch val="init"/>
        </dgm:presLayoutVars>
      </dgm:prSet>
      <dgm:spPr/>
    </dgm:pt>
    <dgm:pt modelId="{58A9B444-9367-4A15-A68E-6E5493DFDDD8}" type="pres">
      <dgm:prSet presAssocID="{C6188F98-7FAB-423C-B96E-78C97F329994}" presName="rootComposite" presStyleCnt="0"/>
      <dgm:spPr/>
    </dgm:pt>
    <dgm:pt modelId="{1EF3B5F2-9C2C-4414-8731-7DCE38D0458B}" type="pres">
      <dgm:prSet presAssocID="{C6188F98-7FAB-423C-B96E-78C97F32999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07C8A398-0D22-41D0-B6A2-B67BC5395604}" type="pres">
      <dgm:prSet presAssocID="{C6188F98-7FAB-423C-B96E-78C97F329994}" presName="rootConnector" presStyleLbl="node2" presStyleIdx="0" presStyleCnt="3"/>
      <dgm:spPr/>
      <dgm:t>
        <a:bodyPr/>
        <a:lstStyle/>
        <a:p>
          <a:pPr rtl="1"/>
          <a:endParaRPr lang="ar-SA"/>
        </a:p>
      </dgm:t>
    </dgm:pt>
    <dgm:pt modelId="{61AFF30D-2CC4-4715-AF74-9AC6837113C5}" type="pres">
      <dgm:prSet presAssocID="{C6188F98-7FAB-423C-B96E-78C97F329994}" presName="hierChild4" presStyleCnt="0"/>
      <dgm:spPr/>
    </dgm:pt>
    <dgm:pt modelId="{D19EFF6D-61CF-4A24-BAE2-43D11CA57251}" type="pres">
      <dgm:prSet presAssocID="{EB15CF64-4BAE-4B8E-89FB-65CD59E2B6C2}" presName="Name37" presStyleLbl="parChTrans1D3" presStyleIdx="0" presStyleCnt="3"/>
      <dgm:spPr/>
      <dgm:t>
        <a:bodyPr/>
        <a:lstStyle/>
        <a:p>
          <a:pPr rtl="1"/>
          <a:endParaRPr lang="ar-SA"/>
        </a:p>
      </dgm:t>
    </dgm:pt>
    <dgm:pt modelId="{AD4731BA-105B-45D8-8115-FB442D5E1CAE}" type="pres">
      <dgm:prSet presAssocID="{AD6EE181-E31D-41AF-B086-9025B01B99E9}" presName="hierRoot2" presStyleCnt="0">
        <dgm:presLayoutVars>
          <dgm:hierBranch val="init"/>
        </dgm:presLayoutVars>
      </dgm:prSet>
      <dgm:spPr/>
    </dgm:pt>
    <dgm:pt modelId="{6C548F4A-28AD-4556-BB09-A2836F8CD0CA}" type="pres">
      <dgm:prSet presAssocID="{AD6EE181-E31D-41AF-B086-9025B01B99E9}" presName="rootComposite" presStyleCnt="0"/>
      <dgm:spPr/>
    </dgm:pt>
    <dgm:pt modelId="{0E92715E-1075-433F-8128-CAA8303A3447}" type="pres">
      <dgm:prSet presAssocID="{AD6EE181-E31D-41AF-B086-9025B01B99E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05069D89-9AB4-47A9-A519-34E4BB511C02}" type="pres">
      <dgm:prSet presAssocID="{AD6EE181-E31D-41AF-B086-9025B01B99E9}" presName="rootConnector" presStyleLbl="node3" presStyleIdx="0" presStyleCnt="3"/>
      <dgm:spPr/>
      <dgm:t>
        <a:bodyPr/>
        <a:lstStyle/>
        <a:p>
          <a:pPr rtl="1"/>
          <a:endParaRPr lang="ar-SA"/>
        </a:p>
      </dgm:t>
    </dgm:pt>
    <dgm:pt modelId="{51EA816F-0A52-4513-9645-D5D429DDDF23}" type="pres">
      <dgm:prSet presAssocID="{AD6EE181-E31D-41AF-B086-9025B01B99E9}" presName="hierChild4" presStyleCnt="0"/>
      <dgm:spPr/>
    </dgm:pt>
    <dgm:pt modelId="{4786E523-7B22-47E7-92F1-0BD17BD63F05}" type="pres">
      <dgm:prSet presAssocID="{AD6EE181-E31D-41AF-B086-9025B01B99E9}" presName="hierChild5" presStyleCnt="0"/>
      <dgm:spPr/>
    </dgm:pt>
    <dgm:pt modelId="{2DB228E6-005D-43AC-A737-C39F4AA973D4}" type="pres">
      <dgm:prSet presAssocID="{C6188F98-7FAB-423C-B96E-78C97F329994}" presName="hierChild5" presStyleCnt="0"/>
      <dgm:spPr/>
    </dgm:pt>
    <dgm:pt modelId="{36F10EE2-E2C1-46F5-BFBD-00A27AE31E28}" type="pres">
      <dgm:prSet presAssocID="{98E80D20-972E-44FA-A21B-0DE32D56B1C8}" presName="Name37" presStyleLbl="parChTrans1D2" presStyleIdx="1" presStyleCnt="3"/>
      <dgm:spPr/>
      <dgm:t>
        <a:bodyPr/>
        <a:lstStyle/>
        <a:p>
          <a:pPr rtl="1"/>
          <a:endParaRPr lang="ar-SA"/>
        </a:p>
      </dgm:t>
    </dgm:pt>
    <dgm:pt modelId="{E311060D-F49B-4C3F-8573-B46DD2841956}" type="pres">
      <dgm:prSet presAssocID="{C3A7D339-ACF8-4B55-8761-1F569DA5B20D}" presName="hierRoot2" presStyleCnt="0">
        <dgm:presLayoutVars>
          <dgm:hierBranch val="init"/>
        </dgm:presLayoutVars>
      </dgm:prSet>
      <dgm:spPr/>
    </dgm:pt>
    <dgm:pt modelId="{EA61C69F-9E6E-4772-AE73-209011C71DEC}" type="pres">
      <dgm:prSet presAssocID="{C3A7D339-ACF8-4B55-8761-1F569DA5B20D}" presName="rootComposite" presStyleCnt="0"/>
      <dgm:spPr/>
    </dgm:pt>
    <dgm:pt modelId="{E50634F7-52D8-4D7A-8E90-538F99554B84}" type="pres">
      <dgm:prSet presAssocID="{C3A7D339-ACF8-4B55-8761-1F569DA5B20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5F16ACF4-A146-4784-97AE-709BDAD6D338}" type="pres">
      <dgm:prSet presAssocID="{C3A7D339-ACF8-4B55-8761-1F569DA5B20D}" presName="rootConnector" presStyleLbl="node2" presStyleIdx="1" presStyleCnt="3"/>
      <dgm:spPr/>
      <dgm:t>
        <a:bodyPr/>
        <a:lstStyle/>
        <a:p>
          <a:pPr rtl="1"/>
          <a:endParaRPr lang="ar-SA"/>
        </a:p>
      </dgm:t>
    </dgm:pt>
    <dgm:pt modelId="{989D1F0A-F56F-4B01-85A0-01A9E3A60B66}" type="pres">
      <dgm:prSet presAssocID="{C3A7D339-ACF8-4B55-8761-1F569DA5B20D}" presName="hierChild4" presStyleCnt="0"/>
      <dgm:spPr/>
    </dgm:pt>
    <dgm:pt modelId="{7B352A8E-8FB3-44CA-88C4-5892C5859078}" type="pres">
      <dgm:prSet presAssocID="{AFFFB564-EE8A-42B1-B4E5-C5095A3C10B5}" presName="Name37" presStyleLbl="parChTrans1D3" presStyleIdx="1" presStyleCnt="3"/>
      <dgm:spPr/>
      <dgm:t>
        <a:bodyPr/>
        <a:lstStyle/>
        <a:p>
          <a:pPr rtl="1"/>
          <a:endParaRPr lang="ar-SA"/>
        </a:p>
      </dgm:t>
    </dgm:pt>
    <dgm:pt modelId="{52B5C08C-BBAB-4067-8FEB-787479C2D46F}" type="pres">
      <dgm:prSet presAssocID="{AA15A371-10E1-4260-ADC9-62B062F9D864}" presName="hierRoot2" presStyleCnt="0">
        <dgm:presLayoutVars>
          <dgm:hierBranch val="init"/>
        </dgm:presLayoutVars>
      </dgm:prSet>
      <dgm:spPr/>
    </dgm:pt>
    <dgm:pt modelId="{E54EB875-B178-4B34-9877-17E1F55055AA}" type="pres">
      <dgm:prSet presAssocID="{AA15A371-10E1-4260-ADC9-62B062F9D864}" presName="rootComposite" presStyleCnt="0"/>
      <dgm:spPr/>
    </dgm:pt>
    <dgm:pt modelId="{C86A8A83-B941-4718-A1B8-7DCAEF4771F2}" type="pres">
      <dgm:prSet presAssocID="{AA15A371-10E1-4260-ADC9-62B062F9D864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F04C48C8-8E51-44E6-AB95-9C3A3894E86C}" type="pres">
      <dgm:prSet presAssocID="{AA15A371-10E1-4260-ADC9-62B062F9D864}" presName="rootConnector" presStyleLbl="node3" presStyleIdx="1" presStyleCnt="3"/>
      <dgm:spPr/>
      <dgm:t>
        <a:bodyPr/>
        <a:lstStyle/>
        <a:p>
          <a:pPr rtl="1"/>
          <a:endParaRPr lang="ar-SA"/>
        </a:p>
      </dgm:t>
    </dgm:pt>
    <dgm:pt modelId="{0296EB81-4B29-4D5B-B6FC-C1617BB537C8}" type="pres">
      <dgm:prSet presAssocID="{AA15A371-10E1-4260-ADC9-62B062F9D864}" presName="hierChild4" presStyleCnt="0"/>
      <dgm:spPr/>
    </dgm:pt>
    <dgm:pt modelId="{D5C3C5CD-F53D-4926-B1FC-9D318D982269}" type="pres">
      <dgm:prSet presAssocID="{AA15A371-10E1-4260-ADC9-62B062F9D864}" presName="hierChild5" presStyleCnt="0"/>
      <dgm:spPr/>
    </dgm:pt>
    <dgm:pt modelId="{A8BD8524-ED06-4C16-AA7D-8C5A40A55A26}" type="pres">
      <dgm:prSet presAssocID="{C3A7D339-ACF8-4B55-8761-1F569DA5B20D}" presName="hierChild5" presStyleCnt="0"/>
      <dgm:spPr/>
    </dgm:pt>
    <dgm:pt modelId="{449ECEFD-776D-4827-A0D2-F2C8B785AFB5}" type="pres">
      <dgm:prSet presAssocID="{6F60264B-99E1-474C-B280-04502B0850E5}" presName="Name37" presStyleLbl="parChTrans1D2" presStyleIdx="2" presStyleCnt="3"/>
      <dgm:spPr/>
      <dgm:t>
        <a:bodyPr/>
        <a:lstStyle/>
        <a:p>
          <a:pPr rtl="1"/>
          <a:endParaRPr lang="ar-SA"/>
        </a:p>
      </dgm:t>
    </dgm:pt>
    <dgm:pt modelId="{7A69209E-9673-4AA5-945C-8F69246A9DC3}" type="pres">
      <dgm:prSet presAssocID="{B80CB55C-1FE5-4948-B7FE-4084AE22A7A7}" presName="hierRoot2" presStyleCnt="0">
        <dgm:presLayoutVars>
          <dgm:hierBranch val="init"/>
        </dgm:presLayoutVars>
      </dgm:prSet>
      <dgm:spPr/>
    </dgm:pt>
    <dgm:pt modelId="{2302C5CB-BA5C-4B79-B1BA-70BF72616F1E}" type="pres">
      <dgm:prSet presAssocID="{B80CB55C-1FE5-4948-B7FE-4084AE22A7A7}" presName="rootComposite" presStyleCnt="0"/>
      <dgm:spPr/>
    </dgm:pt>
    <dgm:pt modelId="{C9BD824F-2EFE-410F-9794-99C078B31A64}" type="pres">
      <dgm:prSet presAssocID="{B80CB55C-1FE5-4948-B7FE-4084AE22A7A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7CEB435A-DC35-426D-887B-161CF6650F66}" type="pres">
      <dgm:prSet presAssocID="{B80CB55C-1FE5-4948-B7FE-4084AE22A7A7}" presName="rootConnector" presStyleLbl="node2" presStyleIdx="2" presStyleCnt="3"/>
      <dgm:spPr/>
      <dgm:t>
        <a:bodyPr/>
        <a:lstStyle/>
        <a:p>
          <a:pPr rtl="1"/>
          <a:endParaRPr lang="ar-SA"/>
        </a:p>
      </dgm:t>
    </dgm:pt>
    <dgm:pt modelId="{FBE5B12A-19B1-49EB-878B-3E173A0005BC}" type="pres">
      <dgm:prSet presAssocID="{B80CB55C-1FE5-4948-B7FE-4084AE22A7A7}" presName="hierChild4" presStyleCnt="0"/>
      <dgm:spPr/>
    </dgm:pt>
    <dgm:pt modelId="{854CB6C4-1A94-453E-9DD6-EBB918C4915F}" type="pres">
      <dgm:prSet presAssocID="{D4769F54-1BFA-49E2-9A83-9C7007A5B9A5}" presName="Name37" presStyleLbl="parChTrans1D3" presStyleIdx="2" presStyleCnt="3"/>
      <dgm:spPr/>
      <dgm:t>
        <a:bodyPr/>
        <a:lstStyle/>
        <a:p>
          <a:pPr rtl="1"/>
          <a:endParaRPr lang="ar-SA"/>
        </a:p>
      </dgm:t>
    </dgm:pt>
    <dgm:pt modelId="{9D569A53-5EB5-41FE-95C0-7A73EEFD7D27}" type="pres">
      <dgm:prSet presAssocID="{60486DB7-6C5B-4462-AD0C-783C0AFFEFF1}" presName="hierRoot2" presStyleCnt="0">
        <dgm:presLayoutVars>
          <dgm:hierBranch val="init"/>
        </dgm:presLayoutVars>
      </dgm:prSet>
      <dgm:spPr/>
    </dgm:pt>
    <dgm:pt modelId="{75337186-7911-4252-8421-3C987EFF2CA4}" type="pres">
      <dgm:prSet presAssocID="{60486DB7-6C5B-4462-AD0C-783C0AFFEFF1}" presName="rootComposite" presStyleCnt="0"/>
      <dgm:spPr/>
    </dgm:pt>
    <dgm:pt modelId="{62AF57C9-D86C-43C2-AE7E-CB0CBC2F0B7D}" type="pres">
      <dgm:prSet presAssocID="{60486DB7-6C5B-4462-AD0C-783C0AFFEFF1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756F8C85-D23A-4B34-ACAB-596142D73B3C}" type="pres">
      <dgm:prSet presAssocID="{60486DB7-6C5B-4462-AD0C-783C0AFFEFF1}" presName="rootConnector" presStyleLbl="node3" presStyleIdx="2" presStyleCnt="3"/>
      <dgm:spPr/>
      <dgm:t>
        <a:bodyPr/>
        <a:lstStyle/>
        <a:p>
          <a:pPr rtl="1"/>
          <a:endParaRPr lang="ar-SA"/>
        </a:p>
      </dgm:t>
    </dgm:pt>
    <dgm:pt modelId="{5C52B73C-12F6-4CB9-ACE2-66C62DED80D3}" type="pres">
      <dgm:prSet presAssocID="{60486DB7-6C5B-4462-AD0C-783C0AFFEFF1}" presName="hierChild4" presStyleCnt="0"/>
      <dgm:spPr/>
    </dgm:pt>
    <dgm:pt modelId="{34F05D03-697E-42AF-AFF8-D59634C88676}" type="pres">
      <dgm:prSet presAssocID="{60486DB7-6C5B-4462-AD0C-783C0AFFEFF1}" presName="hierChild5" presStyleCnt="0"/>
      <dgm:spPr/>
    </dgm:pt>
    <dgm:pt modelId="{1C11A98A-71EE-41DB-BA41-60C76ED0FBDC}" type="pres">
      <dgm:prSet presAssocID="{B80CB55C-1FE5-4948-B7FE-4084AE22A7A7}" presName="hierChild5" presStyleCnt="0"/>
      <dgm:spPr/>
    </dgm:pt>
    <dgm:pt modelId="{2D11DFCA-A049-488B-B33A-54C852745838}" type="pres">
      <dgm:prSet presAssocID="{33EF87BD-4D2D-4892-BE58-8DEBA0E34C4C}" presName="hierChild3" presStyleCnt="0"/>
      <dgm:spPr/>
    </dgm:pt>
  </dgm:ptLst>
  <dgm:cxnLst>
    <dgm:cxn modelId="{28A1B65E-0676-4143-9F77-39A756A32C49}" type="presOf" srcId="{C3A7D339-ACF8-4B55-8761-1F569DA5B20D}" destId="{E50634F7-52D8-4D7A-8E90-538F99554B84}" srcOrd="0" destOrd="0" presId="urn:microsoft.com/office/officeart/2005/8/layout/orgChart1"/>
    <dgm:cxn modelId="{681DD9D3-F9B7-424A-BA8B-7BF24CA76E33}" type="presOf" srcId="{AFFFB564-EE8A-42B1-B4E5-C5095A3C10B5}" destId="{7B352A8E-8FB3-44CA-88C4-5892C5859078}" srcOrd="0" destOrd="0" presId="urn:microsoft.com/office/officeart/2005/8/layout/orgChart1"/>
    <dgm:cxn modelId="{E7FEA5C6-795A-49E7-B171-CF46367DE3CC}" type="presOf" srcId="{AA15A371-10E1-4260-ADC9-62B062F9D864}" destId="{C86A8A83-B941-4718-A1B8-7DCAEF4771F2}" srcOrd="0" destOrd="0" presId="urn:microsoft.com/office/officeart/2005/8/layout/orgChart1"/>
    <dgm:cxn modelId="{367C2285-72AE-4146-8951-7D258009E46D}" type="presOf" srcId="{C6188F98-7FAB-423C-B96E-78C97F329994}" destId="{1EF3B5F2-9C2C-4414-8731-7DCE38D0458B}" srcOrd="0" destOrd="0" presId="urn:microsoft.com/office/officeart/2005/8/layout/orgChart1"/>
    <dgm:cxn modelId="{FC7469CA-3840-4C3E-B31A-775D828F4A95}" type="presOf" srcId="{B80CB55C-1FE5-4948-B7FE-4084AE22A7A7}" destId="{7CEB435A-DC35-426D-887B-161CF6650F66}" srcOrd="1" destOrd="0" presId="urn:microsoft.com/office/officeart/2005/8/layout/orgChart1"/>
    <dgm:cxn modelId="{0522873A-336A-43E2-9E4E-6D31234DE550}" type="presOf" srcId="{6F60264B-99E1-474C-B280-04502B0850E5}" destId="{449ECEFD-776D-4827-A0D2-F2C8B785AFB5}" srcOrd="0" destOrd="0" presId="urn:microsoft.com/office/officeart/2005/8/layout/orgChart1"/>
    <dgm:cxn modelId="{CEF97FA7-3A9E-4C7B-8036-631BF7237298}" srcId="{C3A7D339-ACF8-4B55-8761-1F569DA5B20D}" destId="{AA15A371-10E1-4260-ADC9-62B062F9D864}" srcOrd="0" destOrd="0" parTransId="{AFFFB564-EE8A-42B1-B4E5-C5095A3C10B5}" sibTransId="{E4DE04D6-659D-41D6-B867-878156138538}"/>
    <dgm:cxn modelId="{5D32376D-D298-4080-BA7A-EF1C323DF9E7}" type="presOf" srcId="{AD6EE181-E31D-41AF-B086-9025B01B99E9}" destId="{0E92715E-1075-433F-8128-CAA8303A3447}" srcOrd="0" destOrd="0" presId="urn:microsoft.com/office/officeart/2005/8/layout/orgChart1"/>
    <dgm:cxn modelId="{A3C284DA-E9FE-474F-B456-59A7A1465C15}" type="presOf" srcId="{D4769F54-1BFA-49E2-9A83-9C7007A5B9A5}" destId="{854CB6C4-1A94-453E-9DD6-EBB918C4915F}" srcOrd="0" destOrd="0" presId="urn:microsoft.com/office/officeart/2005/8/layout/orgChart1"/>
    <dgm:cxn modelId="{77333E11-8C29-45DC-B57A-139C1B59C5F6}" srcId="{C6188F98-7FAB-423C-B96E-78C97F329994}" destId="{AD6EE181-E31D-41AF-B086-9025B01B99E9}" srcOrd="0" destOrd="0" parTransId="{EB15CF64-4BAE-4B8E-89FB-65CD59E2B6C2}" sibTransId="{C799AEC3-AFAB-49DC-9012-17FDFF1B36A0}"/>
    <dgm:cxn modelId="{598659AA-8DD0-4F6A-92C8-A9093173515B}" type="presOf" srcId="{33EF87BD-4D2D-4892-BE58-8DEBA0E34C4C}" destId="{82A91A8C-03FB-4CD5-96D7-01C81F2B16CF}" srcOrd="0" destOrd="0" presId="urn:microsoft.com/office/officeart/2005/8/layout/orgChart1"/>
    <dgm:cxn modelId="{4FC67F50-3E50-4400-A722-5692D866FA05}" type="presOf" srcId="{33EF87BD-4D2D-4892-BE58-8DEBA0E34C4C}" destId="{0F551951-29AB-4BB6-B6D7-FF73373F10D0}" srcOrd="1" destOrd="0" presId="urn:microsoft.com/office/officeart/2005/8/layout/orgChart1"/>
    <dgm:cxn modelId="{93EF207D-457E-448A-AAAB-A24DD403922F}" type="presOf" srcId="{B80CB55C-1FE5-4948-B7FE-4084AE22A7A7}" destId="{C9BD824F-2EFE-410F-9794-99C078B31A64}" srcOrd="0" destOrd="0" presId="urn:microsoft.com/office/officeart/2005/8/layout/orgChart1"/>
    <dgm:cxn modelId="{64B288F9-A4A6-4442-82F0-7D5D01EB484B}" srcId="{E255E7E5-BA19-4D67-BFE5-E8D613181B4B}" destId="{33EF87BD-4D2D-4892-BE58-8DEBA0E34C4C}" srcOrd="0" destOrd="0" parTransId="{8DC7080D-92DE-4B5D-B8F8-8F731D1768B1}" sibTransId="{124BA8AD-A471-4554-B07D-65FD5D626E2E}"/>
    <dgm:cxn modelId="{0512A7D4-96C0-4383-8622-15CB0F93EF1B}" type="presOf" srcId="{98E80D20-972E-44FA-A21B-0DE32D56B1C8}" destId="{36F10EE2-E2C1-46F5-BFBD-00A27AE31E28}" srcOrd="0" destOrd="0" presId="urn:microsoft.com/office/officeart/2005/8/layout/orgChart1"/>
    <dgm:cxn modelId="{AC154740-A206-4B8F-AE94-E103D0028972}" srcId="{33EF87BD-4D2D-4892-BE58-8DEBA0E34C4C}" destId="{C3A7D339-ACF8-4B55-8761-1F569DA5B20D}" srcOrd="1" destOrd="0" parTransId="{98E80D20-972E-44FA-A21B-0DE32D56B1C8}" sibTransId="{441171F6-425B-4920-A1D6-FDB1757F6160}"/>
    <dgm:cxn modelId="{63AAE440-DD05-486A-9E1B-151597F7B033}" type="presOf" srcId="{AD6EE181-E31D-41AF-B086-9025B01B99E9}" destId="{05069D89-9AB4-47A9-A519-34E4BB511C02}" srcOrd="1" destOrd="0" presId="urn:microsoft.com/office/officeart/2005/8/layout/orgChart1"/>
    <dgm:cxn modelId="{ECB29A98-4E95-40D3-AA00-21C90898073E}" type="presOf" srcId="{EB15CF64-4BAE-4B8E-89FB-65CD59E2B6C2}" destId="{D19EFF6D-61CF-4A24-BAE2-43D11CA57251}" srcOrd="0" destOrd="0" presId="urn:microsoft.com/office/officeart/2005/8/layout/orgChart1"/>
    <dgm:cxn modelId="{1D9FB57F-60DE-4CEE-90FC-34F4A553FE17}" type="presOf" srcId="{C3A7D339-ACF8-4B55-8761-1F569DA5B20D}" destId="{5F16ACF4-A146-4784-97AE-709BDAD6D338}" srcOrd="1" destOrd="0" presId="urn:microsoft.com/office/officeart/2005/8/layout/orgChart1"/>
    <dgm:cxn modelId="{280A29DF-2D96-497E-A676-82640E9186F7}" type="presOf" srcId="{60486DB7-6C5B-4462-AD0C-783C0AFFEFF1}" destId="{756F8C85-D23A-4B34-ACAB-596142D73B3C}" srcOrd="1" destOrd="0" presId="urn:microsoft.com/office/officeart/2005/8/layout/orgChart1"/>
    <dgm:cxn modelId="{00567698-EC27-4E84-8902-7CC1582AE121}" type="presOf" srcId="{E255E7E5-BA19-4D67-BFE5-E8D613181B4B}" destId="{24ADD829-F435-4A23-BCC7-2E55D47C8E31}" srcOrd="0" destOrd="0" presId="urn:microsoft.com/office/officeart/2005/8/layout/orgChart1"/>
    <dgm:cxn modelId="{1FBF52BE-EBE6-4C93-9255-F0AFC25BAD08}" type="presOf" srcId="{AA15A371-10E1-4260-ADC9-62B062F9D864}" destId="{F04C48C8-8E51-44E6-AB95-9C3A3894E86C}" srcOrd="1" destOrd="0" presId="urn:microsoft.com/office/officeart/2005/8/layout/orgChart1"/>
    <dgm:cxn modelId="{BE931336-7E33-47C3-96BF-D98EB61FF069}" type="presOf" srcId="{60486DB7-6C5B-4462-AD0C-783C0AFFEFF1}" destId="{62AF57C9-D86C-43C2-AE7E-CB0CBC2F0B7D}" srcOrd="0" destOrd="0" presId="urn:microsoft.com/office/officeart/2005/8/layout/orgChart1"/>
    <dgm:cxn modelId="{84A24DF9-EA30-4014-80F7-110B8AFE842F}" srcId="{B80CB55C-1FE5-4948-B7FE-4084AE22A7A7}" destId="{60486DB7-6C5B-4462-AD0C-783C0AFFEFF1}" srcOrd="0" destOrd="0" parTransId="{D4769F54-1BFA-49E2-9A83-9C7007A5B9A5}" sibTransId="{0186B4DE-17BD-4B61-9A82-CA63938E6155}"/>
    <dgm:cxn modelId="{6E39F1E4-8993-4E3B-84EA-4B6D40A8B55F}" type="presOf" srcId="{C6188F98-7FAB-423C-B96E-78C97F329994}" destId="{07C8A398-0D22-41D0-B6A2-B67BC5395604}" srcOrd="1" destOrd="0" presId="urn:microsoft.com/office/officeart/2005/8/layout/orgChart1"/>
    <dgm:cxn modelId="{B757DA43-627B-4C1E-8D5E-0CF702812E43}" srcId="{33EF87BD-4D2D-4892-BE58-8DEBA0E34C4C}" destId="{B80CB55C-1FE5-4948-B7FE-4084AE22A7A7}" srcOrd="2" destOrd="0" parTransId="{6F60264B-99E1-474C-B280-04502B0850E5}" sibTransId="{98A1601F-0291-4C69-809D-6CA061E8DC9F}"/>
    <dgm:cxn modelId="{68D347B1-3BD7-4E69-B78D-07816C384FB3}" srcId="{33EF87BD-4D2D-4892-BE58-8DEBA0E34C4C}" destId="{C6188F98-7FAB-423C-B96E-78C97F329994}" srcOrd="0" destOrd="0" parTransId="{C0CE90EE-0979-46E0-A544-0D5BF49240E7}" sibTransId="{CD6694C1-4CEF-42FD-8A7F-5700407743ED}"/>
    <dgm:cxn modelId="{D545FF4F-A41F-427D-B4C5-036E7D60221A}" type="presOf" srcId="{C0CE90EE-0979-46E0-A544-0D5BF49240E7}" destId="{E965F09E-5EC5-4D62-BE32-A181C0472D33}" srcOrd="0" destOrd="0" presId="urn:microsoft.com/office/officeart/2005/8/layout/orgChart1"/>
    <dgm:cxn modelId="{751A4C2A-9C15-47CB-84AE-B57B12F2CDE2}" type="presParOf" srcId="{24ADD829-F435-4A23-BCC7-2E55D47C8E31}" destId="{508DE2DE-72AF-44EE-AEC3-9F95FFD65A4C}" srcOrd="0" destOrd="0" presId="urn:microsoft.com/office/officeart/2005/8/layout/orgChart1"/>
    <dgm:cxn modelId="{308FB388-1EAC-41E8-BF84-B3E220B7CB60}" type="presParOf" srcId="{508DE2DE-72AF-44EE-AEC3-9F95FFD65A4C}" destId="{71FA374D-3E82-489F-AEC1-CE90CB9D3800}" srcOrd="0" destOrd="0" presId="urn:microsoft.com/office/officeart/2005/8/layout/orgChart1"/>
    <dgm:cxn modelId="{AD6D9899-B376-47C5-9BF6-80B3BA10F40D}" type="presParOf" srcId="{71FA374D-3E82-489F-AEC1-CE90CB9D3800}" destId="{82A91A8C-03FB-4CD5-96D7-01C81F2B16CF}" srcOrd="0" destOrd="0" presId="urn:microsoft.com/office/officeart/2005/8/layout/orgChart1"/>
    <dgm:cxn modelId="{320CE278-5C41-478C-AFF9-E8FA271F6B9C}" type="presParOf" srcId="{71FA374D-3E82-489F-AEC1-CE90CB9D3800}" destId="{0F551951-29AB-4BB6-B6D7-FF73373F10D0}" srcOrd="1" destOrd="0" presId="urn:microsoft.com/office/officeart/2005/8/layout/orgChart1"/>
    <dgm:cxn modelId="{84A12A80-0818-4326-9248-BC17A07C1115}" type="presParOf" srcId="{508DE2DE-72AF-44EE-AEC3-9F95FFD65A4C}" destId="{9F69E26C-11C6-4906-9169-D8A01D2E067C}" srcOrd="1" destOrd="0" presId="urn:microsoft.com/office/officeart/2005/8/layout/orgChart1"/>
    <dgm:cxn modelId="{45E32F20-6E00-477C-B9AE-705884CDC2E8}" type="presParOf" srcId="{9F69E26C-11C6-4906-9169-D8A01D2E067C}" destId="{E965F09E-5EC5-4D62-BE32-A181C0472D33}" srcOrd="0" destOrd="0" presId="urn:microsoft.com/office/officeart/2005/8/layout/orgChart1"/>
    <dgm:cxn modelId="{364722D2-E943-4F73-BA24-16667CF8DC76}" type="presParOf" srcId="{9F69E26C-11C6-4906-9169-D8A01D2E067C}" destId="{57C9524A-72B3-4D8B-B60B-999E0E16A2A8}" srcOrd="1" destOrd="0" presId="urn:microsoft.com/office/officeart/2005/8/layout/orgChart1"/>
    <dgm:cxn modelId="{F4959115-0100-4A3A-8453-17EF49E3D516}" type="presParOf" srcId="{57C9524A-72B3-4D8B-B60B-999E0E16A2A8}" destId="{58A9B444-9367-4A15-A68E-6E5493DFDDD8}" srcOrd="0" destOrd="0" presId="urn:microsoft.com/office/officeart/2005/8/layout/orgChart1"/>
    <dgm:cxn modelId="{543D2241-85E6-4622-A5CA-5396C5E1D1E6}" type="presParOf" srcId="{58A9B444-9367-4A15-A68E-6E5493DFDDD8}" destId="{1EF3B5F2-9C2C-4414-8731-7DCE38D0458B}" srcOrd="0" destOrd="0" presId="urn:microsoft.com/office/officeart/2005/8/layout/orgChart1"/>
    <dgm:cxn modelId="{AC9D1B27-3638-4E55-8E04-ACEF3969ED23}" type="presParOf" srcId="{58A9B444-9367-4A15-A68E-6E5493DFDDD8}" destId="{07C8A398-0D22-41D0-B6A2-B67BC5395604}" srcOrd="1" destOrd="0" presId="urn:microsoft.com/office/officeart/2005/8/layout/orgChart1"/>
    <dgm:cxn modelId="{B282DB8B-84AA-4569-A67E-4AB6445E94E5}" type="presParOf" srcId="{57C9524A-72B3-4D8B-B60B-999E0E16A2A8}" destId="{61AFF30D-2CC4-4715-AF74-9AC6837113C5}" srcOrd="1" destOrd="0" presId="urn:microsoft.com/office/officeart/2005/8/layout/orgChart1"/>
    <dgm:cxn modelId="{420A89D5-F87C-418C-B946-8A0C249C0798}" type="presParOf" srcId="{61AFF30D-2CC4-4715-AF74-9AC6837113C5}" destId="{D19EFF6D-61CF-4A24-BAE2-43D11CA57251}" srcOrd="0" destOrd="0" presId="urn:microsoft.com/office/officeart/2005/8/layout/orgChart1"/>
    <dgm:cxn modelId="{F9086A81-993F-4C64-A1D5-6A8AD499D6CD}" type="presParOf" srcId="{61AFF30D-2CC4-4715-AF74-9AC6837113C5}" destId="{AD4731BA-105B-45D8-8115-FB442D5E1CAE}" srcOrd="1" destOrd="0" presId="urn:microsoft.com/office/officeart/2005/8/layout/orgChart1"/>
    <dgm:cxn modelId="{74B6BC20-2432-4EBD-9BA5-57305873607C}" type="presParOf" srcId="{AD4731BA-105B-45D8-8115-FB442D5E1CAE}" destId="{6C548F4A-28AD-4556-BB09-A2836F8CD0CA}" srcOrd="0" destOrd="0" presId="urn:microsoft.com/office/officeart/2005/8/layout/orgChart1"/>
    <dgm:cxn modelId="{F8AFE89C-D0DB-4B5A-A56A-1D0539AF9E5C}" type="presParOf" srcId="{6C548F4A-28AD-4556-BB09-A2836F8CD0CA}" destId="{0E92715E-1075-433F-8128-CAA8303A3447}" srcOrd="0" destOrd="0" presId="urn:microsoft.com/office/officeart/2005/8/layout/orgChart1"/>
    <dgm:cxn modelId="{D7B8E323-A63D-45D5-8EEA-2F059622E450}" type="presParOf" srcId="{6C548F4A-28AD-4556-BB09-A2836F8CD0CA}" destId="{05069D89-9AB4-47A9-A519-34E4BB511C02}" srcOrd="1" destOrd="0" presId="urn:microsoft.com/office/officeart/2005/8/layout/orgChart1"/>
    <dgm:cxn modelId="{AE129555-BB29-4482-8143-0F3671475EDA}" type="presParOf" srcId="{AD4731BA-105B-45D8-8115-FB442D5E1CAE}" destId="{51EA816F-0A52-4513-9645-D5D429DDDF23}" srcOrd="1" destOrd="0" presId="urn:microsoft.com/office/officeart/2005/8/layout/orgChart1"/>
    <dgm:cxn modelId="{6F6F7302-2BFB-46BB-AFC5-8DBCD051D5FF}" type="presParOf" srcId="{AD4731BA-105B-45D8-8115-FB442D5E1CAE}" destId="{4786E523-7B22-47E7-92F1-0BD17BD63F05}" srcOrd="2" destOrd="0" presId="urn:microsoft.com/office/officeart/2005/8/layout/orgChart1"/>
    <dgm:cxn modelId="{BD13B9A6-FAB1-4C2B-9712-EDC559A82B92}" type="presParOf" srcId="{57C9524A-72B3-4D8B-B60B-999E0E16A2A8}" destId="{2DB228E6-005D-43AC-A737-C39F4AA973D4}" srcOrd="2" destOrd="0" presId="urn:microsoft.com/office/officeart/2005/8/layout/orgChart1"/>
    <dgm:cxn modelId="{52FC57B2-BFEF-471A-8639-21754E41D253}" type="presParOf" srcId="{9F69E26C-11C6-4906-9169-D8A01D2E067C}" destId="{36F10EE2-E2C1-46F5-BFBD-00A27AE31E28}" srcOrd="2" destOrd="0" presId="urn:microsoft.com/office/officeart/2005/8/layout/orgChart1"/>
    <dgm:cxn modelId="{575343FB-2B43-4994-9D55-1055DDB7CBB0}" type="presParOf" srcId="{9F69E26C-11C6-4906-9169-D8A01D2E067C}" destId="{E311060D-F49B-4C3F-8573-B46DD2841956}" srcOrd="3" destOrd="0" presId="urn:microsoft.com/office/officeart/2005/8/layout/orgChart1"/>
    <dgm:cxn modelId="{EEAC8620-52D1-4EE1-8B01-92878107260F}" type="presParOf" srcId="{E311060D-F49B-4C3F-8573-B46DD2841956}" destId="{EA61C69F-9E6E-4772-AE73-209011C71DEC}" srcOrd="0" destOrd="0" presId="urn:microsoft.com/office/officeart/2005/8/layout/orgChart1"/>
    <dgm:cxn modelId="{6C32D505-261A-4422-A2A0-33B7E9C7F914}" type="presParOf" srcId="{EA61C69F-9E6E-4772-AE73-209011C71DEC}" destId="{E50634F7-52D8-4D7A-8E90-538F99554B84}" srcOrd="0" destOrd="0" presId="urn:microsoft.com/office/officeart/2005/8/layout/orgChart1"/>
    <dgm:cxn modelId="{42328A9C-FBAD-471F-8F82-8FC8B8B189BD}" type="presParOf" srcId="{EA61C69F-9E6E-4772-AE73-209011C71DEC}" destId="{5F16ACF4-A146-4784-97AE-709BDAD6D338}" srcOrd="1" destOrd="0" presId="urn:microsoft.com/office/officeart/2005/8/layout/orgChart1"/>
    <dgm:cxn modelId="{6DB860F2-E1F0-458D-962D-6DE3A6714C12}" type="presParOf" srcId="{E311060D-F49B-4C3F-8573-B46DD2841956}" destId="{989D1F0A-F56F-4B01-85A0-01A9E3A60B66}" srcOrd="1" destOrd="0" presId="urn:microsoft.com/office/officeart/2005/8/layout/orgChart1"/>
    <dgm:cxn modelId="{AD317BF1-8718-474C-86B9-A8A69E9DC4F8}" type="presParOf" srcId="{989D1F0A-F56F-4B01-85A0-01A9E3A60B66}" destId="{7B352A8E-8FB3-44CA-88C4-5892C5859078}" srcOrd="0" destOrd="0" presId="urn:microsoft.com/office/officeart/2005/8/layout/orgChart1"/>
    <dgm:cxn modelId="{62ECD2BD-ADEC-4EA9-BD22-AC000D8E2FCF}" type="presParOf" srcId="{989D1F0A-F56F-4B01-85A0-01A9E3A60B66}" destId="{52B5C08C-BBAB-4067-8FEB-787479C2D46F}" srcOrd="1" destOrd="0" presId="urn:microsoft.com/office/officeart/2005/8/layout/orgChart1"/>
    <dgm:cxn modelId="{A3305985-9E9B-4844-9574-BB2921D5DA3A}" type="presParOf" srcId="{52B5C08C-BBAB-4067-8FEB-787479C2D46F}" destId="{E54EB875-B178-4B34-9877-17E1F55055AA}" srcOrd="0" destOrd="0" presId="urn:microsoft.com/office/officeart/2005/8/layout/orgChart1"/>
    <dgm:cxn modelId="{3BF7948E-59BE-4B58-A3D2-B7ACABD08071}" type="presParOf" srcId="{E54EB875-B178-4B34-9877-17E1F55055AA}" destId="{C86A8A83-B941-4718-A1B8-7DCAEF4771F2}" srcOrd="0" destOrd="0" presId="urn:microsoft.com/office/officeart/2005/8/layout/orgChart1"/>
    <dgm:cxn modelId="{FC110C7C-9275-4386-BFDF-1B8738328578}" type="presParOf" srcId="{E54EB875-B178-4B34-9877-17E1F55055AA}" destId="{F04C48C8-8E51-44E6-AB95-9C3A3894E86C}" srcOrd="1" destOrd="0" presId="urn:microsoft.com/office/officeart/2005/8/layout/orgChart1"/>
    <dgm:cxn modelId="{1589AD12-F080-40C3-AF15-9F491B363EC4}" type="presParOf" srcId="{52B5C08C-BBAB-4067-8FEB-787479C2D46F}" destId="{0296EB81-4B29-4D5B-B6FC-C1617BB537C8}" srcOrd="1" destOrd="0" presId="urn:microsoft.com/office/officeart/2005/8/layout/orgChart1"/>
    <dgm:cxn modelId="{77214E1F-EAA1-4F98-A01D-8F615BD01FA7}" type="presParOf" srcId="{52B5C08C-BBAB-4067-8FEB-787479C2D46F}" destId="{D5C3C5CD-F53D-4926-B1FC-9D318D982269}" srcOrd="2" destOrd="0" presId="urn:microsoft.com/office/officeart/2005/8/layout/orgChart1"/>
    <dgm:cxn modelId="{6DAAFF82-FAB4-4B70-B626-055100CAF9DA}" type="presParOf" srcId="{E311060D-F49B-4C3F-8573-B46DD2841956}" destId="{A8BD8524-ED06-4C16-AA7D-8C5A40A55A26}" srcOrd="2" destOrd="0" presId="urn:microsoft.com/office/officeart/2005/8/layout/orgChart1"/>
    <dgm:cxn modelId="{D933224C-7AAB-4C79-860E-F4607115BC88}" type="presParOf" srcId="{9F69E26C-11C6-4906-9169-D8A01D2E067C}" destId="{449ECEFD-776D-4827-A0D2-F2C8B785AFB5}" srcOrd="4" destOrd="0" presId="urn:microsoft.com/office/officeart/2005/8/layout/orgChart1"/>
    <dgm:cxn modelId="{5BCF1308-F800-4C99-B626-6AC221152CCB}" type="presParOf" srcId="{9F69E26C-11C6-4906-9169-D8A01D2E067C}" destId="{7A69209E-9673-4AA5-945C-8F69246A9DC3}" srcOrd="5" destOrd="0" presId="urn:microsoft.com/office/officeart/2005/8/layout/orgChart1"/>
    <dgm:cxn modelId="{EAB07AE3-4FC2-4BA2-A96D-134A1C96BD12}" type="presParOf" srcId="{7A69209E-9673-4AA5-945C-8F69246A9DC3}" destId="{2302C5CB-BA5C-4B79-B1BA-70BF72616F1E}" srcOrd="0" destOrd="0" presId="urn:microsoft.com/office/officeart/2005/8/layout/orgChart1"/>
    <dgm:cxn modelId="{ED2D6D06-E50A-410E-B504-79306189FEC5}" type="presParOf" srcId="{2302C5CB-BA5C-4B79-B1BA-70BF72616F1E}" destId="{C9BD824F-2EFE-410F-9794-99C078B31A64}" srcOrd="0" destOrd="0" presId="urn:microsoft.com/office/officeart/2005/8/layout/orgChart1"/>
    <dgm:cxn modelId="{9C2F6520-05B4-4169-B5E0-DC0FA925F8BB}" type="presParOf" srcId="{2302C5CB-BA5C-4B79-B1BA-70BF72616F1E}" destId="{7CEB435A-DC35-426D-887B-161CF6650F66}" srcOrd="1" destOrd="0" presId="urn:microsoft.com/office/officeart/2005/8/layout/orgChart1"/>
    <dgm:cxn modelId="{6D46A3AE-71E3-4BFD-80C5-7F43F6A557D6}" type="presParOf" srcId="{7A69209E-9673-4AA5-945C-8F69246A9DC3}" destId="{FBE5B12A-19B1-49EB-878B-3E173A0005BC}" srcOrd="1" destOrd="0" presId="urn:microsoft.com/office/officeart/2005/8/layout/orgChart1"/>
    <dgm:cxn modelId="{E7E3D35A-F9C7-4504-84B1-61FCEF8AEBB4}" type="presParOf" srcId="{FBE5B12A-19B1-49EB-878B-3E173A0005BC}" destId="{854CB6C4-1A94-453E-9DD6-EBB918C4915F}" srcOrd="0" destOrd="0" presId="urn:microsoft.com/office/officeart/2005/8/layout/orgChart1"/>
    <dgm:cxn modelId="{4D6E12E0-3CAD-42DF-86FC-347D1FF3D9C5}" type="presParOf" srcId="{FBE5B12A-19B1-49EB-878B-3E173A0005BC}" destId="{9D569A53-5EB5-41FE-95C0-7A73EEFD7D27}" srcOrd="1" destOrd="0" presId="urn:microsoft.com/office/officeart/2005/8/layout/orgChart1"/>
    <dgm:cxn modelId="{84541A90-0FDC-4988-BA84-9D8E041268B8}" type="presParOf" srcId="{9D569A53-5EB5-41FE-95C0-7A73EEFD7D27}" destId="{75337186-7911-4252-8421-3C987EFF2CA4}" srcOrd="0" destOrd="0" presId="urn:microsoft.com/office/officeart/2005/8/layout/orgChart1"/>
    <dgm:cxn modelId="{B89D9D49-258C-46A1-AD3D-AD5B1717675A}" type="presParOf" srcId="{75337186-7911-4252-8421-3C987EFF2CA4}" destId="{62AF57C9-D86C-43C2-AE7E-CB0CBC2F0B7D}" srcOrd="0" destOrd="0" presId="urn:microsoft.com/office/officeart/2005/8/layout/orgChart1"/>
    <dgm:cxn modelId="{4B487C74-3EE2-4ECF-A131-F592E1C25C87}" type="presParOf" srcId="{75337186-7911-4252-8421-3C987EFF2CA4}" destId="{756F8C85-D23A-4B34-ACAB-596142D73B3C}" srcOrd="1" destOrd="0" presId="urn:microsoft.com/office/officeart/2005/8/layout/orgChart1"/>
    <dgm:cxn modelId="{0F069533-F452-4201-AC9A-D90ECA1AEDB5}" type="presParOf" srcId="{9D569A53-5EB5-41FE-95C0-7A73EEFD7D27}" destId="{5C52B73C-12F6-4CB9-ACE2-66C62DED80D3}" srcOrd="1" destOrd="0" presId="urn:microsoft.com/office/officeart/2005/8/layout/orgChart1"/>
    <dgm:cxn modelId="{1E8C7FF8-8E01-4D72-9BF3-91CA66E67B26}" type="presParOf" srcId="{9D569A53-5EB5-41FE-95C0-7A73EEFD7D27}" destId="{34F05D03-697E-42AF-AFF8-D59634C88676}" srcOrd="2" destOrd="0" presId="urn:microsoft.com/office/officeart/2005/8/layout/orgChart1"/>
    <dgm:cxn modelId="{BDEE0106-3AD1-4D96-ACC6-AEE1FF679805}" type="presParOf" srcId="{7A69209E-9673-4AA5-945C-8F69246A9DC3}" destId="{1C11A98A-71EE-41DB-BA41-60C76ED0FBDC}" srcOrd="2" destOrd="0" presId="urn:microsoft.com/office/officeart/2005/8/layout/orgChart1"/>
    <dgm:cxn modelId="{C3AAAFF4-1734-4B7F-B1F4-C72EF5E65547}" type="presParOf" srcId="{508DE2DE-72AF-44EE-AEC3-9F95FFD65A4C}" destId="{2D11DFCA-A049-488B-B33A-54C8527458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B6C4-1A94-453E-9DD6-EBB918C4915F}">
      <dsp:nvSpPr>
        <dsp:cNvPr id="0" name=""/>
        <dsp:cNvSpPr/>
      </dsp:nvSpPr>
      <dsp:spPr>
        <a:xfrm>
          <a:off x="4671403" y="1480735"/>
          <a:ext cx="183542" cy="562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864"/>
              </a:lnTo>
              <a:lnTo>
                <a:pt x="183542" y="56286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CEFD-776D-4827-A0D2-F2C8B785AFB5}">
      <dsp:nvSpPr>
        <dsp:cNvPr id="0" name=""/>
        <dsp:cNvSpPr/>
      </dsp:nvSpPr>
      <dsp:spPr>
        <a:xfrm>
          <a:off x="3680272" y="611966"/>
          <a:ext cx="1480578" cy="25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79"/>
              </a:lnTo>
              <a:lnTo>
                <a:pt x="1480578" y="128479"/>
              </a:lnTo>
              <a:lnTo>
                <a:pt x="1480578" y="25695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52A8E-8FB3-44CA-88C4-5892C5859078}">
      <dsp:nvSpPr>
        <dsp:cNvPr id="0" name=""/>
        <dsp:cNvSpPr/>
      </dsp:nvSpPr>
      <dsp:spPr>
        <a:xfrm>
          <a:off x="3190824" y="1480735"/>
          <a:ext cx="183542" cy="562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864"/>
              </a:lnTo>
              <a:lnTo>
                <a:pt x="183542" y="56286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10EE2-E2C1-46F5-BFBD-00A27AE31E28}">
      <dsp:nvSpPr>
        <dsp:cNvPr id="0" name=""/>
        <dsp:cNvSpPr/>
      </dsp:nvSpPr>
      <dsp:spPr>
        <a:xfrm>
          <a:off x="3634552" y="611966"/>
          <a:ext cx="91440" cy="2569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95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FF6D-61CF-4A24-BAE2-43D11CA57251}">
      <dsp:nvSpPr>
        <dsp:cNvPr id="0" name=""/>
        <dsp:cNvSpPr/>
      </dsp:nvSpPr>
      <dsp:spPr>
        <a:xfrm>
          <a:off x="1710246" y="1480735"/>
          <a:ext cx="183542" cy="562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864"/>
              </a:lnTo>
              <a:lnTo>
                <a:pt x="183542" y="56286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5F09E-5EC5-4D62-BE32-A181C0472D33}">
      <dsp:nvSpPr>
        <dsp:cNvPr id="0" name=""/>
        <dsp:cNvSpPr/>
      </dsp:nvSpPr>
      <dsp:spPr>
        <a:xfrm>
          <a:off x="2199693" y="611966"/>
          <a:ext cx="1480578" cy="256959"/>
        </a:xfrm>
        <a:custGeom>
          <a:avLst/>
          <a:gdLst/>
          <a:ahLst/>
          <a:cxnLst/>
          <a:rect l="0" t="0" r="0" b="0"/>
          <a:pathLst>
            <a:path>
              <a:moveTo>
                <a:pt x="1480578" y="0"/>
              </a:moveTo>
              <a:lnTo>
                <a:pt x="1480578" y="128479"/>
              </a:lnTo>
              <a:lnTo>
                <a:pt x="0" y="128479"/>
              </a:lnTo>
              <a:lnTo>
                <a:pt x="0" y="25695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91A8C-03FB-4CD5-96D7-01C81F2B16CF}">
      <dsp:nvSpPr>
        <dsp:cNvPr id="0" name=""/>
        <dsp:cNvSpPr/>
      </dsp:nvSpPr>
      <dsp:spPr>
        <a:xfrm>
          <a:off x="3068462" y="157"/>
          <a:ext cx="1223618" cy="611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dirty="0" smtClean="0"/>
            <a:t>قائد المجموعة </a:t>
          </a:r>
          <a:endParaRPr lang="ar-SA" sz="2200" kern="1200" dirty="0"/>
        </a:p>
      </dsp:txBody>
      <dsp:txXfrm>
        <a:off x="3068462" y="157"/>
        <a:ext cx="1223618" cy="611809"/>
      </dsp:txXfrm>
    </dsp:sp>
    <dsp:sp modelId="{1EF3B5F2-9C2C-4414-8731-7DCE38D0458B}">
      <dsp:nvSpPr>
        <dsp:cNvPr id="0" name=""/>
        <dsp:cNvSpPr/>
      </dsp:nvSpPr>
      <dsp:spPr>
        <a:xfrm>
          <a:off x="1587884" y="868926"/>
          <a:ext cx="1223618" cy="611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dirty="0" smtClean="0"/>
            <a:t>مسار الميكانيكا </a:t>
          </a:r>
          <a:endParaRPr lang="ar-SA" sz="2200" kern="1200" dirty="0"/>
        </a:p>
      </dsp:txBody>
      <dsp:txXfrm>
        <a:off x="1587884" y="868926"/>
        <a:ext cx="1223618" cy="611809"/>
      </dsp:txXfrm>
    </dsp:sp>
    <dsp:sp modelId="{0E92715E-1075-433F-8128-CAA8303A3447}">
      <dsp:nvSpPr>
        <dsp:cNvPr id="0" name=""/>
        <dsp:cNvSpPr/>
      </dsp:nvSpPr>
      <dsp:spPr>
        <a:xfrm>
          <a:off x="1893789" y="1737695"/>
          <a:ext cx="1223618" cy="611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Engineer A</a:t>
          </a:r>
          <a:endParaRPr lang="ar-SA" sz="1600" kern="1200" dirty="0"/>
        </a:p>
      </dsp:txBody>
      <dsp:txXfrm>
        <a:off x="1893789" y="1737695"/>
        <a:ext cx="1223618" cy="611809"/>
      </dsp:txXfrm>
    </dsp:sp>
    <dsp:sp modelId="{E50634F7-52D8-4D7A-8E90-538F99554B84}">
      <dsp:nvSpPr>
        <dsp:cNvPr id="0" name=""/>
        <dsp:cNvSpPr/>
      </dsp:nvSpPr>
      <dsp:spPr>
        <a:xfrm>
          <a:off x="3068462" y="868926"/>
          <a:ext cx="1223618" cy="611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dirty="0" smtClean="0"/>
            <a:t>مسار البرمجيات </a:t>
          </a:r>
          <a:endParaRPr lang="ar-SA" sz="2200" kern="1200" dirty="0"/>
        </a:p>
      </dsp:txBody>
      <dsp:txXfrm>
        <a:off x="3068462" y="868926"/>
        <a:ext cx="1223618" cy="611809"/>
      </dsp:txXfrm>
    </dsp:sp>
    <dsp:sp modelId="{C86A8A83-B941-4718-A1B8-7DCAEF4771F2}">
      <dsp:nvSpPr>
        <dsp:cNvPr id="0" name=""/>
        <dsp:cNvSpPr/>
      </dsp:nvSpPr>
      <dsp:spPr>
        <a:xfrm>
          <a:off x="3374367" y="1737695"/>
          <a:ext cx="1223618" cy="611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Engineer C</a:t>
          </a:r>
          <a:endParaRPr lang="ar-SA" sz="1600" kern="1200" dirty="0"/>
        </a:p>
      </dsp:txBody>
      <dsp:txXfrm>
        <a:off x="3374367" y="1737695"/>
        <a:ext cx="1223618" cy="611809"/>
      </dsp:txXfrm>
    </dsp:sp>
    <dsp:sp modelId="{C9BD824F-2EFE-410F-9794-99C078B31A64}">
      <dsp:nvSpPr>
        <dsp:cNvPr id="0" name=""/>
        <dsp:cNvSpPr/>
      </dsp:nvSpPr>
      <dsp:spPr>
        <a:xfrm>
          <a:off x="4549041" y="868926"/>
          <a:ext cx="1223618" cy="611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dirty="0" smtClean="0"/>
            <a:t>مسار  الالكترونيات </a:t>
          </a:r>
          <a:endParaRPr lang="ar-SA" sz="2200" kern="1200" dirty="0"/>
        </a:p>
      </dsp:txBody>
      <dsp:txXfrm>
        <a:off x="4549041" y="868926"/>
        <a:ext cx="1223618" cy="611809"/>
      </dsp:txXfrm>
    </dsp:sp>
    <dsp:sp modelId="{62AF57C9-D86C-43C2-AE7E-CB0CBC2F0B7D}">
      <dsp:nvSpPr>
        <dsp:cNvPr id="0" name=""/>
        <dsp:cNvSpPr/>
      </dsp:nvSpPr>
      <dsp:spPr>
        <a:xfrm>
          <a:off x="4854945" y="1737695"/>
          <a:ext cx="1223618" cy="611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Engineer B</a:t>
          </a:r>
          <a:endParaRPr lang="ar-SA" sz="1600" kern="1200" dirty="0"/>
        </a:p>
      </dsp:txBody>
      <dsp:txXfrm>
        <a:off x="4854945" y="1737695"/>
        <a:ext cx="1223618" cy="611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41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9830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401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06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574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625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7981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5414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816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60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94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94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35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793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289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69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3247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CED697-451B-42B3-88C2-87D9AAD0483B}" type="datetimeFigureOut">
              <a:rPr lang="ar-SA" smtClean="0"/>
              <a:t>11/11/1442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5A59-B25F-45F9-B1D8-E6C04136D93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0420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>
          <a:xfrm>
            <a:off x="1025790" y="750444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Title of project </a:t>
            </a:r>
            <a:r>
              <a:rPr lang="ar-SA" b="1" dirty="0" smtClean="0">
                <a:solidFill>
                  <a:schemeClr val="bg1"/>
                </a:solidFill>
              </a:rPr>
              <a:t/>
            </a:r>
            <a:br>
              <a:rPr lang="ar-SA" b="1" dirty="0" smtClean="0">
                <a:solidFill>
                  <a:schemeClr val="bg1"/>
                </a:solidFill>
              </a:rPr>
            </a:b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3359" y="3291410"/>
            <a:ext cx="4249589" cy="2952477"/>
          </a:xfrm>
          <a:prstGeom prst="rect">
            <a:avLst/>
          </a:prstGeom>
        </p:spPr>
      </p:pic>
      <p:sp>
        <p:nvSpPr>
          <p:cNvPr id="6" name="عنصر نائب للمحتوى 5"/>
          <p:cNvSpPr>
            <a:spLocks noGrp="1"/>
          </p:cNvSpPr>
          <p:nvPr>
            <p:ph sz="half" idx="2"/>
          </p:nvPr>
        </p:nvSpPr>
        <p:spPr>
          <a:xfrm>
            <a:off x="3410452" y="1152983"/>
            <a:ext cx="4635401" cy="1995982"/>
          </a:xfrm>
        </p:spPr>
        <p:txBody>
          <a:bodyPr>
            <a:normAutofit fontScale="85000" lnSpcReduction="20000"/>
          </a:bodyPr>
          <a:lstStyle/>
          <a:p>
            <a:pPr algn="ctr"/>
            <a:endParaRPr lang="ar-SA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300" b="1" dirty="0" smtClean="0">
                <a:solidFill>
                  <a:srgbClr val="FF0000"/>
                </a:solidFill>
              </a:rPr>
              <a:t>Robot arm </a:t>
            </a:r>
            <a:endParaRPr lang="ar-SA" sz="4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>
          <a:xfrm>
            <a:off x="1074374" y="383270"/>
            <a:ext cx="9404723" cy="1400530"/>
          </a:xfrm>
        </p:spPr>
        <p:txBody>
          <a:bodyPr/>
          <a:lstStyle/>
          <a:p>
            <a:pPr algn="ctr"/>
            <a:r>
              <a:rPr lang="ar-SA" b="1" dirty="0" smtClean="0">
                <a:solidFill>
                  <a:schemeClr val="bg1"/>
                </a:solidFill>
              </a:rPr>
              <a:t>الهيكل التنظيمي </a:t>
            </a:r>
            <a:endParaRPr lang="ar-SA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عنصر نائب للمحتوى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889387"/>
              </p:ext>
            </p:extLst>
          </p:nvPr>
        </p:nvGraphicFramePr>
        <p:xfrm>
          <a:off x="2187614" y="2025569"/>
          <a:ext cx="7666449" cy="23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2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ar-SA" b="1" dirty="0" smtClean="0">
                <a:solidFill>
                  <a:schemeClr val="bg1"/>
                </a:solidFill>
              </a:rPr>
              <a:t>خطة المشروع 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32402" y="1335288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ar-SA" dirty="0" smtClean="0"/>
              <a:t>- منتج المشروع هو ذراع الالي (</a:t>
            </a:r>
            <a:r>
              <a:rPr lang="en-US" dirty="0" smtClean="0"/>
              <a:t>Robot arm</a:t>
            </a:r>
            <a:r>
              <a:rPr lang="ar-SA" dirty="0" smtClean="0"/>
              <a:t>) </a:t>
            </a:r>
          </a:p>
          <a:p>
            <a:r>
              <a:rPr lang="ar-SA" dirty="0" smtClean="0"/>
              <a:t>- يتم </a:t>
            </a:r>
            <a:r>
              <a:rPr lang="ar-SA" dirty="0"/>
              <a:t>استخدام </a:t>
            </a:r>
            <a:r>
              <a:rPr lang="ar-SA" dirty="0" smtClean="0"/>
              <a:t>المنتج في </a:t>
            </a:r>
            <a:r>
              <a:rPr lang="ar-SA" dirty="0"/>
              <a:t>رفع المواد </a:t>
            </a:r>
            <a:r>
              <a:rPr lang="ar-SA" dirty="0" smtClean="0"/>
              <a:t>والاشياء وغيرها </a:t>
            </a:r>
            <a:r>
              <a:rPr lang="ar-SA" dirty="0"/>
              <a:t>العديد من المهام </a:t>
            </a:r>
            <a:r>
              <a:rPr lang="ar-SA" dirty="0" smtClean="0"/>
              <a:t>، </a:t>
            </a:r>
            <a:r>
              <a:rPr lang="ar-SA" dirty="0"/>
              <a:t>وذلك بغرض توفير الجهد و الوقت على العمال وتسريع معدل الإنتاج</a:t>
            </a:r>
            <a:r>
              <a:rPr lang="ar-SA" dirty="0" smtClean="0"/>
              <a:t>.</a:t>
            </a:r>
          </a:p>
          <a:p>
            <a:r>
              <a:rPr lang="ar-SA" dirty="0" smtClean="0"/>
              <a:t>- يتكون </a:t>
            </a:r>
            <a:r>
              <a:rPr lang="en-US" dirty="0" smtClean="0"/>
              <a:t>Robot arm </a:t>
            </a:r>
            <a:r>
              <a:rPr lang="ar-SA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ar-SA" dirty="0" smtClean="0">
                <a:solidFill>
                  <a:srgbClr val="FF0000"/>
                </a:solidFill>
              </a:rPr>
              <a:t> قاعدة (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ar-SA" dirty="0" smtClean="0">
                <a:solidFill>
                  <a:srgbClr val="FF0000"/>
                </a:solidFill>
              </a:rPr>
              <a:t>) - الكتف (</a:t>
            </a:r>
            <a:r>
              <a:rPr lang="en-US" dirty="0" smtClean="0">
                <a:solidFill>
                  <a:srgbClr val="FF0000"/>
                </a:solidFill>
              </a:rPr>
              <a:t>shoulder</a:t>
            </a:r>
            <a:r>
              <a:rPr lang="ar-SA" dirty="0" smtClean="0">
                <a:solidFill>
                  <a:srgbClr val="FF0000"/>
                </a:solidFill>
              </a:rPr>
              <a:t>) - المرفق (</a:t>
            </a:r>
            <a:r>
              <a:rPr lang="en-US" dirty="0" smtClean="0">
                <a:solidFill>
                  <a:srgbClr val="FF0000"/>
                </a:solidFill>
              </a:rPr>
              <a:t>Elbow</a:t>
            </a:r>
            <a:r>
              <a:rPr lang="ar-SA" dirty="0" smtClean="0">
                <a:solidFill>
                  <a:srgbClr val="FF0000"/>
                </a:solidFill>
              </a:rPr>
              <a:t>) - الرسغ (</a:t>
            </a:r>
            <a:r>
              <a:rPr lang="en-US" dirty="0" smtClean="0">
                <a:solidFill>
                  <a:srgbClr val="FF0000"/>
                </a:solidFill>
              </a:rPr>
              <a:t>wrist</a:t>
            </a:r>
            <a:r>
              <a:rPr lang="ar-SA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ar-SA" dirty="0" smtClean="0">
              <a:solidFill>
                <a:srgbClr val="FF0000"/>
              </a:solidFill>
            </a:endParaRPr>
          </a:p>
          <a:p>
            <a:r>
              <a:rPr lang="ar-SA" dirty="0" smtClean="0"/>
              <a:t>سيتم الطباعة بشكل </a:t>
            </a:r>
            <a:r>
              <a:rPr lang="en-US" dirty="0" smtClean="0"/>
              <a:t>3D</a:t>
            </a:r>
            <a:r>
              <a:rPr lang="ar-SA" dirty="0" smtClean="0"/>
              <a:t> باستخدام </a:t>
            </a:r>
            <a:r>
              <a:rPr lang="en-US" dirty="0" smtClean="0"/>
              <a:t>nylon </a:t>
            </a:r>
            <a:endParaRPr lang="ar-SA" dirty="0"/>
          </a:p>
          <a:p>
            <a:r>
              <a:rPr lang="ar-SA" dirty="0" smtClean="0"/>
              <a:t>- وسوف يضم هذا المشروع مهندس ميكانيكا (</a:t>
            </a:r>
            <a:r>
              <a:rPr lang="en-US" dirty="0" smtClean="0"/>
              <a:t>Engineer A</a:t>
            </a:r>
            <a:r>
              <a:rPr lang="ar-SA" dirty="0" smtClean="0"/>
              <a:t>) الذي سوف يبدا التصميم وحسب المقاسات لكل قطعة ورسمها </a:t>
            </a:r>
            <a:endParaRPr lang="ar-SA" dirty="0"/>
          </a:p>
          <a:p>
            <a:r>
              <a:rPr lang="ar-SA" dirty="0" smtClean="0"/>
              <a:t>- أيضا مهندس الالكترونيات (</a:t>
            </a:r>
            <a:r>
              <a:rPr lang="en-US" dirty="0" smtClean="0"/>
              <a:t>Engineer B</a:t>
            </a:r>
            <a:r>
              <a:rPr lang="ar-SA" dirty="0" smtClean="0"/>
              <a:t>) الذي سوف يبدا في تركيب وتجميع القطع الالكترونية </a:t>
            </a:r>
          </a:p>
          <a:p>
            <a:r>
              <a:rPr lang="ar-SA" dirty="0" smtClean="0"/>
              <a:t>- والمهندس البرمجيات </a:t>
            </a:r>
            <a:r>
              <a:rPr lang="ar-SA" dirty="0"/>
              <a:t>(</a:t>
            </a:r>
            <a:r>
              <a:rPr lang="en-US" dirty="0"/>
              <a:t>Engineer </a:t>
            </a:r>
            <a:r>
              <a:rPr lang="en-US" dirty="0" smtClean="0"/>
              <a:t>C</a:t>
            </a:r>
            <a:r>
              <a:rPr lang="ar-SA" dirty="0" smtClean="0"/>
              <a:t>) </a:t>
            </a:r>
            <a:r>
              <a:rPr lang="ar-SA" dirty="0"/>
              <a:t>الذي </a:t>
            </a:r>
            <a:r>
              <a:rPr lang="ar-SA" dirty="0" smtClean="0"/>
              <a:t>سوف يبرمج باستخدام </a:t>
            </a:r>
            <a:r>
              <a:rPr lang="en-US" dirty="0" smtClean="0"/>
              <a:t>Arduino</a:t>
            </a:r>
            <a:r>
              <a:rPr lang="ar-SA" dirty="0" smtClean="0"/>
              <a:t> وسوف تتمكن من تحركيها </a:t>
            </a:r>
          </a:p>
          <a:p>
            <a:r>
              <a:rPr lang="ar-SA" dirty="0" smtClean="0"/>
              <a:t>- ثم بعد ذلك سوف يتم التنفيذ وكل مهندس يقوم بعمله وبعد ذلك سوف متابعه العمل ونرى كل مهندس الى اين وصل في المهمة </a:t>
            </a:r>
          </a:p>
          <a:p>
            <a:endParaRPr lang="ar-SA" dirty="0" smtClean="0"/>
          </a:p>
        </p:txBody>
      </p:sp>
    </p:spTree>
    <p:extLst>
      <p:ext uri="{BB962C8B-B14F-4D97-AF65-F5344CB8AC3E}">
        <p14:creationId xmlns:p14="http://schemas.microsoft.com/office/powerpoint/2010/main" val="135476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1568701" y="695786"/>
            <a:ext cx="9404723" cy="1400530"/>
          </a:xfrm>
        </p:spPr>
        <p:txBody>
          <a:bodyPr/>
          <a:lstStyle/>
          <a:p>
            <a:pPr algn="ctr"/>
            <a:r>
              <a:rPr lang="ar-SA" dirty="0" smtClean="0">
                <a:solidFill>
                  <a:schemeClr val="bg1"/>
                </a:solidFill>
              </a:rPr>
              <a:t>توزيع المهام 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8970380" y="2141316"/>
            <a:ext cx="1469984" cy="70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الرسم والتصميم  </a:t>
            </a:r>
            <a:endParaRPr lang="ar-SA" dirty="0"/>
          </a:p>
        </p:txBody>
      </p:sp>
      <p:sp>
        <p:nvSpPr>
          <p:cNvPr id="13" name="مستطيل 12"/>
          <p:cNvSpPr/>
          <p:nvPr/>
        </p:nvSpPr>
        <p:spPr>
          <a:xfrm>
            <a:off x="4547982" y="3345081"/>
            <a:ext cx="1601743" cy="70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برمجة العناصر الالكترونية </a:t>
            </a:r>
            <a:endParaRPr lang="ar-SA" dirty="0"/>
          </a:p>
        </p:txBody>
      </p:sp>
      <p:sp>
        <p:nvSpPr>
          <p:cNvPr id="14" name="مستطيل 13"/>
          <p:cNvSpPr/>
          <p:nvPr/>
        </p:nvSpPr>
        <p:spPr>
          <a:xfrm>
            <a:off x="6996926" y="3333504"/>
            <a:ext cx="1601742" cy="70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تجميع القطع وتركيبها </a:t>
            </a:r>
            <a:endParaRPr lang="ar-SA" dirty="0"/>
          </a:p>
        </p:txBody>
      </p:sp>
      <p:sp>
        <p:nvSpPr>
          <p:cNvPr id="15" name="مستطيل 14"/>
          <p:cNvSpPr/>
          <p:nvPr/>
        </p:nvSpPr>
        <p:spPr>
          <a:xfrm>
            <a:off x="9074552" y="3298781"/>
            <a:ext cx="1365812" cy="70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تجربة المنتج واختباره </a:t>
            </a:r>
            <a:endParaRPr lang="ar-SA" dirty="0"/>
          </a:p>
        </p:txBody>
      </p:sp>
      <p:sp>
        <p:nvSpPr>
          <p:cNvPr id="16" name="مستطيل 15"/>
          <p:cNvSpPr/>
          <p:nvPr/>
        </p:nvSpPr>
        <p:spPr>
          <a:xfrm>
            <a:off x="2138199" y="2141316"/>
            <a:ext cx="1601741" cy="70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تحديد واختيار القطع الالكترونية </a:t>
            </a:r>
            <a:endParaRPr lang="ar-SA" dirty="0"/>
          </a:p>
        </p:txBody>
      </p:sp>
      <p:sp>
        <p:nvSpPr>
          <p:cNvPr id="17" name="مستطيل 16"/>
          <p:cNvSpPr/>
          <p:nvPr/>
        </p:nvSpPr>
        <p:spPr>
          <a:xfrm>
            <a:off x="4567562" y="2141316"/>
            <a:ext cx="1601743" cy="70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طباعة ثلاثي الابعاد باستخدام النايلون </a:t>
            </a:r>
            <a:endParaRPr lang="ar-SA" dirty="0"/>
          </a:p>
        </p:txBody>
      </p:sp>
      <p:sp>
        <p:nvSpPr>
          <p:cNvPr id="18" name="مستطيل 17"/>
          <p:cNvSpPr/>
          <p:nvPr/>
        </p:nvSpPr>
        <p:spPr>
          <a:xfrm>
            <a:off x="6996926" y="2141316"/>
            <a:ext cx="1601742" cy="70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اختيار نوع الطباعة </a:t>
            </a:r>
            <a:endParaRPr lang="ar-SA" dirty="0"/>
          </a:p>
        </p:txBody>
      </p:sp>
      <p:sp>
        <p:nvSpPr>
          <p:cNvPr id="19" name="مستطيل 18"/>
          <p:cNvSpPr/>
          <p:nvPr/>
        </p:nvSpPr>
        <p:spPr>
          <a:xfrm>
            <a:off x="2138199" y="3253782"/>
            <a:ext cx="1562583" cy="7684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تثبيت العناصر والقطع الالكترونية </a:t>
            </a:r>
          </a:p>
        </p:txBody>
      </p:sp>
      <p:cxnSp>
        <p:nvCxnSpPr>
          <p:cNvPr id="22" name="رابط كسهم مستقيم 21"/>
          <p:cNvCxnSpPr>
            <a:stCxn id="12" idx="1"/>
            <a:endCxn id="18" idx="3"/>
          </p:cNvCxnSpPr>
          <p:nvPr/>
        </p:nvCxnSpPr>
        <p:spPr>
          <a:xfrm flipH="1">
            <a:off x="8598668" y="2494344"/>
            <a:ext cx="3717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/>
          <p:cNvCxnSpPr>
            <a:endCxn id="17" idx="3"/>
          </p:cNvCxnSpPr>
          <p:nvPr/>
        </p:nvCxnSpPr>
        <p:spPr>
          <a:xfrm flipH="1">
            <a:off x="6169305" y="2494344"/>
            <a:ext cx="827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/>
          <p:cNvCxnSpPr>
            <a:endCxn id="16" idx="3"/>
          </p:cNvCxnSpPr>
          <p:nvPr/>
        </p:nvCxnSpPr>
        <p:spPr>
          <a:xfrm flipH="1">
            <a:off x="3739940" y="2494344"/>
            <a:ext cx="8276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/>
          <p:cNvCxnSpPr>
            <a:stCxn id="16" idx="2"/>
            <a:endCxn id="19" idx="0"/>
          </p:cNvCxnSpPr>
          <p:nvPr/>
        </p:nvCxnSpPr>
        <p:spPr>
          <a:xfrm flipH="1">
            <a:off x="2919491" y="2847372"/>
            <a:ext cx="19579" cy="4064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/>
          <p:cNvCxnSpPr/>
          <p:nvPr/>
        </p:nvCxnSpPr>
        <p:spPr>
          <a:xfrm>
            <a:off x="3739940" y="3628659"/>
            <a:ext cx="827621" cy="15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>
            <a:stCxn id="13" idx="3"/>
          </p:cNvCxnSpPr>
          <p:nvPr/>
        </p:nvCxnSpPr>
        <p:spPr>
          <a:xfrm>
            <a:off x="6149725" y="3698109"/>
            <a:ext cx="8276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flipV="1">
            <a:off x="8598668" y="3686532"/>
            <a:ext cx="475884" cy="11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عنصر نائب للمحتوى 51"/>
          <p:cNvSpPr>
            <a:spLocks noGrp="1"/>
          </p:cNvSpPr>
          <p:nvPr>
            <p:ph idx="1"/>
          </p:nvPr>
        </p:nvSpPr>
        <p:spPr>
          <a:xfrm>
            <a:off x="1696033" y="4375228"/>
            <a:ext cx="8946541" cy="2240176"/>
          </a:xfrm>
        </p:spPr>
        <p:txBody>
          <a:bodyPr/>
          <a:lstStyle/>
          <a:p>
            <a:pPr marL="0" indent="0">
              <a:buNone/>
            </a:pPr>
            <a:endParaRPr lang="ar-SA" dirty="0" smtClean="0"/>
          </a:p>
        </p:txBody>
      </p:sp>
    </p:spTree>
    <p:extLst>
      <p:ext uri="{BB962C8B-B14F-4D97-AF65-F5344CB8AC3E}">
        <p14:creationId xmlns:p14="http://schemas.microsoft.com/office/powerpoint/2010/main" val="371429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881217" y="661063"/>
            <a:ext cx="9404723" cy="1400530"/>
          </a:xfrm>
        </p:spPr>
        <p:txBody>
          <a:bodyPr/>
          <a:lstStyle/>
          <a:p>
            <a:pPr algn="ctr"/>
            <a:r>
              <a:rPr lang="ar-SA" dirty="0" smtClean="0">
                <a:solidFill>
                  <a:schemeClr val="bg1"/>
                </a:solidFill>
              </a:rPr>
              <a:t>الخط الزمني </a:t>
            </a:r>
            <a:endParaRPr lang="ar-SA" dirty="0">
              <a:solidFill>
                <a:schemeClr val="bg1"/>
              </a:solidFill>
            </a:endParaRPr>
          </a:p>
        </p:txBody>
      </p:sp>
      <p:graphicFrame>
        <p:nvGraphicFramePr>
          <p:cNvPr id="14" name="عنصر نائب للمحتوى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04245"/>
              </p:ext>
            </p:extLst>
          </p:nvPr>
        </p:nvGraphicFramePr>
        <p:xfrm>
          <a:off x="3541853" y="2052638"/>
          <a:ext cx="5999324" cy="3337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50797"/>
                <a:gridCol w="3148527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المهمة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الفترة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الرسم</a:t>
                      </a:r>
                      <a:r>
                        <a:rPr lang="ar-SA" baseline="0" dirty="0" smtClean="0"/>
                        <a:t> والتصميم 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baseline="0" dirty="0" smtClean="0"/>
                        <a:t>يوم 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اختيار</a:t>
                      </a:r>
                      <a:r>
                        <a:rPr lang="ar-SA" baseline="0" dirty="0" smtClean="0"/>
                        <a:t> نوع الطباعة والطباعة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يوم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/>
                        <a:t>تحديد واختيار القطع الالكترونية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dirty="0" smtClean="0"/>
                        <a:t>يوم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/>
                        <a:t>تثبيت العناصر والقطع الالكترونية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يوم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/>
                        <a:t>برمجة العناصر الالكترونية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يوم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/>
                        <a:t>تجميع القطع وتركيبها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يوم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/>
                        <a:t>تجربة المنتج واختباره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يوم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/>
                        <a:t>الفترة</a:t>
                      </a:r>
                      <a:r>
                        <a:rPr lang="ar-SA" baseline="0" dirty="0" smtClean="0"/>
                        <a:t> الاجمالية = </a:t>
                      </a:r>
                      <a:endParaRPr lang="ar-S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baseline="0" dirty="0" smtClean="0"/>
                        <a:t> اسبوع </a:t>
                      </a:r>
                      <a:endParaRPr lang="ar-SA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2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73432" y="652388"/>
            <a:ext cx="9404723" cy="1400530"/>
          </a:xfrm>
        </p:spPr>
        <p:txBody>
          <a:bodyPr/>
          <a:lstStyle/>
          <a:p>
            <a:pPr algn="ctr"/>
            <a:r>
              <a:rPr lang="ar-SA" b="1" dirty="0" smtClean="0">
                <a:solidFill>
                  <a:schemeClr val="bg1"/>
                </a:solidFill>
              </a:rPr>
              <a:t>خط الإنتاج 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ar-SA" dirty="0" smtClean="0">
                <a:solidFill>
                  <a:schemeClr val="bg1"/>
                </a:solidFill>
              </a:rPr>
              <a:t> </a:t>
            </a:r>
            <a:r>
              <a:rPr lang="ar-SA" b="1" dirty="0" smtClean="0">
                <a:solidFill>
                  <a:schemeClr val="bg1"/>
                </a:solidFill>
              </a:rPr>
              <a:t>تحديد نوع التشكيل للمنتج:</a:t>
            </a:r>
          </a:p>
          <a:p>
            <a:pPr marL="0" indent="0" algn="ctr">
              <a:buNone/>
            </a:pPr>
            <a:r>
              <a:rPr lang="ar-SA" dirty="0" smtClean="0"/>
              <a:t>  </a:t>
            </a:r>
            <a:r>
              <a:rPr lang="ar-SA" dirty="0" smtClean="0">
                <a:solidFill>
                  <a:srgbClr val="FF0000"/>
                </a:solidFill>
              </a:rPr>
              <a:t>طباعة 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endParaRPr lang="ar-SA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ar-SA" b="1" dirty="0" smtClean="0">
                <a:solidFill>
                  <a:schemeClr val="bg1"/>
                </a:solidFill>
              </a:rPr>
              <a:t>الية تجميع المنتج :</a:t>
            </a:r>
          </a:p>
          <a:p>
            <a:pPr marL="0" indent="0" algn="ctr">
              <a:buNone/>
            </a:pP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راح يكون في بوكس يساعد على سلامة المنتج </a:t>
            </a:r>
          </a:p>
          <a:p>
            <a:pPr marL="0" indent="0" algn="ctr">
              <a:buNone/>
            </a:pPr>
            <a:r>
              <a:rPr lang="ar-SA" b="1" dirty="0" smtClean="0">
                <a:solidFill>
                  <a:schemeClr val="bg1"/>
                </a:solidFill>
              </a:rPr>
              <a:t>البرنامج النهائي :</a:t>
            </a:r>
          </a:p>
          <a:p>
            <a:pPr marL="0" indent="0" algn="ctr">
              <a:buNone/>
            </a:pP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راح يكون في برنامج ل تشغيله عبر اكواد برمجية </a:t>
            </a:r>
          </a:p>
        </p:txBody>
      </p:sp>
    </p:spTree>
    <p:extLst>
      <p:ext uri="{BB962C8B-B14F-4D97-AF65-F5344CB8AC3E}">
        <p14:creationId xmlns:p14="http://schemas.microsoft.com/office/powerpoint/2010/main" val="237287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6366" y="1422724"/>
            <a:ext cx="8915021" cy="2651564"/>
          </a:xfrm>
        </p:spPr>
        <p:txBody>
          <a:bodyPr/>
          <a:lstStyle/>
          <a:p>
            <a:pPr algn="ctr"/>
            <a:r>
              <a:rPr lang="ar-SA" sz="2400" dirty="0" smtClean="0">
                <a:solidFill>
                  <a:schemeClr val="bg1"/>
                </a:solidFill>
              </a:rPr>
              <a:t>الاسم : محمد عايض البقمي </a:t>
            </a:r>
            <a:br>
              <a:rPr lang="ar-SA" sz="2400" dirty="0" smtClean="0">
                <a:solidFill>
                  <a:schemeClr val="bg1"/>
                </a:solidFill>
              </a:rPr>
            </a:br>
            <a:r>
              <a:rPr lang="ar-SA" sz="2400" dirty="0" smtClean="0">
                <a:solidFill>
                  <a:schemeClr val="bg1"/>
                </a:solidFill>
              </a:rPr>
              <a:t>المسار : هندسة صناعية وهندسة نظم</a:t>
            </a:r>
            <a:br>
              <a:rPr lang="ar-SA" sz="2400" dirty="0" smtClean="0">
                <a:solidFill>
                  <a:schemeClr val="bg1"/>
                </a:solidFill>
              </a:rPr>
            </a:br>
            <a:r>
              <a:rPr lang="ar-SA" sz="2400" dirty="0" smtClean="0">
                <a:solidFill>
                  <a:schemeClr val="bg1"/>
                </a:solidFill>
              </a:rPr>
              <a:t>عمل فردي </a:t>
            </a:r>
            <a:br>
              <a:rPr lang="ar-SA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iimohamed__91@Hotmail.com</a:t>
            </a:r>
            <a:endParaRPr lang="ar-SA" sz="2400" dirty="0">
              <a:solidFill>
                <a:schemeClr val="bg1"/>
              </a:solidFill>
            </a:endParaRP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779987" y="4696358"/>
            <a:ext cx="8825659" cy="860400"/>
          </a:xfrm>
        </p:spPr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3670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276</Words>
  <Application>Microsoft Office PowerPoint</Application>
  <PresentationFormat>ملء الشاشة</PresentationFormat>
  <Paragraphs>59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أيون</vt:lpstr>
      <vt:lpstr>Title of project  </vt:lpstr>
      <vt:lpstr>الهيكل التنظيمي </vt:lpstr>
      <vt:lpstr>خطة المشروع </vt:lpstr>
      <vt:lpstr>توزيع المهام </vt:lpstr>
      <vt:lpstr>الخط الزمني </vt:lpstr>
      <vt:lpstr>خط الإنتاج </vt:lpstr>
      <vt:lpstr>الاسم : محمد عايض البقمي  المسار : هندسة صناعية وهندسة نظم عمل فردي  iimohamed__91@Hotmail.com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محمد البقمي</dc:creator>
  <cp:lastModifiedBy>محمد البقمي</cp:lastModifiedBy>
  <cp:revision>22</cp:revision>
  <dcterms:created xsi:type="dcterms:W3CDTF">2021-06-19T15:21:41Z</dcterms:created>
  <dcterms:modified xsi:type="dcterms:W3CDTF">2021-06-20T16:25:16Z</dcterms:modified>
</cp:coreProperties>
</file>