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10E07-F297-48C2-924F-E411813EF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2B3581-E6D1-4792-8033-7048B0B6F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DB1936-B9AD-44E3-931F-9495F3ED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B6DDEB-C93C-415D-9BD0-AA5A0927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97BD21-00F2-40CC-8275-62AC2FF0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EE492-0704-440C-90D9-D7087076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63FD0B-5F23-4C6B-831E-AACF1ABAA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221513-4B0C-49E6-8C4B-B3481092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3AA059-A73A-4B37-B70D-E7240DEF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6DE22-810A-4D54-8CFD-28C75F01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8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75A41C-665E-40AD-BD8C-2F23682D0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BDE500-928A-4B1B-ABD3-C8D89EDF7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EC0BBE-A0B8-4C94-85E4-62A53FFF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35FD12-21CB-48AB-9F22-6E2AA1FC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A6278-76E7-46FA-921C-4E14BFEE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66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A73F1F-48B6-4D61-ACB7-5B9404BD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BE404-049C-40EE-8DE4-9ADBB6E4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ECB75A-B43B-432A-A443-A16CD879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44B72-7C46-4828-9984-B451D448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E9B7CB-2803-46A2-915F-B252C5A2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45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003DA-71B5-4206-B0A4-169B5202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5DF0D-F6A6-4222-9605-B9BB450B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EDDE6A-AD0B-49AC-83F9-68C4FAD3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672CE1-50FC-47EF-8C28-37037CC6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08399-548A-450D-9646-DFC603DD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53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D0ADD-D8CA-421E-9D4D-CA6CAFCF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DF74EC-63E1-4971-9243-7023F230B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81FC57-EE84-4E25-986D-1C5C8A556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2F2085-F5A8-42CA-B426-5A347AD8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FE9AA3-9515-4270-B416-3FC698E3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DA1DBD-8EE8-4CBD-8C52-8529E0D1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57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47477-BD01-46F9-A7BA-CFF88A14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265290-1573-44CD-8C64-6CFA66C5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47221B-46C3-4857-9F8D-0DC049855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2FB3BF-CFE3-4FE8-9B62-54C6450E0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F268A5-885E-4D1E-9C8E-81C02E695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822808-0350-49C0-BC33-8AD7877D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A98EF3-116F-487F-8E7F-75FAD043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BEA3829-E8F2-4BEA-9523-DB75A283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0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58FF6-791E-4F44-BBCC-14C99833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936B27-12CC-4862-B26F-2B7254B4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1739FA-26C5-4906-8BC5-93970DC9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478150-6803-45BB-B478-B5CAC238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10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20D904-164A-4080-8DD8-1A9A7EC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DBACF9-E6ED-4CEB-AE11-F60E5AFF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1E9E9A-76F2-42B1-8047-AE25589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82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B929D-39A3-4866-9C95-4B4CF42B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564D8-00AD-4356-B634-AF496F56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8FF629-5A8C-4320-AB42-CB66FC5E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B12DB-7FC7-4527-801E-A77F5EF3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8B5F78-79CE-45B7-B0E2-00C1E2A7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F9271C-8A07-46F6-917B-9C355A33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35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48607-61C1-418C-AB65-9997D369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178E14-244C-4D6C-99C1-40DE3FA05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52CD9C-99E7-4A65-8DB1-15FF8139C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46F7EB-7A01-420F-B955-C6A10B15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447122-2212-4F7D-A72E-4C253C20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7948AC-4E97-451B-9FE9-59483521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5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549C40-D700-4936-8D54-AD45067D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6F58ED-92FB-4565-B532-E567E63E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06182A-44EA-4979-867E-07533E9E3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A95C-DDB1-4DAF-8313-4EA0A4CCC469}" type="datetimeFigureOut">
              <a:rPr kumimoji="1" lang="ja-JP" altLang="en-US" smtClean="0"/>
              <a:t>2019/6/6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AF442-2CF2-40F9-B6AE-E4B921CDC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CA689-374F-4C6C-A14E-54C43B727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DBA6-5E02-47A6-9B3C-70D9FCF7B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1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3E60D68-099C-4D34-BC34-D06FFF79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38" y="155046"/>
            <a:ext cx="7209524" cy="6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周平 飯村</dc:creator>
  <cp:lastModifiedBy>周平 飯村</cp:lastModifiedBy>
  <cp:revision>3</cp:revision>
  <dcterms:created xsi:type="dcterms:W3CDTF">2019-06-06T07:35:39Z</dcterms:created>
  <dcterms:modified xsi:type="dcterms:W3CDTF">2019-06-06T08:16:52Z</dcterms:modified>
</cp:coreProperties>
</file>