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BBCD37D0-24DD-4621-8DCB-ADD035CFF562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16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EC0AF-58CF-4F0C-A32D-7D041806C91C}" type="doc">
      <dgm:prSet loTypeId="urn:microsoft.com/office/officeart/2005/8/layout/hierarchy6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66BCDFD-CF8F-4A86-B75E-D5A1605513D2}">
      <dgm:prSet phldrT="[Text]" custT="1"/>
      <dgm:spPr/>
      <dgm:t>
        <a:bodyPr/>
        <a:lstStyle/>
        <a:p>
          <a:r>
            <a:rPr lang="en-US" sz="2400" dirty="0"/>
            <a:t>Daily German</a:t>
          </a:r>
        </a:p>
      </dgm:t>
    </dgm:pt>
    <dgm:pt modelId="{85D6AC82-EDC4-4000-948C-A84E851B7732}" type="parTrans" cxnId="{E9B9BA44-83A4-49A3-923E-86E0274C8FE6}">
      <dgm:prSet/>
      <dgm:spPr/>
      <dgm:t>
        <a:bodyPr/>
        <a:lstStyle/>
        <a:p>
          <a:endParaRPr lang="en-US" sz="2400"/>
        </a:p>
      </dgm:t>
    </dgm:pt>
    <dgm:pt modelId="{BB76E5FF-3D0F-4BA3-B514-C529E8455BF8}" type="sibTrans" cxnId="{E9B9BA44-83A4-49A3-923E-86E0274C8FE6}">
      <dgm:prSet/>
      <dgm:spPr/>
      <dgm:t>
        <a:bodyPr/>
        <a:lstStyle/>
        <a:p>
          <a:endParaRPr lang="en-US"/>
        </a:p>
      </dgm:t>
    </dgm:pt>
    <dgm:pt modelId="{ACFB68DA-B27C-4440-9BA6-881D990E7D3E}">
      <dgm:prSet phldrT="[Text]" custT="1"/>
      <dgm:spPr/>
      <dgm:t>
        <a:bodyPr/>
        <a:lstStyle/>
        <a:p>
          <a:r>
            <a:rPr lang="tr-TR" sz="2400" dirty="0"/>
            <a:t>Kategorilere göre listelenmis «Secim yapma» Class’ı</a:t>
          </a:r>
          <a:endParaRPr lang="en-US" sz="2400" dirty="0"/>
        </a:p>
      </dgm:t>
    </dgm:pt>
    <dgm:pt modelId="{59EE09C1-6104-428B-9DE2-96A5A3253EB9}" type="parTrans" cxnId="{8F13AF12-A34E-497B-9613-EEE4355D1F3B}">
      <dgm:prSet/>
      <dgm:spPr/>
      <dgm:t>
        <a:bodyPr/>
        <a:lstStyle/>
        <a:p>
          <a:endParaRPr lang="en-US" sz="2400"/>
        </a:p>
      </dgm:t>
    </dgm:pt>
    <dgm:pt modelId="{27726161-3E94-4520-AE52-7B8B61B279A3}" type="sibTrans" cxnId="{8F13AF12-A34E-497B-9613-EEE4355D1F3B}">
      <dgm:prSet/>
      <dgm:spPr/>
      <dgm:t>
        <a:bodyPr/>
        <a:lstStyle/>
        <a:p>
          <a:endParaRPr lang="en-US"/>
        </a:p>
      </dgm:t>
    </dgm:pt>
    <dgm:pt modelId="{030CACC7-6646-4B7A-A0FF-19B6413F888F}">
      <dgm:prSet phldrT="[Text]" custT="1"/>
      <dgm:spPr/>
      <dgm:t>
        <a:bodyPr/>
        <a:lstStyle/>
        <a:p>
          <a:r>
            <a:rPr lang="tr-TR" sz="2400" dirty="0"/>
            <a:t>Kategorilere göre listelenmis «Test» Class’ı</a:t>
          </a:r>
          <a:endParaRPr lang="en-US" sz="2400" dirty="0"/>
        </a:p>
      </dgm:t>
    </dgm:pt>
    <dgm:pt modelId="{45164C8E-D06E-4DA3-A56A-F60B7F38D3DA}" type="parTrans" cxnId="{ED966A68-CD44-4E47-B88A-D7C9DE9B8366}">
      <dgm:prSet/>
      <dgm:spPr/>
      <dgm:t>
        <a:bodyPr/>
        <a:lstStyle/>
        <a:p>
          <a:endParaRPr lang="en-US" sz="2400"/>
        </a:p>
      </dgm:t>
    </dgm:pt>
    <dgm:pt modelId="{BEBEF886-29FD-498A-8CBF-B3CC05473F52}" type="sibTrans" cxnId="{ED966A68-CD44-4E47-B88A-D7C9DE9B8366}">
      <dgm:prSet/>
      <dgm:spPr/>
      <dgm:t>
        <a:bodyPr/>
        <a:lstStyle/>
        <a:p>
          <a:endParaRPr lang="en-US"/>
        </a:p>
      </dgm:t>
    </dgm:pt>
    <dgm:pt modelId="{78E0677B-50A6-4252-BACC-876F5EF42992}">
      <dgm:prSet custT="1"/>
      <dgm:spPr/>
      <dgm:t>
        <a:bodyPr/>
        <a:lstStyle/>
        <a:p>
          <a:r>
            <a:rPr lang="en-US" sz="2400" dirty="0" err="1"/>
            <a:t>Acilis</a:t>
          </a:r>
          <a:r>
            <a:rPr lang="en-US" sz="2400" dirty="0"/>
            <a:t> </a:t>
          </a:r>
          <a:r>
            <a:rPr lang="en-US" sz="2400" dirty="0" err="1"/>
            <a:t>sayfasi</a:t>
          </a:r>
          <a:r>
            <a:rPr lang="en-US" sz="2400" dirty="0"/>
            <a:t> (S</a:t>
          </a:r>
          <a:r>
            <a:rPr lang="tr-TR" sz="2400" dirty="0"/>
            <a:t>plash)</a:t>
          </a:r>
          <a:endParaRPr lang="en-US" sz="2400" dirty="0"/>
        </a:p>
      </dgm:t>
    </dgm:pt>
    <dgm:pt modelId="{9F8B59E2-B43F-4E69-9DA6-75B2D95F9D70}" type="parTrans" cxnId="{388836DC-D1B9-46AA-A463-BD562B79B5E0}">
      <dgm:prSet/>
      <dgm:spPr/>
      <dgm:t>
        <a:bodyPr/>
        <a:lstStyle/>
        <a:p>
          <a:endParaRPr lang="en-US"/>
        </a:p>
      </dgm:t>
    </dgm:pt>
    <dgm:pt modelId="{CA0EDBE5-2618-4D53-B899-F848DD4A873C}" type="sibTrans" cxnId="{388836DC-D1B9-46AA-A463-BD562B79B5E0}">
      <dgm:prSet/>
      <dgm:spPr/>
      <dgm:t>
        <a:bodyPr/>
        <a:lstStyle/>
        <a:p>
          <a:endParaRPr lang="en-US"/>
        </a:p>
      </dgm:t>
    </dgm:pt>
    <dgm:pt modelId="{1C427742-A1B8-4856-9B80-A37630DBF309}" type="pres">
      <dgm:prSet presAssocID="{52CEC0AF-58CF-4F0C-A32D-7D041806C91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73D494-1D28-47BF-B8EF-D99AA58F4532}" type="pres">
      <dgm:prSet presAssocID="{52CEC0AF-58CF-4F0C-A32D-7D041806C91C}" presName="hierFlow" presStyleCnt="0"/>
      <dgm:spPr/>
    </dgm:pt>
    <dgm:pt modelId="{4F7F9136-0FB6-4FF5-A475-977BB0A395ED}" type="pres">
      <dgm:prSet presAssocID="{52CEC0AF-58CF-4F0C-A32D-7D041806C91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CC894E1-238B-4C40-93BF-4149E329F6FC}" type="pres">
      <dgm:prSet presAssocID="{78E0677B-50A6-4252-BACC-876F5EF42992}" presName="Name14" presStyleCnt="0"/>
      <dgm:spPr/>
    </dgm:pt>
    <dgm:pt modelId="{EFF0FBFE-DC48-468C-B882-A900E04D0FA2}" type="pres">
      <dgm:prSet presAssocID="{78E0677B-50A6-4252-BACC-876F5EF42992}" presName="level1Shape" presStyleLbl="node0" presStyleIdx="0" presStyleCnt="1">
        <dgm:presLayoutVars>
          <dgm:chPref val="3"/>
        </dgm:presLayoutVars>
      </dgm:prSet>
      <dgm:spPr/>
    </dgm:pt>
    <dgm:pt modelId="{1F73FEB7-4C6F-428F-8DDE-0DD94F5F649E}" type="pres">
      <dgm:prSet presAssocID="{78E0677B-50A6-4252-BACC-876F5EF42992}" presName="hierChild2" presStyleCnt="0"/>
      <dgm:spPr/>
    </dgm:pt>
    <dgm:pt modelId="{8A898135-2A1B-4667-8710-6FBDE632A9D8}" type="pres">
      <dgm:prSet presAssocID="{85D6AC82-EDC4-4000-948C-A84E851B7732}" presName="Name19" presStyleLbl="parChTrans1D2" presStyleIdx="0" presStyleCnt="1"/>
      <dgm:spPr/>
    </dgm:pt>
    <dgm:pt modelId="{358A3F72-72A6-40D5-BF06-08C1516FDE66}" type="pres">
      <dgm:prSet presAssocID="{766BCDFD-CF8F-4A86-B75E-D5A1605513D2}" presName="Name21" presStyleCnt="0"/>
      <dgm:spPr/>
    </dgm:pt>
    <dgm:pt modelId="{E06F9A42-885B-4000-A9D6-275C5CE4F27B}" type="pres">
      <dgm:prSet presAssocID="{766BCDFD-CF8F-4A86-B75E-D5A1605513D2}" presName="level2Shape" presStyleLbl="node2" presStyleIdx="0" presStyleCnt="1"/>
      <dgm:spPr/>
    </dgm:pt>
    <dgm:pt modelId="{403672B3-BFDD-4D3D-B2C4-B77C4C04F3D6}" type="pres">
      <dgm:prSet presAssocID="{766BCDFD-CF8F-4A86-B75E-D5A1605513D2}" presName="hierChild3" presStyleCnt="0"/>
      <dgm:spPr/>
    </dgm:pt>
    <dgm:pt modelId="{485776F2-0DC6-4519-8811-B05615E0A166}" type="pres">
      <dgm:prSet presAssocID="{59EE09C1-6104-428B-9DE2-96A5A3253EB9}" presName="Name19" presStyleLbl="parChTrans1D3" presStyleIdx="0" presStyleCnt="2"/>
      <dgm:spPr/>
    </dgm:pt>
    <dgm:pt modelId="{7CE5DD67-7AD5-4DDF-94A5-55EF93F1CB77}" type="pres">
      <dgm:prSet presAssocID="{ACFB68DA-B27C-4440-9BA6-881D990E7D3E}" presName="Name21" presStyleCnt="0"/>
      <dgm:spPr/>
    </dgm:pt>
    <dgm:pt modelId="{E76FB29A-6401-4B40-8673-291B0E308FC7}" type="pres">
      <dgm:prSet presAssocID="{ACFB68DA-B27C-4440-9BA6-881D990E7D3E}" presName="level2Shape" presStyleLbl="node3" presStyleIdx="0" presStyleCnt="2"/>
      <dgm:spPr/>
    </dgm:pt>
    <dgm:pt modelId="{1DB65418-0569-4B07-AE3F-0EA91E296B11}" type="pres">
      <dgm:prSet presAssocID="{ACFB68DA-B27C-4440-9BA6-881D990E7D3E}" presName="hierChild3" presStyleCnt="0"/>
      <dgm:spPr/>
    </dgm:pt>
    <dgm:pt modelId="{630F6CAC-E916-41DB-9ABA-E5462073D250}" type="pres">
      <dgm:prSet presAssocID="{45164C8E-D06E-4DA3-A56A-F60B7F38D3DA}" presName="Name19" presStyleLbl="parChTrans1D3" presStyleIdx="1" presStyleCnt="2"/>
      <dgm:spPr/>
    </dgm:pt>
    <dgm:pt modelId="{596B0060-3C2D-4FE7-A2F0-D51278E7F167}" type="pres">
      <dgm:prSet presAssocID="{030CACC7-6646-4B7A-A0FF-19B6413F888F}" presName="Name21" presStyleCnt="0"/>
      <dgm:spPr/>
    </dgm:pt>
    <dgm:pt modelId="{57A79682-2CDD-4FCF-92BB-B9E6F3784B4C}" type="pres">
      <dgm:prSet presAssocID="{030CACC7-6646-4B7A-A0FF-19B6413F888F}" presName="level2Shape" presStyleLbl="node3" presStyleIdx="1" presStyleCnt="2" custLinFactNeighborX="1227" custLinFactNeighborY="402"/>
      <dgm:spPr/>
    </dgm:pt>
    <dgm:pt modelId="{2F4043E2-F963-4ADF-8D38-EA785F173E78}" type="pres">
      <dgm:prSet presAssocID="{030CACC7-6646-4B7A-A0FF-19B6413F888F}" presName="hierChild3" presStyleCnt="0"/>
      <dgm:spPr/>
    </dgm:pt>
    <dgm:pt modelId="{5CC1599A-FA30-4DA3-8452-F3D35F4281E2}" type="pres">
      <dgm:prSet presAssocID="{52CEC0AF-58CF-4F0C-A32D-7D041806C91C}" presName="bgShapesFlow" presStyleCnt="0"/>
      <dgm:spPr/>
    </dgm:pt>
  </dgm:ptLst>
  <dgm:cxnLst>
    <dgm:cxn modelId="{8F13AF12-A34E-497B-9613-EEE4355D1F3B}" srcId="{766BCDFD-CF8F-4A86-B75E-D5A1605513D2}" destId="{ACFB68DA-B27C-4440-9BA6-881D990E7D3E}" srcOrd="0" destOrd="0" parTransId="{59EE09C1-6104-428B-9DE2-96A5A3253EB9}" sibTransId="{27726161-3E94-4520-AE52-7B8B61B279A3}"/>
    <dgm:cxn modelId="{D00E9530-D589-4C3E-966A-5F87CD5FD34A}" type="presOf" srcId="{59EE09C1-6104-428B-9DE2-96A5A3253EB9}" destId="{485776F2-0DC6-4519-8811-B05615E0A166}" srcOrd="0" destOrd="0" presId="urn:microsoft.com/office/officeart/2005/8/layout/hierarchy6"/>
    <dgm:cxn modelId="{E9B9BA44-83A4-49A3-923E-86E0274C8FE6}" srcId="{78E0677B-50A6-4252-BACC-876F5EF42992}" destId="{766BCDFD-CF8F-4A86-B75E-D5A1605513D2}" srcOrd="0" destOrd="0" parTransId="{85D6AC82-EDC4-4000-948C-A84E851B7732}" sibTransId="{BB76E5FF-3D0F-4BA3-B514-C529E8455BF8}"/>
    <dgm:cxn modelId="{ED966A68-CD44-4E47-B88A-D7C9DE9B8366}" srcId="{766BCDFD-CF8F-4A86-B75E-D5A1605513D2}" destId="{030CACC7-6646-4B7A-A0FF-19B6413F888F}" srcOrd="1" destOrd="0" parTransId="{45164C8E-D06E-4DA3-A56A-F60B7F38D3DA}" sibTransId="{BEBEF886-29FD-498A-8CBF-B3CC05473F52}"/>
    <dgm:cxn modelId="{3A3E9C6E-7A68-42CC-B202-0606049B0E90}" type="presOf" srcId="{766BCDFD-CF8F-4A86-B75E-D5A1605513D2}" destId="{E06F9A42-885B-4000-A9D6-275C5CE4F27B}" srcOrd="0" destOrd="0" presId="urn:microsoft.com/office/officeart/2005/8/layout/hierarchy6"/>
    <dgm:cxn modelId="{509F2B7F-E60E-40BE-ABA3-90D490C6C7D0}" type="presOf" srcId="{45164C8E-D06E-4DA3-A56A-F60B7F38D3DA}" destId="{630F6CAC-E916-41DB-9ABA-E5462073D250}" srcOrd="0" destOrd="0" presId="urn:microsoft.com/office/officeart/2005/8/layout/hierarchy6"/>
    <dgm:cxn modelId="{6EAF119D-1EB5-4C83-B830-A6A1DACD5074}" type="presOf" srcId="{78E0677B-50A6-4252-BACC-876F5EF42992}" destId="{EFF0FBFE-DC48-468C-B882-A900E04D0FA2}" srcOrd="0" destOrd="0" presId="urn:microsoft.com/office/officeart/2005/8/layout/hierarchy6"/>
    <dgm:cxn modelId="{829BD6C2-6B22-4428-9376-42919098610A}" type="presOf" srcId="{85D6AC82-EDC4-4000-948C-A84E851B7732}" destId="{8A898135-2A1B-4667-8710-6FBDE632A9D8}" srcOrd="0" destOrd="0" presId="urn:microsoft.com/office/officeart/2005/8/layout/hierarchy6"/>
    <dgm:cxn modelId="{48E1ECC2-21BE-42E5-AB75-D387DDAE9807}" type="presOf" srcId="{030CACC7-6646-4B7A-A0FF-19B6413F888F}" destId="{57A79682-2CDD-4FCF-92BB-B9E6F3784B4C}" srcOrd="0" destOrd="0" presId="urn:microsoft.com/office/officeart/2005/8/layout/hierarchy6"/>
    <dgm:cxn modelId="{388836DC-D1B9-46AA-A463-BD562B79B5E0}" srcId="{52CEC0AF-58CF-4F0C-A32D-7D041806C91C}" destId="{78E0677B-50A6-4252-BACC-876F5EF42992}" srcOrd="0" destOrd="0" parTransId="{9F8B59E2-B43F-4E69-9DA6-75B2D95F9D70}" sibTransId="{CA0EDBE5-2618-4D53-B899-F848DD4A873C}"/>
    <dgm:cxn modelId="{E220B4EB-B7C6-4D48-92DF-F191F9667713}" type="presOf" srcId="{52CEC0AF-58CF-4F0C-A32D-7D041806C91C}" destId="{1C427742-A1B8-4856-9B80-A37630DBF309}" srcOrd="0" destOrd="0" presId="urn:microsoft.com/office/officeart/2005/8/layout/hierarchy6"/>
    <dgm:cxn modelId="{20437EFA-C7A9-4A33-8266-8B1B8F492CBC}" type="presOf" srcId="{ACFB68DA-B27C-4440-9BA6-881D990E7D3E}" destId="{E76FB29A-6401-4B40-8673-291B0E308FC7}" srcOrd="0" destOrd="0" presId="urn:microsoft.com/office/officeart/2005/8/layout/hierarchy6"/>
    <dgm:cxn modelId="{94AEBD75-6EC4-4BFB-84C0-CBAA5001631D}" type="presParOf" srcId="{1C427742-A1B8-4856-9B80-A37630DBF309}" destId="{B973D494-1D28-47BF-B8EF-D99AA58F4532}" srcOrd="0" destOrd="0" presId="urn:microsoft.com/office/officeart/2005/8/layout/hierarchy6"/>
    <dgm:cxn modelId="{908937BA-2FF5-4A0F-B831-45FF08560B19}" type="presParOf" srcId="{B973D494-1D28-47BF-B8EF-D99AA58F4532}" destId="{4F7F9136-0FB6-4FF5-A475-977BB0A395ED}" srcOrd="0" destOrd="0" presId="urn:microsoft.com/office/officeart/2005/8/layout/hierarchy6"/>
    <dgm:cxn modelId="{382A1A14-8352-4ACA-9144-3212B53E6625}" type="presParOf" srcId="{4F7F9136-0FB6-4FF5-A475-977BB0A395ED}" destId="{ECC894E1-238B-4C40-93BF-4149E329F6FC}" srcOrd="0" destOrd="0" presId="urn:microsoft.com/office/officeart/2005/8/layout/hierarchy6"/>
    <dgm:cxn modelId="{C5BA418A-FD6A-4666-9519-3AAAEED0BF68}" type="presParOf" srcId="{ECC894E1-238B-4C40-93BF-4149E329F6FC}" destId="{EFF0FBFE-DC48-468C-B882-A900E04D0FA2}" srcOrd="0" destOrd="0" presId="urn:microsoft.com/office/officeart/2005/8/layout/hierarchy6"/>
    <dgm:cxn modelId="{6B083855-5DDE-4938-A3F8-197B23AB72BA}" type="presParOf" srcId="{ECC894E1-238B-4C40-93BF-4149E329F6FC}" destId="{1F73FEB7-4C6F-428F-8DDE-0DD94F5F649E}" srcOrd="1" destOrd="0" presId="urn:microsoft.com/office/officeart/2005/8/layout/hierarchy6"/>
    <dgm:cxn modelId="{AF370AD2-E4DE-4F3A-97B0-8F4F05140956}" type="presParOf" srcId="{1F73FEB7-4C6F-428F-8DDE-0DD94F5F649E}" destId="{8A898135-2A1B-4667-8710-6FBDE632A9D8}" srcOrd="0" destOrd="0" presId="urn:microsoft.com/office/officeart/2005/8/layout/hierarchy6"/>
    <dgm:cxn modelId="{556D09FB-025D-44E7-B1DE-93D463EC9E19}" type="presParOf" srcId="{1F73FEB7-4C6F-428F-8DDE-0DD94F5F649E}" destId="{358A3F72-72A6-40D5-BF06-08C1516FDE66}" srcOrd="1" destOrd="0" presId="urn:microsoft.com/office/officeart/2005/8/layout/hierarchy6"/>
    <dgm:cxn modelId="{88D43CCC-7164-4302-A470-C1C8ACB275A7}" type="presParOf" srcId="{358A3F72-72A6-40D5-BF06-08C1516FDE66}" destId="{E06F9A42-885B-4000-A9D6-275C5CE4F27B}" srcOrd="0" destOrd="0" presId="urn:microsoft.com/office/officeart/2005/8/layout/hierarchy6"/>
    <dgm:cxn modelId="{84821118-F3C7-48AE-811D-AAB1F9D4A48B}" type="presParOf" srcId="{358A3F72-72A6-40D5-BF06-08C1516FDE66}" destId="{403672B3-BFDD-4D3D-B2C4-B77C4C04F3D6}" srcOrd="1" destOrd="0" presId="urn:microsoft.com/office/officeart/2005/8/layout/hierarchy6"/>
    <dgm:cxn modelId="{4F5B4971-6BCE-4936-B0CE-AAE2A72DAC06}" type="presParOf" srcId="{403672B3-BFDD-4D3D-B2C4-B77C4C04F3D6}" destId="{485776F2-0DC6-4519-8811-B05615E0A166}" srcOrd="0" destOrd="0" presId="urn:microsoft.com/office/officeart/2005/8/layout/hierarchy6"/>
    <dgm:cxn modelId="{32595451-F95A-4E38-9061-80978E7AEF63}" type="presParOf" srcId="{403672B3-BFDD-4D3D-B2C4-B77C4C04F3D6}" destId="{7CE5DD67-7AD5-4DDF-94A5-55EF93F1CB77}" srcOrd="1" destOrd="0" presId="urn:microsoft.com/office/officeart/2005/8/layout/hierarchy6"/>
    <dgm:cxn modelId="{84BAE260-12A1-4EF4-B453-13E378A40B39}" type="presParOf" srcId="{7CE5DD67-7AD5-4DDF-94A5-55EF93F1CB77}" destId="{E76FB29A-6401-4B40-8673-291B0E308FC7}" srcOrd="0" destOrd="0" presId="urn:microsoft.com/office/officeart/2005/8/layout/hierarchy6"/>
    <dgm:cxn modelId="{C539D278-9762-4634-9C9A-5D8A39AEF6E3}" type="presParOf" srcId="{7CE5DD67-7AD5-4DDF-94A5-55EF93F1CB77}" destId="{1DB65418-0569-4B07-AE3F-0EA91E296B11}" srcOrd="1" destOrd="0" presId="urn:microsoft.com/office/officeart/2005/8/layout/hierarchy6"/>
    <dgm:cxn modelId="{41A1B046-A276-4E2A-BF45-7318BA76BCD5}" type="presParOf" srcId="{403672B3-BFDD-4D3D-B2C4-B77C4C04F3D6}" destId="{630F6CAC-E916-41DB-9ABA-E5462073D250}" srcOrd="2" destOrd="0" presId="urn:microsoft.com/office/officeart/2005/8/layout/hierarchy6"/>
    <dgm:cxn modelId="{AF167BE5-350E-4894-B0AF-6F8F0923F38C}" type="presParOf" srcId="{403672B3-BFDD-4D3D-B2C4-B77C4C04F3D6}" destId="{596B0060-3C2D-4FE7-A2F0-D51278E7F167}" srcOrd="3" destOrd="0" presId="urn:microsoft.com/office/officeart/2005/8/layout/hierarchy6"/>
    <dgm:cxn modelId="{B0CE174A-67FF-40A5-A396-9F4835D8F99B}" type="presParOf" srcId="{596B0060-3C2D-4FE7-A2F0-D51278E7F167}" destId="{57A79682-2CDD-4FCF-92BB-B9E6F3784B4C}" srcOrd="0" destOrd="0" presId="urn:microsoft.com/office/officeart/2005/8/layout/hierarchy6"/>
    <dgm:cxn modelId="{E0E25203-28C2-4171-A023-F01D1637F4C8}" type="presParOf" srcId="{596B0060-3C2D-4FE7-A2F0-D51278E7F167}" destId="{2F4043E2-F963-4ADF-8D38-EA785F173E78}" srcOrd="1" destOrd="0" presId="urn:microsoft.com/office/officeart/2005/8/layout/hierarchy6"/>
    <dgm:cxn modelId="{E6874108-6C47-424B-A658-896F3175D7CE}" type="presParOf" srcId="{1C427742-A1B8-4856-9B80-A37630DBF309}" destId="{5CC1599A-FA30-4DA3-8452-F3D35F4281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0FBFE-DC48-468C-B882-A900E04D0FA2}">
      <dsp:nvSpPr>
        <dsp:cNvPr id="0" name=""/>
        <dsp:cNvSpPr/>
      </dsp:nvSpPr>
      <dsp:spPr>
        <a:xfrm>
          <a:off x="4238159" y="0"/>
          <a:ext cx="2305979" cy="15373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Acilis</a:t>
          </a:r>
          <a:r>
            <a:rPr lang="en-US" sz="2400" kern="1200" dirty="0"/>
            <a:t> </a:t>
          </a:r>
          <a:r>
            <a:rPr lang="en-US" sz="2400" kern="1200" dirty="0" err="1"/>
            <a:t>sayfasi</a:t>
          </a:r>
          <a:r>
            <a:rPr lang="en-US" sz="2400" kern="1200" dirty="0"/>
            <a:t> (S</a:t>
          </a:r>
          <a:r>
            <a:rPr lang="tr-TR" sz="2400" kern="1200" dirty="0"/>
            <a:t>plash)</a:t>
          </a:r>
          <a:endParaRPr lang="en-US" sz="2400" kern="1200" dirty="0"/>
        </a:p>
      </dsp:txBody>
      <dsp:txXfrm>
        <a:off x="4283186" y="45027"/>
        <a:ext cx="2215925" cy="1447265"/>
      </dsp:txXfrm>
    </dsp:sp>
    <dsp:sp modelId="{8A898135-2A1B-4667-8710-6FBDE632A9D8}">
      <dsp:nvSpPr>
        <dsp:cNvPr id="0" name=""/>
        <dsp:cNvSpPr/>
      </dsp:nvSpPr>
      <dsp:spPr>
        <a:xfrm>
          <a:off x="5345429" y="1537319"/>
          <a:ext cx="91440" cy="6149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492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F9A42-885B-4000-A9D6-275C5CE4F27B}">
      <dsp:nvSpPr>
        <dsp:cNvPr id="0" name=""/>
        <dsp:cNvSpPr/>
      </dsp:nvSpPr>
      <dsp:spPr>
        <a:xfrm>
          <a:off x="4238159" y="2152247"/>
          <a:ext cx="2305979" cy="15373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Daily German</a:t>
          </a:r>
        </a:p>
      </dsp:txBody>
      <dsp:txXfrm>
        <a:off x="4283186" y="2197274"/>
        <a:ext cx="2215925" cy="1447265"/>
      </dsp:txXfrm>
    </dsp:sp>
    <dsp:sp modelId="{485776F2-0DC6-4519-8811-B05615E0A166}">
      <dsp:nvSpPr>
        <dsp:cNvPr id="0" name=""/>
        <dsp:cNvSpPr/>
      </dsp:nvSpPr>
      <dsp:spPr>
        <a:xfrm>
          <a:off x="3892262" y="3689567"/>
          <a:ext cx="1498886" cy="614927"/>
        </a:xfrm>
        <a:custGeom>
          <a:avLst/>
          <a:gdLst/>
          <a:ahLst/>
          <a:cxnLst/>
          <a:rect l="0" t="0" r="0" b="0"/>
          <a:pathLst>
            <a:path>
              <a:moveTo>
                <a:pt x="1498886" y="0"/>
              </a:moveTo>
              <a:lnTo>
                <a:pt x="1498886" y="307463"/>
              </a:lnTo>
              <a:lnTo>
                <a:pt x="0" y="307463"/>
              </a:lnTo>
              <a:lnTo>
                <a:pt x="0" y="61492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FB29A-6401-4B40-8673-291B0E308FC7}">
      <dsp:nvSpPr>
        <dsp:cNvPr id="0" name=""/>
        <dsp:cNvSpPr/>
      </dsp:nvSpPr>
      <dsp:spPr>
        <a:xfrm>
          <a:off x="2739272" y="4304495"/>
          <a:ext cx="2305979" cy="15373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Kategorilere göre listelenmis «Secim yapma» Class’ı</a:t>
          </a:r>
          <a:endParaRPr lang="en-US" sz="2400" kern="1200" dirty="0"/>
        </a:p>
      </dsp:txBody>
      <dsp:txXfrm>
        <a:off x="2784299" y="4349522"/>
        <a:ext cx="2215925" cy="1447265"/>
      </dsp:txXfrm>
    </dsp:sp>
    <dsp:sp modelId="{630F6CAC-E916-41DB-9ABA-E5462073D250}">
      <dsp:nvSpPr>
        <dsp:cNvPr id="0" name=""/>
        <dsp:cNvSpPr/>
      </dsp:nvSpPr>
      <dsp:spPr>
        <a:xfrm>
          <a:off x="5391149" y="3689567"/>
          <a:ext cx="1527181" cy="621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554"/>
              </a:lnTo>
              <a:lnTo>
                <a:pt x="1527181" y="310554"/>
              </a:lnTo>
              <a:lnTo>
                <a:pt x="1527181" y="62110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79682-2CDD-4FCF-92BB-B9E6F3784B4C}">
      <dsp:nvSpPr>
        <dsp:cNvPr id="0" name=""/>
        <dsp:cNvSpPr/>
      </dsp:nvSpPr>
      <dsp:spPr>
        <a:xfrm>
          <a:off x="5765340" y="4310675"/>
          <a:ext cx="2305979" cy="15373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Kategorilere göre listelenmis «Test» Class’ı</a:t>
          </a:r>
          <a:endParaRPr lang="en-US" sz="2400" kern="1200" dirty="0"/>
        </a:p>
      </dsp:txBody>
      <dsp:txXfrm>
        <a:off x="5810367" y="4355702"/>
        <a:ext cx="2215925" cy="1447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5948-0AFC-4DFC-8785-AFF11EE11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2904F-14F4-45A1-B4A5-3FFA6DBF3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0E232-0236-4826-A2E8-683823BD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2B93-8ED0-4D80-B3B9-C7A6E17B88A3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1A41-1E78-4D09-A4DA-00092AA6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2EFC5-6F06-4101-8783-80C685D8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882-5D97-40E7-9A4A-BAD750D57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48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3D3A-BFAA-4E80-B216-BBC20420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08D56-9AEE-4422-9E0E-023DA1BA2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F3AC-F5A1-45D6-B1BA-5635E269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2B93-8ED0-4D80-B3B9-C7A6E17B88A3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493E4-65DD-43C7-8AE2-6EEA3E21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13D4-7478-4AEE-B58A-98900558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882-5D97-40E7-9A4A-BAD750D57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58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3F549-6929-4C2A-AB40-14E648DA1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A9928-C043-40AE-8747-2BBFE22F7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FDE0F-61BF-475B-9F2C-7B28D911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2B93-8ED0-4D80-B3B9-C7A6E17B88A3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C35E-1CE8-4E5D-9DD3-92B6EB03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18E5E-9E93-4871-A911-C1BA6EBE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882-5D97-40E7-9A4A-BAD750D57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02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E30A-4E41-45BA-8176-63157879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07C1-A943-4DEB-B0FA-D3CAC94DA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5C289-08A6-4032-B3B5-9CC4832F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2B93-8ED0-4D80-B3B9-C7A6E17B88A3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ECD25-B00E-4FCC-9F43-C6B24D7B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63DD-E746-4911-98F4-EB2B0B33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882-5D97-40E7-9A4A-BAD750D57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17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6F4C-58E1-47C5-BBF7-268BBCB4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A416-3F73-4083-8BD5-E4926CDF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2F8FF-171E-4D22-A8B1-6B9655DB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2B93-8ED0-4D80-B3B9-C7A6E17B88A3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B8B9F-FD4B-46B2-A24F-A84D4B55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1DBD-49E4-45C5-8099-0BF420EF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882-5D97-40E7-9A4A-BAD750D57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6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6309-2922-49C9-8044-0B55BA9B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98C5-121D-4691-A127-2DA861B80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B46D5-FA11-4E0D-825C-6617C77ED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7AE0A-E26A-4DF8-B70E-3A305EF2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2B93-8ED0-4D80-B3B9-C7A6E17B88A3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F1E77-0BBB-4093-89C8-11AF24D5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E20A8-C3AD-41DD-B1A6-0406092F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882-5D97-40E7-9A4A-BAD750D57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2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8682-3707-4466-AFF8-6C1F788D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B810C-5B60-4F75-B8C0-BF2CA6FB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B7BB1-D1B6-4787-9613-A60021DC8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20A91-EE56-46D4-ABEA-DB8A3D42A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F10E8-4AA9-4E8D-8ABC-1A0EEC01C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ACF78-8FE9-4A0A-A92D-AACA657E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2B93-8ED0-4D80-B3B9-C7A6E17B88A3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791E8-2A22-479B-B32F-9C579F09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5EA36-6803-4326-9630-F343D30B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882-5D97-40E7-9A4A-BAD750D57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05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FF65-6FE9-4E2F-B5FD-74DAD153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C2467-9CAD-4FB0-A457-A46C2F6E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2B93-8ED0-4D80-B3B9-C7A6E17B88A3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43156-DB8F-4F90-97E8-12EBAEB5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776BB-17D4-4EF3-8688-67279A1D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882-5D97-40E7-9A4A-BAD750D57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19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1E882-84AA-44B7-8A91-C782E6C5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2B93-8ED0-4D80-B3B9-C7A6E17B88A3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64BD8-E796-4534-AA3C-374D8270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3FF36-DBF1-4EE9-BE91-076DD476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882-5D97-40E7-9A4A-BAD750D57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4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D898-A062-496C-A922-455FB8A1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5E9B-82D3-46C0-99D6-A4EE79451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B67C8-8D00-4F6A-8015-0B6DBB399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E013C-AFA6-4AD4-A774-ED76E0B5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2B93-8ED0-4D80-B3B9-C7A6E17B88A3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31FA0-BCC1-4DB2-8EB7-EDEB7A36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A27EE-84B1-497F-A2FF-0473905B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882-5D97-40E7-9A4A-BAD750D57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10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C627-B5D7-482C-AC7C-FFA6BF2F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DB029-D2C8-4D0D-9C63-E5D081BC0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4E5DF-9637-4165-BB84-535A54222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9E89-03C2-4110-98DF-3BE0D68D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2B93-8ED0-4D80-B3B9-C7A6E17B88A3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D3D93-E922-4F5B-802D-2A77EB92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92B1D-57A8-4EE3-B57C-572F2C4B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9882-5D97-40E7-9A4A-BAD750D57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1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BB99D-A176-488D-8DDE-ABCEFAAF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5F801-AE9B-4630-B273-E9417064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AF761-E14D-4290-9C94-231E6121F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62B93-8ED0-4D80-B3B9-C7A6E17B88A3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D658C-8F38-4BA6-8763-828A942AE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0EF4-5373-4DC1-9307-22CB1D38F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29882-5D97-40E7-9A4A-BAD750D57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51C32B-907A-4F80-AA4A-514A3D375104}"/>
              </a:ext>
            </a:extLst>
          </p:cNvPr>
          <p:cNvSpPr/>
          <p:nvPr/>
        </p:nvSpPr>
        <p:spPr>
          <a:xfrm>
            <a:off x="7515224" y="2095500"/>
            <a:ext cx="17335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Menü</a:t>
            </a:r>
          </a:p>
          <a:p>
            <a:pPr marL="285750" indent="-285750" algn="ctr">
              <a:buFontTx/>
              <a:buChar char="-"/>
            </a:pPr>
            <a:r>
              <a:rPr lang="tr-TR" dirty="0"/>
              <a:t>Bookmarks yönetimi</a:t>
            </a:r>
          </a:p>
          <a:p>
            <a:pPr marL="285750" indent="-285750" algn="ctr">
              <a:buFontTx/>
              <a:buChar char="-"/>
            </a:pPr>
            <a:r>
              <a:rPr lang="tr-TR" dirty="0"/>
              <a:t>Ayarlar</a:t>
            </a:r>
            <a:endParaRPr lang="en-GB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D623C25-031C-4819-9037-1E182B43DA27}"/>
              </a:ext>
            </a:extLst>
          </p:cNvPr>
          <p:cNvCxnSpPr>
            <a:cxnSpLocks/>
            <a:stCxn id="21" idx="6"/>
            <a:endCxn id="8" idx="1"/>
          </p:cNvCxnSpPr>
          <p:nvPr/>
        </p:nvCxnSpPr>
        <p:spPr>
          <a:xfrm flipV="1">
            <a:off x="6305550" y="2695575"/>
            <a:ext cx="1209674" cy="3714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A91CA3-1C4F-42F1-B6E0-05C9FAE0728B}"/>
              </a:ext>
            </a:extLst>
          </p:cNvPr>
          <p:cNvGrpSpPr/>
          <p:nvPr/>
        </p:nvGrpSpPr>
        <p:grpSpPr>
          <a:xfrm>
            <a:off x="-323850" y="190500"/>
            <a:ext cx="10782299" cy="5848350"/>
            <a:chOff x="-323850" y="190500"/>
            <a:chExt cx="10782299" cy="5848350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362D0136-0B74-4A1A-8752-FD5C0C48DC7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31911097"/>
                </p:ext>
              </p:extLst>
            </p:nvPr>
          </p:nvGraphicFramePr>
          <p:xfrm>
            <a:off x="-323850" y="190500"/>
            <a:ext cx="10782299" cy="58483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BB9EDC3-D058-4F71-A5B6-44F0F8BFEB5A}"/>
                </a:ext>
              </a:extLst>
            </p:cNvPr>
            <p:cNvSpPr/>
            <p:nvPr/>
          </p:nvSpPr>
          <p:spPr>
            <a:xfrm>
              <a:off x="6172200" y="3009900"/>
              <a:ext cx="13335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543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ince</dc:creator>
  <cp:lastModifiedBy>ibrahim ince</cp:lastModifiedBy>
  <cp:revision>5</cp:revision>
  <dcterms:created xsi:type="dcterms:W3CDTF">2017-11-06T17:38:48Z</dcterms:created>
  <dcterms:modified xsi:type="dcterms:W3CDTF">2017-11-06T19:16:28Z</dcterms:modified>
</cp:coreProperties>
</file>