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rvo" panose="02000000000000000000" pitchFamily="2" charset="77"/>
      <p:regular r:id=""/>
      <p:bold r:id=""/>
      <p:italic r:id=""/>
      <p:boldItalic r:id=""/>
    </p:embeddedFont>
    <p:embeddedFont>
      <p:font typeface="Roboto Condensed" panose="020F0502020204030204" pitchFamily="34" charset="0"/>
      <p:regular r:id="rId28"/>
      <p:bold r:id="rId29"/>
      <p:italic r:id="rId30"/>
      <p:boldItalic r:id="rId31"/>
    </p:embeddedFont>
    <p:embeddedFont>
      <p:font typeface="Roboto Condensed Light" panose="020F0302020204030204" pitchFamily="34" charset="0"/>
      <p:regular r:id="rId32"/>
      <p:bold r:id=""/>
      <p:italic r:id="rId33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9D8EF2-7823-4B6C-9CF1-DD8D86E2F989}">
  <a:tblStyle styleId="{439D8EF2-7823-4B6C-9CF1-DD8D86E2F9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8" d="100"/>
          <a:sy n="148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KX(1)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morning/afternoon everyone, my name is Ke Xin and I am here with my team Ying Jing. Today we are here to present to all of you our online ordering and payment system. Our store name is called Triple Ins’ Grocery.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29621e7a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429621e7a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29621e7a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429621e7a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29621e7a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429621e7a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29621e7a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429621e7a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2654c32c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2654c32c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2654c32c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2654c32c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42654c32c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42654c32c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42654c32c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42654c32c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42654c32c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42654c32c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42654c32c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42654c32c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3583f39d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3583f39d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&amp; STRENGTHS SLIDES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YJ(1)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2654c32c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42654c32c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42654c32c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42654c32c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26c6d31c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426c6d31c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testing and results, we will demo on the pycharm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428fb162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428fb162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YJ and KX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426c6d31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426c6d31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4280f1b8e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4280f1b8e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26c6d31c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426c6d31c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YJ (1st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 (last 2)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280f1b8e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280f1b8e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YJ (1st 4)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KX (last 4)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654c32c1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654c32c1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YJ(3)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26c6d31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26c6d31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YJ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9621e7a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29621e7a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29621e7a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29621e7a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menu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2654c32c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2654c32c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chemeClr val="accen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82" name="Google Shape;182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87" name="Google Shape;187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88" name="Google Shape;188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697875" y="1114818"/>
            <a:ext cx="6389400" cy="16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TRIPLE INS’ GROCERY</a:t>
            </a:r>
            <a:endParaRPr sz="5000"/>
          </a:p>
        </p:txBody>
      </p:sp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697875" y="2402143"/>
            <a:ext cx="5367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224416M, Ying Jing</a:t>
            </a:r>
            <a:endParaRPr sz="3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221411J, Ke Xin</a:t>
            </a:r>
            <a:endParaRPr sz="3500"/>
          </a:p>
        </p:txBody>
      </p:sp>
      <p:grpSp>
        <p:nvGrpSpPr>
          <p:cNvPr id="200" name="Google Shape;200;p12"/>
          <p:cNvGrpSpPr/>
          <p:nvPr/>
        </p:nvGrpSpPr>
        <p:grpSpPr>
          <a:xfrm>
            <a:off x="6194733" y="1453376"/>
            <a:ext cx="2676315" cy="2530751"/>
            <a:chOff x="6190775" y="1634875"/>
            <a:chExt cx="2616399" cy="2465658"/>
          </a:xfrm>
        </p:grpSpPr>
        <p:pic>
          <p:nvPicPr>
            <p:cNvPr id="201" name="Google Shape;201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90775" y="1914600"/>
              <a:ext cx="2616399" cy="2185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37888" y="1634875"/>
              <a:ext cx="1171900" cy="1141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03" name="Google Shape;3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025" y="982174"/>
            <a:ext cx="4980369" cy="301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1"/>
          <p:cNvSpPr txBox="1"/>
          <p:nvPr/>
        </p:nvSpPr>
        <p:spPr>
          <a:xfrm>
            <a:off x="1932638" y="433175"/>
            <a:ext cx="305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PLACE ORDER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4340757" y="1446625"/>
            <a:ext cx="34608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are able to choose any option from 1 to 5 to view the items, </a:t>
            </a:r>
            <a:endParaRPr sz="19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6 to return main menu</a:t>
            </a:r>
            <a:endParaRPr sz="19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06" name="Google Shape;306;p21"/>
          <p:cNvCxnSpPr/>
          <p:nvPr/>
        </p:nvCxnSpPr>
        <p:spPr>
          <a:xfrm flipH="1">
            <a:off x="3017868" y="2151295"/>
            <a:ext cx="1135500" cy="474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21"/>
          <p:cNvSpPr/>
          <p:nvPr/>
        </p:nvSpPr>
        <p:spPr>
          <a:xfrm>
            <a:off x="1106128" y="2025656"/>
            <a:ext cx="2220900" cy="1477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2507925" y="263450"/>
            <a:ext cx="384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EXAMPLE OF CHOOSING CANNED GOODS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4" name="Google Shape;3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49" y="916775"/>
            <a:ext cx="4191089" cy="24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/>
          <p:nvPr/>
        </p:nvSpPr>
        <p:spPr>
          <a:xfrm>
            <a:off x="1079825" y="2815575"/>
            <a:ext cx="4083000" cy="5058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6" name="Google Shape;316;p22"/>
          <p:cNvCxnSpPr>
            <a:stCxn id="317" idx="1"/>
          </p:cNvCxnSpPr>
          <p:nvPr/>
        </p:nvCxnSpPr>
        <p:spPr>
          <a:xfrm flipH="1">
            <a:off x="4605475" y="2353875"/>
            <a:ext cx="931500" cy="5346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22"/>
          <p:cNvSpPr txBox="1"/>
          <p:nvPr/>
        </p:nvSpPr>
        <p:spPr>
          <a:xfrm>
            <a:off x="5536975" y="1892175"/>
            <a:ext cx="2072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Ask user to select an item to buy or return to the Place Order Page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2935325" y="3493600"/>
            <a:ext cx="2463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Ask user to enter the number of quantity if they want to buy any item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19" name="Google Shape;319;p22"/>
          <p:cNvCxnSpPr>
            <a:stCxn id="318" idx="1"/>
          </p:cNvCxnSpPr>
          <p:nvPr/>
        </p:nvCxnSpPr>
        <p:spPr>
          <a:xfrm rot="10800000">
            <a:off x="2005625" y="3272500"/>
            <a:ext cx="929700" cy="682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13" y="2410688"/>
            <a:ext cx="4818824" cy="7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26" name="Google Shape;326;p23"/>
          <p:cNvPicPr preferRelativeResize="0"/>
          <p:nvPr/>
        </p:nvPicPr>
        <p:blipFill rotWithShape="1">
          <a:blip r:embed="rId4">
            <a:alphaModFix/>
          </a:blip>
          <a:srcRect b="9280"/>
          <a:stretch/>
        </p:blipFill>
        <p:spPr>
          <a:xfrm>
            <a:off x="495450" y="503050"/>
            <a:ext cx="6178075" cy="11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3"/>
          <p:cNvSpPr txBox="1"/>
          <p:nvPr/>
        </p:nvSpPr>
        <p:spPr>
          <a:xfrm>
            <a:off x="5536975" y="1892175"/>
            <a:ext cx="2072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Show the item user had selected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95450" y="1257075"/>
            <a:ext cx="6087300" cy="2880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9" name="Google Shape;329;p23"/>
          <p:cNvCxnSpPr/>
          <p:nvPr/>
        </p:nvCxnSpPr>
        <p:spPr>
          <a:xfrm rot="10800000">
            <a:off x="4318350" y="1420250"/>
            <a:ext cx="1209000" cy="6717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3"/>
          <p:cNvCxnSpPr>
            <a:endCxn id="331" idx="3"/>
          </p:cNvCxnSpPr>
          <p:nvPr/>
        </p:nvCxnSpPr>
        <p:spPr>
          <a:xfrm rot="10800000">
            <a:off x="4645650" y="2621125"/>
            <a:ext cx="804900" cy="315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23"/>
          <p:cNvSpPr txBox="1"/>
          <p:nvPr/>
        </p:nvSpPr>
        <p:spPr>
          <a:xfrm>
            <a:off x="5527350" y="2745388"/>
            <a:ext cx="256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Ask user if want to add to cart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33" name="Google Shape;333;p23"/>
          <p:cNvPicPr preferRelativeResize="0"/>
          <p:nvPr/>
        </p:nvPicPr>
        <p:blipFill rotWithShape="1">
          <a:blip r:embed="rId5">
            <a:alphaModFix/>
          </a:blip>
          <a:srcRect b="14668"/>
          <a:stretch/>
        </p:blipFill>
        <p:spPr>
          <a:xfrm>
            <a:off x="476725" y="3581275"/>
            <a:ext cx="5451027" cy="8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3"/>
          <p:cNvSpPr/>
          <p:nvPr/>
        </p:nvSpPr>
        <p:spPr>
          <a:xfrm>
            <a:off x="495450" y="2496775"/>
            <a:ext cx="4150200" cy="2487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 txBox="1"/>
          <p:nvPr/>
        </p:nvSpPr>
        <p:spPr>
          <a:xfrm>
            <a:off x="6170275" y="3891700"/>
            <a:ext cx="293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yes, show added items 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542300" y="4260925"/>
            <a:ext cx="5129100" cy="1839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3"/>
          <p:cNvSpPr txBox="1"/>
          <p:nvPr/>
        </p:nvSpPr>
        <p:spPr>
          <a:xfrm>
            <a:off x="6170275" y="4376825"/>
            <a:ext cx="260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no, go back to main menu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37" name="Google Shape;337;p23"/>
          <p:cNvCxnSpPr/>
          <p:nvPr/>
        </p:nvCxnSpPr>
        <p:spPr>
          <a:xfrm flipH="1">
            <a:off x="5383375" y="4262500"/>
            <a:ext cx="786900" cy="46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54" y="3483750"/>
            <a:ext cx="6718370" cy="1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50" y="806074"/>
            <a:ext cx="7145402" cy="14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 txBox="1"/>
          <p:nvPr/>
        </p:nvSpPr>
        <p:spPr>
          <a:xfrm>
            <a:off x="2507925" y="263450"/>
            <a:ext cx="384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ADDING NEW ITEMS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4471850" y="2329800"/>
            <a:ext cx="311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Ask user if want to add new items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4337000" y="2684700"/>
            <a:ext cx="3388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yes, go back the place order procedure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445250" y="1989500"/>
            <a:ext cx="2673600" cy="232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9" name="Google Shape;349;p24"/>
          <p:cNvCxnSpPr>
            <a:stCxn id="346" idx="1"/>
          </p:cNvCxnSpPr>
          <p:nvPr/>
        </p:nvCxnSpPr>
        <p:spPr>
          <a:xfrm rot="10800000">
            <a:off x="2907950" y="2130450"/>
            <a:ext cx="1563900" cy="414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24"/>
          <p:cNvSpPr txBox="1"/>
          <p:nvPr/>
        </p:nvSpPr>
        <p:spPr>
          <a:xfrm>
            <a:off x="445250" y="2637900"/>
            <a:ext cx="3388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Show all the items user had added previously and currently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540075" y="4281275"/>
            <a:ext cx="6330600" cy="5643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2" name="Google Shape;352;p24"/>
          <p:cNvCxnSpPr/>
          <p:nvPr/>
        </p:nvCxnSpPr>
        <p:spPr>
          <a:xfrm rot="10800000">
            <a:off x="2561400" y="3117575"/>
            <a:ext cx="1085100" cy="1383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24"/>
          <p:cNvSpPr txBox="1"/>
          <p:nvPr/>
        </p:nvSpPr>
        <p:spPr>
          <a:xfrm>
            <a:off x="4337000" y="3041375"/>
            <a:ext cx="219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no, back to main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3501"/>
            <a:ext cx="8839199" cy="228439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 txBox="1"/>
          <p:nvPr/>
        </p:nvSpPr>
        <p:spPr>
          <a:xfrm>
            <a:off x="3210900" y="301450"/>
            <a:ext cx="272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VIEW ORDERS PLACED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4414275" y="3510100"/>
            <a:ext cx="3118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Show user all their orders placed when they select View Orders Placed option 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75" y="674950"/>
            <a:ext cx="7999825" cy="150115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 txBox="1"/>
          <p:nvPr/>
        </p:nvSpPr>
        <p:spPr>
          <a:xfrm>
            <a:off x="1117525" y="243850"/>
            <a:ext cx="272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REMOVING ITEMS FROM CART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395975" y="1935075"/>
            <a:ext cx="4605900" cy="2409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0" name="Google Shape;370;p26"/>
          <p:cNvCxnSpPr/>
          <p:nvPr/>
        </p:nvCxnSpPr>
        <p:spPr>
          <a:xfrm>
            <a:off x="4733142" y="2065791"/>
            <a:ext cx="567600" cy="3309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26"/>
          <p:cNvSpPr txBox="1"/>
          <p:nvPr/>
        </p:nvSpPr>
        <p:spPr>
          <a:xfrm>
            <a:off x="5300814" y="2203891"/>
            <a:ext cx="225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can enter the item ID that they want to remove</a:t>
            </a:r>
            <a:endParaRPr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75" y="2879550"/>
            <a:ext cx="7129525" cy="10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6"/>
          <p:cNvSpPr txBox="1"/>
          <p:nvPr/>
        </p:nvSpPr>
        <p:spPr>
          <a:xfrm>
            <a:off x="687700" y="2550250"/>
            <a:ext cx="26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EXAMPLE OF REMOVING MILK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74" name="Google Shape;374;p26"/>
          <p:cNvCxnSpPr/>
          <p:nvPr/>
        </p:nvCxnSpPr>
        <p:spPr>
          <a:xfrm flipH="1">
            <a:off x="2679175" y="3925675"/>
            <a:ext cx="300900" cy="3582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26"/>
          <p:cNvSpPr/>
          <p:nvPr/>
        </p:nvSpPr>
        <p:spPr>
          <a:xfrm>
            <a:off x="395975" y="3735225"/>
            <a:ext cx="3558300" cy="250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6"/>
          <p:cNvSpPr txBox="1"/>
          <p:nvPr/>
        </p:nvSpPr>
        <p:spPr>
          <a:xfrm>
            <a:off x="637600" y="4255075"/>
            <a:ext cx="272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will be asked to confirm if they </a:t>
            </a:r>
            <a:endParaRPr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want to remove the selected item</a:t>
            </a:r>
            <a:endParaRPr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77" name="Google Shape;377;p26"/>
          <p:cNvSpPr/>
          <p:nvPr/>
        </p:nvSpPr>
        <p:spPr>
          <a:xfrm>
            <a:off x="395975" y="3187589"/>
            <a:ext cx="7129500" cy="4875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8" name="Google Shape;378;p26"/>
          <p:cNvCxnSpPr/>
          <p:nvPr/>
        </p:nvCxnSpPr>
        <p:spPr>
          <a:xfrm>
            <a:off x="6208350" y="3567475"/>
            <a:ext cx="353700" cy="4443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26"/>
          <p:cNvSpPr txBox="1"/>
          <p:nvPr/>
        </p:nvSpPr>
        <p:spPr>
          <a:xfrm>
            <a:off x="6208350" y="3985725"/>
            <a:ext cx="246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User’s selected item to remove</a:t>
            </a:r>
            <a:endParaRPr sz="15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725" y="4461278"/>
            <a:ext cx="2722200" cy="283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6"/>
          <p:cNvCxnSpPr/>
          <p:nvPr/>
        </p:nvCxnSpPr>
        <p:spPr>
          <a:xfrm>
            <a:off x="3839725" y="3862975"/>
            <a:ext cx="558900" cy="5784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6"/>
          <p:cNvSpPr txBox="1"/>
          <p:nvPr/>
        </p:nvSpPr>
        <p:spPr>
          <a:xfrm>
            <a:off x="4257513" y="3993375"/>
            <a:ext cx="16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user choose yes</a:t>
            </a:r>
            <a:endParaRPr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88" name="Google Shape;3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75" y="479575"/>
            <a:ext cx="8227301" cy="137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7"/>
          <p:cNvSpPr/>
          <p:nvPr/>
        </p:nvSpPr>
        <p:spPr>
          <a:xfrm>
            <a:off x="395675" y="818575"/>
            <a:ext cx="8094900" cy="6951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0" name="Google Shape;390;p27"/>
          <p:cNvCxnSpPr/>
          <p:nvPr/>
        </p:nvCxnSpPr>
        <p:spPr>
          <a:xfrm>
            <a:off x="5960150" y="1389750"/>
            <a:ext cx="515700" cy="7308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27"/>
          <p:cNvSpPr txBox="1"/>
          <p:nvPr/>
        </p:nvSpPr>
        <p:spPr>
          <a:xfrm>
            <a:off x="5773900" y="2120550"/>
            <a:ext cx="2879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Updated items in the list after removing the selected item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395675" y="1602200"/>
            <a:ext cx="3687600" cy="250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3" name="Google Shape;393;p27"/>
          <p:cNvCxnSpPr/>
          <p:nvPr/>
        </p:nvCxnSpPr>
        <p:spPr>
          <a:xfrm flipH="1">
            <a:off x="3610450" y="1699463"/>
            <a:ext cx="358200" cy="7506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" name="Google Shape;394;p27"/>
          <p:cNvSpPr txBox="1"/>
          <p:nvPr/>
        </p:nvSpPr>
        <p:spPr>
          <a:xfrm>
            <a:off x="2077450" y="2450075"/>
            <a:ext cx="2593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can choose if they want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to remove item again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945575" y="3565250"/>
            <a:ext cx="2235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user choose yes, 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continue to remove</a:t>
            </a:r>
            <a:endParaRPr sz="20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96" name="Google Shape;396;p27"/>
          <p:cNvSpPr txBox="1"/>
          <p:nvPr/>
        </p:nvSpPr>
        <p:spPr>
          <a:xfrm>
            <a:off x="3610450" y="3596150"/>
            <a:ext cx="207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user choose no,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back to main menu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97" name="Google Shape;397;p27"/>
          <p:cNvCxnSpPr/>
          <p:nvPr/>
        </p:nvCxnSpPr>
        <p:spPr>
          <a:xfrm flipH="1">
            <a:off x="2005775" y="3033000"/>
            <a:ext cx="281400" cy="605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7"/>
          <p:cNvCxnSpPr/>
          <p:nvPr/>
        </p:nvCxnSpPr>
        <p:spPr>
          <a:xfrm>
            <a:off x="3771875" y="2998050"/>
            <a:ext cx="311400" cy="675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04" name="Google Shape;4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00" y="560060"/>
            <a:ext cx="5583290" cy="259988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8"/>
          <p:cNvSpPr txBox="1"/>
          <p:nvPr/>
        </p:nvSpPr>
        <p:spPr>
          <a:xfrm>
            <a:off x="1547942" y="169975"/>
            <a:ext cx="166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CHECKING OUT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442111" y="925317"/>
            <a:ext cx="5386500" cy="10683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442110" y="2059592"/>
            <a:ext cx="4790700" cy="7896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8" name="Google Shape;408;p28"/>
          <p:cNvCxnSpPr/>
          <p:nvPr/>
        </p:nvCxnSpPr>
        <p:spPr>
          <a:xfrm flipH="1">
            <a:off x="5633976" y="1257049"/>
            <a:ext cx="552000" cy="5499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28"/>
          <p:cNvSpPr txBox="1"/>
          <p:nvPr/>
        </p:nvSpPr>
        <p:spPr>
          <a:xfrm>
            <a:off x="6291887" y="845718"/>
            <a:ext cx="1946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Show all the items the 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wants to buy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410" name="Google Shape;410;p28"/>
          <p:cNvCxnSpPr/>
          <p:nvPr/>
        </p:nvCxnSpPr>
        <p:spPr>
          <a:xfrm flipH="1">
            <a:off x="4914848" y="2252200"/>
            <a:ext cx="1363800" cy="1725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8"/>
          <p:cNvSpPr txBox="1"/>
          <p:nvPr/>
        </p:nvSpPr>
        <p:spPr>
          <a:xfrm>
            <a:off x="6278648" y="1932275"/>
            <a:ext cx="173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Display all the prices, with GST, discount and final total</a:t>
            </a:r>
            <a:endParaRPr sz="15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442110" y="2915201"/>
            <a:ext cx="3365400" cy="1725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3" name="Google Shape;413;p28"/>
          <p:cNvCxnSpPr/>
          <p:nvPr/>
        </p:nvCxnSpPr>
        <p:spPr>
          <a:xfrm rot="10800000" flipH="1">
            <a:off x="1633325" y="3040475"/>
            <a:ext cx="315000" cy="4956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28"/>
          <p:cNvSpPr txBox="1"/>
          <p:nvPr/>
        </p:nvSpPr>
        <p:spPr>
          <a:xfrm>
            <a:off x="381600" y="3536075"/>
            <a:ext cx="2148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user enter no, 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return to main menu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15" name="Google Shape;4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300" y="3414033"/>
            <a:ext cx="3641400" cy="1350842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8"/>
          <p:cNvSpPr/>
          <p:nvPr/>
        </p:nvSpPr>
        <p:spPr>
          <a:xfrm>
            <a:off x="2808630" y="3923322"/>
            <a:ext cx="2635800" cy="4617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7" name="Google Shape;417;p28"/>
          <p:cNvCxnSpPr/>
          <p:nvPr/>
        </p:nvCxnSpPr>
        <p:spPr>
          <a:xfrm flipH="1">
            <a:off x="5110075" y="3954325"/>
            <a:ext cx="1652400" cy="2214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28"/>
          <p:cNvSpPr txBox="1"/>
          <p:nvPr/>
        </p:nvSpPr>
        <p:spPr>
          <a:xfrm>
            <a:off x="6801000" y="3695700"/>
            <a:ext cx="234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will be asked if they </a:t>
            </a:r>
            <a:endParaRPr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want to confirm check out</a:t>
            </a:r>
            <a:endParaRPr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5229475" y="544450"/>
            <a:ext cx="283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will be asked which method they will use to make payment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25" name="Google Shape;4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38" y="3119475"/>
            <a:ext cx="4188800" cy="7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9"/>
          <p:cNvSpPr txBox="1"/>
          <p:nvPr/>
        </p:nvSpPr>
        <p:spPr>
          <a:xfrm>
            <a:off x="452200" y="2719275"/>
            <a:ext cx="27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PAY BY CREDIT, DEBIT AND VISA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62" y="313300"/>
            <a:ext cx="4351587" cy="220219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/>
          <p:nvPr/>
        </p:nvSpPr>
        <p:spPr>
          <a:xfrm>
            <a:off x="408250" y="1141000"/>
            <a:ext cx="2838900" cy="1105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9" name="Google Shape;429;p29"/>
          <p:cNvCxnSpPr/>
          <p:nvPr/>
        </p:nvCxnSpPr>
        <p:spPr>
          <a:xfrm flipH="1">
            <a:off x="2631475" y="992400"/>
            <a:ext cx="2598000" cy="6366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29"/>
          <p:cNvSpPr/>
          <p:nvPr/>
        </p:nvSpPr>
        <p:spPr>
          <a:xfrm>
            <a:off x="331550" y="3119475"/>
            <a:ext cx="2992500" cy="31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331549" y="3679202"/>
            <a:ext cx="4124400" cy="2013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" name="Google Shape;43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4875" y="4121017"/>
            <a:ext cx="4188776" cy="69705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9"/>
          <p:cNvSpPr txBox="1"/>
          <p:nvPr/>
        </p:nvSpPr>
        <p:spPr>
          <a:xfrm>
            <a:off x="1389750" y="431165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PAY BY PAYLAH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4" name="Google Shape;434;p29"/>
          <p:cNvSpPr/>
          <p:nvPr/>
        </p:nvSpPr>
        <p:spPr>
          <a:xfrm>
            <a:off x="2974875" y="4121025"/>
            <a:ext cx="3501000" cy="31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3039249" y="4616777"/>
            <a:ext cx="4124400" cy="2013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6" name="Google Shape;43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6572" y="3004872"/>
            <a:ext cx="3964448" cy="7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9"/>
          <p:cNvSpPr/>
          <p:nvPr/>
        </p:nvSpPr>
        <p:spPr>
          <a:xfrm>
            <a:off x="4936575" y="2963300"/>
            <a:ext cx="3731400" cy="31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4936574" y="3601115"/>
            <a:ext cx="4124400" cy="2013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9"/>
          <p:cNvSpPr txBox="1"/>
          <p:nvPr/>
        </p:nvSpPr>
        <p:spPr>
          <a:xfrm>
            <a:off x="4871275" y="1456938"/>
            <a:ext cx="2235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00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are asked to enter their card/phone number/email</a:t>
            </a:r>
            <a:endParaRPr sz="1500">
              <a:highlight>
                <a:srgbClr val="FF00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40" name="Google Shape;440;p29"/>
          <p:cNvSpPr txBox="1"/>
          <p:nvPr/>
        </p:nvSpPr>
        <p:spPr>
          <a:xfrm>
            <a:off x="7106275" y="1237538"/>
            <a:ext cx="181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00FF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are to confirm if their entered details are right</a:t>
            </a:r>
            <a:endParaRPr sz="1600">
              <a:highlight>
                <a:srgbClr val="FF00FF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41" name="Google Shape;441;p29"/>
          <p:cNvSpPr txBox="1"/>
          <p:nvPr/>
        </p:nvSpPr>
        <p:spPr>
          <a:xfrm>
            <a:off x="5802550" y="2564575"/>
            <a:ext cx="247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PAY BY PAYPAL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6966925" y="2103538"/>
            <a:ext cx="193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FF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confirm is no, back to payment method</a:t>
            </a:r>
            <a:endParaRPr>
              <a:highlight>
                <a:srgbClr val="FF00FF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48" name="Google Shape;4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75" y="988575"/>
            <a:ext cx="8520025" cy="18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0"/>
          <p:cNvSpPr txBox="1"/>
          <p:nvPr/>
        </p:nvSpPr>
        <p:spPr>
          <a:xfrm>
            <a:off x="959925" y="557475"/>
            <a:ext cx="35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SUCCESSFUL PAYMENT TRANSACTION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243575" y="2659700"/>
            <a:ext cx="2622000" cy="2487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1" name="Google Shape;451;p30"/>
          <p:cNvCxnSpPr/>
          <p:nvPr/>
        </p:nvCxnSpPr>
        <p:spPr>
          <a:xfrm rot="10800000">
            <a:off x="2693275" y="2765175"/>
            <a:ext cx="286800" cy="4554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30"/>
          <p:cNvSpPr txBox="1"/>
          <p:nvPr/>
        </p:nvSpPr>
        <p:spPr>
          <a:xfrm>
            <a:off x="1704950" y="3249163"/>
            <a:ext cx="29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Ask if the user want receipt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53" name="Google Shape;4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50" y="4108900"/>
            <a:ext cx="4529455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0"/>
          <p:cNvSpPr txBox="1"/>
          <p:nvPr/>
        </p:nvSpPr>
        <p:spPr>
          <a:xfrm>
            <a:off x="5430050" y="1361125"/>
            <a:ext cx="2306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Showing our gratitude to the user who bought our items</a:t>
            </a:r>
            <a:endParaRPr sz="15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55" name="Google Shape;455;p30"/>
          <p:cNvSpPr txBox="1"/>
          <p:nvPr/>
        </p:nvSpPr>
        <p:spPr>
          <a:xfrm>
            <a:off x="630400" y="371087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IF USER ENTER NO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5802550" y="3710875"/>
            <a:ext cx="2306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would be asked if 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want to leave feedback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358075" y="4502725"/>
            <a:ext cx="4427100" cy="3936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30"/>
          <p:cNvCxnSpPr/>
          <p:nvPr/>
        </p:nvCxnSpPr>
        <p:spPr>
          <a:xfrm flipH="1">
            <a:off x="4627750" y="4154925"/>
            <a:ext cx="1174800" cy="5331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Google Shape;207;p13"/>
          <p:cNvGraphicFramePr/>
          <p:nvPr>
            <p:extLst>
              <p:ext uri="{D42A27DB-BD31-4B8C-83A1-F6EECF244321}">
                <p14:modId xmlns:p14="http://schemas.microsoft.com/office/powerpoint/2010/main" val="2585431178"/>
              </p:ext>
            </p:extLst>
          </p:nvPr>
        </p:nvGraphicFramePr>
        <p:xfrm>
          <a:off x="131638" y="103415"/>
          <a:ext cx="8899475" cy="4942655"/>
        </p:xfrm>
        <a:graphic>
          <a:graphicData uri="http://schemas.openxmlformats.org/drawingml/2006/table">
            <a:tbl>
              <a:tblPr>
                <a:noFill/>
                <a:tableStyleId>{439D8EF2-7823-4B6C-9CF1-DD8D86E2F989}</a:tableStyleId>
              </a:tblPr>
              <a:tblGrid>
                <a:gridCol w="167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Members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Contributions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Strengths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Ying Jing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 b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Code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SignUp/Login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View Menu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Place Orders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View Orders Placed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Remove Existing Items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Feedback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 b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Others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Flowchart (SignUp/Login, View Menu, Place Orders, Feedback/Review)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Powerpoint Slides &amp; Report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Using Functions, Lists, Conditional Statements, global and local variables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Debugging Errors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Make the program more user-friendly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Organizing Flowchart, Report, and Powerpoint Slides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8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Ke Xin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 b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Code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View Menu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Payment/Checkout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 b="1" u="sng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Others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Flowchart (View Orders, Remove Items,</a:t>
                      </a:r>
                      <a:r>
                        <a:rPr lang="en-GB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Payment/CheckOut, Receipt)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Powerpoint Slides &amp; Report</a:t>
                      </a:r>
                      <a:endParaRPr lang="en-SG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Calculations for payment/checkout</a:t>
                      </a:r>
                      <a:endParaRPr lang="en-SG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Detailed payment/checkout process</a:t>
                      </a:r>
                      <a:endParaRPr lang="en-SG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Debugging errors</a:t>
                      </a:r>
                      <a:endParaRPr lang="en-SG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Using lists, Conditional Statements, global and local variables</a:t>
                      </a:r>
                      <a:endParaRPr lang="en-SG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64" name="Google Shape;4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50" y="742425"/>
            <a:ext cx="6127975" cy="39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1"/>
          <p:cNvSpPr txBox="1"/>
          <p:nvPr/>
        </p:nvSpPr>
        <p:spPr>
          <a:xfrm>
            <a:off x="1303825" y="311325"/>
            <a:ext cx="296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IF USER WANTS THE RECEIPT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1303825" y="883100"/>
            <a:ext cx="3402900" cy="6786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7" name="Google Shape;467;p31"/>
          <p:cNvCxnSpPr/>
          <p:nvPr/>
        </p:nvCxnSpPr>
        <p:spPr>
          <a:xfrm flipH="1">
            <a:off x="3992575" y="533925"/>
            <a:ext cx="2598000" cy="6366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8" name="Google Shape;468;p31"/>
          <p:cNvSpPr txBox="1"/>
          <p:nvPr/>
        </p:nvSpPr>
        <p:spPr>
          <a:xfrm>
            <a:off x="6733850" y="188325"/>
            <a:ext cx="2181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Our grocery’s name and telephone number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331550" y="1805225"/>
            <a:ext cx="5915100" cy="1977300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0" name="Google Shape;470;p31"/>
          <p:cNvCxnSpPr/>
          <p:nvPr/>
        </p:nvCxnSpPr>
        <p:spPr>
          <a:xfrm flipH="1">
            <a:off x="5262400" y="2091775"/>
            <a:ext cx="1514400" cy="5349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31"/>
          <p:cNvSpPr txBox="1"/>
          <p:nvPr/>
        </p:nvSpPr>
        <p:spPr>
          <a:xfrm>
            <a:off x="6776800" y="1561700"/>
            <a:ext cx="2263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All the items and the total price of the items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the user buy and the payment method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412325" y="4368425"/>
            <a:ext cx="4502100" cy="31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3" name="Google Shape;473;p31"/>
          <p:cNvCxnSpPr/>
          <p:nvPr/>
        </p:nvCxnSpPr>
        <p:spPr>
          <a:xfrm flipH="1">
            <a:off x="4641050" y="3667800"/>
            <a:ext cx="2264700" cy="8931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31"/>
          <p:cNvSpPr txBox="1"/>
          <p:nvPr/>
        </p:nvSpPr>
        <p:spPr>
          <a:xfrm>
            <a:off x="6991725" y="3427675"/>
            <a:ext cx="239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Ask if the user wants 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 leave review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80" name="Google Shape;480;p32"/>
          <p:cNvSpPr txBox="1"/>
          <p:nvPr/>
        </p:nvSpPr>
        <p:spPr>
          <a:xfrm>
            <a:off x="1088875" y="343850"/>
            <a:ext cx="389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oboto Condensed"/>
                <a:ea typeface="Roboto Condensed"/>
                <a:cs typeface="Roboto Condensed"/>
                <a:sym typeface="Roboto Condensed"/>
              </a:rPr>
              <a:t>REVIEW</a:t>
            </a:r>
            <a:endParaRPr sz="20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81" name="Google Shape;4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0" y="836450"/>
            <a:ext cx="6673876" cy="17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2"/>
          <p:cNvSpPr/>
          <p:nvPr/>
        </p:nvSpPr>
        <p:spPr>
          <a:xfrm>
            <a:off x="307950" y="1461400"/>
            <a:ext cx="3460200" cy="7278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3" name="Google Shape;483;p32"/>
          <p:cNvCxnSpPr/>
          <p:nvPr/>
        </p:nvCxnSpPr>
        <p:spPr>
          <a:xfrm flipH="1">
            <a:off x="3553150" y="1547350"/>
            <a:ext cx="1246500" cy="2178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32"/>
          <p:cNvSpPr txBox="1"/>
          <p:nvPr/>
        </p:nvSpPr>
        <p:spPr>
          <a:xfrm>
            <a:off x="4871250" y="1131875"/>
            <a:ext cx="2406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are asked to give their review and ratng</a:t>
            </a:r>
            <a:endParaRPr sz="17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307950" y="2189200"/>
            <a:ext cx="6368700" cy="31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6" name="Google Shape;486;p32"/>
          <p:cNvCxnSpPr/>
          <p:nvPr/>
        </p:nvCxnSpPr>
        <p:spPr>
          <a:xfrm flipH="1">
            <a:off x="6442175" y="2177750"/>
            <a:ext cx="836100" cy="1695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32"/>
          <p:cNvSpPr txBox="1"/>
          <p:nvPr/>
        </p:nvSpPr>
        <p:spPr>
          <a:xfrm>
            <a:off x="7278275" y="1839875"/>
            <a:ext cx="18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 confirm submission</a:t>
            </a:r>
            <a:endParaRPr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88" name="Google Shape;4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38" y="2857725"/>
            <a:ext cx="7187730" cy="17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2"/>
          <p:cNvSpPr txBox="1"/>
          <p:nvPr/>
        </p:nvSpPr>
        <p:spPr>
          <a:xfrm>
            <a:off x="7579150" y="2922775"/>
            <a:ext cx="1633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If user submit review, it will state the feedback was sent to Triple Ins’ Grocery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TESTING AND RESULTS</a:t>
            </a:r>
            <a:endParaRPr sz="2400"/>
          </a:p>
        </p:txBody>
      </p:sp>
      <p:sp>
        <p:nvSpPr>
          <p:cNvPr id="495" name="Google Shape;495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96" name="Google Shape;496;p33"/>
          <p:cNvSpPr txBox="1"/>
          <p:nvPr/>
        </p:nvSpPr>
        <p:spPr>
          <a:xfrm>
            <a:off x="494450" y="1644900"/>
            <a:ext cx="4720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will demo the testing and results on Pycharm.</a:t>
            </a:r>
            <a:endParaRPr sz="19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FEATURES IMPLEMENTED</a:t>
            </a:r>
            <a:endParaRPr/>
          </a:p>
        </p:txBody>
      </p:sp>
      <p:sp>
        <p:nvSpPr>
          <p:cNvPr id="502" name="Google Shape;502;p34"/>
          <p:cNvSpPr txBox="1">
            <a:spLocks noGrp="1"/>
          </p:cNvSpPr>
          <p:nvPr>
            <p:ph type="body" idx="1"/>
          </p:nvPr>
        </p:nvSpPr>
        <p:spPr>
          <a:xfrm>
            <a:off x="347925" y="1545075"/>
            <a:ext cx="2651700" cy="3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>
                <a:latin typeface="Roboto Condensed"/>
                <a:ea typeface="Roboto Condensed"/>
                <a:cs typeface="Roboto Condensed"/>
                <a:sym typeface="Roboto Condensed"/>
              </a:rPr>
              <a:t>SignUp/Login</a:t>
            </a:r>
            <a:endParaRPr sz="19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Allow user to sign up their account and address before they can login using their username to buy their groceries.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Invalid Username return user back to SignUp/Login Menu.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body" idx="2"/>
          </p:nvPr>
        </p:nvSpPr>
        <p:spPr>
          <a:xfrm>
            <a:off x="2999600" y="1545075"/>
            <a:ext cx="2481900" cy="33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>
                <a:latin typeface="Roboto Condensed"/>
                <a:ea typeface="Roboto Condensed"/>
                <a:cs typeface="Roboto Condensed"/>
                <a:sym typeface="Roboto Condensed"/>
              </a:rPr>
              <a:t>Feedback/Review</a:t>
            </a:r>
            <a:endParaRPr sz="19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Allow user to leave a feedback after or before payment was made.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Able to leave feedback only if user had signed up for an account.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05" name="Google Shape;505;p34"/>
          <p:cNvSpPr txBox="1">
            <a:spLocks noGrp="1"/>
          </p:cNvSpPr>
          <p:nvPr>
            <p:ph type="body" idx="3"/>
          </p:nvPr>
        </p:nvSpPr>
        <p:spPr>
          <a:xfrm>
            <a:off x="5540650" y="1545075"/>
            <a:ext cx="33828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>
                <a:latin typeface="Roboto Condensed"/>
                <a:ea typeface="Roboto Condensed"/>
                <a:cs typeface="Roboto Condensed"/>
                <a:sym typeface="Roboto Condensed"/>
              </a:rPr>
              <a:t>Payment Methods &amp; Receipt</a:t>
            </a:r>
            <a:endParaRPr sz="19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Allow user to do online payment gateway (such as credit/debit cards, VISA, PayLah, and PayPal) and giving receipt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Able to do online payment only if user had signed up for an account. The receipt can be used to request for refund or exchange.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500"/>
          </a:p>
        </p:txBody>
      </p:sp>
      <p:pic>
        <p:nvPicPr>
          <p:cNvPr id="506" name="Google Shape;5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655" y="535932"/>
            <a:ext cx="1028577" cy="1001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512" name="Google Shape;512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494175" y="149100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Our program is to make people’s life more convenient without having to go to the grocery.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Our program includes many features that secures the safety of the user by having login and payment methods features. </a:t>
            </a:r>
            <a:endParaRPr/>
          </a:p>
        </p:txBody>
      </p:sp>
      <p:grpSp>
        <p:nvGrpSpPr>
          <p:cNvPr id="514" name="Google Shape;514;p35"/>
          <p:cNvGrpSpPr/>
          <p:nvPr/>
        </p:nvGrpSpPr>
        <p:grpSpPr>
          <a:xfrm>
            <a:off x="6492294" y="535932"/>
            <a:ext cx="2296414" cy="2164108"/>
            <a:chOff x="6492294" y="535932"/>
            <a:chExt cx="2296414" cy="2164108"/>
          </a:xfrm>
        </p:grpSpPr>
        <p:pic>
          <p:nvPicPr>
            <p:cNvPr id="515" name="Google Shape;51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92294" y="781447"/>
              <a:ext cx="2296414" cy="19185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74655" y="535932"/>
              <a:ext cx="1028577" cy="1001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>
            <a:spLocks noGrp="1"/>
          </p:cNvSpPr>
          <p:nvPr>
            <p:ph type="title" idx="4294967295"/>
          </p:nvPr>
        </p:nvSpPr>
        <p:spPr>
          <a:xfrm>
            <a:off x="2413500" y="1921050"/>
            <a:ext cx="4317000" cy="13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</a:t>
            </a:r>
            <a:endParaRPr sz="5600"/>
          </a:p>
        </p:txBody>
      </p:sp>
      <p:sp>
        <p:nvSpPr>
          <p:cNvPr id="522" name="Google Shape;522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OBJECTIVES OF PROGRAM</a:t>
            </a:r>
            <a:endParaRPr sz="2400"/>
          </a:p>
        </p:txBody>
      </p:sp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1"/>
          </p:nvPr>
        </p:nvSpPr>
        <p:spPr>
          <a:xfrm>
            <a:off x="281475" y="1612275"/>
            <a:ext cx="79557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To create a more user-friendly and responsive online ordering and payment system for the users.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Allow customers to order their groceries online rather than physically going to the supermarket.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Create brand awareness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Assist people who have difficulties leaving their home.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325" y="260500"/>
            <a:ext cx="1476729" cy="13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PROGRAM REQUIREMENTS</a:t>
            </a:r>
            <a:endParaRPr sz="2400"/>
          </a:p>
        </p:txBody>
      </p:sp>
      <p:sp>
        <p:nvSpPr>
          <p:cNvPr id="222" name="Google Shape;22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281475" y="1402175"/>
            <a:ext cx="7955700" cy="32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View menu items according to Alphabetical, Price, Category Order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Shows respective items in category with prices when user select a category.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Specifying the quantity order user wants to buy.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Allow user to select multiple grocery items from various categories and add them to cart.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Able to remove existing items.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Prompting user if they have discount card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▰"/>
            </a:pPr>
            <a:r>
              <a:rPr lang="en" sz="1600"/>
              <a:t>If yes, 10% discount off the total ordered amount.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▰"/>
            </a:pPr>
            <a:r>
              <a:rPr lang="en" sz="1600"/>
              <a:t>Presented a formatted bill (total price, total discount, gst and final payable) with summary of all ordered items and prices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4093075" y="2668350"/>
            <a:ext cx="255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0" name="Google Shape;230;p16"/>
          <p:cNvSpPr txBox="1">
            <a:spLocks noGrp="1"/>
          </p:cNvSpPr>
          <p:nvPr>
            <p:ph type="title" idx="4294967295"/>
          </p:nvPr>
        </p:nvSpPr>
        <p:spPr>
          <a:xfrm>
            <a:off x="324150" y="2302350"/>
            <a:ext cx="20160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dk1"/>
                </a:solidFill>
              </a:rPr>
              <a:t>FLOWCHART</a:t>
            </a:r>
            <a:endParaRPr sz="2600" u="sng">
              <a:solidFill>
                <a:schemeClr val="dk1"/>
              </a:solidFill>
            </a:endParaRPr>
          </a:p>
        </p:txBody>
      </p:sp>
      <p:pic>
        <p:nvPicPr>
          <p:cNvPr id="231" name="Google Shape;2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375" y="85900"/>
            <a:ext cx="6238776" cy="494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EXPLANATION OF PROGRAM DESIGN</a:t>
            </a:r>
            <a:endParaRPr sz="2400"/>
          </a:p>
        </p:txBody>
      </p:sp>
      <p:sp>
        <p:nvSpPr>
          <p:cNvPr id="237" name="Google Shape;237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0338" y="1491975"/>
            <a:ext cx="2658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 Condensed"/>
                <a:ea typeface="Roboto Condensed"/>
                <a:cs typeface="Roboto Condensed"/>
                <a:sym typeface="Roboto Condensed"/>
              </a:rPr>
              <a:t>START/LAUNCH</a:t>
            </a:r>
            <a:endParaRPr sz="17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81175" y="1491975"/>
            <a:ext cx="2549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are able to choose any option from 1 to 6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0" name="Google Shape;2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25" y="2888225"/>
            <a:ext cx="3425199" cy="18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17"/>
          <p:cNvCxnSpPr/>
          <p:nvPr/>
        </p:nvCxnSpPr>
        <p:spPr>
          <a:xfrm flipH="1">
            <a:off x="6055225" y="2514175"/>
            <a:ext cx="1209000" cy="1353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17"/>
          <p:cNvSpPr txBox="1"/>
          <p:nvPr/>
        </p:nvSpPr>
        <p:spPr>
          <a:xfrm>
            <a:off x="6357450" y="1722275"/>
            <a:ext cx="233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must sign up/login in order to place orders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00" y="1938363"/>
            <a:ext cx="2549100" cy="2371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7"/>
          <p:cNvCxnSpPr>
            <a:stCxn id="239" idx="1"/>
          </p:cNvCxnSpPr>
          <p:nvPr/>
        </p:nvCxnSpPr>
        <p:spPr>
          <a:xfrm flipH="1">
            <a:off x="2207175" y="1861425"/>
            <a:ext cx="1074000" cy="15357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17"/>
          <p:cNvSpPr txBox="1"/>
          <p:nvPr/>
        </p:nvSpPr>
        <p:spPr>
          <a:xfrm>
            <a:off x="3741363" y="2390625"/>
            <a:ext cx="2658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 Condensed"/>
                <a:ea typeface="Roboto Condensed"/>
                <a:cs typeface="Roboto Condensed"/>
                <a:sym typeface="Roboto Condensed"/>
              </a:rPr>
              <a:t>LOGIN/SIGNUP</a:t>
            </a:r>
            <a:endParaRPr sz="17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335875" y="2601100"/>
            <a:ext cx="1977000" cy="12660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3501450" y="3686100"/>
            <a:ext cx="2805300" cy="6237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53" name="Google Shape;2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100" y="3291450"/>
            <a:ext cx="3798974" cy="17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/>
        </p:nvSpPr>
        <p:spPr>
          <a:xfrm>
            <a:off x="523150" y="88600"/>
            <a:ext cx="26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SIGN UP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25" y="488800"/>
            <a:ext cx="2801850" cy="25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/>
        </p:nvSpPr>
        <p:spPr>
          <a:xfrm>
            <a:off x="3514575" y="261325"/>
            <a:ext cx="256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Ask user if want to sign up 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57" name="Google Shape;257;p18"/>
          <p:cNvCxnSpPr>
            <a:stCxn id="256" idx="1"/>
          </p:cNvCxnSpPr>
          <p:nvPr/>
        </p:nvCxnSpPr>
        <p:spPr>
          <a:xfrm flipH="1">
            <a:off x="2974875" y="492175"/>
            <a:ext cx="539700" cy="1125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18"/>
          <p:cNvSpPr txBox="1"/>
          <p:nvPr/>
        </p:nvSpPr>
        <p:spPr>
          <a:xfrm>
            <a:off x="3530225" y="951125"/>
            <a:ext cx="265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Ask user to enter username and home address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59" name="Google Shape;259;p18"/>
          <p:cNvCxnSpPr>
            <a:stCxn id="258" idx="1"/>
          </p:cNvCxnSpPr>
          <p:nvPr/>
        </p:nvCxnSpPr>
        <p:spPr>
          <a:xfrm rot="10800000">
            <a:off x="2119625" y="1310675"/>
            <a:ext cx="1410600" cy="99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8"/>
          <p:cNvCxnSpPr>
            <a:stCxn id="258" idx="1"/>
          </p:cNvCxnSpPr>
          <p:nvPr/>
        </p:nvCxnSpPr>
        <p:spPr>
          <a:xfrm flipH="1">
            <a:off x="1986425" y="1320575"/>
            <a:ext cx="1543800" cy="177000"/>
          </a:xfrm>
          <a:prstGeom prst="straightConnector1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18"/>
          <p:cNvSpPr txBox="1"/>
          <p:nvPr/>
        </p:nvSpPr>
        <p:spPr>
          <a:xfrm>
            <a:off x="3530225" y="2255050"/>
            <a:ext cx="265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Ask user if personal details is correct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132500" y="3962325"/>
            <a:ext cx="14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LOGIN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5774450" y="3848025"/>
            <a:ext cx="2658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Login to access full feature using registered username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23225" y="1958175"/>
            <a:ext cx="2658000" cy="7389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5" name="Google Shape;265;p18"/>
          <p:cNvCxnSpPr>
            <a:stCxn id="261" idx="1"/>
          </p:cNvCxnSpPr>
          <p:nvPr/>
        </p:nvCxnSpPr>
        <p:spPr>
          <a:xfrm flipH="1">
            <a:off x="2715725" y="2624500"/>
            <a:ext cx="814500" cy="274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18"/>
          <p:cNvSpPr/>
          <p:nvPr/>
        </p:nvSpPr>
        <p:spPr>
          <a:xfrm>
            <a:off x="494425" y="1238475"/>
            <a:ext cx="1751100" cy="3453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18"/>
          <p:cNvCxnSpPr/>
          <p:nvPr/>
        </p:nvCxnSpPr>
        <p:spPr>
          <a:xfrm flipH="1">
            <a:off x="3920175" y="4308650"/>
            <a:ext cx="1751100" cy="159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18"/>
          <p:cNvSpPr/>
          <p:nvPr/>
        </p:nvSpPr>
        <p:spPr>
          <a:xfrm>
            <a:off x="1621750" y="4193325"/>
            <a:ext cx="2399100" cy="3936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825" y="641730"/>
            <a:ext cx="3051907" cy="2249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19"/>
          <p:cNvCxnSpPr/>
          <p:nvPr/>
        </p:nvCxnSpPr>
        <p:spPr>
          <a:xfrm rot="10800000" flipH="1">
            <a:off x="3235042" y="1188237"/>
            <a:ext cx="1063200" cy="7206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19"/>
          <p:cNvSpPr txBox="1"/>
          <p:nvPr/>
        </p:nvSpPr>
        <p:spPr>
          <a:xfrm>
            <a:off x="1792058" y="166725"/>
            <a:ext cx="134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 Condensed"/>
                <a:ea typeface="Roboto Condensed"/>
                <a:cs typeface="Roboto Condensed"/>
                <a:sym typeface="Roboto Condensed"/>
              </a:rPr>
              <a:t>VIEW MENU</a:t>
            </a: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815825" y="1647199"/>
            <a:ext cx="2857500" cy="844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4369825" y="582225"/>
            <a:ext cx="2838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 can choose how they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want to view the menu</a:t>
            </a:r>
            <a:endParaRPr sz="18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78" name="Google Shape;2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050" y="3174250"/>
            <a:ext cx="3524025" cy="1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1537550" y="3862428"/>
            <a:ext cx="13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1888500" y="3556675"/>
            <a:ext cx="3183300" cy="12033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1" name="Google Shape;281;p19"/>
          <p:cNvCxnSpPr/>
          <p:nvPr/>
        </p:nvCxnSpPr>
        <p:spPr>
          <a:xfrm rot="10800000" flipH="1">
            <a:off x="4868713" y="3180528"/>
            <a:ext cx="790500" cy="681900"/>
          </a:xfrm>
          <a:prstGeom prst="straightConnector1">
            <a:avLst/>
          </a:prstGeom>
          <a:noFill/>
          <a:ln w="28575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19"/>
          <p:cNvSpPr txBox="1"/>
          <p:nvPr/>
        </p:nvSpPr>
        <p:spPr>
          <a:xfrm>
            <a:off x="5766225" y="2491700"/>
            <a:ext cx="2960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After the user choose how they want to view it, they will select which category they want to view it in</a:t>
            </a:r>
            <a:endParaRPr sz="15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88" name="Google Shape;2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50" y="756325"/>
            <a:ext cx="3914250" cy="18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0"/>
          <p:cNvSpPr txBox="1"/>
          <p:nvPr/>
        </p:nvSpPr>
        <p:spPr>
          <a:xfrm>
            <a:off x="955125" y="128950"/>
            <a:ext cx="29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 Condensed"/>
                <a:ea typeface="Roboto Condensed"/>
                <a:cs typeface="Roboto Condensed"/>
                <a:sym typeface="Roboto Condensed"/>
              </a:rPr>
              <a:t>EXAMPLE OF VIEWING DAIRY</a:t>
            </a:r>
            <a:endParaRPr sz="16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0" name="Google Shape;2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50" y="2895294"/>
            <a:ext cx="3644350" cy="17376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20"/>
          <p:cNvCxnSpPr/>
          <p:nvPr/>
        </p:nvCxnSpPr>
        <p:spPr>
          <a:xfrm rot="10800000" flipH="1">
            <a:off x="4011650" y="1002900"/>
            <a:ext cx="859500" cy="358200"/>
          </a:xfrm>
          <a:prstGeom prst="straightConnector1">
            <a:avLst/>
          </a:prstGeom>
          <a:noFill/>
          <a:ln w="38100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20"/>
          <p:cNvSpPr txBox="1"/>
          <p:nvPr/>
        </p:nvSpPr>
        <p:spPr>
          <a:xfrm>
            <a:off x="4871150" y="659050"/>
            <a:ext cx="2063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BY ALPHABETICAL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93" name="Google Shape;2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525" y="1970399"/>
            <a:ext cx="3644350" cy="2023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0"/>
          <p:cNvCxnSpPr/>
          <p:nvPr/>
        </p:nvCxnSpPr>
        <p:spPr>
          <a:xfrm>
            <a:off x="4011650" y="4121075"/>
            <a:ext cx="945600" cy="334800"/>
          </a:xfrm>
          <a:prstGeom prst="straightConnector1">
            <a:avLst/>
          </a:prstGeom>
          <a:noFill/>
          <a:ln w="38100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0"/>
          <p:cNvSpPr txBox="1"/>
          <p:nvPr/>
        </p:nvSpPr>
        <p:spPr>
          <a:xfrm>
            <a:off x="4957250" y="4333125"/>
            <a:ext cx="323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BY PRICE (LOWEST TO HIGHEST)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96" name="Google Shape;296;p20"/>
          <p:cNvCxnSpPr/>
          <p:nvPr/>
        </p:nvCxnSpPr>
        <p:spPr>
          <a:xfrm rot="10800000" flipH="1">
            <a:off x="7668625" y="1647550"/>
            <a:ext cx="326100" cy="582300"/>
          </a:xfrm>
          <a:prstGeom prst="straightConnector1">
            <a:avLst/>
          </a:prstGeom>
          <a:noFill/>
          <a:ln w="38100" cap="flat" cmpd="sng">
            <a:solidFill>
              <a:srgbClr val="8E7CC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20"/>
          <p:cNvSpPr txBox="1"/>
          <p:nvPr/>
        </p:nvSpPr>
        <p:spPr>
          <a:xfrm>
            <a:off x="7347025" y="1199600"/>
            <a:ext cx="153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00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BY CATEGORY</a:t>
            </a:r>
            <a:endParaRPr sz="1600">
              <a:highlight>
                <a:srgbClr val="FFFF00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Macintosh PowerPoint</Application>
  <PresentationFormat>On-screen Show (16:9)</PresentationFormat>
  <Paragraphs>202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Roboto Condensed Light</vt:lpstr>
      <vt:lpstr>Roboto Condensed</vt:lpstr>
      <vt:lpstr>Arial</vt:lpstr>
      <vt:lpstr>Arvo</vt:lpstr>
      <vt:lpstr>Salerio template</vt:lpstr>
      <vt:lpstr>TRIPLE INS’ GROCERY</vt:lpstr>
      <vt:lpstr>PowerPoint Presentation</vt:lpstr>
      <vt:lpstr>OBJECTIVES OF PROGRAM</vt:lpstr>
      <vt:lpstr>PROGRAM REQUIREMENTS</vt:lpstr>
      <vt:lpstr>FLOWCHART</vt:lpstr>
      <vt:lpstr>EXPLANATION OF PROGRAM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AND RESULTS</vt:lpstr>
      <vt:lpstr>EXTRA FEATURES IMPLEMENTED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 INS’ GROCERY</dc:title>
  <cp:lastModifiedBy>MOCK YING JING</cp:lastModifiedBy>
  <cp:revision>1</cp:revision>
  <dcterms:modified xsi:type="dcterms:W3CDTF">2022-08-13T03:49:07Z</dcterms:modified>
</cp:coreProperties>
</file>