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3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notesSlides/notesSlide4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notesSlides/notesSlide5.xml" ContentType="application/vnd.openxmlformats-officedocument.presentationml.notesSlide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0141"/>
  </p:normalViewPr>
  <p:slideViewPr>
    <p:cSldViewPr>
      <p:cViewPr varScale="1">
        <p:scale>
          <a:sx n="97" d="100"/>
          <a:sy n="97" d="100"/>
        </p:scale>
        <p:origin x="1160" y="20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1T02:34:01.00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12 24575,'32'-2'0,"10"0"0,15 0 0,11 1 0,5-1 0,5 1 0,6 0 0,3 2 0,2 0 0,-4 1 0,-4 1 0,-8-2 0,-7 1 0,-1-1 0,7 0 0,7-1 0,16 0 0,-44 1 0,0-1 0,-1 1 0,1 0 0,48 1 0,0 1 0,0-1 0,-47 0 0,-1 0 0,49 0 0,-10-1 0,1 0 0,-6-2 0,10 0 0,4-1 0,0 1 0,0-1 0,-3 1 0,-45 1 0,1-1 0,6 1 0,2 0 0,6 1 0,1 0 0,1 0 0,0 0 0,2 1 0,1-1 0,1 1 0,1-1 0,6 0 0,1-1 0,6 1 0,0-1 0,-5 1 0,-1 0 0,-9 0 0,-3 1 0,-9-1 0,-4 0 0,34 1 0,-5 0 0,-7-1 0,-2 0 0,12 0 0,-37-1 0,3 1 0,8 0 0,2 0 0,5 0 0,0 1 0,-2-1 0,-2 1 0,-4-1 0,-1 0 0,-4-1 0,-1 0 0,-2 0 0,0 1 0,46 0 0,-5 1 0,-8-1 0,-2-1 0,-2 0 0,-5 0 0,-5 1 0,-10 0 0,-9 0 0,-7-1 0,-5-1 0,-3 0 0,-7-1 0,-8 2 0,-5-1 0,-4-1 0,3 1 0,9-1 0,11 1 0,7 0 0,0 0 0,-7-1 0,-10 0 0,-14 1 0,-7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31T02:52:19.502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 1,'51'0,"0"0,1 0,-2 0,33 0,-9 1,-15 0,-16 0,-9 0,-6 0,-4 0,-4 0,4-1,12 0,13 0,20 0,8 0,-3 0,-6-1,-10 0,-3 0,5 0,0 1,19 0,7 0,-2 0,-3 0,-13 1,-4 0,1 0,3 0,1-1,7 1,4 0,-6 0,-15 1,-10-1,-12 0,-2 0,0-1,-1 1,-4 0,-8-1,-7 1,-2-1,3 0,1 0,-1 0,1-1,-4 0,5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31T02:52:21.849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 6,'69'-3,"-2"0,-5 3,2 0,2 0,-10 1,-3 0,-3 0,0 0,6 1,-4-1,2 1,0-1,0 1,-6 1,-4-1,-2 0,0-1,8 0,1 0,0-1,-4 0,-10 1,-9 0,-1-1,8 1,12-1,13 0,6 0,-3 0,6 2,3-1,6 2,4 0,-10-1,-12 1,-13-2,-14 1,-5 0,-3-1,-2-1,0 0,-1 0,4 0,10 0,3 0,0 0,-12 0,-14 0,-7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31T02:52:48.102"/>
    </inkml:context>
    <inkml:brush xml:id="br0">
      <inkml:brushProperty name="width" value="0.3" units="cm"/>
      <inkml:brushProperty name="height" value="0.6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1 1,'80'0,"17"2,-40-1,1 0,2 1,0 0,-6-1,-1 1,41 0,-11-1,4 0,-8 1,-4 0,-10 1,-7 0,3-1,1 0,5-1,2-1,-4 0,-7 0,-10 0,-8 1,-2 0,1 0,3 0,3-1,13 2,6 1,4-1,-9 0,-15-1,-12 0,-10 1,6-1,12 1,11-1,0 0,-3 0,-6 0,2 0,6-1,-5 0,-9 0,-17 0,-11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31T02:52:50.445"/>
    </inkml:context>
    <inkml:brush xml:id="br0">
      <inkml:brushProperty name="width" value="0.3" units="cm"/>
      <inkml:brushProperty name="height" value="0.6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1 11,'95'-2,"-41"0,1 1,1 0,1 1,6-1,0 1,-9 0,-1 0,39-1,-2 0,4 0,-38 1,2 1,-1 0,-1 1,-5 0,-1 0,45 1,-7 0,2-1,3 1,6-3,-48 0,-1-1,45 0,-4 0,-3 1,0 0,-2 1,-14 0,-24 1,-23-2,-14 0,11 0,-3 0,13 0,-2-1,-2 1,-7-2,-7 2,0-1,9-2,8 1,2-2,-15 3,-8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31T02:52:52.401"/>
    </inkml:context>
    <inkml:brush xml:id="br0">
      <inkml:brushProperty name="width" value="0.3" units="cm"/>
      <inkml:brushProperty name="height" value="0.6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0 25,'57'-2,"0"-1,3 1,9 0,6 2,14-1,1 2,-11-1,5 0,-2-1,-7 1,10 0,-4 0,-18-1,6 0,-6-1,4 0,1 1,2 0,-1 1,-4 0,-5 0,3 0,8 0,4-1,12 0,-8 0,-11 0,-15 1,-19 0,-11 0,-6 0,-2-1,1 0,13 0,8 1,5 1,-4 0,-14 0,-7-1,-7 0,8 0,11 0,9 1,4 0,-10 0,-11 0,-14-1,-6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1T02:55:43.86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11 24575,'95'-2'0,"-40"1"0,3-1 0,4 1 0,1 0 0,0 0 0,0 0 0,-2 0 0,-2 1 0,-7 0 0,0 0 0,1 1 0,1-1 0,39 2 0,-10-1 0,-9-1 0,16 0 0,-39 0 0,2 1 0,6-1 0,2 1 0,6 0 0,1-1 0,-6 2 0,0-1 0,1 0 0,0-1 0,4 1 0,0 0 0,6 0 0,1 0 0,2 0 0,0 0 0,3 0 0,-1 1 0,-4-1 0,-2 1 0,-6-1 0,-2 0 0,-1 0 0,-1 0 0,-3 0 0,-1-1 0,1 1 0,0 0 0,0-1 0,0 0 0,1 0 0,-1 0 0,6 0 0,0 0 0,4 0 0,1-1 0,0 1 0,0-1 0,-2 0 0,-2 0 0,-8 1 0,-1-1 0,-4 1 0,0 0 0,-1 0 0,0 0 0,-1 0 0,1 0 0,-2 0 0,1 0 0,46 0 0,-47 0 0,0 0 0,7 0 0,1-1 0,11 0 0,2 1 0,8-1 0,1 0 0,2 0 0,0 1 0,-2-1 0,-1 1 0,-2 0 0,-1 0 0,-1 0 0,-1 0 0,2 0 0,0 0 0,3 0 0,-1-1 0,-3 0 0,-1 0 0,2 1 0,1-1 0,-2 1 0,0 1 0,-1-1 0,0 1 0,3 0 0,0-1 0,2-1 0,0 1 0,1-1 0,0 0 0,1 1 0,1-1 0,-4 1 0,0 0 0,-4 0 0,0 0 0,-3 0 0,-1 0 0,-5 0 0,-1 0 0,-3 0 0,-1 0 0,-4 0 0,-1 0 0,1 0 0,1 0 0,5 0 0,3-1 0,7 1 0,4 0 0,8 0 0,4 0 0,4 0 0,3 1 0,4-1 0,1 1 0,-5-1 0,-2 0 0,-4 0 0,-1 0 0,-6 0 0,0 0 0,-4 0 0,-1 0 0,-6 0 0,-2 0 0,-7 0 0,1 1 0,7 0 0,2 1 0,0-1 0,1 1 0,7-1 0,1 1 0,3-2 0,0 1 0,-6-1 0,1 0 0,7 0 0,3 0 0,2 0 0,1 0 0,4 0 0,0 0 0,0 0 0,1 0 0,-3 0 0,1 0 0,3 0 0,-2 1 0,-6 0 0,-2 0 0,-9 0 0,-4 0 0,-13-1 0,-6 1 0,19-1 0,-32 0 0,-22 0 0,-8 0 0,6 0 0,20 0 0,29 0 0,29 2 0,-39 0 0,2 0 0,1 0 0,-1 0 0,-3 1 0,-4-1 0,33 1 0,-31-2 0,-27-1 0,-18 0 0,-7 0 0,0 0 0,-1 0 0,1-1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1T02:55:49.53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7 24575,'80'0'0,"-19"0"0,8 0 0,-2-1 0,7 1 0,1-1-511,5 1 0,1-1 0,1 0 511,6 1 0,0-1 0,1 1 0,5-1 0,0 1 0,0 0-349,-4 0 0,0 0 0,1 0 349,6 0 0,2 0 0,-2 0 0,-6 1 0,-3 0 0,-1 0 5,-7 0 1,-3 0 0,1 0-6,-1 0 0,0 0 0,1 0 0,2 1 0,1-1 0,0 1 0,3-1 0,1 0 0,0 0 0,-2 0 0,-1 1 0,-1-1 0,-5 0 0,-2 0 0,-2 0 0,26 0 0,-2-1-77,-6 0 1,0 0 76,-2 0 0,0 0 0,-4 0 0,-1-1 352,-4 1 0,-3-1-352,-11 1 0,-3 0 1183,36 2-1183,-21 0 653,21 0-653,-39-1 0,2 0 88,5 0 0,0-1-88,0 1 0,-5-1 0,24 0 0,-27 0 0,-15 0 0,-5 0 0,-5-1 0,1 0 0,2 0 0,8 1 0,5 0 0,-3 0 0,-9 1 0,-16 0 0,-13 0 0,-6-1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1T02:55:51.33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22 24575,'45'-4'0,"21"-1"0,18 2 0,-25 0 0,5 2 0,18-1 0,5 1 0,-20 0 0,4 1 0,1-1-521,14 1 0,4 0 0,0 0 521,6-1 0,1 1 0,2 1 0,-23-1 0,1 0 0,0 1 0,1-1 0,3 1 0,1-1 0,0 1 0,-1-1-285,1 1 0,-2 0 1,2-1-1,-1 1 285,3 0 0,-1 1 0,1-1 0,1 0 0,3 0 0,1 0 0,1 0 0,0 0-440,3 0 0,0 0 0,0 0 0,0 0 440,0 0 0,0 0 0,0 0 0,-3-1 0,-5 0 0,-2 0 0,-1-1 0,-2 1-198,16 0 0,-3-1 0,-3 1 198,-10-1 0,-3 1 0,-2 0 0,24 0 0,-4 0 473,-11 1 0,-7 0-473,-16-1 0,-5 0 1398,20 0-1398,-34 0 488,-24 0 0,-12 0 0,-5 0 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31T02:58:22.44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21,'81'-3,"0"0,-9 1,4-1,4 1,-9 1,4 0,2 0,2 0,14 0,3 0,3 0,-1 1,-14-1,2 1,-1 0,0 0,-2 0,12 1,-3-1,-1 0,0 1,-1 0,-1 1,-1 0,-2-1,16 1,-4 1,-2-1,-13 1,-3-1,-2 1,25 0,-10 0,-38-2,-8 1,8 1,-26-2,-4 0,-4 0,-6 0,5 0,-10 0,8 0,1 0,23-1,-22 0,13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31T02:58:26.04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32,'51'-4,"0"0,13 0,4 0,23 1,9 0,-16 1,5 0,1 0,-1 1,0 0,4 0,-11 1,2 0,1 0,1 0,3 0,0 1,2 0,0 0,5 0,2 0,0 0,0 0,-17 0,1-1,-1 1,-1 0,-3-1,4 0,-2 0,-4 0,-2 0,8-1,-3 1,-6-1,7 0,-6 1,-15 0,-4 0,21 2,-10 0,-8 0,-7-1,-9 0,-19 0,-13-1,10 2,5-1,9 0,0 1,-10-1,-10 0,-5-1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31T02:34:08.45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97,'82'-7,"-30"5,4 0,11 1,4 0,7 0,2 0,3 1,-1-1,-14 0,-2 0,-1 0,-1 1,-8-2,-1 1,-1 0,0-1,7 1,0-1,-1 0,1 0,5 0,2 0,2 0,1 0,-1 1,0 0,-4 0,0 0,-1 1,1 0,1 0,1 0,12 0,3 0,8 0,2 0,-25 0,1 0,0 0,3 0,1 0,-1 0,0 0,-1 0,1 0,-2 0,0 0,-1 0,31-1,0 0,0 0,-1-1,-1 1,0-1,-1 0,1 1,-31 1,1-1,0 1,0 0,1 0,0 0,0 0,0 0,0 0,1 0,0-1,0 1,30-1,-2 0,-3 0,-2-1,0 1,-1 0,-4 0,0-1,-3 0,1 0,-1 0,-1-1,-3 0,-2 1,-5-1,-2 0,-5 2,-2-1,-2 0,-1 1,-3-1,1 1,6 1,2-1,11 1,1 1,-1 0,-2 0,-4 1,-3-1,-11 0,-4 0,27 0,-2 1,-4 0,-16 1,-19-2,-24-1,-11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31T03:00:05.993"/>
    </inkml:context>
    <inkml:brush xml:id="br0">
      <inkml:brushProperty name="width" value="0.3" units="cm"/>
      <inkml:brushProperty name="height" value="0.6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0 1,'67'0,"25"0,-39 0,3 1,11 1,2-1,5 1,-1 0,-5 1,-1 0,-5-1,-3 0,30 3,-29-2,-21-1,-16-2,-7 1,-1 0,0 0,1 1,2 0,5 0,6 0,16 1,21 1,8 1,-7 0,-18-3,-29-2,-11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31T03:00:07.830"/>
    </inkml:context>
    <inkml:brush xml:id="br0">
      <inkml:brushProperty name="width" value="0.3" units="cm"/>
      <inkml:brushProperty name="height" value="0.6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1 0,'88'3,"-20"-1,6-1,-7 0,4 1,4-1,21 1,4-1,2 0,-25 0,0 0,1 0,0 0,2 0,1 0,0-1,-2 1,21 1,-2-1,-2 1,-12-1,-2 1,-2 0,-3 0,-2 1,-5 0,6 1,-9 0,24 3,-49-2,-29-3,-12-1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31T03:00:09.155"/>
    </inkml:context>
    <inkml:brush xml:id="br0">
      <inkml:brushProperty name="width" value="0.3" units="cm"/>
      <inkml:brushProperty name="height" value="0.6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1 25,'90'0,"-26"-1,5 0,12-1,5-1,-19 1,3 0,0 1,3-1,1 0,-4 1,14-1,-5 1,-7 0,-6 0,25 0,-30 0,-7 1,-31 0,-10 0,9 1,-2 0,34 2,-33-3,11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31T03:00:10.266"/>
    </inkml:context>
    <inkml:brush xml:id="br0">
      <inkml:brushProperty name="width" value="0.3" units="cm"/>
      <inkml:brushProperty name="height" value="0.6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1 8,'88'0,"-35"-1,2 0,2 0,-1 1,-2-1,-2 0,27 0,-40 1,-23-1,-10 1,19 2,-9-1,38 6,-1-2,4-1,-8 0,-28-3,-15-1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31T03:00:11.245"/>
    </inkml:context>
    <inkml:brush xml:id="br0">
      <inkml:brushProperty name="width" value="0.3" units="cm"/>
      <inkml:brushProperty name="height" value="0.6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1 0,'56'5,"0"0,18 0,6 0,14-1,4-1,-28-1,0-1,-2 1,22-1,-7 0,-25-1,-9 0,-5 0,-31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31T03:00:14.701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 0,'85'0,"8"1,-30 0,6 2,17 1,4 2,-24-1,2 0,1 0,6 1,0 0,-1 0,25 1,-5 0,-15-1,-6-2,-19-1,-6-1,17 1,-31-2,-14 0,-11 0,-4-1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31T03:00:15.988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0 0,'67'3,"-1"1,26-1,9 1,-10-1,6 1,4 0,-13-1,2 0,2 0,-1 0,3-1,0 1,-1 0,-2-1,-9 0,-2 0,-3 0,-4-1,4 0,-5 0,-8 0,-1 0,-11-1,-5 2,-30-1,-10 1,8 1,27 3,-22-3,13 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31T03:00:17.423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0 27,'52'-3,"5"0,19 0,22 0,-10 1,-22 0,1 0,27 0,13-1,-22 1,-12 1,-30 1,-23 0,-12 0,-6-1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1T03:09:20.2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520 1344 24575,'23'-3'0,"23"0"0,32 2 0,-20 0 0,8 0 0,22 0 0,6 1-386,-23 0 0,2 1 0,2 0 386,10 1 0,4 1 0,0 0 0,4 0 0,0 1 0,0 0 0,1 1 0,-1 0 0,0 0 0,-1-1 0,-2 0 0,0 0 0,-6-1 0,-2-1 0,0 0 0,-4-1 0,0 0 0,-2 0-5,-6-1 0,-1 0 1,-1 0 4,0 0 0,0 0 0,-1 0 0,31 0 0,-2 0 0,1 0 0,1 1 0,-28-1 0,0 1 0,2 0 0,4 1 0,2-1 0,2 0-422,8 1 1,1-1 0,3 1 421,-15-1 0,1 0 0,2 0 0,-1-1 0,4 1 0,1-1 0,0 0 0,0 0 0,0 0 0,0 0 0,0 0 0,1 0-435,3 0 0,1 0 1,0 0-1,0-1 435,1 1 0,-1-1 0,1 1 0,0-1 0,1 1 0,1-1 0,0 1 0,0-1 0,1 0 0,2 1 0,-2-1 0,-1 1 0,-6 0 0,-2 0 0,-1-1 0,0 1-113,-1 0 1,0 0-1,-1 0 1,-1 0 112,21 0 0,-2 0 0,-1-1 0,-4 1 0,0-1 0,-3 0-77,-3 1 1,-2-1 0,-2 0 76,-8 0 0,-3 1 0,-1-1 0,26 0 0,-5 1 547,-13 0 0,-4 0-547,-6 0 0,-1 0 891,1 0 1,1 0-892,2 0 0,2 0 687,1 0 1,1 0-688,-1 0 0,0 0 301,-7 0 0,0 0-301,0 0 0,0 0 0,-3 0 0,1 0 0,-1 0 0,0 0 0,-7 0 0,-1-1 0,-7 1 0,-2-1 0,40-2 0,3-1 0,6-2 0,-45 3 0,0-1 0,2 0 0,0-1 0,-1 1 0,0-1 0,-2 1 0,-1-1 0,38-5 0,-20 2 0,-23 0 0,-16 1 0,-11 1 0,1-2 0,6-4 0,6-1 0,5-5 0,-4 1 0,-7-3 0,-7-3 0,-7-4 0,1-2 0,-4-1 0,-4 1 0,-5-1 0,-6-5 0,-3-4 0,0-7 0,-6-3 0,-4 0 0,-5 4 0,-2 6 0,-2 5 0,-10-2 0,-11-4 0,-21-12 0,-11-4 0,36 26 0,0 0 0,-38-24 0,10 10 0,14 11 0,19 16 0,9 7 0,9 6 0,-6 1 0,-10 0 0,-20-2 0,-19 0 0,27 2 0,-2 1 0,-4-1 0,0 1 0,1-1 0,0 1 0,3 0 0,1 0 0,-45-4 0,44 4 0,-1 0 0,-6-1 0,-1 1 0,-1 0 0,-1 1 0,-2 0 0,0 1 0,1 0 0,1 0 0,1 0 0,0 0 0,-1 0 0,-1-1 0,-2 0 0,-1 1 0,-2-1 0,-1 0 0,2 0 0,0 0 0,4 0 0,1 1 0,-1 0 0,-1-1 0,1-1 0,-3 0 0,-9 0 0,-3-1 0,-8 0 0,-2 0 0,-4 0 0,-2 0 0,-6-1 0,0 1 0,4 0 0,1-1 0,1 0 0,3 0 0,7 0 0,1 0 0,2 0 0,-1-1 0,-1 1 0,0-1 0,2 2 0,1 0 0,1 0 0,-1 2 0,5 0 0,0 0 0,4 1 0,0-1 0,-1-1 0,0 1 0,4-2 0,0 0 0,4 1 0,1-1 0,2 1 0,0-1 0,-2-1 0,0 0 0,-4 0 0,-1 0 0,-5 0 0,-1 0 0,0 2 0,1 0 0,3 0 0,1 1 0,7 0 0,1 0 0,-3-2 0,1 0 0,1-1 0,1 0 0,1 0 0,-1 1 0,-9-2 0,-1 0 0,5 1 0,0 0 0,0 1 0,1-1 0,2 0 0,1 1 0,9 1 0,0 1 0,1-1 0,-1 0 0,-2 0 0,-1 0 0,0 0 0,1 0 0,1-1 0,0 1 0,1 0 0,-1 0 0,2 0 0,-1 0 0,1 0 0,0 1 0,-1-1 0,2 1 0,-46 0 0,9-2 0,9 0 0,2 1 0,-9 1 0,35 0 0,-3 0 0,-2 1 0,-1-1 0,-1-1 0,0 1 0,-39-2 0,13 1 0,5 1 0,1 1 0,-9 0 0,-3 2 0,-8 0 0,48-1 0,-1 1 0,-48 2 0,13 0 0,8 1 0,13-1 0,-1 1 0,-4 2 0,-7 1 0,-12 3 0,0 0 0,16-2 0,10 1 0,11 1 0,6 0 0,-1 1 0,6 2 0,-2 2 0,-3 4 0,-6 4 0,-2 1 0,3-1 0,7-2 0,15-3 0,12-2 0,7 4 0,-2 6 0,-3 5 0,0 4 0,2 2 0,5 1 0,3-1 0,3-3 0,0-7 0,1-4 0,0-4 0,1 5 0,2 4 0,1 0 0,1 3 0,0-5 0,3-1 0,3 2 0,3-2 0,3-1 0,1-1 0,-3-5 0,0-2 0,-2-1 0,4 3 0,6 2 0,9 4 0,10 1 0,4-1 0,16 5 0,1-3 0,1-1 0,-1-3 0,-15-7 0,-6-5 0,4-1 0,-7-3 0,-1-2 0,-7-1 0,-8-3 0,15 0 0,16 1 0,12 2 0,3 1 0,-18 0 0,-20 0 0,-20 0 0,-10-2 0,-3 1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1T03:10:31.5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2173 84 24575,'-26'0'0,"0"0"0,3 0 0,-1 0 0,1 0 0,1 0 0,-12 0 0,-19-2 0,-26 1 0,29 0 0,-2 0 0,-8 1 0,-2-1 0,-2 2 0,-1 0 0,1 0 0,0 0 0,2 0 0,1 1 0,5 1 0,2 0 0,1 0 0,2 1 0,-44 4 0,8 1 0,9 0 0,1 2 0,9 0 0,11 2 0,0 1 0,-5 4 0,-16 6 0,-5 4 0,4 3 0,16-1 0,14 0 0,14 0 0,13 1 0,3 7 0,4 6 0,3 6 0,4 6 0,7 10 0,5 7 0,7 3 0,12 7 0,-4-35 0,4-1 0,5 6 0,4-1 0,5 4 0,3-2 0,2-2 0,3-4 0,3-5 0,3-3 0,8-1 0,3-4 0,7-3 0,3-1 0,12-1 0,3-1 0,3-1 0,3-2-254,-25-10 1,1 0-1,1-2 254,7 2 0,2-2 0,2 0 0,7 0 0,4-2 0,0 0-431,4 0 1,2-1-1,0 0 431,-22-3 0,0-1 0,1 0 0,-1 0 0,3 0 0,-1-1 0,1 0 0,0-1 0,1 0 0,1-1 0,0 1 0,1-1-411,4 0 0,1 0 1,0-1-1,0 0 411,2 0 0,0 0 0,1-1 0,-2 0 0,-1 0 0,0 0 0,-1 1 0,0-1 0,-1-1 0,0 1 0,0 0 0,0 0 0,-1 0 0,1 0 0,-2 1 0,-1-1 0,-5 0 0,-3 1 0,2-1 0,2 0 0,12 0 0,2-1 0,3 1 0,-1 0 0,5-1 0,0 0 0,2 0 0,0 0-391,-18 0 1,0 0 0,1 0 0,0 0 0,0 0 390,1-1 0,1 1 0,-1 0 0,-1-1 0,-1 1 0,9-1 0,-2 1 0,-1 0 0,-1-1-139,-5 1 1,0-1 0,-1 1 0,-1-1 138,-1 0 0,-1 0 0,0 0 0,-1 0 0,-2 0 0,-1 0 0,0 0 0,-1 0 0,25 0 0,0-1 0,-1 0 0,1 0 0,-1-1 0,2 0 0,-23 0 0,0 1 0,1-1 0,-1 0 0,1 0 0,0 1 0,0-1 0,0 0 0,1 1 0,1 0 0,-1 0 0,0 0 0,-1 1 0,0-1 0,0 0 0,0 0 0,1 0 0,0 0 0,0 0 0,-1 0 0,0-1 0,-2 1 0,1-1 0,-2 0 0,20 0 0,-2 0 0,1-1 0,3 1 0,-1-1 0,0 0 0,-4 0 0,0 0 0,-1 0 0,-1 0 0,1 0 0,-1 0 135,-1-1 1,0 0 0,-2 0-136,-8 0 0,-2 1 0,-1-1 0,-4 0 0,-1 0 0,-1 0 412,0 0 0,-1-1 0,-1 1-412,28-1 0,-2-1 0,0 2 0,0 0 0,0 0 0,-1 0 0,-4 1 0,1 0 0,5-1 0,1 0 0,-1-1 0,0-2 0,-4 0 0,-1-2 1047,-6 1 0,-3-2-1047,-14 0 0,-4-1 710,-8 0 0,-3-2-710,36-13 787,-13-6-787,-13 0 256,-13-1-256,-10-1 0,-5-2 0,2-8 0,1-11 0,-1-1 0,-6 4 0,3-2 0,-4 4 0,-1-2 0,-3-2 0,-11 6 0,0-4 0,-1-1 0,-1 1 0,-3 5 0,-3 8 0,-3 4 0,-2 3 0,-2 6 0,-1 3 0,-1 4 0,-5-5 0,-9-11 0,-7-3 0,-8-6 0,-1 4 0,-2 6 0,-11-1 0,-34-9 0,30 19 0,-3 1 0,-5-1 0,-3 2 0,-2 2 0,-1 3 0,5 5 0,-1 2 0,-4 1 0,0 0 0,-2 2 0,-1 0 0,-3 2 0,0 1 0,-2 1 0,0 0 0,-4 0 0,0 1 0,2-1 0,0 1 0,3 0 0,2 0 0,5 1 0,2 1 0,5 0 0,1 1 0,4-1 0,0 1 0,1 0 0,-2 0 0,-10 0 0,-3-1 0,-14-1 0,-4 0 0,-9 0 0,-3 0 0,-2-1 0,0 1 0,5-1 0,2 0 0,4 2 0,0-1 0,5 0 0,-1-1 0,-5 1 0,-2 1-227,22 0 0,-2 0 0,-1 0 227,-5 0 0,-1 1 0,-2-1 0,-10 0 0,-1 0 0,-1 0 0,-1 0 0,0 0 0,0-1 0,2 0 0,0 0 0,2 0 0,3-1 0,1 0 0,3 1 0,7-1 0,1 0 0,3 0 0,-25-1 0,4 0 0,8 0 0,2 1 0,5 1 0,0 0 0,6 0 0,-1 1 0,-3 0 0,-1 0 0,0 0 0,-2 0 0,-6 1 0,-3-1 0,-10 0 0,-2 1 0,31-1 0,0 2 0,-1-1 37,-5 0 1,-2 0 0,0 0-38,-1 0 0,0 0 0,0 0 0,1-1 0,0 1 0,1-1 0,4 0 0,1 1 0,2-1 0,-20 0 0,3 0 0,7 0 0,0 0 0,5 1 0,-1 0 0,1 0 0,-1 0 0,2 0 0,0 0 0,5 0 0,1 0 284,5 0 0,0 0-284,-2 0 0,0 0 0,-3 0 0,0 0 0,-4 0 0,0-1 0,-2 0 0,0 0 0,9 0 0,-1 0 0,-6 0 0,-1 1 0,4 0 0,0 0 0,1 0 0,0 0 0,0 0 0,2 0 0,7-1 0,1 0 0,-6 1 0,-2-1 0,1 0 0,0 0 0,0 0 0,0 0 0,6 1 0,2 0 0,-46 1 0,4 1 0,7 1 0,10-1 0,17 0 0,20-1 0,17-1 0,13 0 0,-3 0 0,-25 1 0,-25 2 0,-19 0 0,-4 0 0,11-2 0,5-1 0,11 0 0,-3 0 0,3 1 0,4 1 0,-5 1 0,-1-1 0,-8-1 0,-9 0 0,-8-1 0,-1 1 0,8 1 0,18-1 0,14 0 0,9 0 0,0 0 0,-7 0 0,-2 0 0,6 0 0,14 0 0,12 1 0,3 3 0,8-3 0,-4 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31T02:34:10.63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92,'66'-5,"-1"-1,0 2,-2 0,-11 0,-1 1,43-1,-22 1,0 0,22 0,-21 2,9 0,-10 0,5 0,4 0,-9 1,4 0,1-1,1 1,6 0,2-1,0 1,0-1,-1 1,0-1,-1 1,-1-1,-4 0,-1 1,-1-1,-1 1,12-1,-1 1,-2-1,-6 1,-2 0,0-1,-2 0,0 0,1-1,3 0,0 0,1 0,3 0,0 0,1 0,-2 0,1 0,-2 0,-5 1,-1 1,-3-1,25 1,-6 0,-15-1,-3 1,-12-1,-1 0,-6 1,-1-1,1 1,0-1,2 1,0-1,0 0,1 0,-2 1,-1-1,44-1,-7 1,-14 0,-13 0,1 2,10 1,24 1,-41-3,4 1,4 0,1 0,-3 0,-1 0,-6 0,-4-1,35 2,-28-2,-23 0,-15 0,-13 0,-7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1T03:09:24.6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3813 24575,'11'-33'0,"6"-11"0,1 0 0,8-13 0,9-14 0,6-19 0,-12 29 0,3-4 0,6-7 0,4-3 0,5-8 0,3-1-180,-14 24 0,2-1 0,-1-1 180,0 1 0,1 0 0,-1 0 0,-2 1 0,0 1 0,0 0 0,1-1 0,1 1 0,2 0 0,3-2 0,2 1 0,4 0 0,9-5 0,4-1 0,2 1-404,4-1 0,1-1 1,2 2 403,3 1 0,2 1 0,1 2 0,-2 3 0,1 1 0,-1 2 0,-1 2 0,-1 1 0,1 1 0,2 0 0,1 1 0,1 1 0,-1 1 0,1 0 0,1 2 0,0 1 0,1 1 0,1 2 0,-1 3 0,1 1 0,0 0 0,-1 1 0,0 0 0,-1 1 0,-4 2 0,0 0 0,-2 1-70,-4 2 0,-2 1 1,-1 0 69,22-8 0,-2 2 0,-10 8 0,-2 3 0,-10 3 0,-3 1 250,-8 3 1,-3 0-251,31-10 1230,-23 5-1230,-14 7 229,-18 6-229,-11 5 0,5-1 0,-2 0 0,6-6 0,8-4 0,1-1 0,3 0 0,-6 6 0,-13 5 0,-7 4 0,-9 1 0,-30 3 0,-22 2 0,-48 2 0,36-1 0,-2 1 0,1-1 0,2 0 0,2 0 0,5 0 0,-19 4 0,29-1 0,20-2 0,2 0 0,2-1 0,0 0 0,3 0 0,5-2 0,7-1 0,24-1 0,14-2 0,43-2 0,-25 1 0,3-1 0,11 0 0,2 0 0,-6 0 0,-2 0 0,-1-1 0,-4 0 0,23-4 0,-14 0 0,-6 2 0,-21 4 0,-7 1 0,-14 1 0,-2 0 0,0 0 0,1 0 0,11-1 0,13-3 0,14 0 0,10-2 0,-12 2 0,-19 2 0,-13 4 0,-14 6 0,-2 12 0,-1 16 0,-4 18 0,-1 22 0,-2 6 0,1-2 0,4-17 0,2-22 0,2-20 0,0-9 0,0-3 0,-1 0 0,0 5 0,0 5 0,0 2 0,0 1 0,1-8 0,3-9 0,-2-4 0,1-3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1T03:09:26.6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83 230 24575,'14'0'0,"5"2"0,-1 0 0,5 0 0,10 0 0,11-3 0,8-1 0,-1-2 0,6-18 0,-24 7 0,3-14 0,-25 11 0,-3 0 0,-4 1 0,2-2 0,-1-2 0,-2-1 0,-3 4 0,-6 5 0,-5 5 0,-4 3 0,-5 2 0,1 2 0,-6 0 0,-11 2 0,-14 2 0,-7 4 0,1 4 0,10 1 0,9 5 0,5 6 0,2 6 0,4 5 0,7 2 0,6-1 0,11 1 0,8 0 0,9-2 0,12-3 0,11-3 0,12-5 0,7-4 0,4-6 0,-6-5 0,-7-3 0,-10-6 0,-10-2 0,-5-3 0,-3-3 0,-2 1 0,1-2 0,1 0 0,-5 3 0,-3 1 0,-2 1 0,-2 2 0,-3 0 0,-1 1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1T03:09:27.6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288 0 24575,'-25'26'0,"-5"4"0,-10 13 0,-2 10 0,-4 8 0,10-5 0,12-10 0,6-14 0,7-11 0,6-10 0,0-5 0,4-3 0,-1 0 0,1-18 0,0 12 0,1-15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1T03:09:31.5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24575,'15'22'0,"6"10"0,3 4 0,9 8 0,5 5 0,-1-1 0,-3-5 0,26 33 0,-55-71 0,-2-4 0,-1-1 0,0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1T03:09:33.5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185 1 24575,'-25'19'0,"-4"2"0,-3 1 0,2 2 0,7 2 0,6 0 0,2 3 0,7-1 0,4 0 0,3-1 0,1-2 0,0-3 0,0-8 0,5-1 0,6-1 0,2-2 0,5 0 0,1-5 0,9-2 0,7-1 0,9 0 0,1-3 0,-5-2 0,-5-3 0,-12-3 0,-4-5 0,-3-3 0,-2-6 0,-2 1 0,-5 2 0,-5 4 0,0 4 0,-1 1 0,0-1 0,0 2 0,-1 3 0,0 2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1T03:09:34.2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24575,'0'42'0,"1"6"0,2 7 0,6 6 0,2-5 0,2-4-6784,0-10 6784,-4-16 0,0-16 0,2-21 0,-7 3 0,4-6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1T03:09:35.3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1 171 24575,'0'47'0,"3"2"0,7 4 0,6-3 0,6-3 0,7-8 0,2-10 0,1-10 0,-7-9 0,-10-7 0,-3-8 0,3-13 0,5-14 0,4-15 0,-2-9 0,-8-5 0,-2 3 0,-4 6 0,-1 9 0,0 1 0,-3 6 0,-3 6 0,0 8 0,-2 13 0,0 4 0,1 5 0,0 8 0,2 9 0,2 17 0,11 20 0,10 16 0,3 3 0,0-7 0,-10-21 0,-8-16 0,-3-16 0,4-16 0,-8 2 0,6-7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1T03:09:37.3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111 293 24575,'-31'19'0,"6"1"0,6 0 0,9 1 0,3 1 0,2 1 0,-1 7 0,2 1 0,0 3 0,4 1 0,5-4 0,9-1 0,5-6 0,12-3 0,12-3 0,6-7 0,7-2 0,-8-5 0,-14-2 0,-13-1 0,-6-5 0,0-5 0,5-8 0,4-14 0,-3-9 0,-7-12 0,-8-4 0,-10 2 0,-4 1 0,-2 5 0,1 2 0,-6-36 0,6 37 0,-5-24 0,8 45 0,1 5 0,-1 4 0,0 4 0,2 3 0,1 3 0,0 1 0,-2 2 0,0 0 0,1 0 0,2 3 0,2 8 0,1 8 0,3 11 0,2 10 0,17 28 0,7 13 0,7 7 0,-2-8 0,-13-26 0,-3-12 0,-7-16 0,-4-10 0,-2-5 0,-3-3 0,0-1 0,-1 0 0,-2 0 0,1 0 0,0 2 0,1 4 0,1 1 0,0-1 0,-1-5 0,-1-3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1T03:09:38.9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135 314 24575,'36'-15'0,"3"-1"0,-1 0 0,-4 1 0,-7-1 0,-5 0 0,2-3 0,-5 0 0,-2 1 0,-3 2 0,-2 3 0,-4 0 0,-2-1 0,-3 0 0,0-1 0,0 1 0,-1 2 0,-5 0 0,-5 2 0,-3 1 0,-5 2 0,-4 2 0,-5 1 0,-1 1 0,5 1 0,6 1 0,-8 5 0,-15 8 0,-16 8 0,-12 10 0,11 2 0,17-1 0,15 22 0,28-22 0,7 21 0,24-24 0,9-1 0,6-3 0,0-5 0,-8-7 0,-6-5 0,0-5 0,3-2 0,5-4 0,9-4 0,5-5 0,1-2 0,-1-1 0,-6-1 0,-12 1 0,-10 2 0,-14 1 0,-8 4 0,-4 4 0,-3 2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1T03:09:41.4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200 494 24575,'-13'4'0,"-2"2"0,-6 7 0,-6 7 0,-7 8 0,-1 6 0,10 1 0,5 2 0,11-1 0,13 9 0,3-14 0,8 1 0,-1-20 0,8-3 0,8-1 0,4-2 0,-2-1 0,-2-3 0,9-1 0,-18-4 0,13-8 0,-17-9 0,3-7 0,1-1 0,-6 2 0,-7 1 0,-3-3 0,-3 0 0,-2-1 0,-2 0 0,-2 1 0,-1-2 0,0-6 0,-1-2 0,-8-7 0,-9-10 0,-8-3 0,0-4 0,6-4 0,9 10 0,7 11 0,4 17 0,3 18 0,1 7 0,-1 1 0,2 0 0,0 0 0,0-3 0,-1-1 0,0-1 0,-1 0 0,2 0 0,0 2 0,0 4 0,3 9 0,0 6 0,5 15 0,8 13 0,12 18 0,16 17 0,-14-31 0,1 2 0,0-3 0,0-1 0,23 30 0,-18-26 0,-22-30 0,-7-10 0,-4-5 0,1-1 0,0-1 0,-2 0 0,0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1T02:34:15.06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65 24575,'37'-1'0,"43"-1"0,-22 0 0,8 0 0,-2 0 0,6 1 0,4-1-989,18 0 0,6 0 0,2-1 989,-21 1 0,1 0 0,1 0 0,0 0 0,0 0 0,2-1 0,-2 1 0,-3 0 291,9-1 0,-4 0 1,-6 0-292,8 1 0,-9-1 251,-22 2 0,-4 0-251,25-1 0,-12-1 0,-10 0 384,-16 0 0,-20 2 1,-10 0-1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1T03:10:34.9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833 4395 24575,'0'-30'0,"-1"-12"0,0-6 0,0-21 0,1-12 0,1 30 0,0-4 0,0-11 0,1-4 0,-1-6 0,0-3 0,0-11 0,0 0 0,1 1 0,-1 1 0,0 5 0,0 3 0,1 11 0,-1 2 0,1 10 0,1 1 0,-2 4 0,1 0 0,0 1 0,0 0 0,-1-2 0,0 0 0,0-6 0,0 0 0,-1-2 0,-1 0 0,1-2 0,-1 0 0,0-1 0,-1 1 0,0 3 0,-1 1 0,-2-7 0,1 0 0,-3 0 0,1 1 0,-1 1 0,-1 2 0,1 3 0,0 0 0,-2 2 0,-1 1 0,-1-1 0,-1 0 0,0 1 0,-1 1 0,-9-36 0,4 11 0,-2 8 0,-6-2 0,-7-7 0,-5 9 0,0 8 0,0 9 0,-1 2 0,-6-4 0,-6-2 0,-2 1 0,7 11 0,10 14 0,11 9 0,7 9 0,0 2 0,0 2 0,-4 2 0,-2 0 0,2 2 0,-3-1 0,1-1 0,5 3 0,7 3 0,8 4 0,4 9 0,0 5 0,0 14 0,1 9 0,1 5 0,0 2 0,1-6 0,-1-4 0,-1-4 0,2-3 0,0-2 0,1-4 0,0-6 0,-2-8 0,-1-26 0,-1-6 0,0-22 0,2 0 0,1-8 0,0 3 0,-1 2 0,-1 14 0,0 9 0,1 6 0,-1 2 0,1 3 0,1 1 0,4 1 0,2-1 0,4-1 0,6-2 0,4 1 0,13 1 0,11 2 0,8 2 0,7 1 0,-4 3 0,-7 1 0,-8 3 0,-10 1 0,-9 1 0,8-1 0,8 0 0,1 1 0,-6 0 0,-20 1 0,-11 0 0,-3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1T03:14:30.6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968 65 24575,'-19'-3'0,"-14"4"0,-8 3 0,-30 2 0,-17 2 0,-6-1 0,-1 2 0,33-2 0,19 1 0,14 2 0,4 4 0,-7 8 0,-3 8 0,-2 9 0,-4 10 0,1 5 0,-1 4 0,2-1 0,9-3 0,8-2 0,7-1 0,2 3 0,4-2 0,3 3 0,1-7 0,3-5 0,2-2 0,6-1 0,5 3 0,8 3 0,10 2 0,8 0 0,8 2 0,0-6 0,-1-8 0,1-8 0,2-7 0,11-3 0,18-1 0,-25-8 0,4-2 0,9 1 0,5-2 0,17 2 0,5 0 0,-23-3 0,2 1 0,2-1-215,2 1 1,1 0 0,1 0 214,5 1 0,1 0 0,-1 0 0,-2 0 0,-1 1 0,0-2 0,-1 1 0,0-2 0,0 1 0,1-1 0,-1 0 0,-1 0 0,-5-1 0,-1-1 0,0 0 0,28 2 0,-1-1-113,-4 0 0,-1 0 113,-2 1 0,1-1 0,5 0 0,1-1 0,3 1 0,0 0 0,-31-2 0,0 0 0,0-1 0,30 1 0,1 0 0,-32-1 0,0 0 0,1 0 0,1 0 0,1-1 0,0 1 0,4 0 0,1 0 0,0 1 0,2-1 0,0 0 0,1 0 0,-2 0 0,-1-1 0,0 1 0,-3 0 0,-2 0 0,1-1 0,-1 0 0,0 0 0,0 0 0,2 1 0,0-1 0,0 1 0,1 0 0,-1 1 0,0-1 0,-2 0 0,-1 1 0,-1-1 0,25 2 0,-2-1 0,-4 0 0,0-1 0,-2 0 0,0 0 0,7 0 0,2-1 0,4 1 0,2-1 0,-31 0 0,0 0 0,1 0 0,2 0 0,0 0 0,0 0 0,-1 0 0,0 0 0,0 0 0,-2 0 0,1 1 0,-2 0 0,-1-1 0,-1 1 0,0 0 0,31 0 0,0 1 0,-28-1 0,0 1 0,1 0 0,1-1 0,0 1 0,1-1 0,5 1 0,1-1 0,-1 1-219,2-1 1,0 0 0,0 0 218,0 0 0,-1-1 0,1 1 0,0 0 0,-1-1 0,1 1 0,0 0 0,0 0 0,0-1 0,2 1 0,-1-1 0,2 0 0,0 1 0,1-1 0,0 1 0,1-1 0,0 1 0,0 0 0,-2 0 0,0 0 0,0-1 0,3 1 0,0 0 0,-1-1 0,-3 0 0,-1 1 0,0-1 0,0 0 0,-1 0 0,-1 0 0,-5-1 0,-2 1 0,-1 0 0,20-1 0,-5 0 0,-15-1 0,-5 0 615,33-3-615,-27 0 225,-11 0-225,-1-2 684,-6 0-684,-2-2 0,-6-3 0,-2-2 0,0-3 0,5-4 0,1-3 0,-7-4 0,-8-2 0,-12-2 0,-7 0 0,0-7 0,-2-6 0,-6-2 0,-3-10 0,-5-4 0,-3-4 0,0-8 0,-1 5 0,-3 3 0,-5 6 0,-1 10 0,-1 10 0,-1 6 0,-2 2 0,-10-5 0,-7-4 0,-8-4 0,-6 0 0,-3 0 0,-5 4 0,1 5 0,-3 2 0,-2 8 0,-6 3 0,-6 4 0,-4 3 0,-5 1 0,-7-1 0,36 6 0,-2 2 0,-10-2 0,-4 1 0,-8 0 0,-2 0 0,-3 1 0,-1-1 0,1 1 0,1 0 0,2-1 0,1 1 0,-1 0 0,-2 0 0,-1 2 0,-2-1 0,-3 1 0,-1 0 0,0 1 0,0 0 0,3 0 0,0 0 0,5 0 0,1 0 0,3 1 0,1 1 0,-1-1 0,0 1 0,7 0 0,-2 0 0,-11 1 0,-3-1 0,-3 0 0,0 0 0,2 0 0,1 0 0,-2 0 0,1 0 0,13-1 0,1 1 0,3-1 0,-2 1 0,-6-1 0,-2 1 0,-4 0 0,0-1 0,5 1 0,1 1 0,8-1 0,2 1 0,11 0 0,2 0 0,1 1 0,1 0 0,-7 0 0,-3 0 0,-5-1 0,-2 1 0,-2-1 0,0 0 0,1 0 0,-1 0 0,6 0 0,0 1 0,9 0 0,0 0 0,0 0 0,1 0 0,2 0 0,-1 0 0,-6 1 0,-1 1 0,-4-1 0,-1 1 0,-2 1 0,0-1 0,0 1 0,0 0 0,2-1 0,0 0 0,1 0 0,0-1 0,6 0 0,0-1 0,0 0 0,1 0 0,4 0 0,3 0 0,-31 0 0,0 1 0,-7 0 0,-8 2 0,47-2 0,-2 1 0,-5-1 0,-2 1 0,-2 0 0,-1-1 0,0 0 0,-1 0 0,-1 0 0,3-1 0,-31 0 0,8 1 0,1 1 0,-2 0 0,5 1 0,1 1 0,-1 0 0,-12 1 0,38-3 0,-1 0 0,-3-1 0,-1 1 0,-2-1 0,1 1 0,4-1 0,1 0 0,-45 2 0,12-1 0,14 0 0,10 0 0,6 0 0,1 1 0,-3 0 0,8-2 0,1 1 0,-1-2 0,-13 0 0,-18 1 0,31 0 0,-3 1 0,-4-1 0,-1 1 0,-2-1 0,-1 1 0,0-1 0,0-1 0,8 0 0,1 0 0,-38 0 0,18 0 0,10 1 0,1 1 0,-12 0 0,-15 0 0,-10 0 0,48-2 0,0 0 0,-40-1 0,19 0 0,8 0 0,9 1 0,-6 0 0,-3-1 0,8-1 0,7 1 0,15 0 0,11 1 0,4 0 0,4 0 0,2 0 0,-5 0 0,1 0 0,5 0 0,2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1T03:14:46.4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175 233 24575,'47'2'0,"-3"0"0,-6-3 0,-7 0 0,-9-1 0,-4-1 0,-1-1 0,-5-2 0,2-2 0,0-3 0,-1 0 0,-5-3 0,-3-3 0,-2-3 0,-1-4 0,-1 3 0,-2 3 0,-2 5 0,-3 5 0,-4 2 0,-4 2 0,-4 1 0,-6 2 0,-4 0 0,-1 0 0,-2 2 0,2 2 0,1 4 0,3 4 0,1 7 0,-2 9 0,-5 6 0,-4 3 0,1-1 0,7-3 0,7 3 0,8-2 0,5-2 0,6-5 0,5-5 0,6-4 0,3-4 0,3-4 0,9-4 0,16-4 0,23 0 0,22-1 0,4-2 0,-5-3 0,-20-4 0,-19-5 0,-11-5 0,-9-4 0,5-5 0,4-5 0,1-2 0,5-4 0,-4 2 0,-4 2 0,-1-1 0,-2 6 0,-1 2 0,-1 5 0,-5 7 0,-8 3 0,-5 5 0,-6 8 0,-5 6 0,-4 8 0,-8 13 0,-12 18 0,-13 23 0,11-23 0,-2 2 0,-3 2 0,1 0 0,1-3 0,2-2 0,-15 21 0,22-30 0,14-22 0,6-15 0,-1-14 0,-2-19 0,2 13 0,-2-6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1T03:14:47.2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24575,'9'5'0,"3"2"0,-2 1 0,11 6 0,8 5 0,12 9 0,16 11 0,5 4 0,-1-2 0,-9-5 0,-17-14 0,-12-7 0,-6-4 0,-6-3 0,2 5 0,8 7 0,3 2 0,3 2 0,-4-7 0,-9-8 0,-6-4 0,-6-4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1T03:14:50.7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240 1 24575,'-20'0'0,"-3"1"0,3 0 0,0 1 0,3 2 0,2 0 0,-5 3 0,3 0 0,0 4 0,3 6 0,1 7 0,0 10 0,1 7 0,3 6 0,2 5 0,5 1 0,4-1 0,8-4 0,7-10 0,4-11 0,4-10 0,6-8 0,1-4 0,3-2 0,-6-2 0,-9-2 0,-1-2 0,-1-4 0,4-3 0,1-5 0,0-2 0,-1-2 0,-4 2 0,-6 4 0,-5 5 0,-4 2 0,-1-6 0,0 7 0,0-6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1T03:14:51.7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 1 24575,'-2'24'0,"1"17"0,0 11 0,4 23 0,1 1 0,-1-8 0,1-5 0,-1-23 0,1-12 0,0-14 0,9-20 0,-8 2 0,7-7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1T03:14:56.9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2 110 24575,'-1'38'0,"1"5"0,3 1 0,2-1 0,0-8 0,2-6 0,0-3 0,0-8 0,-1-3 0,-3-3 0,-1-3 0,29-2 0,-8-6 0,29-2 0,-19-3 0,-1-1 0,-7-2 0,-4-1 0,-2-5 0,0-6 0,-2-9 0,-3-9 0,-1-5 0,0-1 0,0 4 0,1 4 0,-1 3 0,0 4 0,-2 2 0,0 2 0,-2 6 0,-3 5 0,-3 6 0,-4 7 0,-6 18 0,0 17 0,-4 24 0,3 9 0,2 2 0,3-8 0,2-12 0,1-17 0,0-15 0,0-13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1T03:14:58.2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272 360 24575,'-14'0'0,"1"0"0,4 0 0,-3 0 0,1 0 0,-2 1 0,-2 3 0,-4 4 0,-5 4 0,-3 8 0,-1 6 0,-10 29 0,16-10 0,-1 16 0,20-23 0,4-2 0,5-1 0,3-4 0,4-3 0,4-8 0,-1-8 0,-3-6 0,-1-5 0,1-6 0,4-3 0,5-8 0,1-8 0,2-30 0,-1-7 0,3-2 0,-3-2 0,-3 2 0,-8 15 0,-4 4 0,-3 8 0,-6 9 0,-3 4 0,-5-5 0,-5-6 0,0-3 0,0 3 0,1 5 0,2 4 0,0 1 0,1-1 0,4 12 0,1 1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1T03:14:59.32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24575,'0'16'0,"2"5"0,2 2 0,2 6 0,4 9 0,5 12 0,5 14 0,-2 7 0,-4-3 0,-6-4 0,-2-6 0,-1-8 0,-1-11 0,-1-12 0,-3-12 0,0-8 0,1-3 0,0-2 0,2 2 0,1 2 0,0 1 0,2 3 0,0-2 0,1-1 0,1-3 0,-2-4 0,0-1 0,-5 0 0,0 1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1T03:15:01.6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1 334 24575,'10'-2'0,"-2"0"0,-4 0 0,3 0 0,5-3 0,5-1 0,4-2 0,1-2 0,29-9 0,-13 2 0,19-5 0,-28 6 0,-6 1 0,-6 1 0,-1-4 0,-2-4 0,-2-1 0,-4-1 0,-5 5 0,-4 2 0,-1-1 0,-4 1 0,-3 2 0,-1 4 0,2 6 0,-2 3 0,-3 1 0,-3-1 0,-3 3 0,-1 5 0,-7 9 0,-7 12 0,-3 8 0,1 9 0,2 3 0,8-5 0,8 1 0,8-8 0,8-5 0,3-2 0,6-7 0,7 1 0,3-3 0,-1-5 0,-5-6 0,4-4 0,6 0 0,13 0 0,12-1 0,3-2 0,-2-2 0,-13-2 0,-15 0 0,-11 0 0,-4 0 0,-1 0 0,0 0 0,1 1 0,-2-1 0,4 2 0,-5 0 0,3 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1T02:34:18.19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34 24575,'77'-3'0,"-10"0"0,8 0 0,13-1 0,6 1 0,-24 1 0,1-1 0,-1 1 0,22-1 0,-7 1 0,-25 1 0,-6 0 0,18-1 0,-38 1 0,-2 1 0,23 0 0,33 2 0,-37-1 0,1 0 0,37 2 0,-30-1 0,-35 0 0,-14-2 0,2 0 0,15 0 0,20 0 0,11 0 0,-1 0 0,-18 0 0,-20 0 0,-1 0 0,1 0 0,5 0 0,-1-1 0,-10 0 0,-3 0 0,1 1 0,0 0 0,1 0 0,-3 0 0,-6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1T03:15:04.3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241 566 24575,'-12'-1'0,"-2"1"0,3 2 0,-3 3 0,-2 1 0,0 0 0,-1 2 0,2 2 0,-4 6 0,-2 4 0,0 4 0,2 2 0,5-1 0,3-1 0,2-1 0,3-1 0,4-1 0,0 1 0,1 0 0,1 1 0,0-3 0,0-5 0,1-4 0,0-5 0,0-3 0,6 1 0,6 2 0,9 3 0,46 7 0,-38-9 0,27 0 0,-50-13 0,3-5 0,3-6 0,3-6 0,3-8 0,0-8 0,-1-6 0,-4-6 0,-5-2 0,-6 0 0,-2-2 0,1-2 0,-3-2 0,-2-3 0,-2 7 0,1 4 0,2 7 0,1 9 0,1 2 0,0 6 0,0 0 0,-1 5 0,-1 2 0,0 3 0,1 1 0,0-1 0,0 0 0,1 2 0,0 4 0,0 6 0,1 21 0,0 11 0,0 39 0,0 19 0,0-32 0,0 2 0,3 2 0,1-1 0,0-5 0,2-2 0,8 30 0,-2-22 0,-4-19 0,-2-8 0,-3-11 0,-1-3 0,-2-7 0,0 1 0,1 1 0,0 0 0,-1 0 0,1 9 0,1-10 0,1 7 0,0-10 0,0-2 0,-2-1 0,-1-1 0,0-1 0,1 0 0,1 1 0,3 0 0,-1 0 0,0 0 0,-3-1 0,-2-1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1T03:15:14.0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3447 6288 24575,'8'-17'0,"2"-5"0,1 1 0,3-9 0,1-10 0,1-14 0,3-19 0,-4-1 0,2-22 0,0-6 0,-2 15 0,3-4 0,0 0-164,-6 18 1,2-10 0,0-4 0,-1 4-1,-3 13 164,0-16 0,-3 8 0,-2-12 0,0-3 0,-2 27 0,-1-1 0,1-1 0,0-4 0,-1 0 0,1 1-70,0 2 1,-1 0-1,1 2 70,-1-28 0,0 2 0,-2 3 0,0 1 0,-2 4 0,0 2 0,-1 1 0,1 1 0,0 8 0,-1 0 0,-1-3 0,0-1 0,-1 4 0,-1 0 404,-2-2 0,-3-1-404,-2-5 0,-1 1 109,0 10 0,-1 2-109,-1 1 0,0 2 0,0 3 0,0 1 0,-1 2 0,0 2 0,0 3 0,-2 1 0,-1-4 0,0 1 0,-1 3 0,0 1 0,-3-1 0,-2 1 0,-2-3 0,-1 1 0,1 5 0,0 1 0,0 0 0,-1 1 0,-23-38 0,7 15 0,-1 6 0,-3 1 0,-8-4 0,23 30 0,-1-1 0,-5-3 0,-3 0 0,0 0 0,-1 1 0,-4-1 0,-2 0 0,-2 0 0,-2 0 0,-2 0 0,-1 1 0,-4 1 0,-1 1 0,-4 0 0,-1 2 0,-1 1 0,0 1 0,4 4 0,1 1 0,4 3 0,2 1 0,6 4 0,0 2 0,1 1 0,1 1 0,-46-13 0,9 4 0,12 7 0,8 5 0,-4-1 0,-7 1 0,-7 1 0,-6-1 0,3 2 0,4 1 0,5 2 0,5 3 0,2 1 0,3 3 0,8 0 0,11 1 0,9 1 0,4 0 0,-3 1 0,-2 0 0,-14 0 0,2 0 0,7-3 0,11 1 0,24 1 0,6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1T03:15:15.2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371 0 24575,'-9'14'0,"-14"14"0,-2 4 0,-10 12 0,-9 9 0,4-6 0,-8 4 0,3-12 0,8-9 0,9-5 0,8-7 0,12-7 0,4-4 0,2-3 0,1-1 0,-1-2 0,7 7 0,8 9 0,8 10 0,15 13 0,16 12 0,8 2 0,1-2 0,-19-19 0,-22-16 0,-14-12 0,-5-5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1T02:34:36.53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911 65 24575,'-25'-1'0,"-5"0"0,-3 0 0,-3 0 0,-1 1 0,1 0 0,-4 1 0,2 0 0,2 1 0,2 1 0,5-1 0,0 1 0,-2 1 0,-7 2 0,-1 0 0,2 0 0,8 0 0,7-1 0,4 1 0,-1 0 0,0 2 0,-1 1 0,-1 3 0,1 1 0,0 2 0,3-1 0,0-2 0,4 0 0,-1 2 0,1 2 0,2 1 0,0 0 0,1-1 0,1 0 0,1 0 0,1 1 0,-1 3 0,1 0 0,-1 2 0,3-1 0,1-1 0,0-1 0,1-2 0,1-4 0,1 0 0,0 2 0,0 0 0,1 4 0,0 2 0,1 0 0,0 0 0,1-4 0,0-2 0,1-1 0,0 0 0,0 1 0,2 1 0,0 2 0,1 0 0,4 1 0,3 1 0,1-2 0,3-1 0,-4-4 0,-2-4 0,1 0 0,8-2 0,18 1 0,21 2 0,23 3 0,14 1 0,3 0 0,-3 0 0,-11-5 0,-14-2 0,-14-2 0,-14-3 0,-5-1 0,1 0 0,8 0 0,15 0 0,14 1 0,16 2 0,-2 0 0,-18 2 0,-8-3 0,1 0 0,5-1 0,-2 1 0,-8-1 0,-1 0 0,12 0 0,15 0 0,5 1 0,-2-1 0,-2 1 0,-7 0 0,-1 0 0,4 1 0,14-1 0,-47-2 0,1 0 0,49 1 0,-12 0 0,-14-1 0,-1 0 0,3 0 0,7-1 0,8 0 0,-5 0 0,-10 0 0,-12 0 0,-11 1 0,1 0 0,4-1 0,8-1 0,6 0 0,0 0 0,-2 1 0,-9 0 0,-8-1 0,-4 0 0,1-1 0,9-1 0,4 0 0,0 0 0,-4 0 0,-14 0 0,-14 0 0,-12 1 0,-8 0 0,-3 0 0,1-1 0,1-1 0,2-1 0,1-3 0,-1 0 0,0-1 0,-1-1 0,-3 1 0,-2 0 0,-1-1 0,-2 0 0,1-2 0,-1-1 0,-1-2 0,0-3 0,1 0 0,0-3 0,-1 1 0,-1 0 0,0-6 0,0 1 0,-1-3 0,0 3 0,-1 5 0,0 2 0,-1-2 0,-1-1 0,-1-2 0,0-2 0,1 1 0,1-1 0,-1-1 0,0 2 0,-1 3 0,0 2 0,-1 4 0,0 1 0,-3 0 0,-2-1 0,-1 1 0,-1 1 0,0 1 0,-3 1 0,-5-4 0,-8-5 0,-9-4 0,-8-1 0,-5 3 0,-6 3 0,-3 3 0,-7 0 0,-6 1 0,-2 0 0,2 2 0,10 4 0,9 3 0,11 4 0,5-1 0,1 3 0,-2-1 0,-2-1 0,-1 0 0,3-1 0,3 2 0,-3-1 0,-8 0 0,-13 0 0,-7-1 0,6 1 0,5-1 0,8 1 0,-3 0 0,-3 0 0,-2 0 0,-2 0 0,-1 0 0,-3 0 0,1 1 0,9 1 0,-1-1 0,2-1 0,-2 0 0,-4 0 0,4 1 0,-2 0 0,-5 0 0,-5-1 0,-4 0 0,-2-1 0,2 0 0,1 1 0,4-1 0,8 0 0,10 1 0,8 1 0,0 1 0,-1-1 0,-1 1 0,1 0 0,2 0 0,-2 0 0,-7 0 0,-6-1 0,3 0 0,6 0 0,13 1 0,10 0 0,5 0 0,2 0 0,-2 0 0,-3 0 0,-5 0 0,-7 0 0,-2 0 0,-2 0 0,7 0 0,5 1 0,5 0 0,2 0 0,0 1 0,-1-1 0,1 1 0,-1-1 0,-5 0 0,-2 0 0,1 1 0,5 0 0,8-1 0,4 0 0,2-1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31T02:24:44.14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13,'64'-3,"0"0,6 0,2 0,3 2,2 2,7-1,3 1,-2 1,2 0,0 1,1 0,-1-1,0 1,-1-1,-1 1,-2-1,-2 1,-9 0,-2-1,-6 2,-2-1,-4 1,0-1,4 1,2 1,9-1,4 1,12-1,5 1,-22-2,1 0,1-1,3 0,1 0,0 0,0-1,-1 0,0 0,-5 0,-1-1,-1 1,23-1,-3 1,-4-1,-2 1,-8 0,-3 0,-6-1,-3 1,-7 0,-2-1,41 1,-1 0,-40-1,2 1,8-1,2 1,10-1,2 0,11 1,4 0,-26-1,2 1,1 0,6 0,3 0,0 0,4 1,2 0,0-1,2 1,-1-1,0 0,0 1,-1 0,0-1,-1 1,0-1,-1 1,-3-1,-2 1,0-1,-3 1,-2 0,0-1,-3 0,0 1,-2-1,28 0,-2 1,-2-1,-2 1,-7 0,-3 0,-7 0,-2 1,-6-1,-1 1,1-1,1 0,5 0,1 1,7-1,0 0,1 1,-1-1,-3 0,-1 0,-4-1,-1-1,1 0,2-1,2 0,1 0,1-1,0 1,-6 0,-1 0,-10 0,-3 0,41-1,-7 1,6 0,-43 1,0 1,4 0,1 0,1-1,0 1,-2 0,-1-1,-1 0,-2 0,-2 0,1 0,1 0,1 0,5 0,0 0,4 0,0 0,4 0,-1 0,-5 1,-2-1,-6 1,-3-1,31 2,-23-1,-15 0,-9 0,2 0,1-1,-4 0,-6 0,-10 0,-5 0,1 0,7 0,6 0,6 0,2 0,-2 0,1 0,-1 0,2 0,-7 1,-9 0,-8-1,6 1,-3-1,14 1,-4 0,4 0,9-1,11 0,9 1,2 0,-11 1,-18 0,-13-2,-10 1,11 1,-4-2,12 1,-7-1,-7-1,-4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31T02:24:47.14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34,'54'-2,"0"0,7 0,3 1,9 1,2 0,7 1,2-1,2 2,-3-1,-15 1,-3-1,-6 0,-3-1,-3 2,-2-1,46 0,-42 0,0 0,42 0,-45-1,2 1,6 0,4 0,9 0,4 0,6 0,1 0,1 0,1 1,0-1,-1 1,-2-1,-1 0,-4-1,-1 1,-7-1,-2 1,-7 0,-3-1,40 2,-7-1,-39-1,1 0,5 0,2 0,4 0,1 0,2 0,-1 1,-5 0,-1 0,-2 1,-1-1,-4 0,-1 0,38 0,-11-1,-8-1,5 0,6 0,6-1,4-1,-42 1,1-1,5 0,2 1,2-1,0 1,3 0,-1 0,-1 0,-1 0,-3 0,-2 1,-3-1,0 1,44 0,-15 0,-7-1,-8 0,6-1,15 0,-36 1,2 1,3-1,0 1,-2 1,-1-1,46 0,-5-1,1 0,-44 1,2 0,4 0,2 0,8 0,3 0,6 0,1 0,0 1,-1-1,-7 0,-1 0,-10 1,-1 0,-4 0,-1 0,48 0,-50 0,1 0,46 0,-5 0,-1 1,2 1,-42-1,2 1,4-1,2 0,5 0,1 1,5-1,2 1,5 0,2 1,5 0,0 1,-4 0,-2-1,-6 1,-3-1,-11 0,-3-1,31 0,-15-1,-22-1,-18 0,-4 0,-5 1,4 0,3 0,-9-1,-4 0,1 1,-3 1,12 2,4-1,3 1,-2 0,-3-1,-1 0,-6 0,-5-1,-2 0,-4-1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31T02:49:37.94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5023 24575,'53'-13'0,"17"-6"0,15-5 0,-36 9 0,0-2 0,1-2 0,-1-1 0,37-22 0,-6-3 0,-5-2 0,-32 18 0,2-2 0,4-3 0,0-2 0,6-5 0,0-2 0,4-4 0,-1-1 0,2-3 0,-2-1 0,1-1 0,-1-2 0,-3-2 0,0-1 0,-1-2 0,-2-3 0,3-6 0,1-4-296,-15 15 1,2-1 0,0-3 295,6-6 0,0-3 0,0-1 0,4-6 0,0-2 0,0 0 0,-11 17 0,0-1 0,0 1 0,0 0 0,9-14 0,0 0 0,0-2-460,-9 12 0,0-2 0,1-1 1,-1 0 459,1-3 0,0 0 0,0-1 0,-1 0 0,-1 0 0,1-1 0,-1 0 0,0 0 0,0-1 0,0 0 0,0 1 0,-3 3-195,4-7 1,-2 2-1,-1 3 195,-3 5 0,-1 1 0,-1 2 0,-3 5 0,-1 1 0,-2 2 0,10-21 0,-3 2 0,-2 5 0,-3 1 388,-4 7 1,-2 1-389,0 2 0,0 1 929,-1 1 1,-1 3-930,-3 7 0,-2 3 673,10-31-673,-11 25 0,-5 15 0,-5 15 0,-4 13 0,-14 19 0,-10 13 0,-27 26 0,15-14 0,-3 3 0,-3 3 0,0 1 0,-3 2 0,2-1 0,-21 23 0,21-22 0,19-21 0,12-11 0,6-7 0,2-3 0,17-12 0,10-9 0,18-12 0,4-5 0,3-5 0,-4 3 0,-4 2 0,-9 8 0,-7 5 0,-5 5 0,-4 3 0,-3 4 0,-5 3 0,-1 2 0,-2 1 0,0 0 0,2-2 0,0-2 0,3-3 0,1 0 0,-3 3 0,-3 3 0,-4 4 0,0 0 0,1-2 0,0-2 0,1 0 0,-1-2 0,0 0 0,0 2 0,-1 2 0,1-1 0,0-1 0,3-3 0,2-2 0,2-1 0,0 2 0,-2 3 0,-2 9 0,-2 9 0,4 19 0,3 21 0,3 19 0,3 11 0,-2-6 0,-1-10 0,0-11 0,-2-10 0,-2-6 0,-3-9 0,-1-5 0,-1-6 0,-1-5 0,-1-5 0,-1-5 0,-2-1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295F3F-D6AF-9A45-8102-2012D47E3FEC}" type="datetimeFigureOut">
              <a:rPr lang="en-US" smtClean="0"/>
              <a:t>7/17/23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080D43-6CED-D445-9384-1EAC0A670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9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080D43-6CED-D445-9384-1EAC0A670DD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4656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b="0" i="0" dirty="0">
                <a:solidFill>
                  <a:srgbClr val="292929"/>
                </a:solidFill>
                <a:effectLst/>
                <a:latin typeface="Heebo" pitchFamily="2" charset="-79"/>
                <a:cs typeface="Heebo" pitchFamily="2" charset="-79"/>
              </a:rPr>
              <a:t>Returns all data from both database tables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080D43-6CED-D445-9384-1EAC0A670DD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4771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Select everything from the customers table (left) and join it with the orders table</a:t>
            </a:r>
          </a:p>
          <a:p>
            <a:r>
              <a:rPr lang="en-US" dirty="0"/>
              <a:t>Everything from customers table will be shown but orders table will only show the correspond to the customers table</a:t>
            </a:r>
          </a:p>
          <a:p>
            <a:r>
              <a:rPr lang="en-US" dirty="0"/>
              <a:t>Since there is no ID 103 in orders table, the output will give a null value.</a:t>
            </a:r>
          </a:p>
          <a:p>
            <a:endParaRPr lang="en-US" dirty="0"/>
          </a:p>
          <a:p>
            <a:r>
              <a:rPr lang="en-US" dirty="0"/>
              <a:t>+</a:t>
            </a:r>
          </a:p>
          <a:p>
            <a:endParaRPr lang="en-US" dirty="0"/>
          </a:p>
          <a:p>
            <a:r>
              <a:rPr lang="en-US" dirty="0"/>
              <a:t>Select everything from the customers table and join it (right) with the orders table</a:t>
            </a:r>
          </a:p>
          <a:p>
            <a:r>
              <a:rPr lang="en-US" dirty="0"/>
              <a:t>Everything from customers table will be shown and orders table will only show </a:t>
            </a:r>
            <a:r>
              <a:rPr lang="en-SG" b="0" i="0">
                <a:solidFill>
                  <a:srgbClr val="292929"/>
                </a:solidFill>
                <a:effectLst/>
                <a:latin typeface="Heebo" pitchFamily="2" charset="-79"/>
                <a:cs typeface="Heebo" pitchFamily="2" charset="-79"/>
              </a:rPr>
              <a:t>even there is no matching or common data</a:t>
            </a:r>
            <a:endParaRPr lang="en-US" dirty="0"/>
          </a:p>
          <a:p>
            <a:r>
              <a:rPr lang="en-US" dirty="0"/>
              <a:t>Since there is no ID 103 in orders table, the output will give a null value.</a:t>
            </a:r>
          </a:p>
          <a:p>
            <a:r>
              <a:rPr lang="en-US" dirty="0"/>
              <a:t>And there is no ID 104 in customers table, the output will exclude it even though it appear in the orders table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080D43-6CED-D445-9384-1EAC0A670DD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644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example, they have the same column name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080D43-6CED-D445-9384-1EAC0A670DD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035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Inner join is the intersection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080D43-6CED-D445-9384-1EAC0A670DD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4742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Select admin number, name in the Student Info, </a:t>
            </a:r>
          </a:p>
          <a:p>
            <a:r>
              <a:rPr lang="en-US" dirty="0"/>
              <a:t>Subject and Marks from </a:t>
            </a:r>
            <a:r>
              <a:rPr lang="en-US" dirty="0" err="1"/>
              <a:t>ExamResult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Then,</a:t>
            </a:r>
          </a:p>
          <a:p>
            <a:endParaRPr lang="en-US" dirty="0"/>
          </a:p>
          <a:p>
            <a:r>
              <a:rPr lang="en-US" dirty="0"/>
              <a:t>Selected column from Student Info and </a:t>
            </a:r>
            <a:r>
              <a:rPr lang="en-US" dirty="0" err="1"/>
              <a:t>ExamResults</a:t>
            </a:r>
            <a:r>
              <a:rPr lang="en-US" dirty="0"/>
              <a:t> are joined together</a:t>
            </a:r>
          </a:p>
          <a:p>
            <a:r>
              <a:rPr lang="en-US" dirty="0"/>
              <a:t>ON the correspond of each table similar admin number</a:t>
            </a:r>
          </a:p>
          <a:p>
            <a:endParaRPr lang="en-US" dirty="0"/>
          </a:p>
          <a:p>
            <a:r>
              <a:rPr lang="en-US" dirty="0"/>
              <a:t>FROM the </a:t>
            </a:r>
            <a:r>
              <a:rPr lang="en-US" dirty="0" err="1"/>
              <a:t>StudentInfo</a:t>
            </a:r>
            <a:r>
              <a:rPr lang="en-US" dirty="0"/>
              <a:t> table, join it with the </a:t>
            </a:r>
            <a:r>
              <a:rPr lang="en-US" dirty="0" err="1"/>
              <a:t>ExamResults</a:t>
            </a:r>
            <a:r>
              <a:rPr lang="en-US" dirty="0"/>
              <a:t> table </a:t>
            </a:r>
          </a:p>
          <a:p>
            <a:r>
              <a:rPr lang="en-US" dirty="0"/>
              <a:t>( ON – how the table should be joined [conditions] ) </a:t>
            </a:r>
          </a:p>
          <a:p>
            <a:r>
              <a:rPr lang="en-US" dirty="0"/>
              <a:t>With conditions of looking based on the </a:t>
            </a:r>
            <a:r>
              <a:rPr lang="en-US" dirty="0" err="1"/>
              <a:t>AdminNo</a:t>
            </a:r>
            <a:r>
              <a:rPr lang="en-US" dirty="0"/>
              <a:t> where the data form the left correspond to the right</a:t>
            </a:r>
          </a:p>
          <a:p>
            <a:r>
              <a:rPr lang="en-US" dirty="0"/>
              <a:t>It will exclude the uncommon data such as Mike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080D43-6CED-D445-9384-1EAC0A670DD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8831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Take the common one</a:t>
            </a:r>
          </a:p>
          <a:p>
            <a:endParaRPr lang="en-US" dirty="0"/>
          </a:p>
          <a:p>
            <a:r>
              <a:rPr lang="en-US" dirty="0"/>
              <a:t>Select all from the customers table and join it with the orders table</a:t>
            </a:r>
          </a:p>
          <a:p>
            <a:r>
              <a:rPr lang="en-US" dirty="0"/>
              <a:t>With conditions of looking based on the </a:t>
            </a:r>
            <a:r>
              <a:rPr lang="en-US" dirty="0" err="1"/>
              <a:t>customerID</a:t>
            </a:r>
            <a:r>
              <a:rPr lang="en-US" dirty="0"/>
              <a:t> where the data form the left correspond to the right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080D43-6CED-D445-9384-1EAC0A670DD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2340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b="0" i="0" dirty="0">
                <a:solidFill>
                  <a:srgbClr val="292929"/>
                </a:solidFill>
                <a:effectLst/>
                <a:latin typeface="Heebo" panose="020F0502020204030204" pitchFamily="34" charset="0"/>
              </a:rPr>
              <a:t>Returns data from the left table and only corresponding data from the right table as an output.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080D43-6CED-D445-9384-1EAC0A670DD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7994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Select everything from the customers table (left) and join it with the orders table</a:t>
            </a:r>
          </a:p>
          <a:p>
            <a:r>
              <a:rPr lang="en-US" dirty="0"/>
              <a:t>Everything from customers table will be shown but orders table will only show the correspond to the customers table</a:t>
            </a:r>
          </a:p>
          <a:p>
            <a:r>
              <a:rPr lang="en-US" dirty="0"/>
              <a:t>Since there is no ID 103 in orders table, the output will give a null value.</a:t>
            </a:r>
          </a:p>
          <a:p>
            <a:r>
              <a:rPr lang="en-US" dirty="0"/>
              <a:t>And there is no ID 104 in customers table, the output will exclude it even though it appear in the orders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080D43-6CED-D445-9384-1EAC0A670DD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9555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b="0" i="0" dirty="0">
                <a:solidFill>
                  <a:srgbClr val="292929"/>
                </a:solidFill>
                <a:effectLst/>
                <a:latin typeface="Heebo" pitchFamily="2" charset="-79"/>
                <a:cs typeface="Heebo" pitchFamily="2" charset="-79"/>
              </a:rPr>
              <a:t>Show all the data from the right table even there is no matching or common data from the left table.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080D43-6CED-D445-9384-1EAC0A670DD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9263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Select everything from the customers table (left) and join it with the orders table</a:t>
            </a:r>
          </a:p>
          <a:p>
            <a:r>
              <a:rPr lang="en-US" dirty="0"/>
              <a:t>Everything from customers table will be shown and orders table will only show </a:t>
            </a:r>
            <a:r>
              <a:rPr lang="en-SG" b="0" i="0" dirty="0">
                <a:solidFill>
                  <a:srgbClr val="292929"/>
                </a:solidFill>
                <a:effectLst/>
                <a:latin typeface="Heebo" pitchFamily="2" charset="-79"/>
                <a:cs typeface="Heebo" pitchFamily="2" charset="-79"/>
              </a:rPr>
              <a:t>even there is no matching or common data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Since there is no ID 104 in customers table, the output will give a null value.</a:t>
            </a:r>
          </a:p>
          <a:p>
            <a:r>
              <a:rPr lang="en-US" dirty="0"/>
              <a:t>And there is no ID 103 in orders table, output will exclude it even though it appear in the customers table</a:t>
            </a:r>
          </a:p>
          <a:p>
            <a:endParaRPr lang="en-US" dirty="0"/>
          </a:p>
          <a:p>
            <a:r>
              <a:rPr lang="en-US" dirty="0"/>
              <a:t>Show everything from the right table and the correspond data from the left, null for 104 as </a:t>
            </a:r>
            <a:r>
              <a:rPr lang="en-US"/>
              <a:t>no correspond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080D43-6CED-D445-9384-1EAC0A670DD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654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7/17/23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7/17/23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7/17/23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7/17/23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7/17/23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F0F0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753029" y="5516888"/>
            <a:ext cx="2439035" cy="1341120"/>
          </a:xfrm>
          <a:custGeom>
            <a:avLst/>
            <a:gdLst/>
            <a:ahLst/>
            <a:cxnLst/>
            <a:rect l="l" t="t" r="r" b="b"/>
            <a:pathLst>
              <a:path w="2439034" h="1341120">
                <a:moveTo>
                  <a:pt x="2025355" y="14"/>
                </a:moveTo>
                <a:lnTo>
                  <a:pt x="1972720" y="0"/>
                </a:lnTo>
                <a:lnTo>
                  <a:pt x="1920145" y="1832"/>
                </a:lnTo>
                <a:lnTo>
                  <a:pt x="1867632" y="5566"/>
                </a:lnTo>
                <a:lnTo>
                  <a:pt x="1815184" y="11255"/>
                </a:lnTo>
                <a:lnTo>
                  <a:pt x="1762804" y="18954"/>
                </a:lnTo>
                <a:lnTo>
                  <a:pt x="1710496" y="28717"/>
                </a:lnTo>
                <a:lnTo>
                  <a:pt x="1658262" y="40598"/>
                </a:lnTo>
                <a:lnTo>
                  <a:pt x="1606105" y="54652"/>
                </a:lnTo>
                <a:lnTo>
                  <a:pt x="1554027" y="70932"/>
                </a:lnTo>
                <a:lnTo>
                  <a:pt x="1512409" y="85599"/>
                </a:lnTo>
                <a:lnTo>
                  <a:pt x="1470847" y="101751"/>
                </a:lnTo>
                <a:lnTo>
                  <a:pt x="1429344" y="119418"/>
                </a:lnTo>
                <a:lnTo>
                  <a:pt x="1387900" y="138626"/>
                </a:lnTo>
                <a:lnTo>
                  <a:pt x="1346517" y="159405"/>
                </a:lnTo>
                <a:lnTo>
                  <a:pt x="1305195" y="181782"/>
                </a:lnTo>
                <a:lnTo>
                  <a:pt x="1263936" y="205785"/>
                </a:lnTo>
                <a:lnTo>
                  <a:pt x="1222741" y="231442"/>
                </a:lnTo>
                <a:lnTo>
                  <a:pt x="1181611" y="258783"/>
                </a:lnTo>
                <a:lnTo>
                  <a:pt x="1140548" y="287833"/>
                </a:lnTo>
                <a:lnTo>
                  <a:pt x="1099551" y="318622"/>
                </a:lnTo>
                <a:lnTo>
                  <a:pt x="1058623" y="351178"/>
                </a:lnTo>
                <a:lnTo>
                  <a:pt x="1017765" y="385529"/>
                </a:lnTo>
                <a:lnTo>
                  <a:pt x="976977" y="421702"/>
                </a:lnTo>
                <a:lnTo>
                  <a:pt x="936261" y="459726"/>
                </a:lnTo>
                <a:lnTo>
                  <a:pt x="865900" y="526797"/>
                </a:lnTo>
                <a:lnTo>
                  <a:pt x="722225" y="662278"/>
                </a:lnTo>
                <a:lnTo>
                  <a:pt x="276224" y="1078672"/>
                </a:lnTo>
                <a:lnTo>
                  <a:pt x="125766" y="1220509"/>
                </a:lnTo>
                <a:lnTo>
                  <a:pt x="13332" y="1327797"/>
                </a:lnTo>
                <a:lnTo>
                  <a:pt x="0" y="1341111"/>
                </a:lnTo>
                <a:lnTo>
                  <a:pt x="2438970" y="1341111"/>
                </a:lnTo>
                <a:lnTo>
                  <a:pt x="2438970" y="58651"/>
                </a:lnTo>
                <a:lnTo>
                  <a:pt x="2381959" y="44297"/>
                </a:lnTo>
                <a:lnTo>
                  <a:pt x="2330893" y="33601"/>
                </a:lnTo>
                <a:lnTo>
                  <a:pt x="2279864" y="24281"/>
                </a:lnTo>
                <a:lnTo>
                  <a:pt x="2228873" y="16385"/>
                </a:lnTo>
                <a:lnTo>
                  <a:pt x="2177924" y="9961"/>
                </a:lnTo>
                <a:lnTo>
                  <a:pt x="2127020" y="5059"/>
                </a:lnTo>
                <a:lnTo>
                  <a:pt x="2076162" y="1728"/>
                </a:lnTo>
                <a:lnTo>
                  <a:pt x="2025355" y="14"/>
                </a:lnTo>
                <a:close/>
              </a:path>
            </a:pathLst>
          </a:custGeom>
          <a:solidFill>
            <a:srgbClr val="E8BC8F">
              <a:alpha val="497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027587" y="5890395"/>
            <a:ext cx="130742" cy="114418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781262" y="5751307"/>
            <a:ext cx="148327" cy="196738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1527427" y="5852660"/>
            <a:ext cx="134503" cy="93832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0974102" y="5204082"/>
            <a:ext cx="184181" cy="161714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1443371" y="5313206"/>
            <a:ext cx="84033" cy="76663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0776061" y="5440721"/>
            <a:ext cx="84033" cy="76664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1179749" y="5606178"/>
            <a:ext cx="173481" cy="141399"/>
          </a:xfrm>
          <a:prstGeom prst="rect">
            <a:avLst/>
          </a:prstGeom>
        </p:spPr>
      </p:pic>
      <p:sp>
        <p:nvSpPr>
          <p:cNvPr id="25" name="bg object 25"/>
          <p:cNvSpPr/>
          <p:nvPr/>
        </p:nvSpPr>
        <p:spPr>
          <a:xfrm>
            <a:off x="0" y="0"/>
            <a:ext cx="2315845" cy="1085850"/>
          </a:xfrm>
          <a:custGeom>
            <a:avLst/>
            <a:gdLst/>
            <a:ahLst/>
            <a:cxnLst/>
            <a:rect l="l" t="t" r="r" b="b"/>
            <a:pathLst>
              <a:path w="2315845" h="1085850">
                <a:moveTo>
                  <a:pt x="2315675" y="0"/>
                </a:moveTo>
                <a:lnTo>
                  <a:pt x="0" y="0"/>
                </a:lnTo>
                <a:lnTo>
                  <a:pt x="0" y="1043734"/>
                </a:lnTo>
                <a:lnTo>
                  <a:pt x="117580" y="1064832"/>
                </a:lnTo>
                <a:lnTo>
                  <a:pt x="168200" y="1071690"/>
                </a:lnTo>
                <a:lnTo>
                  <a:pt x="218948" y="1077215"/>
                </a:lnTo>
                <a:lnTo>
                  <a:pt x="269831" y="1081354"/>
                </a:lnTo>
                <a:lnTo>
                  <a:pt x="320855" y="1084051"/>
                </a:lnTo>
                <a:lnTo>
                  <a:pt x="372025" y="1085253"/>
                </a:lnTo>
                <a:lnTo>
                  <a:pt x="427558" y="1084789"/>
                </a:lnTo>
                <a:lnTo>
                  <a:pt x="482242" y="1082496"/>
                </a:lnTo>
                <a:lnTo>
                  <a:pt x="536107" y="1078461"/>
                </a:lnTo>
                <a:lnTo>
                  <a:pt x="589182" y="1072774"/>
                </a:lnTo>
                <a:lnTo>
                  <a:pt x="641497" y="1065525"/>
                </a:lnTo>
                <a:lnTo>
                  <a:pt x="693082" y="1056804"/>
                </a:lnTo>
                <a:lnTo>
                  <a:pt x="743964" y="1046700"/>
                </a:lnTo>
                <a:lnTo>
                  <a:pt x="794174" y="1035303"/>
                </a:lnTo>
                <a:lnTo>
                  <a:pt x="843741" y="1022701"/>
                </a:lnTo>
                <a:lnTo>
                  <a:pt x="892695" y="1008986"/>
                </a:lnTo>
                <a:lnTo>
                  <a:pt x="941063" y="994246"/>
                </a:lnTo>
                <a:lnTo>
                  <a:pt x="988877" y="978570"/>
                </a:lnTo>
                <a:lnTo>
                  <a:pt x="1036164" y="962049"/>
                </a:lnTo>
                <a:lnTo>
                  <a:pt x="1082955" y="944771"/>
                </a:lnTo>
                <a:lnTo>
                  <a:pt x="1129279" y="926827"/>
                </a:lnTo>
                <a:lnTo>
                  <a:pt x="1175164" y="908306"/>
                </a:lnTo>
                <a:lnTo>
                  <a:pt x="1220641" y="889298"/>
                </a:lnTo>
                <a:lnTo>
                  <a:pt x="1265738" y="869891"/>
                </a:lnTo>
                <a:lnTo>
                  <a:pt x="1310485" y="850176"/>
                </a:lnTo>
                <a:lnTo>
                  <a:pt x="1354911" y="830243"/>
                </a:lnTo>
                <a:lnTo>
                  <a:pt x="1442918" y="790077"/>
                </a:lnTo>
                <a:lnTo>
                  <a:pt x="1535916" y="746855"/>
                </a:lnTo>
                <a:lnTo>
                  <a:pt x="1582447" y="724703"/>
                </a:lnTo>
                <a:lnTo>
                  <a:pt x="1628811" y="702132"/>
                </a:lnTo>
                <a:lnTo>
                  <a:pt x="1674863" y="679097"/>
                </a:lnTo>
                <a:lnTo>
                  <a:pt x="1720462" y="655554"/>
                </a:lnTo>
                <a:lnTo>
                  <a:pt x="1765465" y="631459"/>
                </a:lnTo>
                <a:lnTo>
                  <a:pt x="1809730" y="606769"/>
                </a:lnTo>
                <a:lnTo>
                  <a:pt x="1853113" y="581438"/>
                </a:lnTo>
                <a:lnTo>
                  <a:pt x="1895473" y="555423"/>
                </a:lnTo>
                <a:lnTo>
                  <a:pt x="1936667" y="528680"/>
                </a:lnTo>
                <a:lnTo>
                  <a:pt x="1976553" y="501164"/>
                </a:lnTo>
                <a:lnTo>
                  <a:pt x="2014987" y="472832"/>
                </a:lnTo>
                <a:lnTo>
                  <a:pt x="2051828" y="443639"/>
                </a:lnTo>
                <a:lnTo>
                  <a:pt x="2086933" y="413541"/>
                </a:lnTo>
                <a:lnTo>
                  <a:pt x="2120159" y="382494"/>
                </a:lnTo>
                <a:lnTo>
                  <a:pt x="2151363" y="350455"/>
                </a:lnTo>
                <a:lnTo>
                  <a:pt x="2180404" y="317377"/>
                </a:lnTo>
                <a:lnTo>
                  <a:pt x="2207139" y="283219"/>
                </a:lnTo>
                <a:lnTo>
                  <a:pt x="2231424" y="247935"/>
                </a:lnTo>
                <a:lnTo>
                  <a:pt x="2253119" y="211482"/>
                </a:lnTo>
                <a:lnTo>
                  <a:pt x="2272079" y="173814"/>
                </a:lnTo>
                <a:lnTo>
                  <a:pt x="2288163" y="134889"/>
                </a:lnTo>
                <a:lnTo>
                  <a:pt x="2301228" y="94662"/>
                </a:lnTo>
                <a:lnTo>
                  <a:pt x="2311132" y="53089"/>
                </a:lnTo>
                <a:lnTo>
                  <a:pt x="2315675" y="0"/>
                </a:lnTo>
                <a:close/>
              </a:path>
            </a:pathLst>
          </a:custGeom>
          <a:solidFill>
            <a:srgbClr val="F3C9E8">
              <a:alpha val="497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4442" y="1350975"/>
            <a:ext cx="4720590" cy="10814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848644" y="2077347"/>
            <a:ext cx="5353684" cy="1981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7/17/23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mailto:low_jia_xin@nyp.edu.sg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jp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customXml" Target="../ink/ink6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19.png"/><Relationship Id="rId4" Type="http://schemas.openxmlformats.org/officeDocument/2006/relationships/image" Target="../media/image16.png"/><Relationship Id="rId9" Type="http://schemas.openxmlformats.org/officeDocument/2006/relationships/customXml" Target="../ink/ink4.xml"/><Relationship Id="rId1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.xml"/><Relationship Id="rId5" Type="http://schemas.openxmlformats.org/officeDocument/2006/relationships/image" Target="../media/image24.png"/><Relationship Id="rId4" Type="http://schemas.openxmlformats.org/officeDocument/2006/relationships/customXml" Target="../ink/ink7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4.xml"/><Relationship Id="rId18" Type="http://schemas.openxmlformats.org/officeDocument/2006/relationships/image" Target="../media/image33.png"/><Relationship Id="rId26" Type="http://schemas.openxmlformats.org/officeDocument/2006/relationships/image" Target="../media/image37.png"/><Relationship Id="rId39" Type="http://schemas.openxmlformats.org/officeDocument/2006/relationships/customXml" Target="../ink/ink27.xml"/><Relationship Id="rId21" Type="http://schemas.openxmlformats.org/officeDocument/2006/relationships/customXml" Target="../ink/ink18.xml"/><Relationship Id="rId34" Type="http://schemas.openxmlformats.org/officeDocument/2006/relationships/image" Target="../media/image41.png"/><Relationship Id="rId7" Type="http://schemas.openxmlformats.org/officeDocument/2006/relationships/customXml" Target="../ink/ink11.xml"/><Relationship Id="rId12" Type="http://schemas.openxmlformats.org/officeDocument/2006/relationships/image" Target="../media/image30.png"/><Relationship Id="rId17" Type="http://schemas.openxmlformats.org/officeDocument/2006/relationships/customXml" Target="../ink/ink16.xml"/><Relationship Id="rId25" Type="http://schemas.openxmlformats.org/officeDocument/2006/relationships/customXml" Target="../ink/ink20.xml"/><Relationship Id="rId33" Type="http://schemas.openxmlformats.org/officeDocument/2006/relationships/customXml" Target="../ink/ink24.xml"/><Relationship Id="rId38" Type="http://schemas.openxmlformats.org/officeDocument/2006/relationships/image" Target="../media/image43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32.png"/><Relationship Id="rId20" Type="http://schemas.openxmlformats.org/officeDocument/2006/relationships/image" Target="../media/image34.png"/><Relationship Id="rId29" Type="http://schemas.openxmlformats.org/officeDocument/2006/relationships/customXml" Target="../ink/ink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customXml" Target="../ink/ink13.xml"/><Relationship Id="rId24" Type="http://schemas.openxmlformats.org/officeDocument/2006/relationships/image" Target="../media/image36.png"/><Relationship Id="rId32" Type="http://schemas.openxmlformats.org/officeDocument/2006/relationships/image" Target="../media/image40.png"/><Relationship Id="rId37" Type="http://schemas.openxmlformats.org/officeDocument/2006/relationships/customXml" Target="../ink/ink26.xml"/><Relationship Id="rId40" Type="http://schemas.openxmlformats.org/officeDocument/2006/relationships/image" Target="../media/image44.png"/><Relationship Id="rId5" Type="http://schemas.openxmlformats.org/officeDocument/2006/relationships/customXml" Target="../ink/ink10.xml"/><Relationship Id="rId15" Type="http://schemas.openxmlformats.org/officeDocument/2006/relationships/customXml" Target="../ink/ink15.xml"/><Relationship Id="rId23" Type="http://schemas.openxmlformats.org/officeDocument/2006/relationships/customXml" Target="../ink/ink19.xml"/><Relationship Id="rId28" Type="http://schemas.openxmlformats.org/officeDocument/2006/relationships/image" Target="../media/image38.png"/><Relationship Id="rId36" Type="http://schemas.openxmlformats.org/officeDocument/2006/relationships/image" Target="../media/image42.png"/><Relationship Id="rId10" Type="http://schemas.openxmlformats.org/officeDocument/2006/relationships/image" Target="../media/image29.png"/><Relationship Id="rId19" Type="http://schemas.openxmlformats.org/officeDocument/2006/relationships/customXml" Target="../ink/ink17.xml"/><Relationship Id="rId31" Type="http://schemas.openxmlformats.org/officeDocument/2006/relationships/customXml" Target="../ink/ink23.xml"/><Relationship Id="rId4" Type="http://schemas.openxmlformats.org/officeDocument/2006/relationships/image" Target="../media/image26.png"/><Relationship Id="rId9" Type="http://schemas.openxmlformats.org/officeDocument/2006/relationships/customXml" Target="../ink/ink12.xml"/><Relationship Id="rId14" Type="http://schemas.openxmlformats.org/officeDocument/2006/relationships/image" Target="../media/image31.png"/><Relationship Id="rId22" Type="http://schemas.openxmlformats.org/officeDocument/2006/relationships/image" Target="../media/image35.png"/><Relationship Id="rId27" Type="http://schemas.openxmlformats.org/officeDocument/2006/relationships/customXml" Target="../ink/ink21.xml"/><Relationship Id="rId30" Type="http://schemas.openxmlformats.org/officeDocument/2006/relationships/image" Target="../media/image39.png"/><Relationship Id="rId35" Type="http://schemas.openxmlformats.org/officeDocument/2006/relationships/customXml" Target="../ink/ink25.xml"/><Relationship Id="rId8" Type="http://schemas.openxmlformats.org/officeDocument/2006/relationships/image" Target="../media/image28.png"/><Relationship Id="rId3" Type="http://schemas.openxmlformats.org/officeDocument/2006/relationships/customXml" Target="../ink/ink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customXml" Target="../ink/ink33.xml"/><Relationship Id="rId18" Type="http://schemas.openxmlformats.org/officeDocument/2006/relationships/image" Target="../media/image52.png"/><Relationship Id="rId26" Type="http://schemas.openxmlformats.org/officeDocument/2006/relationships/image" Target="../media/image56.png"/><Relationship Id="rId3" Type="http://schemas.openxmlformats.org/officeDocument/2006/relationships/customXml" Target="../ink/ink28.xml"/><Relationship Id="rId21" Type="http://schemas.openxmlformats.org/officeDocument/2006/relationships/customXml" Target="../ink/ink37.xml"/><Relationship Id="rId7" Type="http://schemas.openxmlformats.org/officeDocument/2006/relationships/customXml" Target="../ink/ink30.xml"/><Relationship Id="rId12" Type="http://schemas.openxmlformats.org/officeDocument/2006/relationships/image" Target="../media/image49.png"/><Relationship Id="rId17" Type="http://schemas.openxmlformats.org/officeDocument/2006/relationships/customXml" Target="../ink/ink35.xml"/><Relationship Id="rId25" Type="http://schemas.openxmlformats.org/officeDocument/2006/relationships/customXml" Target="../ink/ink39.xm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51.png"/><Relationship Id="rId20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customXml" Target="../ink/ink32.xml"/><Relationship Id="rId24" Type="http://schemas.openxmlformats.org/officeDocument/2006/relationships/image" Target="../media/image55.png"/><Relationship Id="rId5" Type="http://schemas.openxmlformats.org/officeDocument/2006/relationships/customXml" Target="../ink/ink29.xml"/><Relationship Id="rId15" Type="http://schemas.openxmlformats.org/officeDocument/2006/relationships/customXml" Target="../ink/ink34.xml"/><Relationship Id="rId23" Type="http://schemas.openxmlformats.org/officeDocument/2006/relationships/customXml" Target="../ink/ink38.xml"/><Relationship Id="rId28" Type="http://schemas.openxmlformats.org/officeDocument/2006/relationships/image" Target="../media/image57.png"/><Relationship Id="rId10" Type="http://schemas.openxmlformats.org/officeDocument/2006/relationships/image" Target="../media/image48.png"/><Relationship Id="rId19" Type="http://schemas.openxmlformats.org/officeDocument/2006/relationships/customXml" Target="../ink/ink36.xml"/><Relationship Id="rId4" Type="http://schemas.openxmlformats.org/officeDocument/2006/relationships/image" Target="../media/image45.png"/><Relationship Id="rId9" Type="http://schemas.openxmlformats.org/officeDocument/2006/relationships/customXml" Target="../ink/ink31.xml"/><Relationship Id="rId14" Type="http://schemas.openxmlformats.org/officeDocument/2006/relationships/image" Target="../media/image50.png"/><Relationship Id="rId22" Type="http://schemas.openxmlformats.org/officeDocument/2006/relationships/image" Target="../media/image54.png"/><Relationship Id="rId27" Type="http://schemas.openxmlformats.org/officeDocument/2006/relationships/customXml" Target="../ink/ink4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customXml" Target="../ink/ink46.xml"/><Relationship Id="rId18" Type="http://schemas.openxmlformats.org/officeDocument/2006/relationships/image" Target="../media/image66.png"/><Relationship Id="rId26" Type="http://schemas.openxmlformats.org/officeDocument/2006/relationships/image" Target="../media/image70.png"/><Relationship Id="rId3" Type="http://schemas.openxmlformats.org/officeDocument/2006/relationships/customXml" Target="../ink/ink41.xml"/><Relationship Id="rId21" Type="http://schemas.openxmlformats.org/officeDocument/2006/relationships/customXml" Target="../ink/ink50.xml"/><Relationship Id="rId7" Type="http://schemas.openxmlformats.org/officeDocument/2006/relationships/customXml" Target="../ink/ink43.xml"/><Relationship Id="rId12" Type="http://schemas.openxmlformats.org/officeDocument/2006/relationships/image" Target="../media/image63.png"/><Relationship Id="rId17" Type="http://schemas.openxmlformats.org/officeDocument/2006/relationships/customXml" Target="../ink/ink48.xml"/><Relationship Id="rId25" Type="http://schemas.openxmlformats.org/officeDocument/2006/relationships/customXml" Target="../ink/ink52.xml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65.png"/><Relationship Id="rId20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customXml" Target="../ink/ink45.xml"/><Relationship Id="rId24" Type="http://schemas.openxmlformats.org/officeDocument/2006/relationships/image" Target="../media/image69.png"/><Relationship Id="rId5" Type="http://schemas.openxmlformats.org/officeDocument/2006/relationships/customXml" Target="../ink/ink42.xml"/><Relationship Id="rId15" Type="http://schemas.openxmlformats.org/officeDocument/2006/relationships/customXml" Target="../ink/ink47.xml"/><Relationship Id="rId23" Type="http://schemas.openxmlformats.org/officeDocument/2006/relationships/customXml" Target="../ink/ink51.xml"/><Relationship Id="rId10" Type="http://schemas.openxmlformats.org/officeDocument/2006/relationships/image" Target="../media/image62.png"/><Relationship Id="rId19" Type="http://schemas.openxmlformats.org/officeDocument/2006/relationships/customXml" Target="../ink/ink49.xml"/><Relationship Id="rId4" Type="http://schemas.openxmlformats.org/officeDocument/2006/relationships/image" Target="../media/image59.png"/><Relationship Id="rId9" Type="http://schemas.openxmlformats.org/officeDocument/2006/relationships/customXml" Target="../ink/ink44.xml"/><Relationship Id="rId14" Type="http://schemas.openxmlformats.org/officeDocument/2006/relationships/image" Target="../media/image64.png"/><Relationship Id="rId22" Type="http://schemas.openxmlformats.org/officeDocument/2006/relationships/image" Target="../media/image6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F0F0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9077" y="2408427"/>
            <a:ext cx="365696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295" dirty="0"/>
              <a:t>Data</a:t>
            </a:r>
            <a:r>
              <a:rPr sz="4000" spc="-315" dirty="0"/>
              <a:t> </a:t>
            </a:r>
            <a:r>
              <a:rPr sz="4000" spc="-320" dirty="0"/>
              <a:t>Management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609077" y="3518915"/>
            <a:ext cx="3473450" cy="1028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024890">
              <a:lnSpc>
                <a:spcPct val="108000"/>
              </a:lnSpc>
              <a:spcBef>
                <a:spcPts val="100"/>
              </a:spcBef>
            </a:pPr>
            <a:r>
              <a:rPr sz="2000" dirty="0">
                <a:latin typeface="Avenir-Book"/>
                <a:cs typeface="Avenir-Book"/>
              </a:rPr>
              <a:t>Tutor:</a:t>
            </a:r>
            <a:r>
              <a:rPr sz="2000" spc="-2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Ms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Low</a:t>
            </a:r>
            <a:r>
              <a:rPr sz="2000" spc="-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Jia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spc="-25" dirty="0">
                <a:latin typeface="Avenir-Book"/>
                <a:cs typeface="Avenir-Book"/>
              </a:rPr>
              <a:t>Xin </a:t>
            </a:r>
            <a:r>
              <a:rPr sz="2000" dirty="0">
                <a:latin typeface="Avenir-Book"/>
                <a:cs typeface="Avenir-Book"/>
              </a:rPr>
              <a:t>Contact:</a:t>
            </a:r>
            <a:r>
              <a:rPr sz="2000" spc="-45" dirty="0">
                <a:latin typeface="Avenir-Book"/>
                <a:cs typeface="Avenir-Book"/>
              </a:rPr>
              <a:t> </a:t>
            </a:r>
            <a:r>
              <a:rPr sz="2000" spc="-10" dirty="0">
                <a:latin typeface="Avenir-Book"/>
                <a:cs typeface="Avenir-Book"/>
              </a:rPr>
              <a:t>65500529</a:t>
            </a:r>
            <a:endParaRPr sz="2000">
              <a:latin typeface="Avenir-Book"/>
              <a:cs typeface="Avenir-Book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2000" dirty="0">
                <a:latin typeface="Avenir-Book"/>
                <a:cs typeface="Avenir-Book"/>
              </a:rPr>
              <a:t>Email:</a:t>
            </a:r>
            <a:r>
              <a:rPr sz="2000" spc="-35" dirty="0">
                <a:latin typeface="Avenir-Book"/>
                <a:cs typeface="Avenir-Book"/>
              </a:rPr>
              <a:t> </a:t>
            </a:r>
            <a:r>
              <a:rPr sz="2000" spc="-10" dirty="0">
                <a:latin typeface="Avenir-Book"/>
                <a:cs typeface="Avenir-Book"/>
                <a:hlinkClick r:id="rId2"/>
              </a:rPr>
              <a:t>low_jia_xin@nyp.edu.sg</a:t>
            </a:r>
            <a:endParaRPr sz="2000">
              <a:latin typeface="Avenir-Book"/>
              <a:cs typeface="Avenir-Book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0"/>
            <a:ext cx="2588260" cy="1333500"/>
            <a:chOff x="0" y="0"/>
            <a:chExt cx="2588260" cy="1333500"/>
          </a:xfrm>
        </p:grpSpPr>
        <p:sp>
          <p:nvSpPr>
            <p:cNvPr id="6" name="object 6"/>
            <p:cNvSpPr/>
            <p:nvPr/>
          </p:nvSpPr>
          <p:spPr>
            <a:xfrm>
              <a:off x="0" y="0"/>
              <a:ext cx="2431415" cy="1333500"/>
            </a:xfrm>
            <a:custGeom>
              <a:avLst/>
              <a:gdLst/>
              <a:ahLst/>
              <a:cxnLst/>
              <a:rect l="l" t="t" r="r" b="b"/>
              <a:pathLst>
                <a:path w="2431415" h="1333500">
                  <a:moveTo>
                    <a:pt x="2431288" y="0"/>
                  </a:moveTo>
                  <a:lnTo>
                    <a:pt x="0" y="0"/>
                  </a:lnTo>
                  <a:lnTo>
                    <a:pt x="0" y="1274790"/>
                  </a:lnTo>
                  <a:lnTo>
                    <a:pt x="57009" y="1289145"/>
                  </a:lnTo>
                  <a:lnTo>
                    <a:pt x="108075" y="1299841"/>
                  </a:lnTo>
                  <a:lnTo>
                    <a:pt x="159105" y="1309161"/>
                  </a:lnTo>
                  <a:lnTo>
                    <a:pt x="210095" y="1317057"/>
                  </a:lnTo>
                  <a:lnTo>
                    <a:pt x="261044" y="1323480"/>
                  </a:lnTo>
                  <a:lnTo>
                    <a:pt x="311949" y="1328382"/>
                  </a:lnTo>
                  <a:lnTo>
                    <a:pt x="362806" y="1331714"/>
                  </a:lnTo>
                  <a:lnTo>
                    <a:pt x="413614" y="1333427"/>
                  </a:lnTo>
                  <a:lnTo>
                    <a:pt x="466249" y="1333442"/>
                  </a:lnTo>
                  <a:lnTo>
                    <a:pt x="518824" y="1331610"/>
                  </a:lnTo>
                  <a:lnTo>
                    <a:pt x="571337" y="1327876"/>
                  </a:lnTo>
                  <a:lnTo>
                    <a:pt x="623785" y="1322187"/>
                  </a:lnTo>
                  <a:lnTo>
                    <a:pt x="676165" y="1314487"/>
                  </a:lnTo>
                  <a:lnTo>
                    <a:pt x="728473" y="1304724"/>
                  </a:lnTo>
                  <a:lnTo>
                    <a:pt x="780707" y="1292843"/>
                  </a:lnTo>
                  <a:lnTo>
                    <a:pt x="832864" y="1278789"/>
                  </a:lnTo>
                  <a:lnTo>
                    <a:pt x="884941" y="1262509"/>
                  </a:lnTo>
                  <a:lnTo>
                    <a:pt x="926560" y="1247843"/>
                  </a:lnTo>
                  <a:lnTo>
                    <a:pt x="968122" y="1231690"/>
                  </a:lnTo>
                  <a:lnTo>
                    <a:pt x="1009625" y="1214023"/>
                  </a:lnTo>
                  <a:lnTo>
                    <a:pt x="1051069" y="1194815"/>
                  </a:lnTo>
                  <a:lnTo>
                    <a:pt x="1092452" y="1174036"/>
                  </a:lnTo>
                  <a:lnTo>
                    <a:pt x="1133774" y="1151659"/>
                  </a:lnTo>
                  <a:lnTo>
                    <a:pt x="1175033" y="1127656"/>
                  </a:lnTo>
                  <a:lnTo>
                    <a:pt x="1216228" y="1101998"/>
                  </a:lnTo>
                  <a:lnTo>
                    <a:pt x="1257358" y="1074658"/>
                  </a:lnTo>
                  <a:lnTo>
                    <a:pt x="1298421" y="1045608"/>
                  </a:lnTo>
                  <a:lnTo>
                    <a:pt x="1339418" y="1014818"/>
                  </a:lnTo>
                  <a:lnTo>
                    <a:pt x="1380346" y="982263"/>
                  </a:lnTo>
                  <a:lnTo>
                    <a:pt x="1421204" y="947912"/>
                  </a:lnTo>
                  <a:lnTo>
                    <a:pt x="1461992" y="911739"/>
                  </a:lnTo>
                  <a:lnTo>
                    <a:pt x="1502708" y="873715"/>
                  </a:lnTo>
                  <a:lnTo>
                    <a:pt x="1789817" y="602775"/>
                  </a:lnTo>
                  <a:lnTo>
                    <a:pt x="2275616" y="148524"/>
                  </a:lnTo>
                  <a:lnTo>
                    <a:pt x="2425636" y="5643"/>
                  </a:lnTo>
                  <a:lnTo>
                    <a:pt x="2431288" y="0"/>
                  </a:lnTo>
                  <a:close/>
                </a:path>
              </a:pathLst>
            </a:custGeom>
            <a:solidFill>
              <a:srgbClr val="E8BC8F">
                <a:alpha val="497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05471" y="287266"/>
              <a:ext cx="130742" cy="11441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34211" y="344034"/>
              <a:ext cx="148327" cy="19673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01871" y="345586"/>
              <a:ext cx="134502" cy="9383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36397" y="902208"/>
              <a:ext cx="84033" cy="7666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205516" y="926282"/>
              <a:ext cx="184181" cy="16171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503705" y="774693"/>
              <a:ext cx="84034" cy="7666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010569" y="544500"/>
              <a:ext cx="173482" cy="141399"/>
            </a:xfrm>
            <a:prstGeom prst="rect">
              <a:avLst/>
            </a:prstGeom>
          </p:spPr>
        </p:pic>
      </p:grpSp>
      <p:sp>
        <p:nvSpPr>
          <p:cNvPr id="14" name="object 14"/>
          <p:cNvSpPr/>
          <p:nvPr/>
        </p:nvSpPr>
        <p:spPr>
          <a:xfrm>
            <a:off x="530847" y="3267519"/>
            <a:ext cx="972185" cy="46355"/>
          </a:xfrm>
          <a:custGeom>
            <a:avLst/>
            <a:gdLst/>
            <a:ahLst/>
            <a:cxnLst/>
            <a:rect l="l" t="t" r="r" b="b"/>
            <a:pathLst>
              <a:path w="972185" h="46354">
                <a:moveTo>
                  <a:pt x="15989" y="42570"/>
                </a:moveTo>
                <a:lnTo>
                  <a:pt x="12192" y="41694"/>
                </a:lnTo>
                <a:lnTo>
                  <a:pt x="8216" y="41313"/>
                </a:lnTo>
                <a:lnTo>
                  <a:pt x="2895" y="41427"/>
                </a:lnTo>
                <a:lnTo>
                  <a:pt x="5880" y="42341"/>
                </a:lnTo>
                <a:lnTo>
                  <a:pt x="11087" y="42418"/>
                </a:lnTo>
                <a:lnTo>
                  <a:pt x="15989" y="42570"/>
                </a:lnTo>
                <a:close/>
              </a:path>
              <a:path w="972185" h="46354">
                <a:moveTo>
                  <a:pt x="16065" y="42608"/>
                </a:moveTo>
                <a:close/>
              </a:path>
              <a:path w="972185" h="46354">
                <a:moveTo>
                  <a:pt x="295363" y="44411"/>
                </a:moveTo>
                <a:lnTo>
                  <a:pt x="295033" y="44411"/>
                </a:lnTo>
                <a:lnTo>
                  <a:pt x="295046" y="45097"/>
                </a:lnTo>
                <a:lnTo>
                  <a:pt x="295363" y="44411"/>
                </a:lnTo>
                <a:close/>
              </a:path>
              <a:path w="972185" h="46354">
                <a:moveTo>
                  <a:pt x="393395" y="5664"/>
                </a:moveTo>
                <a:lnTo>
                  <a:pt x="324065" y="4787"/>
                </a:lnTo>
                <a:lnTo>
                  <a:pt x="274675" y="5664"/>
                </a:lnTo>
                <a:lnTo>
                  <a:pt x="393395" y="5664"/>
                </a:lnTo>
                <a:close/>
              </a:path>
              <a:path w="972185" h="46354">
                <a:moveTo>
                  <a:pt x="681456" y="39585"/>
                </a:moveTo>
                <a:lnTo>
                  <a:pt x="680262" y="39585"/>
                </a:lnTo>
                <a:lnTo>
                  <a:pt x="681139" y="39928"/>
                </a:lnTo>
                <a:lnTo>
                  <a:pt x="681456" y="39585"/>
                </a:lnTo>
                <a:close/>
              </a:path>
              <a:path w="972185" h="46354">
                <a:moveTo>
                  <a:pt x="835609" y="41122"/>
                </a:moveTo>
                <a:lnTo>
                  <a:pt x="831621" y="41173"/>
                </a:lnTo>
                <a:lnTo>
                  <a:pt x="832192" y="41922"/>
                </a:lnTo>
                <a:lnTo>
                  <a:pt x="835609" y="41122"/>
                </a:lnTo>
                <a:close/>
              </a:path>
              <a:path w="972185" h="46354">
                <a:moveTo>
                  <a:pt x="967892" y="1257"/>
                </a:moveTo>
                <a:lnTo>
                  <a:pt x="966673" y="1257"/>
                </a:lnTo>
                <a:lnTo>
                  <a:pt x="963879" y="1333"/>
                </a:lnTo>
                <a:lnTo>
                  <a:pt x="966597" y="1333"/>
                </a:lnTo>
                <a:lnTo>
                  <a:pt x="967892" y="1257"/>
                </a:lnTo>
                <a:close/>
              </a:path>
              <a:path w="972185" h="46354">
                <a:moveTo>
                  <a:pt x="971613" y="2489"/>
                </a:moveTo>
                <a:lnTo>
                  <a:pt x="965288" y="2387"/>
                </a:lnTo>
                <a:lnTo>
                  <a:pt x="963561" y="2374"/>
                </a:lnTo>
                <a:lnTo>
                  <a:pt x="955319" y="2387"/>
                </a:lnTo>
                <a:lnTo>
                  <a:pt x="953312" y="2171"/>
                </a:lnTo>
                <a:lnTo>
                  <a:pt x="963955" y="1295"/>
                </a:lnTo>
                <a:lnTo>
                  <a:pt x="954798" y="914"/>
                </a:lnTo>
                <a:lnTo>
                  <a:pt x="947737" y="622"/>
                </a:lnTo>
                <a:lnTo>
                  <a:pt x="932154" y="482"/>
                </a:lnTo>
                <a:lnTo>
                  <a:pt x="900430" y="914"/>
                </a:lnTo>
                <a:lnTo>
                  <a:pt x="900950" y="762"/>
                </a:lnTo>
                <a:lnTo>
                  <a:pt x="901611" y="571"/>
                </a:lnTo>
                <a:lnTo>
                  <a:pt x="897674" y="0"/>
                </a:lnTo>
                <a:lnTo>
                  <a:pt x="889901" y="762"/>
                </a:lnTo>
                <a:lnTo>
                  <a:pt x="882777" y="152"/>
                </a:lnTo>
                <a:lnTo>
                  <a:pt x="844397" y="1422"/>
                </a:lnTo>
                <a:lnTo>
                  <a:pt x="687184" y="2679"/>
                </a:lnTo>
                <a:lnTo>
                  <a:pt x="688301" y="2527"/>
                </a:lnTo>
                <a:lnTo>
                  <a:pt x="533628" y="3708"/>
                </a:lnTo>
                <a:lnTo>
                  <a:pt x="486270" y="3251"/>
                </a:lnTo>
                <a:lnTo>
                  <a:pt x="441325" y="5867"/>
                </a:lnTo>
                <a:lnTo>
                  <a:pt x="274675" y="5664"/>
                </a:lnTo>
                <a:lnTo>
                  <a:pt x="275297" y="5486"/>
                </a:lnTo>
                <a:lnTo>
                  <a:pt x="275501" y="5435"/>
                </a:lnTo>
                <a:lnTo>
                  <a:pt x="275907" y="5321"/>
                </a:lnTo>
                <a:lnTo>
                  <a:pt x="256743" y="5435"/>
                </a:lnTo>
                <a:lnTo>
                  <a:pt x="194995" y="4953"/>
                </a:lnTo>
                <a:lnTo>
                  <a:pt x="174663" y="5054"/>
                </a:lnTo>
                <a:lnTo>
                  <a:pt x="176695" y="5245"/>
                </a:lnTo>
                <a:lnTo>
                  <a:pt x="169227" y="5486"/>
                </a:lnTo>
                <a:lnTo>
                  <a:pt x="164807" y="5168"/>
                </a:lnTo>
                <a:lnTo>
                  <a:pt x="160921" y="4622"/>
                </a:lnTo>
                <a:lnTo>
                  <a:pt x="155028" y="4127"/>
                </a:lnTo>
                <a:lnTo>
                  <a:pt x="119951" y="7721"/>
                </a:lnTo>
                <a:lnTo>
                  <a:pt x="82753" y="8305"/>
                </a:lnTo>
                <a:lnTo>
                  <a:pt x="44513" y="7048"/>
                </a:lnTo>
                <a:lnTo>
                  <a:pt x="6299" y="5054"/>
                </a:lnTo>
                <a:lnTo>
                  <a:pt x="749" y="15354"/>
                </a:lnTo>
                <a:lnTo>
                  <a:pt x="0" y="28536"/>
                </a:lnTo>
                <a:lnTo>
                  <a:pt x="7099" y="39077"/>
                </a:lnTo>
                <a:lnTo>
                  <a:pt x="25069" y="41503"/>
                </a:lnTo>
                <a:lnTo>
                  <a:pt x="16675" y="41389"/>
                </a:lnTo>
                <a:lnTo>
                  <a:pt x="22847" y="41617"/>
                </a:lnTo>
                <a:lnTo>
                  <a:pt x="18554" y="42075"/>
                </a:lnTo>
                <a:lnTo>
                  <a:pt x="16179" y="42570"/>
                </a:lnTo>
                <a:lnTo>
                  <a:pt x="18326" y="42570"/>
                </a:lnTo>
                <a:lnTo>
                  <a:pt x="27012" y="43345"/>
                </a:lnTo>
                <a:lnTo>
                  <a:pt x="21463" y="42494"/>
                </a:lnTo>
                <a:lnTo>
                  <a:pt x="45745" y="43065"/>
                </a:lnTo>
                <a:lnTo>
                  <a:pt x="155562" y="45212"/>
                </a:lnTo>
                <a:lnTo>
                  <a:pt x="165341" y="45123"/>
                </a:lnTo>
                <a:lnTo>
                  <a:pt x="175031" y="44665"/>
                </a:lnTo>
                <a:lnTo>
                  <a:pt x="184581" y="44665"/>
                </a:lnTo>
                <a:lnTo>
                  <a:pt x="193357" y="45872"/>
                </a:lnTo>
                <a:lnTo>
                  <a:pt x="201866" y="45440"/>
                </a:lnTo>
                <a:lnTo>
                  <a:pt x="247904" y="45212"/>
                </a:lnTo>
                <a:lnTo>
                  <a:pt x="253695" y="45250"/>
                </a:lnTo>
                <a:lnTo>
                  <a:pt x="254304" y="45173"/>
                </a:lnTo>
                <a:lnTo>
                  <a:pt x="257949" y="44640"/>
                </a:lnTo>
                <a:lnTo>
                  <a:pt x="261899" y="44069"/>
                </a:lnTo>
                <a:lnTo>
                  <a:pt x="271335" y="44272"/>
                </a:lnTo>
                <a:lnTo>
                  <a:pt x="281089" y="44704"/>
                </a:lnTo>
                <a:lnTo>
                  <a:pt x="290195" y="44183"/>
                </a:lnTo>
                <a:lnTo>
                  <a:pt x="290118" y="44335"/>
                </a:lnTo>
                <a:lnTo>
                  <a:pt x="295033" y="44411"/>
                </a:lnTo>
                <a:lnTo>
                  <a:pt x="295021" y="44183"/>
                </a:lnTo>
                <a:lnTo>
                  <a:pt x="295008" y="43878"/>
                </a:lnTo>
                <a:lnTo>
                  <a:pt x="308114" y="45288"/>
                </a:lnTo>
                <a:lnTo>
                  <a:pt x="302183" y="43878"/>
                </a:lnTo>
                <a:lnTo>
                  <a:pt x="302018" y="43840"/>
                </a:lnTo>
                <a:lnTo>
                  <a:pt x="302945" y="43421"/>
                </a:lnTo>
                <a:lnTo>
                  <a:pt x="317334" y="43421"/>
                </a:lnTo>
                <a:lnTo>
                  <a:pt x="310095" y="44602"/>
                </a:lnTo>
                <a:lnTo>
                  <a:pt x="355803" y="45212"/>
                </a:lnTo>
                <a:lnTo>
                  <a:pt x="419328" y="45707"/>
                </a:lnTo>
                <a:lnTo>
                  <a:pt x="446951" y="45554"/>
                </a:lnTo>
                <a:lnTo>
                  <a:pt x="445998" y="45250"/>
                </a:lnTo>
                <a:lnTo>
                  <a:pt x="444195" y="44678"/>
                </a:lnTo>
                <a:lnTo>
                  <a:pt x="437565" y="45250"/>
                </a:lnTo>
                <a:lnTo>
                  <a:pt x="435076" y="43878"/>
                </a:lnTo>
                <a:lnTo>
                  <a:pt x="456692" y="44627"/>
                </a:lnTo>
                <a:lnTo>
                  <a:pt x="478612" y="44996"/>
                </a:lnTo>
                <a:lnTo>
                  <a:pt x="500214" y="44818"/>
                </a:lnTo>
                <a:lnTo>
                  <a:pt x="520852" y="43954"/>
                </a:lnTo>
                <a:lnTo>
                  <a:pt x="521106" y="43421"/>
                </a:lnTo>
                <a:lnTo>
                  <a:pt x="521271" y="43065"/>
                </a:lnTo>
                <a:lnTo>
                  <a:pt x="529412" y="43129"/>
                </a:lnTo>
                <a:lnTo>
                  <a:pt x="538289" y="43065"/>
                </a:lnTo>
                <a:lnTo>
                  <a:pt x="539470" y="42494"/>
                </a:lnTo>
                <a:lnTo>
                  <a:pt x="540918" y="41808"/>
                </a:lnTo>
                <a:lnTo>
                  <a:pt x="542721" y="42494"/>
                </a:lnTo>
                <a:lnTo>
                  <a:pt x="552056" y="42799"/>
                </a:lnTo>
                <a:lnTo>
                  <a:pt x="546506" y="43421"/>
                </a:lnTo>
                <a:lnTo>
                  <a:pt x="549681" y="43459"/>
                </a:lnTo>
                <a:lnTo>
                  <a:pt x="552754" y="43688"/>
                </a:lnTo>
                <a:lnTo>
                  <a:pt x="555002" y="43345"/>
                </a:lnTo>
                <a:lnTo>
                  <a:pt x="550951" y="42951"/>
                </a:lnTo>
                <a:lnTo>
                  <a:pt x="561632" y="42760"/>
                </a:lnTo>
                <a:lnTo>
                  <a:pt x="567448" y="43840"/>
                </a:lnTo>
                <a:lnTo>
                  <a:pt x="573366" y="42760"/>
                </a:lnTo>
                <a:lnTo>
                  <a:pt x="574421" y="42570"/>
                </a:lnTo>
                <a:lnTo>
                  <a:pt x="570484" y="41998"/>
                </a:lnTo>
                <a:lnTo>
                  <a:pt x="582193" y="41808"/>
                </a:lnTo>
                <a:lnTo>
                  <a:pt x="584720" y="43180"/>
                </a:lnTo>
                <a:lnTo>
                  <a:pt x="578180" y="43611"/>
                </a:lnTo>
                <a:lnTo>
                  <a:pt x="585431" y="43561"/>
                </a:lnTo>
                <a:lnTo>
                  <a:pt x="591743" y="43446"/>
                </a:lnTo>
                <a:lnTo>
                  <a:pt x="597712" y="43180"/>
                </a:lnTo>
                <a:lnTo>
                  <a:pt x="603986" y="42722"/>
                </a:lnTo>
                <a:lnTo>
                  <a:pt x="600837" y="42684"/>
                </a:lnTo>
                <a:lnTo>
                  <a:pt x="614680" y="41808"/>
                </a:lnTo>
                <a:lnTo>
                  <a:pt x="616699" y="41681"/>
                </a:lnTo>
                <a:lnTo>
                  <a:pt x="621055" y="41503"/>
                </a:lnTo>
                <a:lnTo>
                  <a:pt x="666203" y="39585"/>
                </a:lnTo>
                <a:lnTo>
                  <a:pt x="681291" y="38404"/>
                </a:lnTo>
                <a:lnTo>
                  <a:pt x="676503" y="37325"/>
                </a:lnTo>
                <a:lnTo>
                  <a:pt x="684237" y="36537"/>
                </a:lnTo>
                <a:lnTo>
                  <a:pt x="684352" y="36410"/>
                </a:lnTo>
                <a:lnTo>
                  <a:pt x="685431" y="36410"/>
                </a:lnTo>
                <a:lnTo>
                  <a:pt x="684237" y="36537"/>
                </a:lnTo>
                <a:lnTo>
                  <a:pt x="681456" y="39585"/>
                </a:lnTo>
                <a:lnTo>
                  <a:pt x="791667" y="39141"/>
                </a:lnTo>
                <a:lnTo>
                  <a:pt x="805472" y="39204"/>
                </a:lnTo>
                <a:lnTo>
                  <a:pt x="827062" y="41236"/>
                </a:lnTo>
                <a:lnTo>
                  <a:pt x="831621" y="41173"/>
                </a:lnTo>
                <a:lnTo>
                  <a:pt x="829945" y="38976"/>
                </a:lnTo>
                <a:lnTo>
                  <a:pt x="829475" y="38366"/>
                </a:lnTo>
                <a:lnTo>
                  <a:pt x="870394" y="37528"/>
                </a:lnTo>
                <a:lnTo>
                  <a:pt x="891413" y="37528"/>
                </a:lnTo>
                <a:lnTo>
                  <a:pt x="894842" y="38823"/>
                </a:lnTo>
                <a:lnTo>
                  <a:pt x="896950" y="38862"/>
                </a:lnTo>
                <a:lnTo>
                  <a:pt x="900163" y="38709"/>
                </a:lnTo>
                <a:lnTo>
                  <a:pt x="902119" y="39090"/>
                </a:lnTo>
                <a:lnTo>
                  <a:pt x="900518" y="38709"/>
                </a:lnTo>
                <a:lnTo>
                  <a:pt x="898283" y="38176"/>
                </a:lnTo>
                <a:lnTo>
                  <a:pt x="908735" y="38481"/>
                </a:lnTo>
                <a:lnTo>
                  <a:pt x="906348" y="38176"/>
                </a:lnTo>
                <a:lnTo>
                  <a:pt x="905751" y="38100"/>
                </a:lnTo>
                <a:lnTo>
                  <a:pt x="918362" y="37515"/>
                </a:lnTo>
                <a:lnTo>
                  <a:pt x="935697" y="36703"/>
                </a:lnTo>
                <a:lnTo>
                  <a:pt x="936104" y="36410"/>
                </a:lnTo>
                <a:lnTo>
                  <a:pt x="948461" y="27101"/>
                </a:lnTo>
                <a:lnTo>
                  <a:pt x="956335" y="14084"/>
                </a:lnTo>
                <a:lnTo>
                  <a:pt x="963930" y="8305"/>
                </a:lnTo>
                <a:lnTo>
                  <a:pt x="967143" y="5867"/>
                </a:lnTo>
                <a:lnTo>
                  <a:pt x="970000" y="3708"/>
                </a:lnTo>
                <a:lnTo>
                  <a:pt x="971359" y="2679"/>
                </a:lnTo>
                <a:lnTo>
                  <a:pt x="971613" y="2489"/>
                </a:lnTo>
                <a:close/>
              </a:path>
            </a:pathLst>
          </a:custGeom>
          <a:solidFill>
            <a:srgbClr val="A7A25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object 1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522719" y="0"/>
            <a:ext cx="5666232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925" y="30988"/>
            <a:ext cx="7721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35" dirty="0">
                <a:latin typeface="Arial"/>
                <a:cs typeface="Arial"/>
              </a:rPr>
              <a:t>Official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(Open)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0847" y="2310447"/>
            <a:ext cx="972185" cy="46355"/>
          </a:xfrm>
          <a:custGeom>
            <a:avLst/>
            <a:gdLst/>
            <a:ahLst/>
            <a:cxnLst/>
            <a:rect l="l" t="t" r="r" b="b"/>
            <a:pathLst>
              <a:path w="972185" h="46355">
                <a:moveTo>
                  <a:pt x="15989" y="42583"/>
                </a:moveTo>
                <a:lnTo>
                  <a:pt x="12192" y="41706"/>
                </a:lnTo>
                <a:lnTo>
                  <a:pt x="8216" y="41313"/>
                </a:lnTo>
                <a:lnTo>
                  <a:pt x="2895" y="41427"/>
                </a:lnTo>
                <a:lnTo>
                  <a:pt x="5880" y="42354"/>
                </a:lnTo>
                <a:lnTo>
                  <a:pt x="11087" y="42430"/>
                </a:lnTo>
                <a:lnTo>
                  <a:pt x="15989" y="42583"/>
                </a:lnTo>
                <a:close/>
              </a:path>
              <a:path w="972185" h="46355">
                <a:moveTo>
                  <a:pt x="16065" y="42621"/>
                </a:moveTo>
                <a:close/>
              </a:path>
              <a:path w="972185" h="46355">
                <a:moveTo>
                  <a:pt x="295363" y="44424"/>
                </a:moveTo>
                <a:lnTo>
                  <a:pt x="295033" y="44411"/>
                </a:lnTo>
                <a:lnTo>
                  <a:pt x="295046" y="45110"/>
                </a:lnTo>
                <a:lnTo>
                  <a:pt x="295363" y="44424"/>
                </a:lnTo>
                <a:close/>
              </a:path>
              <a:path w="972185" h="46355">
                <a:moveTo>
                  <a:pt x="393230" y="5664"/>
                </a:moveTo>
                <a:lnTo>
                  <a:pt x="324065" y="4787"/>
                </a:lnTo>
                <a:lnTo>
                  <a:pt x="274675" y="5664"/>
                </a:lnTo>
                <a:lnTo>
                  <a:pt x="393230" y="5664"/>
                </a:lnTo>
                <a:close/>
              </a:path>
              <a:path w="972185" h="46355">
                <a:moveTo>
                  <a:pt x="681456" y="39585"/>
                </a:moveTo>
                <a:lnTo>
                  <a:pt x="680262" y="39598"/>
                </a:lnTo>
                <a:lnTo>
                  <a:pt x="681139" y="39941"/>
                </a:lnTo>
                <a:lnTo>
                  <a:pt x="681456" y="39585"/>
                </a:lnTo>
                <a:close/>
              </a:path>
              <a:path w="972185" h="46355">
                <a:moveTo>
                  <a:pt x="835609" y="41122"/>
                </a:moveTo>
                <a:lnTo>
                  <a:pt x="831621" y="41186"/>
                </a:lnTo>
                <a:lnTo>
                  <a:pt x="832192" y="41935"/>
                </a:lnTo>
                <a:lnTo>
                  <a:pt x="835609" y="41122"/>
                </a:lnTo>
                <a:close/>
              </a:path>
              <a:path w="972185" h="46355">
                <a:moveTo>
                  <a:pt x="967892" y="1270"/>
                </a:moveTo>
                <a:lnTo>
                  <a:pt x="966673" y="1270"/>
                </a:lnTo>
                <a:lnTo>
                  <a:pt x="963879" y="1346"/>
                </a:lnTo>
                <a:lnTo>
                  <a:pt x="966597" y="1346"/>
                </a:lnTo>
                <a:lnTo>
                  <a:pt x="967892" y="1270"/>
                </a:lnTo>
                <a:close/>
              </a:path>
              <a:path w="972185" h="46355">
                <a:moveTo>
                  <a:pt x="971613" y="2489"/>
                </a:moveTo>
                <a:lnTo>
                  <a:pt x="965250" y="2400"/>
                </a:lnTo>
                <a:lnTo>
                  <a:pt x="963561" y="2374"/>
                </a:lnTo>
                <a:lnTo>
                  <a:pt x="955319" y="2400"/>
                </a:lnTo>
                <a:lnTo>
                  <a:pt x="953312" y="2171"/>
                </a:lnTo>
                <a:lnTo>
                  <a:pt x="963955" y="1308"/>
                </a:lnTo>
                <a:lnTo>
                  <a:pt x="954824" y="927"/>
                </a:lnTo>
                <a:lnTo>
                  <a:pt x="947737" y="622"/>
                </a:lnTo>
                <a:lnTo>
                  <a:pt x="932154" y="495"/>
                </a:lnTo>
                <a:lnTo>
                  <a:pt x="900430" y="927"/>
                </a:lnTo>
                <a:lnTo>
                  <a:pt x="900963" y="762"/>
                </a:lnTo>
                <a:lnTo>
                  <a:pt x="901611" y="571"/>
                </a:lnTo>
                <a:lnTo>
                  <a:pt x="897674" y="0"/>
                </a:lnTo>
                <a:lnTo>
                  <a:pt x="889901" y="762"/>
                </a:lnTo>
                <a:lnTo>
                  <a:pt x="882777" y="152"/>
                </a:lnTo>
                <a:lnTo>
                  <a:pt x="844397" y="1422"/>
                </a:lnTo>
                <a:lnTo>
                  <a:pt x="687184" y="2679"/>
                </a:lnTo>
                <a:lnTo>
                  <a:pt x="688301" y="2527"/>
                </a:lnTo>
                <a:lnTo>
                  <a:pt x="533628" y="3721"/>
                </a:lnTo>
                <a:lnTo>
                  <a:pt x="486270" y="3251"/>
                </a:lnTo>
                <a:lnTo>
                  <a:pt x="441325" y="5880"/>
                </a:lnTo>
                <a:lnTo>
                  <a:pt x="274675" y="5664"/>
                </a:lnTo>
                <a:lnTo>
                  <a:pt x="275297" y="5499"/>
                </a:lnTo>
                <a:lnTo>
                  <a:pt x="275501" y="5435"/>
                </a:lnTo>
                <a:lnTo>
                  <a:pt x="275907" y="5321"/>
                </a:lnTo>
                <a:lnTo>
                  <a:pt x="256743" y="5435"/>
                </a:lnTo>
                <a:lnTo>
                  <a:pt x="194995" y="4965"/>
                </a:lnTo>
                <a:lnTo>
                  <a:pt x="174663" y="5054"/>
                </a:lnTo>
                <a:lnTo>
                  <a:pt x="176695" y="5245"/>
                </a:lnTo>
                <a:lnTo>
                  <a:pt x="169227" y="5499"/>
                </a:lnTo>
                <a:lnTo>
                  <a:pt x="164807" y="5181"/>
                </a:lnTo>
                <a:lnTo>
                  <a:pt x="160921" y="4622"/>
                </a:lnTo>
                <a:lnTo>
                  <a:pt x="155028" y="4140"/>
                </a:lnTo>
                <a:lnTo>
                  <a:pt x="119951" y="7721"/>
                </a:lnTo>
                <a:lnTo>
                  <a:pt x="82753" y="8318"/>
                </a:lnTo>
                <a:lnTo>
                  <a:pt x="44513" y="7048"/>
                </a:lnTo>
                <a:lnTo>
                  <a:pt x="6299" y="5054"/>
                </a:lnTo>
                <a:lnTo>
                  <a:pt x="749" y="15367"/>
                </a:lnTo>
                <a:lnTo>
                  <a:pt x="0" y="28536"/>
                </a:lnTo>
                <a:lnTo>
                  <a:pt x="7099" y="39090"/>
                </a:lnTo>
                <a:lnTo>
                  <a:pt x="25069" y="41503"/>
                </a:lnTo>
                <a:lnTo>
                  <a:pt x="16675" y="41389"/>
                </a:lnTo>
                <a:lnTo>
                  <a:pt x="22847" y="41617"/>
                </a:lnTo>
                <a:lnTo>
                  <a:pt x="18554" y="42087"/>
                </a:lnTo>
                <a:lnTo>
                  <a:pt x="16179" y="42583"/>
                </a:lnTo>
                <a:lnTo>
                  <a:pt x="18326" y="42583"/>
                </a:lnTo>
                <a:lnTo>
                  <a:pt x="27012" y="43345"/>
                </a:lnTo>
                <a:lnTo>
                  <a:pt x="21463" y="42506"/>
                </a:lnTo>
                <a:lnTo>
                  <a:pt x="45770" y="43078"/>
                </a:lnTo>
                <a:lnTo>
                  <a:pt x="155562" y="45224"/>
                </a:lnTo>
                <a:lnTo>
                  <a:pt x="165341" y="45135"/>
                </a:lnTo>
                <a:lnTo>
                  <a:pt x="175031" y="44678"/>
                </a:lnTo>
                <a:lnTo>
                  <a:pt x="184581" y="44678"/>
                </a:lnTo>
                <a:lnTo>
                  <a:pt x="193357" y="45872"/>
                </a:lnTo>
                <a:lnTo>
                  <a:pt x="201866" y="45440"/>
                </a:lnTo>
                <a:lnTo>
                  <a:pt x="247523" y="45212"/>
                </a:lnTo>
                <a:lnTo>
                  <a:pt x="253695" y="45262"/>
                </a:lnTo>
                <a:lnTo>
                  <a:pt x="254304" y="45173"/>
                </a:lnTo>
                <a:lnTo>
                  <a:pt x="257949" y="44653"/>
                </a:lnTo>
                <a:lnTo>
                  <a:pt x="261899" y="44081"/>
                </a:lnTo>
                <a:lnTo>
                  <a:pt x="271335" y="44284"/>
                </a:lnTo>
                <a:lnTo>
                  <a:pt x="281089" y="44704"/>
                </a:lnTo>
                <a:lnTo>
                  <a:pt x="290195" y="44196"/>
                </a:lnTo>
                <a:lnTo>
                  <a:pt x="290118" y="44348"/>
                </a:lnTo>
                <a:lnTo>
                  <a:pt x="295033" y="44411"/>
                </a:lnTo>
                <a:lnTo>
                  <a:pt x="295021" y="44196"/>
                </a:lnTo>
                <a:lnTo>
                  <a:pt x="295008" y="43878"/>
                </a:lnTo>
                <a:lnTo>
                  <a:pt x="308114" y="45300"/>
                </a:lnTo>
                <a:lnTo>
                  <a:pt x="302183" y="43878"/>
                </a:lnTo>
                <a:lnTo>
                  <a:pt x="302018" y="43840"/>
                </a:lnTo>
                <a:lnTo>
                  <a:pt x="302945" y="43421"/>
                </a:lnTo>
                <a:lnTo>
                  <a:pt x="317334" y="43421"/>
                </a:lnTo>
                <a:lnTo>
                  <a:pt x="310095" y="44615"/>
                </a:lnTo>
                <a:lnTo>
                  <a:pt x="355803" y="45224"/>
                </a:lnTo>
                <a:lnTo>
                  <a:pt x="419328" y="45720"/>
                </a:lnTo>
                <a:lnTo>
                  <a:pt x="446951" y="45567"/>
                </a:lnTo>
                <a:lnTo>
                  <a:pt x="445998" y="45262"/>
                </a:lnTo>
                <a:lnTo>
                  <a:pt x="444195" y="44691"/>
                </a:lnTo>
                <a:lnTo>
                  <a:pt x="437565" y="45262"/>
                </a:lnTo>
                <a:lnTo>
                  <a:pt x="435076" y="43878"/>
                </a:lnTo>
                <a:lnTo>
                  <a:pt x="456692" y="44627"/>
                </a:lnTo>
                <a:lnTo>
                  <a:pt x="478612" y="44996"/>
                </a:lnTo>
                <a:lnTo>
                  <a:pt x="500214" y="44831"/>
                </a:lnTo>
                <a:lnTo>
                  <a:pt x="520852" y="43954"/>
                </a:lnTo>
                <a:lnTo>
                  <a:pt x="521106" y="43421"/>
                </a:lnTo>
                <a:lnTo>
                  <a:pt x="521271" y="43065"/>
                </a:lnTo>
                <a:lnTo>
                  <a:pt x="529412" y="43129"/>
                </a:lnTo>
                <a:lnTo>
                  <a:pt x="538289" y="43065"/>
                </a:lnTo>
                <a:lnTo>
                  <a:pt x="539470" y="42506"/>
                </a:lnTo>
                <a:lnTo>
                  <a:pt x="540918" y="41821"/>
                </a:lnTo>
                <a:lnTo>
                  <a:pt x="542721" y="42506"/>
                </a:lnTo>
                <a:lnTo>
                  <a:pt x="552056" y="42811"/>
                </a:lnTo>
                <a:lnTo>
                  <a:pt x="546506" y="43421"/>
                </a:lnTo>
                <a:lnTo>
                  <a:pt x="549681" y="43459"/>
                </a:lnTo>
                <a:lnTo>
                  <a:pt x="552754" y="43688"/>
                </a:lnTo>
                <a:lnTo>
                  <a:pt x="555002" y="43345"/>
                </a:lnTo>
                <a:lnTo>
                  <a:pt x="550951" y="42964"/>
                </a:lnTo>
                <a:lnTo>
                  <a:pt x="561632" y="42773"/>
                </a:lnTo>
                <a:lnTo>
                  <a:pt x="567448" y="43840"/>
                </a:lnTo>
                <a:lnTo>
                  <a:pt x="573366" y="42773"/>
                </a:lnTo>
                <a:lnTo>
                  <a:pt x="574421" y="42583"/>
                </a:lnTo>
                <a:lnTo>
                  <a:pt x="570484" y="42011"/>
                </a:lnTo>
                <a:lnTo>
                  <a:pt x="582193" y="41821"/>
                </a:lnTo>
                <a:lnTo>
                  <a:pt x="584720" y="43192"/>
                </a:lnTo>
                <a:lnTo>
                  <a:pt x="578180" y="43611"/>
                </a:lnTo>
                <a:lnTo>
                  <a:pt x="585431" y="43573"/>
                </a:lnTo>
                <a:lnTo>
                  <a:pt x="591743" y="43446"/>
                </a:lnTo>
                <a:lnTo>
                  <a:pt x="597712" y="43192"/>
                </a:lnTo>
                <a:lnTo>
                  <a:pt x="603986" y="42735"/>
                </a:lnTo>
                <a:lnTo>
                  <a:pt x="600837" y="42697"/>
                </a:lnTo>
                <a:lnTo>
                  <a:pt x="614692" y="41821"/>
                </a:lnTo>
                <a:lnTo>
                  <a:pt x="616699" y="41694"/>
                </a:lnTo>
                <a:lnTo>
                  <a:pt x="621068" y="41503"/>
                </a:lnTo>
                <a:lnTo>
                  <a:pt x="666191" y="39585"/>
                </a:lnTo>
                <a:lnTo>
                  <a:pt x="681291" y="38404"/>
                </a:lnTo>
                <a:lnTo>
                  <a:pt x="676503" y="37338"/>
                </a:lnTo>
                <a:lnTo>
                  <a:pt x="684237" y="36537"/>
                </a:lnTo>
                <a:lnTo>
                  <a:pt x="684352" y="36410"/>
                </a:lnTo>
                <a:lnTo>
                  <a:pt x="685431" y="36410"/>
                </a:lnTo>
                <a:lnTo>
                  <a:pt x="684237" y="36537"/>
                </a:lnTo>
                <a:lnTo>
                  <a:pt x="681456" y="39585"/>
                </a:lnTo>
                <a:lnTo>
                  <a:pt x="791311" y="39154"/>
                </a:lnTo>
                <a:lnTo>
                  <a:pt x="805472" y="39217"/>
                </a:lnTo>
                <a:lnTo>
                  <a:pt x="827062" y="41236"/>
                </a:lnTo>
                <a:lnTo>
                  <a:pt x="831621" y="41186"/>
                </a:lnTo>
                <a:lnTo>
                  <a:pt x="829945" y="38989"/>
                </a:lnTo>
                <a:lnTo>
                  <a:pt x="829475" y="38366"/>
                </a:lnTo>
                <a:lnTo>
                  <a:pt x="870394" y="37541"/>
                </a:lnTo>
                <a:lnTo>
                  <a:pt x="891425" y="37541"/>
                </a:lnTo>
                <a:lnTo>
                  <a:pt x="894842" y="38823"/>
                </a:lnTo>
                <a:lnTo>
                  <a:pt x="896950" y="38862"/>
                </a:lnTo>
                <a:lnTo>
                  <a:pt x="900163" y="38709"/>
                </a:lnTo>
                <a:lnTo>
                  <a:pt x="902119" y="39090"/>
                </a:lnTo>
                <a:lnTo>
                  <a:pt x="900518" y="38709"/>
                </a:lnTo>
                <a:lnTo>
                  <a:pt x="898283" y="38176"/>
                </a:lnTo>
                <a:lnTo>
                  <a:pt x="908735" y="38481"/>
                </a:lnTo>
                <a:lnTo>
                  <a:pt x="906348" y="38176"/>
                </a:lnTo>
                <a:lnTo>
                  <a:pt x="905751" y="38100"/>
                </a:lnTo>
                <a:lnTo>
                  <a:pt x="918349" y="37515"/>
                </a:lnTo>
                <a:lnTo>
                  <a:pt x="935697" y="36715"/>
                </a:lnTo>
                <a:lnTo>
                  <a:pt x="936104" y="36410"/>
                </a:lnTo>
                <a:lnTo>
                  <a:pt x="948461" y="27101"/>
                </a:lnTo>
                <a:lnTo>
                  <a:pt x="956335" y="14084"/>
                </a:lnTo>
                <a:lnTo>
                  <a:pt x="963930" y="8318"/>
                </a:lnTo>
                <a:lnTo>
                  <a:pt x="967143" y="5880"/>
                </a:lnTo>
                <a:lnTo>
                  <a:pt x="970000" y="3721"/>
                </a:lnTo>
                <a:lnTo>
                  <a:pt x="971359" y="2679"/>
                </a:lnTo>
                <a:lnTo>
                  <a:pt x="971613" y="2489"/>
                </a:lnTo>
                <a:close/>
              </a:path>
            </a:pathLst>
          </a:custGeom>
          <a:solidFill>
            <a:srgbClr val="A7A2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25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4" dirty="0"/>
              <a:t>Right</a:t>
            </a:r>
            <a:r>
              <a:rPr spc="-250" dirty="0"/>
              <a:t> </a:t>
            </a:r>
            <a:r>
              <a:rPr spc="-215" dirty="0"/>
              <a:t>Outer</a:t>
            </a:r>
            <a:r>
              <a:rPr spc="-254" dirty="0"/>
              <a:t> </a:t>
            </a:r>
            <a:r>
              <a:rPr spc="-425" dirty="0"/>
              <a:t>Join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33042" y="2528315"/>
            <a:ext cx="3390265" cy="266827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spc="-10" dirty="0">
                <a:latin typeface="Avenir-Book"/>
                <a:cs typeface="Avenir-Book"/>
              </a:rPr>
              <a:t>Syntax:</a:t>
            </a:r>
            <a:endParaRPr sz="2000" dirty="0">
              <a:latin typeface="Avenir-Book"/>
              <a:cs typeface="Avenir-Book"/>
            </a:endParaRPr>
          </a:p>
          <a:p>
            <a:pPr marL="12700" marR="603250">
              <a:lnSpc>
                <a:spcPts val="3720"/>
              </a:lnSpc>
              <a:spcBef>
                <a:spcPts val="225"/>
              </a:spcBef>
            </a:pPr>
            <a:r>
              <a:rPr sz="2000" dirty="0">
                <a:solidFill>
                  <a:srgbClr val="FF0000"/>
                </a:solidFill>
                <a:highlight>
                  <a:srgbClr val="FFFF00"/>
                </a:highlight>
                <a:latin typeface="Avenir-Book"/>
                <a:cs typeface="Avenir-Book"/>
              </a:rPr>
              <a:t>SELECT</a:t>
            </a:r>
            <a:r>
              <a:rPr sz="2000" spc="-15" dirty="0">
                <a:solidFill>
                  <a:srgbClr val="FF0000"/>
                </a:solidFill>
                <a:highlight>
                  <a:srgbClr val="FFFF00"/>
                </a:highlight>
                <a:latin typeface="Avenir-Book"/>
                <a:cs typeface="Avenir-Book"/>
              </a:rPr>
              <a:t> </a:t>
            </a:r>
            <a:r>
              <a:rPr sz="2000" spc="-10" dirty="0">
                <a:solidFill>
                  <a:srgbClr val="FF0000"/>
                </a:solidFill>
                <a:highlight>
                  <a:srgbClr val="FFFF00"/>
                </a:highlight>
                <a:latin typeface="Avenir-Book"/>
                <a:cs typeface="Avenir-Book"/>
              </a:rPr>
              <a:t>&lt;columnname&gt; </a:t>
            </a:r>
            <a:r>
              <a:rPr sz="2000" dirty="0">
                <a:solidFill>
                  <a:srgbClr val="FF0000"/>
                </a:solidFill>
                <a:highlight>
                  <a:srgbClr val="FFFF00"/>
                </a:highlight>
                <a:latin typeface="Avenir-Book"/>
                <a:cs typeface="Avenir-Book"/>
              </a:rPr>
              <a:t>FROM</a:t>
            </a:r>
            <a:r>
              <a:rPr sz="2000" spc="-30" dirty="0">
                <a:solidFill>
                  <a:srgbClr val="FF0000"/>
                </a:solidFill>
                <a:highlight>
                  <a:srgbClr val="FFFF00"/>
                </a:highlight>
                <a:latin typeface="Avenir-Book"/>
                <a:cs typeface="Avenir-Book"/>
              </a:rPr>
              <a:t> </a:t>
            </a:r>
            <a:r>
              <a:rPr sz="2000" dirty="0">
                <a:solidFill>
                  <a:srgbClr val="FF0000"/>
                </a:solidFill>
                <a:highlight>
                  <a:srgbClr val="FFFF00"/>
                </a:highlight>
                <a:latin typeface="Avenir-Book"/>
                <a:cs typeface="Avenir-Book"/>
              </a:rPr>
              <a:t>Table</a:t>
            </a:r>
            <a:r>
              <a:rPr sz="2000" spc="-15" dirty="0">
                <a:solidFill>
                  <a:srgbClr val="FF0000"/>
                </a:solidFill>
                <a:highlight>
                  <a:srgbClr val="FFFF00"/>
                </a:highlight>
                <a:latin typeface="Avenir-Book"/>
                <a:cs typeface="Avenir-Book"/>
              </a:rPr>
              <a:t> </a:t>
            </a:r>
            <a:r>
              <a:rPr sz="2000" spc="-50" dirty="0">
                <a:solidFill>
                  <a:srgbClr val="FF0000"/>
                </a:solidFill>
                <a:highlight>
                  <a:srgbClr val="FFFF00"/>
                </a:highlight>
                <a:latin typeface="Avenir-Book"/>
                <a:cs typeface="Avenir-Book"/>
              </a:rPr>
              <a:t>1</a:t>
            </a:r>
            <a:endParaRPr sz="2000" dirty="0">
              <a:solidFill>
                <a:srgbClr val="FF0000"/>
              </a:solidFill>
              <a:highlight>
                <a:srgbClr val="FFFF00"/>
              </a:highlight>
              <a:latin typeface="Avenir-Book"/>
              <a:cs typeface="Avenir-Book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2000" dirty="0">
                <a:solidFill>
                  <a:srgbClr val="FF0000"/>
                </a:solidFill>
                <a:highlight>
                  <a:srgbClr val="FFFF00"/>
                </a:highlight>
                <a:latin typeface="Avenir-Book"/>
                <a:cs typeface="Avenir-Book"/>
              </a:rPr>
              <a:t>RIGHT</a:t>
            </a:r>
            <a:r>
              <a:rPr sz="2000" spc="-30" dirty="0">
                <a:solidFill>
                  <a:srgbClr val="FF0000"/>
                </a:solidFill>
                <a:highlight>
                  <a:srgbClr val="FFFF00"/>
                </a:highlight>
                <a:latin typeface="Avenir-Book"/>
                <a:cs typeface="Avenir-Book"/>
              </a:rPr>
              <a:t> </a:t>
            </a:r>
            <a:r>
              <a:rPr sz="2000" dirty="0">
                <a:solidFill>
                  <a:srgbClr val="FF0000"/>
                </a:solidFill>
                <a:highlight>
                  <a:srgbClr val="FFFF00"/>
                </a:highlight>
                <a:latin typeface="Avenir-Book"/>
                <a:cs typeface="Avenir-Book"/>
              </a:rPr>
              <a:t>OUTER</a:t>
            </a:r>
            <a:r>
              <a:rPr sz="2000" spc="-20" dirty="0">
                <a:solidFill>
                  <a:srgbClr val="FF0000"/>
                </a:solidFill>
                <a:highlight>
                  <a:srgbClr val="FFFF00"/>
                </a:highlight>
                <a:latin typeface="Avenir-Book"/>
                <a:cs typeface="Avenir-Book"/>
              </a:rPr>
              <a:t> </a:t>
            </a:r>
            <a:r>
              <a:rPr sz="2000" dirty="0">
                <a:solidFill>
                  <a:srgbClr val="FF0000"/>
                </a:solidFill>
                <a:highlight>
                  <a:srgbClr val="FFFF00"/>
                </a:highlight>
                <a:latin typeface="Avenir-Book"/>
                <a:cs typeface="Avenir-Book"/>
              </a:rPr>
              <a:t>JOIN</a:t>
            </a:r>
            <a:r>
              <a:rPr sz="2000" spc="-25" dirty="0">
                <a:solidFill>
                  <a:srgbClr val="FF0000"/>
                </a:solidFill>
                <a:highlight>
                  <a:srgbClr val="FFFF00"/>
                </a:highlight>
                <a:latin typeface="Avenir-Book"/>
                <a:cs typeface="Avenir-Book"/>
              </a:rPr>
              <a:t> </a:t>
            </a:r>
            <a:r>
              <a:rPr sz="2000" spc="-10" dirty="0">
                <a:solidFill>
                  <a:srgbClr val="FF0000"/>
                </a:solidFill>
                <a:highlight>
                  <a:srgbClr val="FFFF00"/>
                </a:highlight>
                <a:latin typeface="Avenir-Book"/>
                <a:cs typeface="Avenir-Book"/>
              </a:rPr>
              <a:t>Table2</a:t>
            </a:r>
            <a:endParaRPr sz="2000" dirty="0">
              <a:solidFill>
                <a:srgbClr val="FF0000"/>
              </a:solidFill>
              <a:highlight>
                <a:srgbClr val="FFFF00"/>
              </a:highlight>
              <a:latin typeface="Avenir-Book"/>
              <a:cs typeface="Avenir-Book"/>
            </a:endParaRPr>
          </a:p>
          <a:p>
            <a:pPr marL="241300" marR="5080" indent="-228600">
              <a:lnSpc>
                <a:spcPct val="112000"/>
              </a:lnSpc>
              <a:spcBef>
                <a:spcPts val="910"/>
              </a:spcBef>
            </a:pPr>
            <a:r>
              <a:rPr sz="2000" dirty="0">
                <a:solidFill>
                  <a:srgbClr val="FF0000"/>
                </a:solidFill>
                <a:highlight>
                  <a:srgbClr val="FFFF00"/>
                </a:highlight>
                <a:latin typeface="Avenir-Book"/>
                <a:cs typeface="Avenir-Book"/>
              </a:rPr>
              <a:t>ON</a:t>
            </a:r>
            <a:r>
              <a:rPr sz="2000" spc="-45" dirty="0">
                <a:solidFill>
                  <a:srgbClr val="FF0000"/>
                </a:solidFill>
                <a:highlight>
                  <a:srgbClr val="FFFF00"/>
                </a:highlight>
                <a:latin typeface="Avenir-Book"/>
                <a:cs typeface="Avenir-Book"/>
              </a:rPr>
              <a:t> </a:t>
            </a:r>
            <a:r>
              <a:rPr sz="2000" dirty="0">
                <a:solidFill>
                  <a:srgbClr val="FF0000"/>
                </a:solidFill>
                <a:highlight>
                  <a:srgbClr val="FFFF00"/>
                </a:highlight>
                <a:latin typeface="Avenir-Book"/>
                <a:cs typeface="Avenir-Book"/>
              </a:rPr>
              <a:t>Table1.&lt;columnname&gt;</a:t>
            </a:r>
            <a:r>
              <a:rPr sz="2000" spc="-35" dirty="0">
                <a:solidFill>
                  <a:srgbClr val="FF0000"/>
                </a:solidFill>
                <a:highlight>
                  <a:srgbClr val="FFFF00"/>
                </a:highlight>
                <a:latin typeface="Avenir-Book"/>
                <a:cs typeface="Avenir-Book"/>
              </a:rPr>
              <a:t> </a:t>
            </a:r>
            <a:r>
              <a:rPr sz="2000" spc="-50" dirty="0">
                <a:solidFill>
                  <a:srgbClr val="FF0000"/>
                </a:solidFill>
                <a:highlight>
                  <a:srgbClr val="FFFF00"/>
                </a:highlight>
                <a:latin typeface="Avenir-Book"/>
                <a:cs typeface="Avenir-Book"/>
              </a:rPr>
              <a:t>= </a:t>
            </a:r>
            <a:r>
              <a:rPr sz="2000" spc="-10" dirty="0">
                <a:solidFill>
                  <a:srgbClr val="FF0000"/>
                </a:solidFill>
                <a:highlight>
                  <a:srgbClr val="FFFF00"/>
                </a:highlight>
                <a:latin typeface="Avenir-Book"/>
                <a:cs typeface="Avenir-Book"/>
              </a:rPr>
              <a:t>Table2.&lt;columnname&gt;</a:t>
            </a:r>
            <a:endParaRPr sz="2000" dirty="0">
              <a:solidFill>
                <a:srgbClr val="FF0000"/>
              </a:solidFill>
              <a:highlight>
                <a:srgbClr val="FFFF00"/>
              </a:highlight>
              <a:latin typeface="Avenir-Book"/>
              <a:cs typeface="Avenir-Book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74921" y="2416629"/>
            <a:ext cx="4523755" cy="288471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925" y="30988"/>
            <a:ext cx="7721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35" dirty="0">
                <a:latin typeface="Arial"/>
                <a:cs typeface="Arial"/>
              </a:rPr>
              <a:t>Official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(Open)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0847" y="2310447"/>
            <a:ext cx="972185" cy="46355"/>
          </a:xfrm>
          <a:custGeom>
            <a:avLst/>
            <a:gdLst/>
            <a:ahLst/>
            <a:cxnLst/>
            <a:rect l="l" t="t" r="r" b="b"/>
            <a:pathLst>
              <a:path w="972185" h="46355">
                <a:moveTo>
                  <a:pt x="15989" y="42583"/>
                </a:moveTo>
                <a:lnTo>
                  <a:pt x="12192" y="41706"/>
                </a:lnTo>
                <a:lnTo>
                  <a:pt x="8216" y="41313"/>
                </a:lnTo>
                <a:lnTo>
                  <a:pt x="2895" y="41427"/>
                </a:lnTo>
                <a:lnTo>
                  <a:pt x="5880" y="42354"/>
                </a:lnTo>
                <a:lnTo>
                  <a:pt x="11087" y="42430"/>
                </a:lnTo>
                <a:lnTo>
                  <a:pt x="15989" y="42583"/>
                </a:lnTo>
                <a:close/>
              </a:path>
              <a:path w="972185" h="46355">
                <a:moveTo>
                  <a:pt x="16065" y="42621"/>
                </a:moveTo>
                <a:close/>
              </a:path>
              <a:path w="972185" h="46355">
                <a:moveTo>
                  <a:pt x="295363" y="44424"/>
                </a:moveTo>
                <a:lnTo>
                  <a:pt x="295033" y="44411"/>
                </a:lnTo>
                <a:lnTo>
                  <a:pt x="295046" y="45110"/>
                </a:lnTo>
                <a:lnTo>
                  <a:pt x="295363" y="44424"/>
                </a:lnTo>
                <a:close/>
              </a:path>
              <a:path w="972185" h="46355">
                <a:moveTo>
                  <a:pt x="393230" y="5664"/>
                </a:moveTo>
                <a:lnTo>
                  <a:pt x="324065" y="4787"/>
                </a:lnTo>
                <a:lnTo>
                  <a:pt x="274675" y="5664"/>
                </a:lnTo>
                <a:lnTo>
                  <a:pt x="393230" y="5664"/>
                </a:lnTo>
                <a:close/>
              </a:path>
              <a:path w="972185" h="46355">
                <a:moveTo>
                  <a:pt x="681456" y="39585"/>
                </a:moveTo>
                <a:lnTo>
                  <a:pt x="680262" y="39598"/>
                </a:lnTo>
                <a:lnTo>
                  <a:pt x="681139" y="39941"/>
                </a:lnTo>
                <a:lnTo>
                  <a:pt x="681456" y="39585"/>
                </a:lnTo>
                <a:close/>
              </a:path>
              <a:path w="972185" h="46355">
                <a:moveTo>
                  <a:pt x="835609" y="41122"/>
                </a:moveTo>
                <a:lnTo>
                  <a:pt x="831621" y="41186"/>
                </a:lnTo>
                <a:lnTo>
                  <a:pt x="832192" y="41935"/>
                </a:lnTo>
                <a:lnTo>
                  <a:pt x="835609" y="41122"/>
                </a:lnTo>
                <a:close/>
              </a:path>
              <a:path w="972185" h="46355">
                <a:moveTo>
                  <a:pt x="967892" y="1270"/>
                </a:moveTo>
                <a:lnTo>
                  <a:pt x="966673" y="1270"/>
                </a:lnTo>
                <a:lnTo>
                  <a:pt x="963879" y="1346"/>
                </a:lnTo>
                <a:lnTo>
                  <a:pt x="966597" y="1346"/>
                </a:lnTo>
                <a:lnTo>
                  <a:pt x="967892" y="1270"/>
                </a:lnTo>
                <a:close/>
              </a:path>
              <a:path w="972185" h="46355">
                <a:moveTo>
                  <a:pt x="971613" y="2489"/>
                </a:moveTo>
                <a:lnTo>
                  <a:pt x="965250" y="2400"/>
                </a:lnTo>
                <a:lnTo>
                  <a:pt x="963561" y="2374"/>
                </a:lnTo>
                <a:lnTo>
                  <a:pt x="955319" y="2400"/>
                </a:lnTo>
                <a:lnTo>
                  <a:pt x="953312" y="2171"/>
                </a:lnTo>
                <a:lnTo>
                  <a:pt x="963955" y="1308"/>
                </a:lnTo>
                <a:lnTo>
                  <a:pt x="954824" y="927"/>
                </a:lnTo>
                <a:lnTo>
                  <a:pt x="947737" y="622"/>
                </a:lnTo>
                <a:lnTo>
                  <a:pt x="932154" y="495"/>
                </a:lnTo>
                <a:lnTo>
                  <a:pt x="900430" y="927"/>
                </a:lnTo>
                <a:lnTo>
                  <a:pt x="900963" y="762"/>
                </a:lnTo>
                <a:lnTo>
                  <a:pt x="901611" y="571"/>
                </a:lnTo>
                <a:lnTo>
                  <a:pt x="897674" y="0"/>
                </a:lnTo>
                <a:lnTo>
                  <a:pt x="889901" y="762"/>
                </a:lnTo>
                <a:lnTo>
                  <a:pt x="882777" y="152"/>
                </a:lnTo>
                <a:lnTo>
                  <a:pt x="844397" y="1422"/>
                </a:lnTo>
                <a:lnTo>
                  <a:pt x="687184" y="2679"/>
                </a:lnTo>
                <a:lnTo>
                  <a:pt x="688301" y="2527"/>
                </a:lnTo>
                <a:lnTo>
                  <a:pt x="533628" y="3721"/>
                </a:lnTo>
                <a:lnTo>
                  <a:pt x="486270" y="3251"/>
                </a:lnTo>
                <a:lnTo>
                  <a:pt x="441325" y="5880"/>
                </a:lnTo>
                <a:lnTo>
                  <a:pt x="274675" y="5664"/>
                </a:lnTo>
                <a:lnTo>
                  <a:pt x="275297" y="5499"/>
                </a:lnTo>
                <a:lnTo>
                  <a:pt x="275501" y="5435"/>
                </a:lnTo>
                <a:lnTo>
                  <a:pt x="275907" y="5321"/>
                </a:lnTo>
                <a:lnTo>
                  <a:pt x="256743" y="5435"/>
                </a:lnTo>
                <a:lnTo>
                  <a:pt x="194995" y="4965"/>
                </a:lnTo>
                <a:lnTo>
                  <a:pt x="174663" y="5054"/>
                </a:lnTo>
                <a:lnTo>
                  <a:pt x="176695" y="5245"/>
                </a:lnTo>
                <a:lnTo>
                  <a:pt x="169227" y="5499"/>
                </a:lnTo>
                <a:lnTo>
                  <a:pt x="164807" y="5181"/>
                </a:lnTo>
                <a:lnTo>
                  <a:pt x="160921" y="4622"/>
                </a:lnTo>
                <a:lnTo>
                  <a:pt x="155028" y="4140"/>
                </a:lnTo>
                <a:lnTo>
                  <a:pt x="119951" y="7721"/>
                </a:lnTo>
                <a:lnTo>
                  <a:pt x="82753" y="8318"/>
                </a:lnTo>
                <a:lnTo>
                  <a:pt x="44513" y="7048"/>
                </a:lnTo>
                <a:lnTo>
                  <a:pt x="6299" y="5054"/>
                </a:lnTo>
                <a:lnTo>
                  <a:pt x="749" y="15367"/>
                </a:lnTo>
                <a:lnTo>
                  <a:pt x="0" y="28536"/>
                </a:lnTo>
                <a:lnTo>
                  <a:pt x="7099" y="39090"/>
                </a:lnTo>
                <a:lnTo>
                  <a:pt x="25069" y="41503"/>
                </a:lnTo>
                <a:lnTo>
                  <a:pt x="16675" y="41389"/>
                </a:lnTo>
                <a:lnTo>
                  <a:pt x="22847" y="41617"/>
                </a:lnTo>
                <a:lnTo>
                  <a:pt x="18554" y="42087"/>
                </a:lnTo>
                <a:lnTo>
                  <a:pt x="16179" y="42583"/>
                </a:lnTo>
                <a:lnTo>
                  <a:pt x="18326" y="42583"/>
                </a:lnTo>
                <a:lnTo>
                  <a:pt x="27012" y="43345"/>
                </a:lnTo>
                <a:lnTo>
                  <a:pt x="21463" y="42506"/>
                </a:lnTo>
                <a:lnTo>
                  <a:pt x="45770" y="43078"/>
                </a:lnTo>
                <a:lnTo>
                  <a:pt x="155562" y="45224"/>
                </a:lnTo>
                <a:lnTo>
                  <a:pt x="165341" y="45135"/>
                </a:lnTo>
                <a:lnTo>
                  <a:pt x="175031" y="44678"/>
                </a:lnTo>
                <a:lnTo>
                  <a:pt x="184581" y="44678"/>
                </a:lnTo>
                <a:lnTo>
                  <a:pt x="193357" y="45872"/>
                </a:lnTo>
                <a:lnTo>
                  <a:pt x="201866" y="45440"/>
                </a:lnTo>
                <a:lnTo>
                  <a:pt x="247523" y="45212"/>
                </a:lnTo>
                <a:lnTo>
                  <a:pt x="253695" y="45262"/>
                </a:lnTo>
                <a:lnTo>
                  <a:pt x="254304" y="45173"/>
                </a:lnTo>
                <a:lnTo>
                  <a:pt x="257949" y="44653"/>
                </a:lnTo>
                <a:lnTo>
                  <a:pt x="261899" y="44081"/>
                </a:lnTo>
                <a:lnTo>
                  <a:pt x="271335" y="44284"/>
                </a:lnTo>
                <a:lnTo>
                  <a:pt x="281089" y="44704"/>
                </a:lnTo>
                <a:lnTo>
                  <a:pt x="290195" y="44196"/>
                </a:lnTo>
                <a:lnTo>
                  <a:pt x="290118" y="44348"/>
                </a:lnTo>
                <a:lnTo>
                  <a:pt x="295033" y="44411"/>
                </a:lnTo>
                <a:lnTo>
                  <a:pt x="295021" y="44196"/>
                </a:lnTo>
                <a:lnTo>
                  <a:pt x="295008" y="43878"/>
                </a:lnTo>
                <a:lnTo>
                  <a:pt x="308114" y="45300"/>
                </a:lnTo>
                <a:lnTo>
                  <a:pt x="302183" y="43878"/>
                </a:lnTo>
                <a:lnTo>
                  <a:pt x="302018" y="43840"/>
                </a:lnTo>
                <a:lnTo>
                  <a:pt x="302945" y="43421"/>
                </a:lnTo>
                <a:lnTo>
                  <a:pt x="317334" y="43421"/>
                </a:lnTo>
                <a:lnTo>
                  <a:pt x="310095" y="44615"/>
                </a:lnTo>
                <a:lnTo>
                  <a:pt x="355803" y="45224"/>
                </a:lnTo>
                <a:lnTo>
                  <a:pt x="419328" y="45720"/>
                </a:lnTo>
                <a:lnTo>
                  <a:pt x="446951" y="45567"/>
                </a:lnTo>
                <a:lnTo>
                  <a:pt x="445998" y="45262"/>
                </a:lnTo>
                <a:lnTo>
                  <a:pt x="444195" y="44691"/>
                </a:lnTo>
                <a:lnTo>
                  <a:pt x="437565" y="45262"/>
                </a:lnTo>
                <a:lnTo>
                  <a:pt x="435076" y="43878"/>
                </a:lnTo>
                <a:lnTo>
                  <a:pt x="456692" y="44627"/>
                </a:lnTo>
                <a:lnTo>
                  <a:pt x="478612" y="44996"/>
                </a:lnTo>
                <a:lnTo>
                  <a:pt x="500214" y="44831"/>
                </a:lnTo>
                <a:lnTo>
                  <a:pt x="520852" y="43954"/>
                </a:lnTo>
                <a:lnTo>
                  <a:pt x="521106" y="43421"/>
                </a:lnTo>
                <a:lnTo>
                  <a:pt x="521271" y="43065"/>
                </a:lnTo>
                <a:lnTo>
                  <a:pt x="529412" y="43129"/>
                </a:lnTo>
                <a:lnTo>
                  <a:pt x="538289" y="43065"/>
                </a:lnTo>
                <a:lnTo>
                  <a:pt x="539470" y="42506"/>
                </a:lnTo>
                <a:lnTo>
                  <a:pt x="540918" y="41821"/>
                </a:lnTo>
                <a:lnTo>
                  <a:pt x="542721" y="42506"/>
                </a:lnTo>
                <a:lnTo>
                  <a:pt x="552056" y="42811"/>
                </a:lnTo>
                <a:lnTo>
                  <a:pt x="546506" y="43421"/>
                </a:lnTo>
                <a:lnTo>
                  <a:pt x="549681" y="43459"/>
                </a:lnTo>
                <a:lnTo>
                  <a:pt x="552754" y="43688"/>
                </a:lnTo>
                <a:lnTo>
                  <a:pt x="555002" y="43345"/>
                </a:lnTo>
                <a:lnTo>
                  <a:pt x="550951" y="42964"/>
                </a:lnTo>
                <a:lnTo>
                  <a:pt x="561632" y="42773"/>
                </a:lnTo>
                <a:lnTo>
                  <a:pt x="567448" y="43840"/>
                </a:lnTo>
                <a:lnTo>
                  <a:pt x="573366" y="42773"/>
                </a:lnTo>
                <a:lnTo>
                  <a:pt x="574421" y="42583"/>
                </a:lnTo>
                <a:lnTo>
                  <a:pt x="570484" y="42011"/>
                </a:lnTo>
                <a:lnTo>
                  <a:pt x="582193" y="41821"/>
                </a:lnTo>
                <a:lnTo>
                  <a:pt x="584720" y="43192"/>
                </a:lnTo>
                <a:lnTo>
                  <a:pt x="578180" y="43611"/>
                </a:lnTo>
                <a:lnTo>
                  <a:pt x="585431" y="43573"/>
                </a:lnTo>
                <a:lnTo>
                  <a:pt x="591743" y="43446"/>
                </a:lnTo>
                <a:lnTo>
                  <a:pt x="597712" y="43192"/>
                </a:lnTo>
                <a:lnTo>
                  <a:pt x="603986" y="42735"/>
                </a:lnTo>
                <a:lnTo>
                  <a:pt x="600837" y="42697"/>
                </a:lnTo>
                <a:lnTo>
                  <a:pt x="614692" y="41821"/>
                </a:lnTo>
                <a:lnTo>
                  <a:pt x="616699" y="41694"/>
                </a:lnTo>
                <a:lnTo>
                  <a:pt x="621068" y="41503"/>
                </a:lnTo>
                <a:lnTo>
                  <a:pt x="666191" y="39585"/>
                </a:lnTo>
                <a:lnTo>
                  <a:pt x="681291" y="38404"/>
                </a:lnTo>
                <a:lnTo>
                  <a:pt x="676503" y="37338"/>
                </a:lnTo>
                <a:lnTo>
                  <a:pt x="684237" y="36537"/>
                </a:lnTo>
                <a:lnTo>
                  <a:pt x="684352" y="36410"/>
                </a:lnTo>
                <a:lnTo>
                  <a:pt x="685431" y="36410"/>
                </a:lnTo>
                <a:lnTo>
                  <a:pt x="684237" y="36537"/>
                </a:lnTo>
                <a:lnTo>
                  <a:pt x="681456" y="39585"/>
                </a:lnTo>
                <a:lnTo>
                  <a:pt x="791311" y="39154"/>
                </a:lnTo>
                <a:lnTo>
                  <a:pt x="805472" y="39217"/>
                </a:lnTo>
                <a:lnTo>
                  <a:pt x="827062" y="41236"/>
                </a:lnTo>
                <a:lnTo>
                  <a:pt x="831621" y="41186"/>
                </a:lnTo>
                <a:lnTo>
                  <a:pt x="829945" y="38989"/>
                </a:lnTo>
                <a:lnTo>
                  <a:pt x="829475" y="38366"/>
                </a:lnTo>
                <a:lnTo>
                  <a:pt x="870394" y="37541"/>
                </a:lnTo>
                <a:lnTo>
                  <a:pt x="891425" y="37541"/>
                </a:lnTo>
                <a:lnTo>
                  <a:pt x="894842" y="38823"/>
                </a:lnTo>
                <a:lnTo>
                  <a:pt x="896950" y="38862"/>
                </a:lnTo>
                <a:lnTo>
                  <a:pt x="900163" y="38709"/>
                </a:lnTo>
                <a:lnTo>
                  <a:pt x="902119" y="39090"/>
                </a:lnTo>
                <a:lnTo>
                  <a:pt x="900518" y="38709"/>
                </a:lnTo>
                <a:lnTo>
                  <a:pt x="898283" y="38176"/>
                </a:lnTo>
                <a:lnTo>
                  <a:pt x="908735" y="38481"/>
                </a:lnTo>
                <a:lnTo>
                  <a:pt x="906348" y="38176"/>
                </a:lnTo>
                <a:lnTo>
                  <a:pt x="905751" y="38100"/>
                </a:lnTo>
                <a:lnTo>
                  <a:pt x="918349" y="37515"/>
                </a:lnTo>
                <a:lnTo>
                  <a:pt x="935697" y="36715"/>
                </a:lnTo>
                <a:lnTo>
                  <a:pt x="936104" y="36410"/>
                </a:lnTo>
                <a:lnTo>
                  <a:pt x="948461" y="27101"/>
                </a:lnTo>
                <a:lnTo>
                  <a:pt x="956335" y="14084"/>
                </a:lnTo>
                <a:lnTo>
                  <a:pt x="963930" y="8318"/>
                </a:lnTo>
                <a:lnTo>
                  <a:pt x="967143" y="5880"/>
                </a:lnTo>
                <a:lnTo>
                  <a:pt x="970000" y="3721"/>
                </a:lnTo>
                <a:lnTo>
                  <a:pt x="971359" y="2679"/>
                </a:lnTo>
                <a:lnTo>
                  <a:pt x="971613" y="2489"/>
                </a:lnTo>
                <a:close/>
              </a:path>
            </a:pathLst>
          </a:custGeom>
          <a:solidFill>
            <a:srgbClr val="A7A2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75837" y="4436364"/>
            <a:ext cx="3799840" cy="1878964"/>
          </a:xfrm>
          <a:prstGeom prst="rect">
            <a:avLst/>
          </a:prstGeom>
        </p:spPr>
        <p:txBody>
          <a:bodyPr vert="horz" wrap="square" lIns="0" tIns="1771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95"/>
              </a:spcBef>
            </a:pPr>
            <a:r>
              <a:rPr sz="2000" dirty="0">
                <a:highlight>
                  <a:srgbClr val="FFFF00"/>
                </a:highlight>
                <a:latin typeface="Avenir-Book"/>
                <a:cs typeface="Avenir-Book"/>
              </a:rPr>
              <a:t>SELECT</a:t>
            </a:r>
            <a:r>
              <a:rPr sz="2000" spc="-5" dirty="0">
                <a:highlight>
                  <a:srgbClr val="FFFF00"/>
                </a:highlight>
                <a:latin typeface="Avenir-Book"/>
                <a:cs typeface="Avenir-Book"/>
              </a:rPr>
              <a:t> </a:t>
            </a:r>
            <a:r>
              <a:rPr sz="2000" spc="-50" dirty="0">
                <a:highlight>
                  <a:srgbClr val="FFFF00"/>
                </a:highlight>
                <a:latin typeface="Avenir-Book"/>
                <a:cs typeface="Avenir-Book"/>
              </a:rPr>
              <a:t>*</a:t>
            </a:r>
            <a:endParaRPr sz="2000" dirty="0">
              <a:highlight>
                <a:srgbClr val="FFFF00"/>
              </a:highlight>
              <a:latin typeface="Avenir-Book"/>
              <a:cs typeface="Avenir-Book"/>
            </a:endParaRPr>
          </a:p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dirty="0">
                <a:highlight>
                  <a:srgbClr val="FFFF00"/>
                </a:highlight>
                <a:latin typeface="Avenir-Book"/>
                <a:cs typeface="Avenir-Book"/>
              </a:rPr>
              <a:t>FROM</a:t>
            </a:r>
            <a:r>
              <a:rPr sz="2000" spc="-25" dirty="0">
                <a:highlight>
                  <a:srgbClr val="FFFF00"/>
                </a:highlight>
                <a:latin typeface="Avenir-Book"/>
                <a:cs typeface="Avenir-Book"/>
              </a:rPr>
              <a:t> </a:t>
            </a:r>
            <a:r>
              <a:rPr sz="2000" dirty="0">
                <a:highlight>
                  <a:srgbClr val="FFFF00"/>
                </a:highlight>
                <a:latin typeface="Avenir-Book"/>
                <a:cs typeface="Avenir-Book"/>
              </a:rPr>
              <a:t>Customers</a:t>
            </a:r>
            <a:r>
              <a:rPr sz="2000" spc="-20" dirty="0">
                <a:highlight>
                  <a:srgbClr val="FFFF00"/>
                </a:highlight>
                <a:latin typeface="Avenir-Book"/>
                <a:cs typeface="Avenir-Book"/>
              </a:rPr>
              <a:t> </a:t>
            </a:r>
            <a:r>
              <a:rPr sz="2000" dirty="0">
                <a:highlight>
                  <a:srgbClr val="FFFF00"/>
                </a:highlight>
                <a:latin typeface="Avenir-Book"/>
                <a:cs typeface="Avenir-Book"/>
              </a:rPr>
              <a:t>AS</a:t>
            </a:r>
            <a:r>
              <a:rPr sz="2000" spc="-15" dirty="0">
                <a:highlight>
                  <a:srgbClr val="FFFF00"/>
                </a:highlight>
                <a:latin typeface="Avenir-Book"/>
                <a:cs typeface="Avenir-Book"/>
              </a:rPr>
              <a:t> </a:t>
            </a:r>
            <a:r>
              <a:rPr sz="2000" spc="-50" dirty="0">
                <a:highlight>
                  <a:srgbClr val="FFFF00"/>
                </a:highlight>
                <a:latin typeface="Avenir-Book"/>
                <a:cs typeface="Avenir-Book"/>
              </a:rPr>
              <a:t>C</a:t>
            </a:r>
            <a:endParaRPr sz="2000" dirty="0">
              <a:highlight>
                <a:srgbClr val="FFFF00"/>
              </a:highlight>
              <a:latin typeface="Avenir-Book"/>
              <a:cs typeface="Avenir-Book"/>
            </a:endParaRPr>
          </a:p>
          <a:p>
            <a:pPr marL="12700" marR="5080">
              <a:lnSpc>
                <a:spcPct val="150000"/>
              </a:lnSpc>
            </a:pPr>
            <a:r>
              <a:rPr sz="2000" dirty="0">
                <a:highlight>
                  <a:srgbClr val="FFFF00"/>
                </a:highlight>
                <a:latin typeface="Avenir-Book"/>
                <a:cs typeface="Avenir-Book"/>
              </a:rPr>
              <a:t>RIGHT</a:t>
            </a:r>
            <a:r>
              <a:rPr sz="2000" spc="-30" dirty="0">
                <a:highlight>
                  <a:srgbClr val="FFFF00"/>
                </a:highlight>
                <a:latin typeface="Avenir-Book"/>
                <a:cs typeface="Avenir-Book"/>
              </a:rPr>
              <a:t> </a:t>
            </a:r>
            <a:r>
              <a:rPr sz="2000" dirty="0">
                <a:highlight>
                  <a:srgbClr val="FFFF00"/>
                </a:highlight>
                <a:latin typeface="Avenir-Book"/>
                <a:cs typeface="Avenir-Book"/>
              </a:rPr>
              <a:t>OUTER</a:t>
            </a:r>
            <a:r>
              <a:rPr sz="2000" spc="-20" dirty="0">
                <a:highlight>
                  <a:srgbClr val="FFFF00"/>
                </a:highlight>
                <a:latin typeface="Avenir-Book"/>
                <a:cs typeface="Avenir-Book"/>
              </a:rPr>
              <a:t> </a:t>
            </a:r>
            <a:r>
              <a:rPr sz="2000" dirty="0">
                <a:highlight>
                  <a:srgbClr val="FFFF00"/>
                </a:highlight>
                <a:latin typeface="Avenir-Book"/>
                <a:cs typeface="Avenir-Book"/>
              </a:rPr>
              <a:t>JOIN</a:t>
            </a:r>
            <a:r>
              <a:rPr sz="2000" spc="-25" dirty="0">
                <a:highlight>
                  <a:srgbClr val="FFFF00"/>
                </a:highlight>
                <a:latin typeface="Avenir-Book"/>
                <a:cs typeface="Avenir-Book"/>
              </a:rPr>
              <a:t> </a:t>
            </a:r>
            <a:r>
              <a:rPr sz="2000" dirty="0">
                <a:highlight>
                  <a:srgbClr val="FFFF00"/>
                </a:highlight>
                <a:latin typeface="Avenir-Book"/>
                <a:cs typeface="Avenir-Book"/>
              </a:rPr>
              <a:t>Orders</a:t>
            </a:r>
            <a:r>
              <a:rPr sz="2000" spc="-25" dirty="0">
                <a:highlight>
                  <a:srgbClr val="FFFF00"/>
                </a:highlight>
                <a:latin typeface="Avenir-Book"/>
                <a:cs typeface="Avenir-Book"/>
              </a:rPr>
              <a:t> </a:t>
            </a:r>
            <a:r>
              <a:rPr sz="2000" dirty="0">
                <a:highlight>
                  <a:srgbClr val="FFFF00"/>
                </a:highlight>
                <a:latin typeface="Avenir-Book"/>
                <a:cs typeface="Avenir-Book"/>
              </a:rPr>
              <a:t>AS</a:t>
            </a:r>
            <a:r>
              <a:rPr sz="2000" spc="-20" dirty="0">
                <a:highlight>
                  <a:srgbClr val="FFFF00"/>
                </a:highlight>
                <a:latin typeface="Avenir-Book"/>
                <a:cs typeface="Avenir-Book"/>
              </a:rPr>
              <a:t> </a:t>
            </a:r>
            <a:r>
              <a:rPr sz="2000" spc="-50" dirty="0">
                <a:highlight>
                  <a:srgbClr val="FFFF00"/>
                </a:highlight>
                <a:latin typeface="Avenir-Book"/>
                <a:cs typeface="Avenir-Book"/>
              </a:rPr>
              <a:t>R </a:t>
            </a:r>
            <a:r>
              <a:rPr sz="2000" dirty="0">
                <a:highlight>
                  <a:srgbClr val="FFFF00"/>
                </a:highlight>
                <a:latin typeface="Avenir-Book"/>
                <a:cs typeface="Avenir-Book"/>
              </a:rPr>
              <a:t>ON</a:t>
            </a:r>
            <a:r>
              <a:rPr sz="2000" spc="-25" dirty="0">
                <a:highlight>
                  <a:srgbClr val="FFFF00"/>
                </a:highlight>
                <a:latin typeface="Avenir-Book"/>
                <a:cs typeface="Avenir-Book"/>
              </a:rPr>
              <a:t> </a:t>
            </a:r>
            <a:r>
              <a:rPr sz="2000" dirty="0">
                <a:highlight>
                  <a:srgbClr val="FFFF00"/>
                </a:highlight>
                <a:latin typeface="Avenir-Book"/>
                <a:cs typeface="Avenir-Book"/>
              </a:rPr>
              <a:t>C.CusID</a:t>
            </a:r>
            <a:r>
              <a:rPr sz="2000" spc="-15" dirty="0">
                <a:highlight>
                  <a:srgbClr val="FFFF00"/>
                </a:highlight>
                <a:latin typeface="Avenir-Book"/>
                <a:cs typeface="Avenir-Book"/>
              </a:rPr>
              <a:t> </a:t>
            </a:r>
            <a:r>
              <a:rPr sz="2000" dirty="0">
                <a:highlight>
                  <a:srgbClr val="FFFF00"/>
                </a:highlight>
                <a:latin typeface="Avenir-Book"/>
                <a:cs typeface="Avenir-Book"/>
              </a:rPr>
              <a:t>=</a:t>
            </a:r>
            <a:r>
              <a:rPr sz="2000" spc="-15" dirty="0">
                <a:highlight>
                  <a:srgbClr val="FFFF00"/>
                </a:highlight>
                <a:latin typeface="Avenir-Book"/>
                <a:cs typeface="Avenir-Book"/>
              </a:rPr>
              <a:t> </a:t>
            </a:r>
            <a:r>
              <a:rPr sz="2000" spc="-10" dirty="0">
                <a:highlight>
                  <a:srgbClr val="FFFF00"/>
                </a:highlight>
                <a:latin typeface="Avenir-Book"/>
                <a:cs typeface="Avenir-Book"/>
              </a:rPr>
              <a:t>R.CustID;</a:t>
            </a:r>
            <a:endParaRPr sz="2000" dirty="0">
              <a:highlight>
                <a:srgbClr val="FFFF00"/>
              </a:highlight>
              <a:latin typeface="Avenir-Book"/>
              <a:cs typeface="Avenir-Book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918936" y="2469235"/>
          <a:ext cx="4213859" cy="1584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46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46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46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CustName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u="sng" spc="-10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CustID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9DB6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Company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20" dirty="0">
                          <a:latin typeface="Arial"/>
                          <a:cs typeface="Arial"/>
                        </a:rPr>
                        <a:t>Jack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3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101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3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TNJ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25" dirty="0">
                          <a:latin typeface="Arial"/>
                          <a:cs typeface="Arial"/>
                        </a:rPr>
                        <a:t>PL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Ken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3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102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3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TDH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25" dirty="0">
                          <a:latin typeface="Arial"/>
                          <a:cs typeface="Arial"/>
                        </a:rPr>
                        <a:t>PL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Leo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3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103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3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SSS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25" dirty="0">
                          <a:latin typeface="Arial"/>
                          <a:cs typeface="Arial"/>
                        </a:rPr>
                        <a:t>PL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5886744" y="2077347"/>
          <a:ext cx="5265419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6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6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6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63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u="sng" spc="-10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CustID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9DB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OrderID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ProductID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Quantity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101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3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10640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3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11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3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101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3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10692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3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20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3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12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102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3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10600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3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11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3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20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104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3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10630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3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25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3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2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pc="-204" dirty="0"/>
              <a:t>Right</a:t>
            </a:r>
            <a:r>
              <a:rPr spc="-265" dirty="0"/>
              <a:t> </a:t>
            </a:r>
            <a:r>
              <a:rPr spc="-215" dirty="0"/>
              <a:t>Outer</a:t>
            </a:r>
            <a:r>
              <a:rPr spc="-270" dirty="0"/>
              <a:t> </a:t>
            </a:r>
            <a:r>
              <a:rPr spc="-405" dirty="0"/>
              <a:t>Join</a:t>
            </a:r>
            <a:r>
              <a:rPr spc="-275" dirty="0"/>
              <a:t> </a:t>
            </a:r>
            <a:r>
              <a:rPr spc="-229" dirty="0"/>
              <a:t>–</a:t>
            </a:r>
            <a:r>
              <a:rPr spc="-265" dirty="0"/>
              <a:t> </a:t>
            </a:r>
            <a:r>
              <a:rPr spc="-345" dirty="0"/>
              <a:t>Example</a:t>
            </a:r>
          </a:p>
          <a:p>
            <a:pPr marR="105410" algn="ctr">
              <a:lnSpc>
                <a:spcPct val="100000"/>
              </a:lnSpc>
              <a:spcBef>
                <a:spcPts val="570"/>
              </a:spcBef>
            </a:pPr>
            <a:r>
              <a:rPr sz="2000" i="0" spc="-10" dirty="0">
                <a:latin typeface="Avenir-Book"/>
                <a:cs typeface="Avenir-Book"/>
              </a:rPr>
              <a:t>Customers</a:t>
            </a:r>
            <a:endParaRPr sz="2000">
              <a:latin typeface="Avenir-Book"/>
              <a:cs typeface="Avenir-Book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963974" y="1690115"/>
            <a:ext cx="8102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Avenir-Book"/>
                <a:cs typeface="Avenir-Book"/>
              </a:rPr>
              <a:t>Orders</a:t>
            </a:r>
            <a:endParaRPr sz="2000">
              <a:latin typeface="Avenir-Book"/>
              <a:cs typeface="Avenir-Book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4249966" y="4635853"/>
          <a:ext cx="7805417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50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50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50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50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50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150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150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CustName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400" u="sng" spc="-10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CustID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Company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400" u="sng" spc="-10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CustID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9DB6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OrderID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ProductID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Quantity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spc="-20" dirty="0">
                          <a:latin typeface="Arial"/>
                          <a:cs typeface="Arial"/>
                        </a:rPr>
                        <a:t>Jack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3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101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3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TNJ</a:t>
                      </a:r>
                      <a:r>
                        <a:rPr sz="1400" spc="-25" dirty="0">
                          <a:latin typeface="Arial"/>
                          <a:cs typeface="Arial"/>
                        </a:rPr>
                        <a:t> PL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3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101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3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10640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3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11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3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400" spc="-20" dirty="0">
                          <a:latin typeface="Arial"/>
                          <a:cs typeface="Arial"/>
                        </a:rPr>
                        <a:t>Jack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3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101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3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TNJ</a:t>
                      </a:r>
                      <a:r>
                        <a:rPr sz="1400" spc="-25" dirty="0">
                          <a:latin typeface="Arial"/>
                          <a:cs typeface="Arial"/>
                        </a:rPr>
                        <a:t> PL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3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101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3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10692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3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20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12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Ken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3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102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3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TDH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25" dirty="0">
                          <a:latin typeface="Arial"/>
                          <a:cs typeface="Arial"/>
                        </a:rPr>
                        <a:t>PL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3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102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3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10600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3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11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20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spc="-20" dirty="0">
                          <a:latin typeface="Arial"/>
                          <a:cs typeface="Arial"/>
                        </a:rPr>
                        <a:t>NULL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3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spc="-20" dirty="0">
                          <a:latin typeface="Arial"/>
                          <a:cs typeface="Arial"/>
                        </a:rPr>
                        <a:t>NULL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3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spc="-20" dirty="0">
                          <a:latin typeface="Arial"/>
                          <a:cs typeface="Arial"/>
                        </a:rPr>
                        <a:t>NULL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3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104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3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10630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3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25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3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CECCEF6-737D-0E54-9ED6-CAE906609D9B}"/>
              </a:ext>
            </a:extLst>
          </p:cNvPr>
          <p:cNvSpPr txBox="1"/>
          <p:nvPr/>
        </p:nvSpPr>
        <p:spPr>
          <a:xfrm>
            <a:off x="4184718" y="4189424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Output: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925" y="30988"/>
            <a:ext cx="7721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35" dirty="0">
                <a:latin typeface="Arial"/>
                <a:cs typeface="Arial"/>
              </a:rPr>
              <a:t>Official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(Open)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0847" y="2310447"/>
            <a:ext cx="972185" cy="46355"/>
          </a:xfrm>
          <a:custGeom>
            <a:avLst/>
            <a:gdLst/>
            <a:ahLst/>
            <a:cxnLst/>
            <a:rect l="l" t="t" r="r" b="b"/>
            <a:pathLst>
              <a:path w="972185" h="46355">
                <a:moveTo>
                  <a:pt x="15989" y="42583"/>
                </a:moveTo>
                <a:lnTo>
                  <a:pt x="12192" y="41706"/>
                </a:lnTo>
                <a:lnTo>
                  <a:pt x="8216" y="41313"/>
                </a:lnTo>
                <a:lnTo>
                  <a:pt x="2895" y="41427"/>
                </a:lnTo>
                <a:lnTo>
                  <a:pt x="5880" y="42354"/>
                </a:lnTo>
                <a:lnTo>
                  <a:pt x="11087" y="42430"/>
                </a:lnTo>
                <a:lnTo>
                  <a:pt x="15989" y="42583"/>
                </a:lnTo>
                <a:close/>
              </a:path>
              <a:path w="972185" h="46355">
                <a:moveTo>
                  <a:pt x="16065" y="42621"/>
                </a:moveTo>
                <a:close/>
              </a:path>
              <a:path w="972185" h="46355">
                <a:moveTo>
                  <a:pt x="295363" y="44424"/>
                </a:moveTo>
                <a:lnTo>
                  <a:pt x="295033" y="44411"/>
                </a:lnTo>
                <a:lnTo>
                  <a:pt x="295046" y="45110"/>
                </a:lnTo>
                <a:lnTo>
                  <a:pt x="295363" y="44424"/>
                </a:lnTo>
                <a:close/>
              </a:path>
              <a:path w="972185" h="46355">
                <a:moveTo>
                  <a:pt x="393230" y="5664"/>
                </a:moveTo>
                <a:lnTo>
                  <a:pt x="324065" y="4787"/>
                </a:lnTo>
                <a:lnTo>
                  <a:pt x="274675" y="5664"/>
                </a:lnTo>
                <a:lnTo>
                  <a:pt x="393230" y="5664"/>
                </a:lnTo>
                <a:close/>
              </a:path>
              <a:path w="972185" h="46355">
                <a:moveTo>
                  <a:pt x="681456" y="39585"/>
                </a:moveTo>
                <a:lnTo>
                  <a:pt x="680262" y="39598"/>
                </a:lnTo>
                <a:lnTo>
                  <a:pt x="681139" y="39941"/>
                </a:lnTo>
                <a:lnTo>
                  <a:pt x="681456" y="39585"/>
                </a:lnTo>
                <a:close/>
              </a:path>
              <a:path w="972185" h="46355">
                <a:moveTo>
                  <a:pt x="835609" y="41122"/>
                </a:moveTo>
                <a:lnTo>
                  <a:pt x="831621" y="41186"/>
                </a:lnTo>
                <a:lnTo>
                  <a:pt x="832192" y="41935"/>
                </a:lnTo>
                <a:lnTo>
                  <a:pt x="835609" y="41122"/>
                </a:lnTo>
                <a:close/>
              </a:path>
              <a:path w="972185" h="46355">
                <a:moveTo>
                  <a:pt x="967892" y="1270"/>
                </a:moveTo>
                <a:lnTo>
                  <a:pt x="966673" y="1270"/>
                </a:lnTo>
                <a:lnTo>
                  <a:pt x="963879" y="1346"/>
                </a:lnTo>
                <a:lnTo>
                  <a:pt x="966597" y="1346"/>
                </a:lnTo>
                <a:lnTo>
                  <a:pt x="967892" y="1270"/>
                </a:lnTo>
                <a:close/>
              </a:path>
              <a:path w="972185" h="46355">
                <a:moveTo>
                  <a:pt x="971613" y="2489"/>
                </a:moveTo>
                <a:lnTo>
                  <a:pt x="965250" y="2400"/>
                </a:lnTo>
                <a:lnTo>
                  <a:pt x="963561" y="2374"/>
                </a:lnTo>
                <a:lnTo>
                  <a:pt x="955319" y="2400"/>
                </a:lnTo>
                <a:lnTo>
                  <a:pt x="953312" y="2171"/>
                </a:lnTo>
                <a:lnTo>
                  <a:pt x="963955" y="1308"/>
                </a:lnTo>
                <a:lnTo>
                  <a:pt x="954824" y="927"/>
                </a:lnTo>
                <a:lnTo>
                  <a:pt x="947737" y="622"/>
                </a:lnTo>
                <a:lnTo>
                  <a:pt x="932154" y="495"/>
                </a:lnTo>
                <a:lnTo>
                  <a:pt x="900430" y="927"/>
                </a:lnTo>
                <a:lnTo>
                  <a:pt x="900963" y="762"/>
                </a:lnTo>
                <a:lnTo>
                  <a:pt x="901611" y="571"/>
                </a:lnTo>
                <a:lnTo>
                  <a:pt x="897674" y="0"/>
                </a:lnTo>
                <a:lnTo>
                  <a:pt x="889901" y="762"/>
                </a:lnTo>
                <a:lnTo>
                  <a:pt x="882777" y="152"/>
                </a:lnTo>
                <a:lnTo>
                  <a:pt x="844397" y="1422"/>
                </a:lnTo>
                <a:lnTo>
                  <a:pt x="687184" y="2679"/>
                </a:lnTo>
                <a:lnTo>
                  <a:pt x="688301" y="2527"/>
                </a:lnTo>
                <a:lnTo>
                  <a:pt x="533628" y="3721"/>
                </a:lnTo>
                <a:lnTo>
                  <a:pt x="486270" y="3251"/>
                </a:lnTo>
                <a:lnTo>
                  <a:pt x="441325" y="5880"/>
                </a:lnTo>
                <a:lnTo>
                  <a:pt x="274675" y="5664"/>
                </a:lnTo>
                <a:lnTo>
                  <a:pt x="275297" y="5499"/>
                </a:lnTo>
                <a:lnTo>
                  <a:pt x="275501" y="5435"/>
                </a:lnTo>
                <a:lnTo>
                  <a:pt x="275907" y="5321"/>
                </a:lnTo>
                <a:lnTo>
                  <a:pt x="256743" y="5435"/>
                </a:lnTo>
                <a:lnTo>
                  <a:pt x="194995" y="4965"/>
                </a:lnTo>
                <a:lnTo>
                  <a:pt x="174663" y="5054"/>
                </a:lnTo>
                <a:lnTo>
                  <a:pt x="176695" y="5245"/>
                </a:lnTo>
                <a:lnTo>
                  <a:pt x="169227" y="5499"/>
                </a:lnTo>
                <a:lnTo>
                  <a:pt x="164807" y="5181"/>
                </a:lnTo>
                <a:lnTo>
                  <a:pt x="160921" y="4622"/>
                </a:lnTo>
                <a:lnTo>
                  <a:pt x="155028" y="4140"/>
                </a:lnTo>
                <a:lnTo>
                  <a:pt x="119951" y="7721"/>
                </a:lnTo>
                <a:lnTo>
                  <a:pt x="82753" y="8318"/>
                </a:lnTo>
                <a:lnTo>
                  <a:pt x="44513" y="7048"/>
                </a:lnTo>
                <a:lnTo>
                  <a:pt x="6299" y="5054"/>
                </a:lnTo>
                <a:lnTo>
                  <a:pt x="749" y="15367"/>
                </a:lnTo>
                <a:lnTo>
                  <a:pt x="0" y="28536"/>
                </a:lnTo>
                <a:lnTo>
                  <a:pt x="7099" y="39090"/>
                </a:lnTo>
                <a:lnTo>
                  <a:pt x="25069" y="41503"/>
                </a:lnTo>
                <a:lnTo>
                  <a:pt x="16675" y="41389"/>
                </a:lnTo>
                <a:lnTo>
                  <a:pt x="22847" y="41617"/>
                </a:lnTo>
                <a:lnTo>
                  <a:pt x="18554" y="42087"/>
                </a:lnTo>
                <a:lnTo>
                  <a:pt x="16179" y="42583"/>
                </a:lnTo>
                <a:lnTo>
                  <a:pt x="18326" y="42583"/>
                </a:lnTo>
                <a:lnTo>
                  <a:pt x="27012" y="43345"/>
                </a:lnTo>
                <a:lnTo>
                  <a:pt x="21463" y="42506"/>
                </a:lnTo>
                <a:lnTo>
                  <a:pt x="45770" y="43078"/>
                </a:lnTo>
                <a:lnTo>
                  <a:pt x="155562" y="45224"/>
                </a:lnTo>
                <a:lnTo>
                  <a:pt x="165341" y="45135"/>
                </a:lnTo>
                <a:lnTo>
                  <a:pt x="175031" y="44678"/>
                </a:lnTo>
                <a:lnTo>
                  <a:pt x="184581" y="44678"/>
                </a:lnTo>
                <a:lnTo>
                  <a:pt x="193357" y="45872"/>
                </a:lnTo>
                <a:lnTo>
                  <a:pt x="201866" y="45440"/>
                </a:lnTo>
                <a:lnTo>
                  <a:pt x="247523" y="45212"/>
                </a:lnTo>
                <a:lnTo>
                  <a:pt x="253695" y="45262"/>
                </a:lnTo>
                <a:lnTo>
                  <a:pt x="254304" y="45173"/>
                </a:lnTo>
                <a:lnTo>
                  <a:pt x="257949" y="44653"/>
                </a:lnTo>
                <a:lnTo>
                  <a:pt x="261899" y="44081"/>
                </a:lnTo>
                <a:lnTo>
                  <a:pt x="271335" y="44284"/>
                </a:lnTo>
                <a:lnTo>
                  <a:pt x="281089" y="44704"/>
                </a:lnTo>
                <a:lnTo>
                  <a:pt x="290195" y="44196"/>
                </a:lnTo>
                <a:lnTo>
                  <a:pt x="290118" y="44348"/>
                </a:lnTo>
                <a:lnTo>
                  <a:pt x="295033" y="44411"/>
                </a:lnTo>
                <a:lnTo>
                  <a:pt x="295021" y="44196"/>
                </a:lnTo>
                <a:lnTo>
                  <a:pt x="295008" y="43878"/>
                </a:lnTo>
                <a:lnTo>
                  <a:pt x="308114" y="45300"/>
                </a:lnTo>
                <a:lnTo>
                  <a:pt x="302183" y="43878"/>
                </a:lnTo>
                <a:lnTo>
                  <a:pt x="302018" y="43840"/>
                </a:lnTo>
                <a:lnTo>
                  <a:pt x="302945" y="43421"/>
                </a:lnTo>
                <a:lnTo>
                  <a:pt x="317334" y="43421"/>
                </a:lnTo>
                <a:lnTo>
                  <a:pt x="310095" y="44615"/>
                </a:lnTo>
                <a:lnTo>
                  <a:pt x="355803" y="45224"/>
                </a:lnTo>
                <a:lnTo>
                  <a:pt x="419328" y="45720"/>
                </a:lnTo>
                <a:lnTo>
                  <a:pt x="446951" y="45567"/>
                </a:lnTo>
                <a:lnTo>
                  <a:pt x="445998" y="45262"/>
                </a:lnTo>
                <a:lnTo>
                  <a:pt x="444195" y="44691"/>
                </a:lnTo>
                <a:lnTo>
                  <a:pt x="437565" y="45262"/>
                </a:lnTo>
                <a:lnTo>
                  <a:pt x="435076" y="43878"/>
                </a:lnTo>
                <a:lnTo>
                  <a:pt x="456692" y="44627"/>
                </a:lnTo>
                <a:lnTo>
                  <a:pt x="478612" y="44996"/>
                </a:lnTo>
                <a:lnTo>
                  <a:pt x="500214" y="44831"/>
                </a:lnTo>
                <a:lnTo>
                  <a:pt x="520852" y="43954"/>
                </a:lnTo>
                <a:lnTo>
                  <a:pt x="521106" y="43421"/>
                </a:lnTo>
                <a:lnTo>
                  <a:pt x="521271" y="43065"/>
                </a:lnTo>
                <a:lnTo>
                  <a:pt x="529412" y="43129"/>
                </a:lnTo>
                <a:lnTo>
                  <a:pt x="538289" y="43065"/>
                </a:lnTo>
                <a:lnTo>
                  <a:pt x="539470" y="42506"/>
                </a:lnTo>
                <a:lnTo>
                  <a:pt x="540918" y="41821"/>
                </a:lnTo>
                <a:lnTo>
                  <a:pt x="542721" y="42506"/>
                </a:lnTo>
                <a:lnTo>
                  <a:pt x="552056" y="42811"/>
                </a:lnTo>
                <a:lnTo>
                  <a:pt x="546506" y="43421"/>
                </a:lnTo>
                <a:lnTo>
                  <a:pt x="549681" y="43459"/>
                </a:lnTo>
                <a:lnTo>
                  <a:pt x="552754" y="43688"/>
                </a:lnTo>
                <a:lnTo>
                  <a:pt x="555002" y="43345"/>
                </a:lnTo>
                <a:lnTo>
                  <a:pt x="550951" y="42964"/>
                </a:lnTo>
                <a:lnTo>
                  <a:pt x="561632" y="42773"/>
                </a:lnTo>
                <a:lnTo>
                  <a:pt x="567448" y="43840"/>
                </a:lnTo>
                <a:lnTo>
                  <a:pt x="573366" y="42773"/>
                </a:lnTo>
                <a:lnTo>
                  <a:pt x="574421" y="42583"/>
                </a:lnTo>
                <a:lnTo>
                  <a:pt x="570484" y="42011"/>
                </a:lnTo>
                <a:lnTo>
                  <a:pt x="582193" y="41821"/>
                </a:lnTo>
                <a:lnTo>
                  <a:pt x="584720" y="43192"/>
                </a:lnTo>
                <a:lnTo>
                  <a:pt x="578180" y="43611"/>
                </a:lnTo>
                <a:lnTo>
                  <a:pt x="585431" y="43573"/>
                </a:lnTo>
                <a:lnTo>
                  <a:pt x="591743" y="43446"/>
                </a:lnTo>
                <a:lnTo>
                  <a:pt x="597712" y="43192"/>
                </a:lnTo>
                <a:lnTo>
                  <a:pt x="603986" y="42735"/>
                </a:lnTo>
                <a:lnTo>
                  <a:pt x="600837" y="42697"/>
                </a:lnTo>
                <a:lnTo>
                  <a:pt x="614692" y="41821"/>
                </a:lnTo>
                <a:lnTo>
                  <a:pt x="616699" y="41694"/>
                </a:lnTo>
                <a:lnTo>
                  <a:pt x="621068" y="41503"/>
                </a:lnTo>
                <a:lnTo>
                  <a:pt x="666191" y="39585"/>
                </a:lnTo>
                <a:lnTo>
                  <a:pt x="681291" y="38404"/>
                </a:lnTo>
                <a:lnTo>
                  <a:pt x="676503" y="37338"/>
                </a:lnTo>
                <a:lnTo>
                  <a:pt x="684237" y="36537"/>
                </a:lnTo>
                <a:lnTo>
                  <a:pt x="684352" y="36410"/>
                </a:lnTo>
                <a:lnTo>
                  <a:pt x="685431" y="36410"/>
                </a:lnTo>
                <a:lnTo>
                  <a:pt x="684237" y="36537"/>
                </a:lnTo>
                <a:lnTo>
                  <a:pt x="681456" y="39585"/>
                </a:lnTo>
                <a:lnTo>
                  <a:pt x="791311" y="39154"/>
                </a:lnTo>
                <a:lnTo>
                  <a:pt x="805472" y="39217"/>
                </a:lnTo>
                <a:lnTo>
                  <a:pt x="827062" y="41236"/>
                </a:lnTo>
                <a:lnTo>
                  <a:pt x="831621" y="41186"/>
                </a:lnTo>
                <a:lnTo>
                  <a:pt x="829945" y="38989"/>
                </a:lnTo>
                <a:lnTo>
                  <a:pt x="829475" y="38366"/>
                </a:lnTo>
                <a:lnTo>
                  <a:pt x="870394" y="37541"/>
                </a:lnTo>
                <a:lnTo>
                  <a:pt x="891425" y="37541"/>
                </a:lnTo>
                <a:lnTo>
                  <a:pt x="894842" y="38823"/>
                </a:lnTo>
                <a:lnTo>
                  <a:pt x="896950" y="38862"/>
                </a:lnTo>
                <a:lnTo>
                  <a:pt x="900163" y="38709"/>
                </a:lnTo>
                <a:lnTo>
                  <a:pt x="902119" y="39090"/>
                </a:lnTo>
                <a:lnTo>
                  <a:pt x="900518" y="38709"/>
                </a:lnTo>
                <a:lnTo>
                  <a:pt x="898283" y="38176"/>
                </a:lnTo>
                <a:lnTo>
                  <a:pt x="908735" y="38481"/>
                </a:lnTo>
                <a:lnTo>
                  <a:pt x="906348" y="38176"/>
                </a:lnTo>
                <a:lnTo>
                  <a:pt x="905751" y="38100"/>
                </a:lnTo>
                <a:lnTo>
                  <a:pt x="918349" y="37515"/>
                </a:lnTo>
                <a:lnTo>
                  <a:pt x="935697" y="36715"/>
                </a:lnTo>
                <a:lnTo>
                  <a:pt x="936104" y="36410"/>
                </a:lnTo>
                <a:lnTo>
                  <a:pt x="948461" y="27101"/>
                </a:lnTo>
                <a:lnTo>
                  <a:pt x="956335" y="14084"/>
                </a:lnTo>
                <a:lnTo>
                  <a:pt x="963930" y="8318"/>
                </a:lnTo>
                <a:lnTo>
                  <a:pt x="967143" y="5880"/>
                </a:lnTo>
                <a:lnTo>
                  <a:pt x="970000" y="3721"/>
                </a:lnTo>
                <a:lnTo>
                  <a:pt x="971359" y="2679"/>
                </a:lnTo>
                <a:lnTo>
                  <a:pt x="971613" y="2489"/>
                </a:lnTo>
                <a:close/>
              </a:path>
            </a:pathLst>
          </a:custGeom>
          <a:solidFill>
            <a:srgbClr val="A7A2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04442" y="1480820"/>
            <a:ext cx="25088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0" dirty="0"/>
              <a:t>Full</a:t>
            </a:r>
            <a:r>
              <a:rPr spc="-265" dirty="0"/>
              <a:t> </a:t>
            </a:r>
            <a:r>
              <a:rPr spc="-215" dirty="0"/>
              <a:t>Outer</a:t>
            </a:r>
            <a:r>
              <a:rPr spc="-260" dirty="0"/>
              <a:t> </a:t>
            </a:r>
            <a:r>
              <a:rPr spc="-425" dirty="0"/>
              <a:t>Join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59422" y="2419096"/>
            <a:ext cx="5814060" cy="3914775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900" spc="-10" dirty="0">
                <a:latin typeface="Avenir-Book"/>
                <a:cs typeface="Avenir-Book"/>
              </a:rPr>
              <a:t>Syntax:</a:t>
            </a:r>
            <a:endParaRPr sz="1900" dirty="0">
              <a:latin typeface="Avenir-Book"/>
              <a:cs typeface="Avenir-Book"/>
            </a:endParaRPr>
          </a:p>
          <a:p>
            <a:pPr marL="12700" marR="3162300">
              <a:lnSpc>
                <a:spcPct val="131600"/>
              </a:lnSpc>
              <a:spcBef>
                <a:spcPts val="120"/>
              </a:spcBef>
            </a:pPr>
            <a:r>
              <a:rPr sz="1900" dirty="0">
                <a:highlight>
                  <a:srgbClr val="FFFF00"/>
                </a:highlight>
                <a:latin typeface="Avenir-Book"/>
                <a:cs typeface="Avenir-Book"/>
              </a:rPr>
              <a:t>SELECT</a:t>
            </a:r>
            <a:r>
              <a:rPr sz="1900" spc="-20" dirty="0">
                <a:highlight>
                  <a:srgbClr val="FFFF00"/>
                </a:highlight>
                <a:latin typeface="Avenir-Book"/>
                <a:cs typeface="Avenir-Book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Avenir-Book"/>
                <a:cs typeface="Avenir-Book"/>
              </a:rPr>
              <a:t>&lt;columnname&gt; </a:t>
            </a:r>
            <a:r>
              <a:rPr sz="1900" dirty="0">
                <a:highlight>
                  <a:srgbClr val="FFFF00"/>
                </a:highlight>
                <a:latin typeface="Avenir-Book"/>
                <a:cs typeface="Avenir-Book"/>
              </a:rPr>
              <a:t>FROM</a:t>
            </a:r>
            <a:r>
              <a:rPr sz="1900" spc="-30" dirty="0">
                <a:highlight>
                  <a:srgbClr val="FFFF00"/>
                </a:highlight>
                <a:latin typeface="Avenir-Book"/>
                <a:cs typeface="Avenir-Book"/>
              </a:rPr>
              <a:t> </a:t>
            </a:r>
            <a:r>
              <a:rPr sz="1900" dirty="0">
                <a:highlight>
                  <a:srgbClr val="FFFF00"/>
                </a:highlight>
                <a:latin typeface="Avenir-Book"/>
                <a:cs typeface="Avenir-Book"/>
              </a:rPr>
              <a:t>Table</a:t>
            </a:r>
            <a:r>
              <a:rPr sz="1900" spc="-5" dirty="0">
                <a:highlight>
                  <a:srgbClr val="FFFF00"/>
                </a:highlight>
                <a:latin typeface="Avenir-Book"/>
                <a:cs typeface="Avenir-Book"/>
              </a:rPr>
              <a:t> </a:t>
            </a:r>
            <a:r>
              <a:rPr sz="1900" spc="-50" dirty="0">
                <a:highlight>
                  <a:srgbClr val="FFFF00"/>
                </a:highlight>
                <a:latin typeface="Avenir-Book"/>
                <a:cs typeface="Avenir-Book"/>
              </a:rPr>
              <a:t>1</a:t>
            </a:r>
            <a:endParaRPr sz="1900" dirty="0">
              <a:highlight>
                <a:srgbClr val="FFFF00"/>
              </a:highlight>
              <a:latin typeface="Avenir-Book"/>
              <a:cs typeface="Avenir-Book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1900" dirty="0">
                <a:highlight>
                  <a:srgbClr val="FFFF00"/>
                </a:highlight>
                <a:latin typeface="Avenir-Book"/>
                <a:cs typeface="Avenir-Book"/>
              </a:rPr>
              <a:t>LEFT</a:t>
            </a:r>
            <a:r>
              <a:rPr sz="1900" spc="-20" dirty="0">
                <a:highlight>
                  <a:srgbClr val="FFFF00"/>
                </a:highlight>
                <a:latin typeface="Avenir-Book"/>
                <a:cs typeface="Avenir-Book"/>
              </a:rPr>
              <a:t> </a:t>
            </a:r>
            <a:r>
              <a:rPr sz="1900" dirty="0">
                <a:highlight>
                  <a:srgbClr val="FFFF00"/>
                </a:highlight>
                <a:latin typeface="Avenir-Book"/>
                <a:cs typeface="Avenir-Book"/>
              </a:rPr>
              <a:t>OUTER</a:t>
            </a:r>
            <a:r>
              <a:rPr sz="1900" spc="-15" dirty="0">
                <a:highlight>
                  <a:srgbClr val="FFFF00"/>
                </a:highlight>
                <a:latin typeface="Avenir-Book"/>
                <a:cs typeface="Avenir-Book"/>
              </a:rPr>
              <a:t> </a:t>
            </a:r>
            <a:r>
              <a:rPr sz="1900" dirty="0">
                <a:highlight>
                  <a:srgbClr val="FFFF00"/>
                </a:highlight>
                <a:latin typeface="Avenir-Book"/>
                <a:cs typeface="Avenir-Book"/>
              </a:rPr>
              <a:t>JOIN</a:t>
            </a:r>
            <a:r>
              <a:rPr sz="1900" spc="-15" dirty="0">
                <a:highlight>
                  <a:srgbClr val="FFFF00"/>
                </a:highlight>
                <a:latin typeface="Avenir-Book"/>
                <a:cs typeface="Avenir-Book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Avenir-Book"/>
                <a:cs typeface="Avenir-Book"/>
              </a:rPr>
              <a:t>Table2</a:t>
            </a:r>
            <a:endParaRPr sz="1900" dirty="0">
              <a:highlight>
                <a:srgbClr val="FFFF00"/>
              </a:highlight>
              <a:latin typeface="Avenir-Book"/>
              <a:cs typeface="Avenir-Book"/>
            </a:endParaRPr>
          </a:p>
          <a:p>
            <a:pPr marL="12700" marR="5080">
              <a:lnSpc>
                <a:spcPts val="3100"/>
              </a:lnSpc>
              <a:spcBef>
                <a:spcPts val="140"/>
              </a:spcBef>
            </a:pPr>
            <a:r>
              <a:rPr sz="1900" dirty="0">
                <a:highlight>
                  <a:srgbClr val="FFFF00"/>
                </a:highlight>
                <a:latin typeface="Avenir-Book"/>
                <a:cs typeface="Avenir-Book"/>
              </a:rPr>
              <a:t>ON</a:t>
            </a:r>
            <a:r>
              <a:rPr sz="1900" spc="-15" dirty="0">
                <a:highlight>
                  <a:srgbClr val="FFFF00"/>
                </a:highlight>
                <a:latin typeface="Avenir-Book"/>
                <a:cs typeface="Avenir-Book"/>
              </a:rPr>
              <a:t> </a:t>
            </a:r>
            <a:r>
              <a:rPr sz="1900" dirty="0">
                <a:highlight>
                  <a:srgbClr val="FFFF00"/>
                </a:highlight>
                <a:latin typeface="Avenir-Book"/>
                <a:cs typeface="Avenir-Book"/>
              </a:rPr>
              <a:t>Table1.&lt;columnname&gt;</a:t>
            </a:r>
            <a:r>
              <a:rPr sz="1900" spc="-10" dirty="0">
                <a:highlight>
                  <a:srgbClr val="FFFF00"/>
                </a:highlight>
                <a:latin typeface="Avenir-Book"/>
                <a:cs typeface="Avenir-Book"/>
              </a:rPr>
              <a:t> </a:t>
            </a:r>
            <a:r>
              <a:rPr sz="1900" dirty="0">
                <a:highlight>
                  <a:srgbClr val="FFFF00"/>
                </a:highlight>
                <a:latin typeface="Avenir-Book"/>
                <a:cs typeface="Avenir-Book"/>
              </a:rPr>
              <a:t>=</a:t>
            </a:r>
            <a:r>
              <a:rPr sz="1900" spc="-10" dirty="0">
                <a:highlight>
                  <a:srgbClr val="FFFF00"/>
                </a:highlight>
                <a:latin typeface="Avenir-Book"/>
                <a:cs typeface="Avenir-Book"/>
              </a:rPr>
              <a:t> Table2.&lt;columnname&gt;</a:t>
            </a:r>
            <a:r>
              <a:rPr sz="1900" spc="-10" dirty="0">
                <a:latin typeface="Avenir-Book"/>
                <a:cs typeface="Avenir-Book"/>
              </a:rPr>
              <a:t> </a:t>
            </a:r>
            <a:r>
              <a:rPr sz="1900" b="1" spc="-10" dirty="0">
                <a:solidFill>
                  <a:srgbClr val="FF0000"/>
                </a:solidFill>
                <a:latin typeface="Avenir-Book"/>
                <a:cs typeface="Avenir-Book"/>
              </a:rPr>
              <a:t>UNION</a:t>
            </a:r>
            <a:endParaRPr sz="1900" b="1" dirty="0">
              <a:latin typeface="Avenir-Book"/>
              <a:cs typeface="Avenir-Book"/>
            </a:endParaRPr>
          </a:p>
          <a:p>
            <a:pPr marL="12700" marR="3162300">
              <a:lnSpc>
                <a:spcPts val="3000"/>
              </a:lnSpc>
              <a:spcBef>
                <a:spcPts val="70"/>
              </a:spcBef>
            </a:pPr>
            <a:r>
              <a:rPr sz="1900" dirty="0">
                <a:highlight>
                  <a:srgbClr val="00FFFF"/>
                </a:highlight>
                <a:latin typeface="Avenir-Book"/>
                <a:cs typeface="Avenir-Book"/>
              </a:rPr>
              <a:t>SELECT</a:t>
            </a:r>
            <a:r>
              <a:rPr sz="1900" spc="-20" dirty="0">
                <a:highlight>
                  <a:srgbClr val="00FFFF"/>
                </a:highlight>
                <a:latin typeface="Avenir-Book"/>
                <a:cs typeface="Avenir-Book"/>
              </a:rPr>
              <a:t> </a:t>
            </a:r>
            <a:r>
              <a:rPr sz="1900" spc="-10" dirty="0">
                <a:highlight>
                  <a:srgbClr val="00FFFF"/>
                </a:highlight>
                <a:latin typeface="Avenir-Book"/>
                <a:cs typeface="Avenir-Book"/>
              </a:rPr>
              <a:t>&lt;columnname&gt; </a:t>
            </a:r>
            <a:r>
              <a:rPr sz="1900" dirty="0">
                <a:highlight>
                  <a:srgbClr val="00FFFF"/>
                </a:highlight>
                <a:latin typeface="Avenir-Book"/>
                <a:cs typeface="Avenir-Book"/>
              </a:rPr>
              <a:t>FROM</a:t>
            </a:r>
            <a:r>
              <a:rPr sz="1900" spc="-30" dirty="0">
                <a:highlight>
                  <a:srgbClr val="00FFFF"/>
                </a:highlight>
                <a:latin typeface="Avenir-Book"/>
                <a:cs typeface="Avenir-Book"/>
              </a:rPr>
              <a:t> </a:t>
            </a:r>
            <a:r>
              <a:rPr sz="1900" dirty="0">
                <a:highlight>
                  <a:srgbClr val="00FFFF"/>
                </a:highlight>
                <a:latin typeface="Avenir-Book"/>
                <a:cs typeface="Avenir-Book"/>
              </a:rPr>
              <a:t>Table</a:t>
            </a:r>
            <a:r>
              <a:rPr sz="1900" spc="-5" dirty="0">
                <a:highlight>
                  <a:srgbClr val="00FFFF"/>
                </a:highlight>
                <a:latin typeface="Avenir-Book"/>
                <a:cs typeface="Avenir-Book"/>
              </a:rPr>
              <a:t> </a:t>
            </a:r>
            <a:r>
              <a:rPr sz="1900" spc="-50" dirty="0">
                <a:highlight>
                  <a:srgbClr val="00FFFF"/>
                </a:highlight>
                <a:latin typeface="Avenir-Book"/>
                <a:cs typeface="Avenir-Book"/>
              </a:rPr>
              <a:t>1</a:t>
            </a:r>
            <a:endParaRPr sz="1900" dirty="0">
              <a:highlight>
                <a:srgbClr val="00FFFF"/>
              </a:highlight>
              <a:latin typeface="Avenir-Book"/>
              <a:cs typeface="Avenir-Book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1900" dirty="0">
                <a:highlight>
                  <a:srgbClr val="00FFFF"/>
                </a:highlight>
                <a:latin typeface="Avenir-Book"/>
                <a:cs typeface="Avenir-Book"/>
              </a:rPr>
              <a:t>RIGHT</a:t>
            </a:r>
            <a:r>
              <a:rPr sz="1900" spc="-25" dirty="0">
                <a:highlight>
                  <a:srgbClr val="00FFFF"/>
                </a:highlight>
                <a:latin typeface="Avenir-Book"/>
                <a:cs typeface="Avenir-Book"/>
              </a:rPr>
              <a:t> </a:t>
            </a:r>
            <a:r>
              <a:rPr sz="1900" dirty="0">
                <a:highlight>
                  <a:srgbClr val="00FFFF"/>
                </a:highlight>
                <a:latin typeface="Avenir-Book"/>
                <a:cs typeface="Avenir-Book"/>
              </a:rPr>
              <a:t>OUTER</a:t>
            </a:r>
            <a:r>
              <a:rPr sz="1900" spc="-25" dirty="0">
                <a:highlight>
                  <a:srgbClr val="00FFFF"/>
                </a:highlight>
                <a:latin typeface="Avenir-Book"/>
                <a:cs typeface="Avenir-Book"/>
              </a:rPr>
              <a:t> </a:t>
            </a:r>
            <a:r>
              <a:rPr sz="1900" dirty="0">
                <a:highlight>
                  <a:srgbClr val="00FFFF"/>
                </a:highlight>
                <a:latin typeface="Avenir-Book"/>
                <a:cs typeface="Avenir-Book"/>
              </a:rPr>
              <a:t>JOIN</a:t>
            </a:r>
            <a:r>
              <a:rPr sz="1900" spc="-20" dirty="0">
                <a:highlight>
                  <a:srgbClr val="00FFFF"/>
                </a:highlight>
                <a:latin typeface="Avenir-Book"/>
                <a:cs typeface="Avenir-Book"/>
              </a:rPr>
              <a:t> </a:t>
            </a:r>
            <a:r>
              <a:rPr sz="1900" spc="-10" dirty="0">
                <a:highlight>
                  <a:srgbClr val="00FFFF"/>
                </a:highlight>
                <a:latin typeface="Avenir-Book"/>
                <a:cs typeface="Avenir-Book"/>
              </a:rPr>
              <a:t>Table2</a:t>
            </a:r>
            <a:endParaRPr sz="1900" dirty="0">
              <a:highlight>
                <a:srgbClr val="00FFFF"/>
              </a:highlight>
              <a:latin typeface="Avenir-Book"/>
              <a:cs typeface="Avenir-Book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900" dirty="0">
                <a:highlight>
                  <a:srgbClr val="00FFFF"/>
                </a:highlight>
                <a:latin typeface="Avenir-Book"/>
                <a:cs typeface="Avenir-Book"/>
              </a:rPr>
              <a:t>ON</a:t>
            </a:r>
            <a:r>
              <a:rPr sz="1900" spc="-15" dirty="0">
                <a:highlight>
                  <a:srgbClr val="00FFFF"/>
                </a:highlight>
                <a:latin typeface="Avenir-Book"/>
                <a:cs typeface="Avenir-Book"/>
              </a:rPr>
              <a:t> </a:t>
            </a:r>
            <a:r>
              <a:rPr sz="1900" dirty="0">
                <a:highlight>
                  <a:srgbClr val="00FFFF"/>
                </a:highlight>
                <a:latin typeface="Avenir-Book"/>
                <a:cs typeface="Avenir-Book"/>
              </a:rPr>
              <a:t>Table1.&lt;columnname&gt;</a:t>
            </a:r>
            <a:r>
              <a:rPr sz="1900" spc="-10" dirty="0">
                <a:highlight>
                  <a:srgbClr val="00FFFF"/>
                </a:highlight>
                <a:latin typeface="Avenir-Book"/>
                <a:cs typeface="Avenir-Book"/>
              </a:rPr>
              <a:t> </a:t>
            </a:r>
            <a:r>
              <a:rPr sz="1900" dirty="0">
                <a:highlight>
                  <a:srgbClr val="00FFFF"/>
                </a:highlight>
                <a:latin typeface="Avenir-Book"/>
                <a:cs typeface="Avenir-Book"/>
              </a:rPr>
              <a:t>=</a:t>
            </a:r>
            <a:r>
              <a:rPr sz="1900" spc="-10" dirty="0">
                <a:highlight>
                  <a:srgbClr val="00FFFF"/>
                </a:highlight>
                <a:latin typeface="Avenir-Book"/>
                <a:cs typeface="Avenir-Book"/>
              </a:rPr>
              <a:t> Table2.&lt;columnname&gt;</a:t>
            </a:r>
            <a:endParaRPr sz="1900" dirty="0">
              <a:highlight>
                <a:srgbClr val="00FFFF"/>
              </a:highlight>
              <a:latin typeface="Avenir-Book"/>
              <a:cs typeface="Avenir-Book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83093" y="2903851"/>
            <a:ext cx="4519386" cy="285203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925" y="30988"/>
            <a:ext cx="7721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35" dirty="0">
                <a:latin typeface="Arial"/>
                <a:cs typeface="Arial"/>
              </a:rPr>
              <a:t>Official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(Open)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0847" y="2310447"/>
            <a:ext cx="972185" cy="46355"/>
          </a:xfrm>
          <a:custGeom>
            <a:avLst/>
            <a:gdLst/>
            <a:ahLst/>
            <a:cxnLst/>
            <a:rect l="l" t="t" r="r" b="b"/>
            <a:pathLst>
              <a:path w="972185" h="46355">
                <a:moveTo>
                  <a:pt x="15989" y="42583"/>
                </a:moveTo>
                <a:lnTo>
                  <a:pt x="12192" y="41706"/>
                </a:lnTo>
                <a:lnTo>
                  <a:pt x="8216" y="41313"/>
                </a:lnTo>
                <a:lnTo>
                  <a:pt x="2895" y="41427"/>
                </a:lnTo>
                <a:lnTo>
                  <a:pt x="5880" y="42354"/>
                </a:lnTo>
                <a:lnTo>
                  <a:pt x="11087" y="42430"/>
                </a:lnTo>
                <a:lnTo>
                  <a:pt x="15989" y="42583"/>
                </a:lnTo>
                <a:close/>
              </a:path>
              <a:path w="972185" h="46355">
                <a:moveTo>
                  <a:pt x="16065" y="42621"/>
                </a:moveTo>
                <a:close/>
              </a:path>
              <a:path w="972185" h="46355">
                <a:moveTo>
                  <a:pt x="295363" y="44424"/>
                </a:moveTo>
                <a:lnTo>
                  <a:pt x="295033" y="44411"/>
                </a:lnTo>
                <a:lnTo>
                  <a:pt x="295046" y="45110"/>
                </a:lnTo>
                <a:lnTo>
                  <a:pt x="295363" y="44424"/>
                </a:lnTo>
                <a:close/>
              </a:path>
              <a:path w="972185" h="46355">
                <a:moveTo>
                  <a:pt x="393230" y="5664"/>
                </a:moveTo>
                <a:lnTo>
                  <a:pt x="324065" y="4787"/>
                </a:lnTo>
                <a:lnTo>
                  <a:pt x="274675" y="5664"/>
                </a:lnTo>
                <a:lnTo>
                  <a:pt x="393230" y="5664"/>
                </a:lnTo>
                <a:close/>
              </a:path>
              <a:path w="972185" h="46355">
                <a:moveTo>
                  <a:pt x="681456" y="39585"/>
                </a:moveTo>
                <a:lnTo>
                  <a:pt x="680262" y="39598"/>
                </a:lnTo>
                <a:lnTo>
                  <a:pt x="681139" y="39941"/>
                </a:lnTo>
                <a:lnTo>
                  <a:pt x="681456" y="39585"/>
                </a:lnTo>
                <a:close/>
              </a:path>
              <a:path w="972185" h="46355">
                <a:moveTo>
                  <a:pt x="835609" y="41122"/>
                </a:moveTo>
                <a:lnTo>
                  <a:pt x="831621" y="41186"/>
                </a:lnTo>
                <a:lnTo>
                  <a:pt x="832192" y="41935"/>
                </a:lnTo>
                <a:lnTo>
                  <a:pt x="835609" y="41122"/>
                </a:lnTo>
                <a:close/>
              </a:path>
              <a:path w="972185" h="46355">
                <a:moveTo>
                  <a:pt x="967892" y="1270"/>
                </a:moveTo>
                <a:lnTo>
                  <a:pt x="966673" y="1270"/>
                </a:lnTo>
                <a:lnTo>
                  <a:pt x="963879" y="1346"/>
                </a:lnTo>
                <a:lnTo>
                  <a:pt x="966597" y="1346"/>
                </a:lnTo>
                <a:lnTo>
                  <a:pt x="967892" y="1270"/>
                </a:lnTo>
                <a:close/>
              </a:path>
              <a:path w="972185" h="46355">
                <a:moveTo>
                  <a:pt x="971613" y="2489"/>
                </a:moveTo>
                <a:lnTo>
                  <a:pt x="965250" y="2400"/>
                </a:lnTo>
                <a:lnTo>
                  <a:pt x="963561" y="2374"/>
                </a:lnTo>
                <a:lnTo>
                  <a:pt x="955319" y="2400"/>
                </a:lnTo>
                <a:lnTo>
                  <a:pt x="953312" y="2171"/>
                </a:lnTo>
                <a:lnTo>
                  <a:pt x="963955" y="1308"/>
                </a:lnTo>
                <a:lnTo>
                  <a:pt x="954824" y="927"/>
                </a:lnTo>
                <a:lnTo>
                  <a:pt x="947737" y="622"/>
                </a:lnTo>
                <a:lnTo>
                  <a:pt x="932154" y="495"/>
                </a:lnTo>
                <a:lnTo>
                  <a:pt x="900430" y="927"/>
                </a:lnTo>
                <a:lnTo>
                  <a:pt x="900963" y="762"/>
                </a:lnTo>
                <a:lnTo>
                  <a:pt x="901611" y="571"/>
                </a:lnTo>
                <a:lnTo>
                  <a:pt x="897674" y="0"/>
                </a:lnTo>
                <a:lnTo>
                  <a:pt x="889901" y="762"/>
                </a:lnTo>
                <a:lnTo>
                  <a:pt x="882777" y="152"/>
                </a:lnTo>
                <a:lnTo>
                  <a:pt x="844397" y="1422"/>
                </a:lnTo>
                <a:lnTo>
                  <a:pt x="687184" y="2679"/>
                </a:lnTo>
                <a:lnTo>
                  <a:pt x="688301" y="2527"/>
                </a:lnTo>
                <a:lnTo>
                  <a:pt x="533628" y="3721"/>
                </a:lnTo>
                <a:lnTo>
                  <a:pt x="486270" y="3251"/>
                </a:lnTo>
                <a:lnTo>
                  <a:pt x="441325" y="5880"/>
                </a:lnTo>
                <a:lnTo>
                  <a:pt x="274675" y="5664"/>
                </a:lnTo>
                <a:lnTo>
                  <a:pt x="275297" y="5499"/>
                </a:lnTo>
                <a:lnTo>
                  <a:pt x="275501" y="5435"/>
                </a:lnTo>
                <a:lnTo>
                  <a:pt x="275907" y="5321"/>
                </a:lnTo>
                <a:lnTo>
                  <a:pt x="256743" y="5435"/>
                </a:lnTo>
                <a:lnTo>
                  <a:pt x="194995" y="4965"/>
                </a:lnTo>
                <a:lnTo>
                  <a:pt x="174663" y="5054"/>
                </a:lnTo>
                <a:lnTo>
                  <a:pt x="176695" y="5245"/>
                </a:lnTo>
                <a:lnTo>
                  <a:pt x="169227" y="5499"/>
                </a:lnTo>
                <a:lnTo>
                  <a:pt x="164807" y="5181"/>
                </a:lnTo>
                <a:lnTo>
                  <a:pt x="160921" y="4622"/>
                </a:lnTo>
                <a:lnTo>
                  <a:pt x="155028" y="4140"/>
                </a:lnTo>
                <a:lnTo>
                  <a:pt x="119951" y="7721"/>
                </a:lnTo>
                <a:lnTo>
                  <a:pt x="82753" y="8318"/>
                </a:lnTo>
                <a:lnTo>
                  <a:pt x="44513" y="7048"/>
                </a:lnTo>
                <a:lnTo>
                  <a:pt x="6299" y="5054"/>
                </a:lnTo>
                <a:lnTo>
                  <a:pt x="749" y="15367"/>
                </a:lnTo>
                <a:lnTo>
                  <a:pt x="0" y="28536"/>
                </a:lnTo>
                <a:lnTo>
                  <a:pt x="7099" y="39090"/>
                </a:lnTo>
                <a:lnTo>
                  <a:pt x="25069" y="41503"/>
                </a:lnTo>
                <a:lnTo>
                  <a:pt x="16675" y="41389"/>
                </a:lnTo>
                <a:lnTo>
                  <a:pt x="22847" y="41617"/>
                </a:lnTo>
                <a:lnTo>
                  <a:pt x="18554" y="42087"/>
                </a:lnTo>
                <a:lnTo>
                  <a:pt x="16179" y="42583"/>
                </a:lnTo>
                <a:lnTo>
                  <a:pt x="18326" y="42583"/>
                </a:lnTo>
                <a:lnTo>
                  <a:pt x="27012" y="43345"/>
                </a:lnTo>
                <a:lnTo>
                  <a:pt x="21463" y="42506"/>
                </a:lnTo>
                <a:lnTo>
                  <a:pt x="45770" y="43078"/>
                </a:lnTo>
                <a:lnTo>
                  <a:pt x="155562" y="45224"/>
                </a:lnTo>
                <a:lnTo>
                  <a:pt x="165341" y="45135"/>
                </a:lnTo>
                <a:lnTo>
                  <a:pt x="175031" y="44678"/>
                </a:lnTo>
                <a:lnTo>
                  <a:pt x="184581" y="44678"/>
                </a:lnTo>
                <a:lnTo>
                  <a:pt x="193357" y="45872"/>
                </a:lnTo>
                <a:lnTo>
                  <a:pt x="201866" y="45440"/>
                </a:lnTo>
                <a:lnTo>
                  <a:pt x="247523" y="45212"/>
                </a:lnTo>
                <a:lnTo>
                  <a:pt x="253695" y="45262"/>
                </a:lnTo>
                <a:lnTo>
                  <a:pt x="254304" y="45173"/>
                </a:lnTo>
                <a:lnTo>
                  <a:pt x="257949" y="44653"/>
                </a:lnTo>
                <a:lnTo>
                  <a:pt x="261899" y="44081"/>
                </a:lnTo>
                <a:lnTo>
                  <a:pt x="271335" y="44284"/>
                </a:lnTo>
                <a:lnTo>
                  <a:pt x="281089" y="44704"/>
                </a:lnTo>
                <a:lnTo>
                  <a:pt x="290195" y="44196"/>
                </a:lnTo>
                <a:lnTo>
                  <a:pt x="290118" y="44348"/>
                </a:lnTo>
                <a:lnTo>
                  <a:pt x="295033" y="44411"/>
                </a:lnTo>
                <a:lnTo>
                  <a:pt x="295021" y="44196"/>
                </a:lnTo>
                <a:lnTo>
                  <a:pt x="295008" y="43878"/>
                </a:lnTo>
                <a:lnTo>
                  <a:pt x="308114" y="45300"/>
                </a:lnTo>
                <a:lnTo>
                  <a:pt x="302183" y="43878"/>
                </a:lnTo>
                <a:lnTo>
                  <a:pt x="302018" y="43840"/>
                </a:lnTo>
                <a:lnTo>
                  <a:pt x="302945" y="43421"/>
                </a:lnTo>
                <a:lnTo>
                  <a:pt x="317334" y="43421"/>
                </a:lnTo>
                <a:lnTo>
                  <a:pt x="310095" y="44615"/>
                </a:lnTo>
                <a:lnTo>
                  <a:pt x="355803" y="45224"/>
                </a:lnTo>
                <a:lnTo>
                  <a:pt x="419328" y="45720"/>
                </a:lnTo>
                <a:lnTo>
                  <a:pt x="446951" y="45567"/>
                </a:lnTo>
                <a:lnTo>
                  <a:pt x="445998" y="45262"/>
                </a:lnTo>
                <a:lnTo>
                  <a:pt x="444195" y="44691"/>
                </a:lnTo>
                <a:lnTo>
                  <a:pt x="437565" y="45262"/>
                </a:lnTo>
                <a:lnTo>
                  <a:pt x="435076" y="43878"/>
                </a:lnTo>
                <a:lnTo>
                  <a:pt x="456692" y="44627"/>
                </a:lnTo>
                <a:lnTo>
                  <a:pt x="478612" y="44996"/>
                </a:lnTo>
                <a:lnTo>
                  <a:pt x="500214" y="44831"/>
                </a:lnTo>
                <a:lnTo>
                  <a:pt x="520852" y="43954"/>
                </a:lnTo>
                <a:lnTo>
                  <a:pt x="521106" y="43421"/>
                </a:lnTo>
                <a:lnTo>
                  <a:pt x="521271" y="43065"/>
                </a:lnTo>
                <a:lnTo>
                  <a:pt x="529412" y="43129"/>
                </a:lnTo>
                <a:lnTo>
                  <a:pt x="538289" y="43065"/>
                </a:lnTo>
                <a:lnTo>
                  <a:pt x="539470" y="42506"/>
                </a:lnTo>
                <a:lnTo>
                  <a:pt x="540918" y="41821"/>
                </a:lnTo>
                <a:lnTo>
                  <a:pt x="542721" y="42506"/>
                </a:lnTo>
                <a:lnTo>
                  <a:pt x="552056" y="42811"/>
                </a:lnTo>
                <a:lnTo>
                  <a:pt x="546506" y="43421"/>
                </a:lnTo>
                <a:lnTo>
                  <a:pt x="549681" y="43459"/>
                </a:lnTo>
                <a:lnTo>
                  <a:pt x="552754" y="43688"/>
                </a:lnTo>
                <a:lnTo>
                  <a:pt x="555002" y="43345"/>
                </a:lnTo>
                <a:lnTo>
                  <a:pt x="550951" y="42964"/>
                </a:lnTo>
                <a:lnTo>
                  <a:pt x="561632" y="42773"/>
                </a:lnTo>
                <a:lnTo>
                  <a:pt x="567448" y="43840"/>
                </a:lnTo>
                <a:lnTo>
                  <a:pt x="573366" y="42773"/>
                </a:lnTo>
                <a:lnTo>
                  <a:pt x="574421" y="42583"/>
                </a:lnTo>
                <a:lnTo>
                  <a:pt x="570484" y="42011"/>
                </a:lnTo>
                <a:lnTo>
                  <a:pt x="582193" y="41821"/>
                </a:lnTo>
                <a:lnTo>
                  <a:pt x="584720" y="43192"/>
                </a:lnTo>
                <a:lnTo>
                  <a:pt x="578180" y="43611"/>
                </a:lnTo>
                <a:lnTo>
                  <a:pt x="585431" y="43573"/>
                </a:lnTo>
                <a:lnTo>
                  <a:pt x="591743" y="43446"/>
                </a:lnTo>
                <a:lnTo>
                  <a:pt x="597712" y="43192"/>
                </a:lnTo>
                <a:lnTo>
                  <a:pt x="603986" y="42735"/>
                </a:lnTo>
                <a:lnTo>
                  <a:pt x="600837" y="42697"/>
                </a:lnTo>
                <a:lnTo>
                  <a:pt x="614692" y="41821"/>
                </a:lnTo>
                <a:lnTo>
                  <a:pt x="616699" y="41694"/>
                </a:lnTo>
                <a:lnTo>
                  <a:pt x="621068" y="41503"/>
                </a:lnTo>
                <a:lnTo>
                  <a:pt x="666191" y="39585"/>
                </a:lnTo>
                <a:lnTo>
                  <a:pt x="681291" y="38404"/>
                </a:lnTo>
                <a:lnTo>
                  <a:pt x="676503" y="37338"/>
                </a:lnTo>
                <a:lnTo>
                  <a:pt x="684237" y="36537"/>
                </a:lnTo>
                <a:lnTo>
                  <a:pt x="684352" y="36410"/>
                </a:lnTo>
                <a:lnTo>
                  <a:pt x="685431" y="36410"/>
                </a:lnTo>
                <a:lnTo>
                  <a:pt x="684237" y="36537"/>
                </a:lnTo>
                <a:lnTo>
                  <a:pt x="681456" y="39585"/>
                </a:lnTo>
                <a:lnTo>
                  <a:pt x="791311" y="39154"/>
                </a:lnTo>
                <a:lnTo>
                  <a:pt x="805472" y="39217"/>
                </a:lnTo>
                <a:lnTo>
                  <a:pt x="827062" y="41236"/>
                </a:lnTo>
                <a:lnTo>
                  <a:pt x="831621" y="41186"/>
                </a:lnTo>
                <a:lnTo>
                  <a:pt x="829945" y="38989"/>
                </a:lnTo>
                <a:lnTo>
                  <a:pt x="829475" y="38366"/>
                </a:lnTo>
                <a:lnTo>
                  <a:pt x="870394" y="37541"/>
                </a:lnTo>
                <a:lnTo>
                  <a:pt x="891425" y="37541"/>
                </a:lnTo>
                <a:lnTo>
                  <a:pt x="894842" y="38823"/>
                </a:lnTo>
                <a:lnTo>
                  <a:pt x="896950" y="38862"/>
                </a:lnTo>
                <a:lnTo>
                  <a:pt x="900163" y="38709"/>
                </a:lnTo>
                <a:lnTo>
                  <a:pt x="902119" y="39090"/>
                </a:lnTo>
                <a:lnTo>
                  <a:pt x="900518" y="38709"/>
                </a:lnTo>
                <a:lnTo>
                  <a:pt x="898283" y="38176"/>
                </a:lnTo>
                <a:lnTo>
                  <a:pt x="908735" y="38481"/>
                </a:lnTo>
                <a:lnTo>
                  <a:pt x="906348" y="38176"/>
                </a:lnTo>
                <a:lnTo>
                  <a:pt x="905751" y="38100"/>
                </a:lnTo>
                <a:lnTo>
                  <a:pt x="918349" y="37515"/>
                </a:lnTo>
                <a:lnTo>
                  <a:pt x="935697" y="36715"/>
                </a:lnTo>
                <a:lnTo>
                  <a:pt x="936104" y="36410"/>
                </a:lnTo>
                <a:lnTo>
                  <a:pt x="948461" y="27101"/>
                </a:lnTo>
                <a:lnTo>
                  <a:pt x="956335" y="14084"/>
                </a:lnTo>
                <a:lnTo>
                  <a:pt x="963930" y="8318"/>
                </a:lnTo>
                <a:lnTo>
                  <a:pt x="967143" y="5880"/>
                </a:lnTo>
                <a:lnTo>
                  <a:pt x="970000" y="3721"/>
                </a:lnTo>
                <a:lnTo>
                  <a:pt x="971359" y="2679"/>
                </a:lnTo>
                <a:lnTo>
                  <a:pt x="971613" y="2489"/>
                </a:lnTo>
                <a:close/>
              </a:path>
            </a:pathLst>
          </a:custGeom>
          <a:solidFill>
            <a:srgbClr val="A7A2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25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0" dirty="0"/>
              <a:t>Full</a:t>
            </a:r>
            <a:r>
              <a:rPr spc="-280" dirty="0"/>
              <a:t> </a:t>
            </a:r>
            <a:r>
              <a:rPr spc="-215" dirty="0"/>
              <a:t>Outer</a:t>
            </a:r>
            <a:r>
              <a:rPr spc="-270" dirty="0"/>
              <a:t> </a:t>
            </a:r>
            <a:r>
              <a:rPr spc="-405" dirty="0"/>
              <a:t>Join</a:t>
            </a:r>
            <a:r>
              <a:rPr spc="-275" dirty="0"/>
              <a:t> </a:t>
            </a:r>
            <a:r>
              <a:rPr spc="-229" dirty="0"/>
              <a:t>–</a:t>
            </a:r>
            <a:r>
              <a:rPr spc="-275" dirty="0"/>
              <a:t> </a:t>
            </a:r>
            <a:r>
              <a:rPr spc="-345" dirty="0"/>
              <a:t>Example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091087" y="2500114"/>
          <a:ext cx="3404234" cy="1447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4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47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47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CustName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400" u="sng" spc="-10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CustID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9DB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Company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400" spc="-20" dirty="0">
                          <a:latin typeface="Arial"/>
                          <a:cs typeface="Arial"/>
                        </a:rPr>
                        <a:t>Jack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3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101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3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TNJ</a:t>
                      </a:r>
                      <a:r>
                        <a:rPr sz="1400" spc="-25" dirty="0">
                          <a:latin typeface="Arial"/>
                          <a:cs typeface="Arial"/>
                        </a:rPr>
                        <a:t> PL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Ken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3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102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3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TDH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25" dirty="0">
                          <a:latin typeface="Arial"/>
                          <a:cs typeface="Arial"/>
                        </a:rPr>
                        <a:t>PL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Leo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3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103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3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SSS </a:t>
                      </a:r>
                      <a:r>
                        <a:rPr sz="1400" spc="-25" dirty="0">
                          <a:latin typeface="Arial"/>
                          <a:cs typeface="Arial"/>
                        </a:rPr>
                        <a:t>PL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7610755" y="2355397"/>
          <a:ext cx="4213859" cy="15843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34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34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34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34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686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u="sng" spc="-10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CustID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9DB6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OrderID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ProductID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Quantity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86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101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3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10640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3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11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3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86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101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3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10692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3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20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3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12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86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102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3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10600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3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11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3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20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86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104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3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10630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3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25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3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5944194" y="2089403"/>
            <a:ext cx="12388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Avenir-Book"/>
                <a:cs typeface="Avenir-Book"/>
              </a:rPr>
              <a:t>Customers</a:t>
            </a:r>
            <a:endParaRPr sz="2000">
              <a:latin typeface="Avenir-Book"/>
              <a:cs typeface="Avenir-Book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885372" y="1970532"/>
            <a:ext cx="8102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Avenir-Book"/>
                <a:cs typeface="Avenir-Book"/>
              </a:rPr>
              <a:t>Orders</a:t>
            </a:r>
            <a:endParaRPr sz="2000">
              <a:latin typeface="Avenir-Book"/>
              <a:cs typeface="Avenir-Book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312080" y="4458657"/>
            <a:ext cx="7818120" cy="2237740"/>
            <a:chOff x="4312080" y="4458657"/>
            <a:chExt cx="7818120" cy="2237740"/>
          </a:xfrm>
        </p:grpSpPr>
        <p:sp>
          <p:nvSpPr>
            <p:cNvPr id="10" name="object 10"/>
            <p:cNvSpPr/>
            <p:nvPr/>
          </p:nvSpPr>
          <p:spPr>
            <a:xfrm>
              <a:off x="4318419" y="4465015"/>
              <a:ext cx="3345179" cy="370840"/>
            </a:xfrm>
            <a:custGeom>
              <a:avLst/>
              <a:gdLst/>
              <a:ahLst/>
              <a:cxnLst/>
              <a:rect l="l" t="t" r="r" b="b"/>
              <a:pathLst>
                <a:path w="3345179" h="370839">
                  <a:moveTo>
                    <a:pt x="3345027" y="0"/>
                  </a:moveTo>
                  <a:lnTo>
                    <a:pt x="2230018" y="0"/>
                  </a:lnTo>
                  <a:lnTo>
                    <a:pt x="1115009" y="0"/>
                  </a:lnTo>
                  <a:lnTo>
                    <a:pt x="0" y="0"/>
                  </a:lnTo>
                  <a:lnTo>
                    <a:pt x="0" y="370840"/>
                  </a:lnTo>
                  <a:lnTo>
                    <a:pt x="1115009" y="370840"/>
                  </a:lnTo>
                  <a:lnTo>
                    <a:pt x="2230018" y="370840"/>
                  </a:lnTo>
                  <a:lnTo>
                    <a:pt x="3345027" y="370840"/>
                  </a:lnTo>
                  <a:lnTo>
                    <a:pt x="3345027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663454" y="4465007"/>
              <a:ext cx="1115060" cy="370840"/>
            </a:xfrm>
            <a:custGeom>
              <a:avLst/>
              <a:gdLst/>
              <a:ahLst/>
              <a:cxnLst/>
              <a:rect l="l" t="t" r="r" b="b"/>
              <a:pathLst>
                <a:path w="1115059" h="370839">
                  <a:moveTo>
                    <a:pt x="1115007" y="0"/>
                  </a:moveTo>
                  <a:lnTo>
                    <a:pt x="0" y="0"/>
                  </a:lnTo>
                  <a:lnTo>
                    <a:pt x="0" y="370839"/>
                  </a:lnTo>
                  <a:lnTo>
                    <a:pt x="1115007" y="370839"/>
                  </a:lnTo>
                  <a:lnTo>
                    <a:pt x="1115007" y="0"/>
                  </a:lnTo>
                  <a:close/>
                </a:path>
              </a:pathLst>
            </a:custGeom>
            <a:solidFill>
              <a:srgbClr val="EB9D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778456" y="4465015"/>
              <a:ext cx="3345179" cy="370840"/>
            </a:xfrm>
            <a:custGeom>
              <a:avLst/>
              <a:gdLst/>
              <a:ahLst/>
              <a:cxnLst/>
              <a:rect l="l" t="t" r="r" b="b"/>
              <a:pathLst>
                <a:path w="3345179" h="370839">
                  <a:moveTo>
                    <a:pt x="3345027" y="0"/>
                  </a:moveTo>
                  <a:lnTo>
                    <a:pt x="2230018" y="0"/>
                  </a:lnTo>
                  <a:lnTo>
                    <a:pt x="1115009" y="0"/>
                  </a:lnTo>
                  <a:lnTo>
                    <a:pt x="0" y="0"/>
                  </a:lnTo>
                  <a:lnTo>
                    <a:pt x="0" y="370840"/>
                  </a:lnTo>
                  <a:lnTo>
                    <a:pt x="1115009" y="370840"/>
                  </a:lnTo>
                  <a:lnTo>
                    <a:pt x="2230018" y="370840"/>
                  </a:lnTo>
                  <a:lnTo>
                    <a:pt x="3345027" y="370840"/>
                  </a:lnTo>
                  <a:lnTo>
                    <a:pt x="3345027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312080" y="4458657"/>
              <a:ext cx="7818120" cy="2237740"/>
            </a:xfrm>
            <a:custGeom>
              <a:avLst/>
              <a:gdLst/>
              <a:ahLst/>
              <a:cxnLst/>
              <a:rect l="l" t="t" r="r" b="b"/>
              <a:pathLst>
                <a:path w="7818120" h="2237740">
                  <a:moveTo>
                    <a:pt x="1121358" y="0"/>
                  </a:moveTo>
                  <a:lnTo>
                    <a:pt x="1121358" y="2237740"/>
                  </a:lnTo>
                </a:path>
                <a:path w="7818120" h="2237740">
                  <a:moveTo>
                    <a:pt x="2236366" y="0"/>
                  </a:moveTo>
                  <a:lnTo>
                    <a:pt x="2236366" y="2237740"/>
                  </a:lnTo>
                </a:path>
                <a:path w="7818120" h="2237740">
                  <a:moveTo>
                    <a:pt x="3351374" y="0"/>
                  </a:moveTo>
                  <a:lnTo>
                    <a:pt x="3351374" y="2237740"/>
                  </a:lnTo>
                </a:path>
                <a:path w="7818120" h="2237740">
                  <a:moveTo>
                    <a:pt x="4466382" y="0"/>
                  </a:moveTo>
                  <a:lnTo>
                    <a:pt x="4466382" y="2237740"/>
                  </a:lnTo>
                </a:path>
                <a:path w="7818120" h="2237740">
                  <a:moveTo>
                    <a:pt x="5581390" y="0"/>
                  </a:moveTo>
                  <a:lnTo>
                    <a:pt x="5581390" y="2237740"/>
                  </a:lnTo>
                </a:path>
                <a:path w="7818120" h="2237740">
                  <a:moveTo>
                    <a:pt x="6696398" y="0"/>
                  </a:moveTo>
                  <a:lnTo>
                    <a:pt x="6696398" y="2237740"/>
                  </a:lnTo>
                </a:path>
                <a:path w="7818120" h="2237740">
                  <a:moveTo>
                    <a:pt x="0" y="377190"/>
                  </a:moveTo>
                  <a:lnTo>
                    <a:pt x="7817756" y="377190"/>
                  </a:lnTo>
                </a:path>
                <a:path w="7818120" h="2237740">
                  <a:moveTo>
                    <a:pt x="0" y="748030"/>
                  </a:moveTo>
                  <a:lnTo>
                    <a:pt x="7817756" y="748030"/>
                  </a:lnTo>
                </a:path>
                <a:path w="7818120" h="2237740">
                  <a:moveTo>
                    <a:pt x="0" y="1118870"/>
                  </a:moveTo>
                  <a:lnTo>
                    <a:pt x="7817756" y="1118870"/>
                  </a:lnTo>
                </a:path>
                <a:path w="7818120" h="2237740">
                  <a:moveTo>
                    <a:pt x="0" y="1489710"/>
                  </a:moveTo>
                  <a:lnTo>
                    <a:pt x="7817756" y="1489710"/>
                  </a:lnTo>
                </a:path>
                <a:path w="7818120" h="2237740">
                  <a:moveTo>
                    <a:pt x="0" y="1860550"/>
                  </a:moveTo>
                  <a:lnTo>
                    <a:pt x="7817756" y="1860550"/>
                  </a:lnTo>
                </a:path>
                <a:path w="7818120" h="2237740">
                  <a:moveTo>
                    <a:pt x="6350" y="0"/>
                  </a:moveTo>
                  <a:lnTo>
                    <a:pt x="6350" y="2237740"/>
                  </a:lnTo>
                </a:path>
                <a:path w="7818120" h="2237740">
                  <a:moveTo>
                    <a:pt x="7811406" y="0"/>
                  </a:moveTo>
                  <a:lnTo>
                    <a:pt x="7811406" y="2237740"/>
                  </a:lnTo>
                </a:path>
                <a:path w="7818120" h="2237740">
                  <a:moveTo>
                    <a:pt x="0" y="6350"/>
                  </a:moveTo>
                  <a:lnTo>
                    <a:pt x="7817756" y="6350"/>
                  </a:lnTo>
                </a:path>
                <a:path w="7818120" h="2237740">
                  <a:moveTo>
                    <a:pt x="0" y="2231390"/>
                  </a:moveTo>
                  <a:lnTo>
                    <a:pt x="7817756" y="223139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397170" y="4497323"/>
            <a:ext cx="86423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Arial"/>
                <a:cs typeface="Arial"/>
              </a:rPr>
              <a:t>CustName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512178" y="4497323"/>
            <a:ext cx="56832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CustID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627187" y="4497323"/>
            <a:ext cx="78422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Arial"/>
                <a:cs typeface="Arial"/>
              </a:rPr>
              <a:t>Company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742194" y="4497323"/>
            <a:ext cx="56832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CustID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857203" y="4497323"/>
            <a:ext cx="65595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Arial"/>
                <a:cs typeface="Arial"/>
              </a:rPr>
              <a:t>OrderID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972209" y="4497323"/>
            <a:ext cx="8147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Arial"/>
                <a:cs typeface="Arial"/>
              </a:rPr>
              <a:t>ProductID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087219" y="4497323"/>
            <a:ext cx="6858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Arial"/>
                <a:cs typeface="Arial"/>
              </a:rPr>
              <a:t>Quantity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397170" y="4869179"/>
            <a:ext cx="3911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0" dirty="0">
                <a:latin typeface="Arial"/>
                <a:cs typeface="Arial"/>
              </a:rPr>
              <a:t>Jack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512178" y="4869179"/>
            <a:ext cx="32131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latin typeface="Arial"/>
                <a:cs typeface="Arial"/>
              </a:rPr>
              <a:t>101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627187" y="4869179"/>
            <a:ext cx="6184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TNJ</a:t>
            </a:r>
            <a:r>
              <a:rPr sz="1400" spc="-25" dirty="0">
                <a:latin typeface="Arial"/>
                <a:cs typeface="Arial"/>
              </a:rPr>
              <a:t> PL</a:t>
            </a:r>
            <a:endParaRPr sz="14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742194" y="4869179"/>
            <a:ext cx="32131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latin typeface="Arial"/>
                <a:cs typeface="Arial"/>
              </a:rPr>
              <a:t>101</a:t>
            </a:r>
            <a:endParaRPr sz="14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857203" y="4869179"/>
            <a:ext cx="518159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Arial"/>
                <a:cs typeface="Arial"/>
              </a:rPr>
              <a:t>10640</a:t>
            </a:r>
            <a:endParaRPr sz="14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972209" y="4869179"/>
            <a:ext cx="22288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latin typeface="Arial"/>
                <a:cs typeface="Arial"/>
              </a:rPr>
              <a:t>11</a:t>
            </a:r>
            <a:endParaRPr sz="14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1087219" y="4869179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5</a:t>
            </a:r>
            <a:endParaRPr sz="14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397170" y="5241035"/>
            <a:ext cx="3911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0" dirty="0">
                <a:latin typeface="Arial"/>
                <a:cs typeface="Arial"/>
              </a:rPr>
              <a:t>Jack</a:t>
            </a:r>
            <a:endParaRPr sz="14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512178" y="5241035"/>
            <a:ext cx="32131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latin typeface="Arial"/>
                <a:cs typeface="Arial"/>
              </a:rPr>
              <a:t>101</a:t>
            </a:r>
            <a:endParaRPr sz="14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627187" y="5241035"/>
            <a:ext cx="6184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TNJ</a:t>
            </a:r>
            <a:r>
              <a:rPr sz="1400" spc="-25" dirty="0">
                <a:latin typeface="Arial"/>
                <a:cs typeface="Arial"/>
              </a:rPr>
              <a:t> PL</a:t>
            </a:r>
            <a:endParaRPr sz="14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742194" y="5241035"/>
            <a:ext cx="32131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latin typeface="Arial"/>
                <a:cs typeface="Arial"/>
              </a:rPr>
              <a:t>101</a:t>
            </a:r>
            <a:endParaRPr sz="14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857203" y="5241035"/>
            <a:ext cx="518159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Arial"/>
                <a:cs typeface="Arial"/>
              </a:rPr>
              <a:t>10692</a:t>
            </a:r>
            <a:endParaRPr sz="14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9972209" y="5241035"/>
            <a:ext cx="22288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latin typeface="Arial"/>
                <a:cs typeface="Arial"/>
              </a:rPr>
              <a:t>20</a:t>
            </a:r>
            <a:endParaRPr sz="14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1087219" y="5241035"/>
            <a:ext cx="22288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latin typeface="Arial"/>
                <a:cs typeface="Arial"/>
              </a:rPr>
              <a:t>12</a:t>
            </a:r>
            <a:endParaRPr sz="14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397170" y="5609844"/>
            <a:ext cx="3422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latin typeface="Arial"/>
                <a:cs typeface="Arial"/>
              </a:rPr>
              <a:t>Ken</a:t>
            </a:r>
            <a:endParaRPr sz="14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512178" y="5609844"/>
            <a:ext cx="32131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latin typeface="Arial"/>
                <a:cs typeface="Arial"/>
              </a:rPr>
              <a:t>102</a:t>
            </a:r>
            <a:endParaRPr sz="14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627187" y="5609844"/>
            <a:ext cx="6578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TDH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PL</a:t>
            </a:r>
            <a:endParaRPr sz="14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742194" y="5609844"/>
            <a:ext cx="32131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latin typeface="Arial"/>
                <a:cs typeface="Arial"/>
              </a:rPr>
              <a:t>102</a:t>
            </a:r>
            <a:endParaRPr sz="14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8857203" y="5609844"/>
            <a:ext cx="518159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Arial"/>
                <a:cs typeface="Arial"/>
              </a:rPr>
              <a:t>10600</a:t>
            </a:r>
            <a:endParaRPr sz="14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9972209" y="5609844"/>
            <a:ext cx="22288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latin typeface="Arial"/>
                <a:cs typeface="Arial"/>
              </a:rPr>
              <a:t>11</a:t>
            </a:r>
            <a:endParaRPr sz="14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1087219" y="5609844"/>
            <a:ext cx="22288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latin typeface="Arial"/>
                <a:cs typeface="Arial"/>
              </a:rPr>
              <a:t>20</a:t>
            </a:r>
            <a:endParaRPr sz="14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83237" y="2513076"/>
            <a:ext cx="4434840" cy="4180204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highlight>
                  <a:srgbClr val="FFFF00"/>
                </a:highlight>
                <a:latin typeface="Avenir-Book"/>
                <a:cs typeface="Avenir-Book"/>
              </a:rPr>
              <a:t>SELECT</a:t>
            </a:r>
            <a:r>
              <a:rPr sz="2000" spc="-5" dirty="0">
                <a:highlight>
                  <a:srgbClr val="FFFF00"/>
                </a:highlight>
                <a:latin typeface="Avenir-Book"/>
                <a:cs typeface="Avenir-Book"/>
              </a:rPr>
              <a:t> </a:t>
            </a:r>
            <a:r>
              <a:rPr sz="2000" spc="-50" dirty="0">
                <a:highlight>
                  <a:srgbClr val="FFFF00"/>
                </a:highlight>
                <a:latin typeface="Avenir-Book"/>
                <a:cs typeface="Avenir-Book"/>
              </a:rPr>
              <a:t>*</a:t>
            </a:r>
            <a:endParaRPr sz="2000" dirty="0">
              <a:highlight>
                <a:srgbClr val="FFFF00"/>
              </a:highlight>
              <a:latin typeface="Avenir-Book"/>
              <a:cs typeface="Avenir-Book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highlight>
                  <a:srgbClr val="FFFF00"/>
                </a:highlight>
                <a:latin typeface="Avenir-Book"/>
                <a:cs typeface="Avenir-Book"/>
              </a:rPr>
              <a:t>FROM</a:t>
            </a:r>
            <a:r>
              <a:rPr sz="2000" spc="-25" dirty="0">
                <a:highlight>
                  <a:srgbClr val="FFFF00"/>
                </a:highlight>
                <a:latin typeface="Avenir-Book"/>
                <a:cs typeface="Avenir-Book"/>
              </a:rPr>
              <a:t> </a:t>
            </a:r>
            <a:r>
              <a:rPr sz="2000" dirty="0">
                <a:highlight>
                  <a:srgbClr val="FFFF00"/>
                </a:highlight>
                <a:latin typeface="Avenir-Book"/>
                <a:cs typeface="Avenir-Book"/>
              </a:rPr>
              <a:t>Customers</a:t>
            </a:r>
            <a:r>
              <a:rPr sz="2000" spc="-20" dirty="0">
                <a:highlight>
                  <a:srgbClr val="FFFF00"/>
                </a:highlight>
                <a:latin typeface="Avenir-Book"/>
                <a:cs typeface="Avenir-Book"/>
              </a:rPr>
              <a:t> </a:t>
            </a:r>
            <a:r>
              <a:rPr sz="2000" dirty="0">
                <a:highlight>
                  <a:srgbClr val="FFFF00"/>
                </a:highlight>
                <a:latin typeface="Avenir-Book"/>
                <a:cs typeface="Avenir-Book"/>
              </a:rPr>
              <a:t>AS</a:t>
            </a:r>
            <a:r>
              <a:rPr sz="2000" spc="-15" dirty="0">
                <a:highlight>
                  <a:srgbClr val="FFFF00"/>
                </a:highlight>
                <a:latin typeface="Avenir-Book"/>
                <a:cs typeface="Avenir-Book"/>
              </a:rPr>
              <a:t> </a:t>
            </a:r>
            <a:r>
              <a:rPr sz="2000" spc="-50" dirty="0">
                <a:highlight>
                  <a:srgbClr val="FFFF00"/>
                </a:highlight>
                <a:latin typeface="Avenir-Book"/>
                <a:cs typeface="Avenir-Book"/>
              </a:rPr>
              <a:t>C</a:t>
            </a:r>
            <a:endParaRPr sz="2000" dirty="0">
              <a:highlight>
                <a:srgbClr val="FFFF00"/>
              </a:highlight>
              <a:latin typeface="Avenir-Book"/>
              <a:cs typeface="Avenir-Book"/>
            </a:endParaRPr>
          </a:p>
          <a:p>
            <a:pPr marL="12700" marR="818515">
              <a:lnSpc>
                <a:spcPct val="150000"/>
              </a:lnSpc>
              <a:spcBef>
                <a:spcPts val="95"/>
              </a:spcBef>
            </a:pPr>
            <a:r>
              <a:rPr sz="2000" dirty="0">
                <a:highlight>
                  <a:srgbClr val="FFFF00"/>
                </a:highlight>
                <a:latin typeface="Avenir-Book"/>
                <a:cs typeface="Avenir-Book"/>
              </a:rPr>
              <a:t>LEFT</a:t>
            </a:r>
            <a:r>
              <a:rPr sz="2000" spc="-30" dirty="0">
                <a:highlight>
                  <a:srgbClr val="FFFF00"/>
                </a:highlight>
                <a:latin typeface="Avenir-Book"/>
                <a:cs typeface="Avenir-Book"/>
              </a:rPr>
              <a:t> </a:t>
            </a:r>
            <a:r>
              <a:rPr sz="2000" dirty="0">
                <a:highlight>
                  <a:srgbClr val="FFFF00"/>
                </a:highlight>
                <a:latin typeface="Avenir-Book"/>
                <a:cs typeface="Avenir-Book"/>
              </a:rPr>
              <a:t>OUTER</a:t>
            </a:r>
            <a:r>
              <a:rPr sz="2000" spc="-15" dirty="0">
                <a:highlight>
                  <a:srgbClr val="FFFF00"/>
                </a:highlight>
                <a:latin typeface="Avenir-Book"/>
                <a:cs typeface="Avenir-Book"/>
              </a:rPr>
              <a:t> </a:t>
            </a:r>
            <a:r>
              <a:rPr sz="2000" dirty="0">
                <a:highlight>
                  <a:srgbClr val="FFFF00"/>
                </a:highlight>
                <a:latin typeface="Avenir-Book"/>
                <a:cs typeface="Avenir-Book"/>
              </a:rPr>
              <a:t>JOIN</a:t>
            </a:r>
            <a:r>
              <a:rPr sz="2000" spc="-20" dirty="0">
                <a:highlight>
                  <a:srgbClr val="FFFF00"/>
                </a:highlight>
                <a:latin typeface="Avenir-Book"/>
                <a:cs typeface="Avenir-Book"/>
              </a:rPr>
              <a:t> </a:t>
            </a:r>
            <a:r>
              <a:rPr sz="2000" dirty="0">
                <a:highlight>
                  <a:srgbClr val="FFFF00"/>
                </a:highlight>
                <a:latin typeface="Avenir-Book"/>
                <a:cs typeface="Avenir-Book"/>
              </a:rPr>
              <a:t>Orders</a:t>
            </a:r>
            <a:r>
              <a:rPr sz="2000" spc="-20" dirty="0">
                <a:highlight>
                  <a:srgbClr val="FFFF00"/>
                </a:highlight>
                <a:latin typeface="Avenir-Book"/>
                <a:cs typeface="Avenir-Book"/>
              </a:rPr>
              <a:t> </a:t>
            </a:r>
            <a:r>
              <a:rPr sz="2000" dirty="0">
                <a:highlight>
                  <a:srgbClr val="FFFF00"/>
                </a:highlight>
                <a:latin typeface="Avenir-Book"/>
                <a:cs typeface="Avenir-Book"/>
              </a:rPr>
              <a:t>AS</a:t>
            </a:r>
            <a:r>
              <a:rPr sz="2000" spc="-20" dirty="0">
                <a:highlight>
                  <a:srgbClr val="FFFF00"/>
                </a:highlight>
                <a:latin typeface="Avenir-Book"/>
                <a:cs typeface="Avenir-Book"/>
              </a:rPr>
              <a:t> </a:t>
            </a:r>
            <a:r>
              <a:rPr sz="2000" spc="-50" dirty="0">
                <a:highlight>
                  <a:srgbClr val="FFFF00"/>
                </a:highlight>
                <a:latin typeface="Avenir-Book"/>
                <a:cs typeface="Avenir-Book"/>
              </a:rPr>
              <a:t>R </a:t>
            </a:r>
            <a:r>
              <a:rPr sz="2000" dirty="0">
                <a:highlight>
                  <a:srgbClr val="FFFF00"/>
                </a:highlight>
                <a:latin typeface="Avenir-Book"/>
                <a:cs typeface="Avenir-Book"/>
              </a:rPr>
              <a:t>ON</a:t>
            </a:r>
            <a:r>
              <a:rPr sz="2000" spc="-35" dirty="0">
                <a:highlight>
                  <a:srgbClr val="FFFF00"/>
                </a:highlight>
                <a:latin typeface="Avenir-Book"/>
                <a:cs typeface="Avenir-Book"/>
              </a:rPr>
              <a:t> </a:t>
            </a:r>
            <a:r>
              <a:rPr sz="2000" dirty="0">
                <a:highlight>
                  <a:srgbClr val="FFFF00"/>
                </a:highlight>
                <a:latin typeface="Avenir-Book"/>
                <a:cs typeface="Avenir-Book"/>
              </a:rPr>
              <a:t>C.CusID</a:t>
            </a:r>
            <a:r>
              <a:rPr sz="2000" spc="-15" dirty="0">
                <a:highlight>
                  <a:srgbClr val="FFFF00"/>
                </a:highlight>
                <a:latin typeface="Avenir-Book"/>
                <a:cs typeface="Avenir-Book"/>
              </a:rPr>
              <a:t> </a:t>
            </a:r>
            <a:r>
              <a:rPr sz="2000" dirty="0">
                <a:highlight>
                  <a:srgbClr val="FFFF00"/>
                </a:highlight>
                <a:latin typeface="Avenir-Book"/>
                <a:cs typeface="Avenir-Book"/>
              </a:rPr>
              <a:t>=</a:t>
            </a:r>
            <a:r>
              <a:rPr sz="2000" spc="-15" dirty="0">
                <a:highlight>
                  <a:srgbClr val="FFFF00"/>
                </a:highlight>
                <a:latin typeface="Avenir-Book"/>
                <a:cs typeface="Avenir-Book"/>
              </a:rPr>
              <a:t> </a:t>
            </a:r>
            <a:r>
              <a:rPr sz="2000" spc="-10" dirty="0">
                <a:highlight>
                  <a:srgbClr val="FFFF00"/>
                </a:highlight>
                <a:latin typeface="Avenir-Book"/>
                <a:cs typeface="Avenir-Book"/>
              </a:rPr>
              <a:t>R.CustID</a:t>
            </a:r>
            <a:r>
              <a:rPr sz="2000" spc="500" dirty="0">
                <a:highlight>
                  <a:srgbClr val="FFFF00"/>
                </a:highlight>
                <a:latin typeface="Avenir-Book"/>
                <a:cs typeface="Avenir-Book"/>
              </a:rPr>
              <a:t> </a:t>
            </a:r>
            <a:r>
              <a:rPr sz="2000" b="1" spc="-20" dirty="0">
                <a:solidFill>
                  <a:srgbClr val="FF0000"/>
                </a:solidFill>
                <a:latin typeface="Avenir-Book"/>
                <a:cs typeface="Avenir-Book"/>
              </a:rPr>
              <a:t>UNION</a:t>
            </a:r>
            <a:endParaRPr sz="2000" b="1" dirty="0">
              <a:solidFill>
                <a:srgbClr val="FF0000"/>
              </a:solidFill>
              <a:latin typeface="Avenir-Book"/>
              <a:cs typeface="Avenir-Book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2000" dirty="0">
                <a:highlight>
                  <a:srgbClr val="00FFFF"/>
                </a:highlight>
                <a:latin typeface="Avenir-Book"/>
                <a:cs typeface="Avenir-Book"/>
              </a:rPr>
              <a:t>SELECT</a:t>
            </a:r>
            <a:r>
              <a:rPr sz="2000" spc="-5" dirty="0">
                <a:highlight>
                  <a:srgbClr val="00FFFF"/>
                </a:highlight>
                <a:latin typeface="Avenir-Book"/>
                <a:cs typeface="Avenir-Book"/>
              </a:rPr>
              <a:t> </a:t>
            </a:r>
            <a:r>
              <a:rPr sz="2000" spc="-50" dirty="0">
                <a:highlight>
                  <a:srgbClr val="00FFFF"/>
                </a:highlight>
                <a:latin typeface="Avenir-Book"/>
                <a:cs typeface="Avenir-Book"/>
              </a:rPr>
              <a:t>*</a:t>
            </a:r>
            <a:endParaRPr sz="2000" dirty="0">
              <a:highlight>
                <a:srgbClr val="00FFFF"/>
              </a:highlight>
              <a:latin typeface="Avenir-Book"/>
              <a:cs typeface="Avenir-Book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highlight>
                  <a:srgbClr val="00FFFF"/>
                </a:highlight>
                <a:latin typeface="Avenir-Book"/>
                <a:cs typeface="Avenir-Book"/>
              </a:rPr>
              <a:t>FROM</a:t>
            </a:r>
            <a:r>
              <a:rPr sz="2000" spc="-25" dirty="0">
                <a:highlight>
                  <a:srgbClr val="00FFFF"/>
                </a:highlight>
                <a:latin typeface="Avenir-Book"/>
                <a:cs typeface="Avenir-Book"/>
              </a:rPr>
              <a:t> </a:t>
            </a:r>
            <a:r>
              <a:rPr sz="2000" dirty="0">
                <a:highlight>
                  <a:srgbClr val="00FFFF"/>
                </a:highlight>
                <a:latin typeface="Avenir-Book"/>
                <a:cs typeface="Avenir-Book"/>
              </a:rPr>
              <a:t>Customers</a:t>
            </a:r>
            <a:r>
              <a:rPr sz="2000" spc="-20" dirty="0">
                <a:highlight>
                  <a:srgbClr val="00FFFF"/>
                </a:highlight>
                <a:latin typeface="Avenir-Book"/>
                <a:cs typeface="Avenir-Book"/>
              </a:rPr>
              <a:t> </a:t>
            </a:r>
            <a:r>
              <a:rPr sz="2000" dirty="0">
                <a:highlight>
                  <a:srgbClr val="00FFFF"/>
                </a:highlight>
                <a:latin typeface="Avenir-Book"/>
                <a:cs typeface="Avenir-Book"/>
              </a:rPr>
              <a:t>AS</a:t>
            </a:r>
            <a:r>
              <a:rPr sz="2000" spc="-15" dirty="0">
                <a:highlight>
                  <a:srgbClr val="00FFFF"/>
                </a:highlight>
                <a:latin typeface="Avenir-Book"/>
                <a:cs typeface="Avenir-Book"/>
              </a:rPr>
              <a:t> </a:t>
            </a:r>
            <a:r>
              <a:rPr sz="2000" spc="-50" dirty="0">
                <a:highlight>
                  <a:srgbClr val="00FFFF"/>
                </a:highlight>
                <a:latin typeface="Avenir-Book"/>
                <a:cs typeface="Avenir-Book"/>
              </a:rPr>
              <a:t>C</a:t>
            </a:r>
            <a:endParaRPr sz="2000" dirty="0">
              <a:highlight>
                <a:srgbClr val="00FFFF"/>
              </a:highlight>
              <a:latin typeface="Avenir-Book"/>
              <a:cs typeface="Avenir-Book"/>
            </a:endParaRPr>
          </a:p>
          <a:p>
            <a:pPr marL="12700">
              <a:lnSpc>
                <a:spcPct val="100000"/>
              </a:lnSpc>
              <a:spcBef>
                <a:spcPts val="1295"/>
              </a:spcBef>
              <a:tabLst>
                <a:tab pos="4126229" algn="l"/>
              </a:tabLst>
            </a:pPr>
            <a:r>
              <a:rPr sz="2000" dirty="0">
                <a:highlight>
                  <a:srgbClr val="00FFFF"/>
                </a:highlight>
                <a:latin typeface="Avenir-Book"/>
                <a:cs typeface="Avenir-Book"/>
              </a:rPr>
              <a:t>RIGHT</a:t>
            </a:r>
            <a:r>
              <a:rPr sz="2000" spc="-30" dirty="0">
                <a:highlight>
                  <a:srgbClr val="00FFFF"/>
                </a:highlight>
                <a:latin typeface="Avenir-Book"/>
                <a:cs typeface="Avenir-Book"/>
              </a:rPr>
              <a:t> </a:t>
            </a:r>
            <a:r>
              <a:rPr sz="2000" dirty="0">
                <a:highlight>
                  <a:srgbClr val="00FFFF"/>
                </a:highlight>
                <a:latin typeface="Avenir-Book"/>
                <a:cs typeface="Avenir-Book"/>
              </a:rPr>
              <a:t>OUTER</a:t>
            </a:r>
            <a:r>
              <a:rPr sz="2000" spc="-20" dirty="0">
                <a:highlight>
                  <a:srgbClr val="00FFFF"/>
                </a:highlight>
                <a:latin typeface="Avenir-Book"/>
                <a:cs typeface="Avenir-Book"/>
              </a:rPr>
              <a:t> </a:t>
            </a:r>
            <a:r>
              <a:rPr sz="2000" dirty="0">
                <a:highlight>
                  <a:srgbClr val="00FFFF"/>
                </a:highlight>
                <a:latin typeface="Avenir-Book"/>
                <a:cs typeface="Avenir-Book"/>
              </a:rPr>
              <a:t>JOIN</a:t>
            </a:r>
            <a:r>
              <a:rPr sz="2000" spc="-25" dirty="0">
                <a:highlight>
                  <a:srgbClr val="00FFFF"/>
                </a:highlight>
                <a:latin typeface="Avenir-Book"/>
                <a:cs typeface="Avenir-Book"/>
              </a:rPr>
              <a:t> </a:t>
            </a:r>
            <a:r>
              <a:rPr sz="2000" dirty="0">
                <a:highlight>
                  <a:srgbClr val="00FFFF"/>
                </a:highlight>
                <a:latin typeface="Avenir-Book"/>
                <a:cs typeface="Avenir-Book"/>
              </a:rPr>
              <a:t>Orders</a:t>
            </a:r>
            <a:r>
              <a:rPr sz="2000" spc="-25" dirty="0">
                <a:highlight>
                  <a:srgbClr val="00FFFF"/>
                </a:highlight>
                <a:latin typeface="Avenir-Book"/>
                <a:cs typeface="Avenir-Book"/>
              </a:rPr>
              <a:t> </a:t>
            </a:r>
            <a:r>
              <a:rPr sz="2000" dirty="0">
                <a:highlight>
                  <a:srgbClr val="00FFFF"/>
                </a:highlight>
                <a:latin typeface="Avenir-Book"/>
                <a:cs typeface="Avenir-Book"/>
              </a:rPr>
              <a:t>AS</a:t>
            </a:r>
            <a:r>
              <a:rPr sz="2000" spc="-20" dirty="0">
                <a:highlight>
                  <a:srgbClr val="00FFFF"/>
                </a:highlight>
                <a:latin typeface="Avenir-Book"/>
                <a:cs typeface="Avenir-Book"/>
              </a:rPr>
              <a:t> </a:t>
            </a:r>
            <a:r>
              <a:rPr sz="2000" spc="-50" dirty="0">
                <a:highlight>
                  <a:srgbClr val="00FFFF"/>
                </a:highlight>
                <a:latin typeface="Avenir-Book"/>
                <a:cs typeface="Avenir-Book"/>
              </a:rPr>
              <a:t>R</a:t>
            </a:r>
            <a:r>
              <a:rPr sz="2000" dirty="0">
                <a:latin typeface="Avenir-Book"/>
                <a:cs typeface="Avenir-Book"/>
              </a:rPr>
              <a:t>	</a:t>
            </a:r>
            <a:r>
              <a:rPr sz="1400" spc="-25" dirty="0">
                <a:latin typeface="Arial"/>
                <a:cs typeface="Arial"/>
              </a:rPr>
              <a:t>Leo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highlight>
                  <a:srgbClr val="00FFFF"/>
                </a:highlight>
                <a:latin typeface="Avenir-Book"/>
                <a:cs typeface="Avenir-Book"/>
              </a:rPr>
              <a:t>ON</a:t>
            </a:r>
            <a:r>
              <a:rPr sz="2000" spc="-25" dirty="0">
                <a:highlight>
                  <a:srgbClr val="00FFFF"/>
                </a:highlight>
                <a:latin typeface="Avenir-Book"/>
                <a:cs typeface="Avenir-Book"/>
              </a:rPr>
              <a:t> </a:t>
            </a:r>
            <a:r>
              <a:rPr sz="2000" dirty="0">
                <a:highlight>
                  <a:srgbClr val="00FFFF"/>
                </a:highlight>
                <a:latin typeface="Avenir-Book"/>
                <a:cs typeface="Avenir-Book"/>
              </a:rPr>
              <a:t>C.CusID</a:t>
            </a:r>
            <a:r>
              <a:rPr sz="2000" spc="-15" dirty="0">
                <a:highlight>
                  <a:srgbClr val="00FFFF"/>
                </a:highlight>
                <a:latin typeface="Avenir-Book"/>
                <a:cs typeface="Avenir-Book"/>
              </a:rPr>
              <a:t> </a:t>
            </a:r>
            <a:r>
              <a:rPr sz="2000" dirty="0">
                <a:highlight>
                  <a:srgbClr val="00FFFF"/>
                </a:highlight>
                <a:latin typeface="Avenir-Book"/>
                <a:cs typeface="Avenir-Book"/>
              </a:rPr>
              <a:t>=</a:t>
            </a:r>
            <a:r>
              <a:rPr sz="2000" spc="-15" dirty="0">
                <a:highlight>
                  <a:srgbClr val="00FFFF"/>
                </a:highlight>
                <a:latin typeface="Avenir-Book"/>
                <a:cs typeface="Avenir-Book"/>
              </a:rPr>
              <a:t> </a:t>
            </a:r>
            <a:r>
              <a:rPr sz="2000" spc="-10" dirty="0">
                <a:highlight>
                  <a:srgbClr val="00FFFF"/>
                </a:highlight>
                <a:latin typeface="Avenir-Book"/>
                <a:cs typeface="Avenir-Book"/>
              </a:rPr>
              <a:t>R.CustID;</a:t>
            </a:r>
            <a:endParaRPr sz="2000" dirty="0">
              <a:highlight>
                <a:srgbClr val="00FFFF"/>
              </a:highlight>
              <a:latin typeface="Avenir-Book"/>
              <a:cs typeface="Avenir-Book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512178" y="5981700"/>
            <a:ext cx="32131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latin typeface="Arial"/>
                <a:cs typeface="Arial"/>
              </a:rPr>
              <a:t>103</a:t>
            </a:r>
            <a:endParaRPr sz="14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627187" y="5981700"/>
            <a:ext cx="65024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SSS </a:t>
            </a:r>
            <a:r>
              <a:rPr sz="1400" spc="-25" dirty="0">
                <a:latin typeface="Arial"/>
                <a:cs typeface="Arial"/>
              </a:rPr>
              <a:t>PL</a:t>
            </a:r>
            <a:endParaRPr sz="14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742194" y="5981700"/>
            <a:ext cx="480059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0" dirty="0">
                <a:latin typeface="Arial"/>
                <a:cs typeface="Arial"/>
              </a:rPr>
              <a:t>NULL</a:t>
            </a:r>
            <a:endParaRPr sz="14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8857203" y="5981700"/>
            <a:ext cx="480059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0" dirty="0">
                <a:latin typeface="Arial"/>
                <a:cs typeface="Arial"/>
              </a:rPr>
              <a:t>NULL</a:t>
            </a:r>
            <a:endParaRPr sz="14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9972209" y="5981700"/>
            <a:ext cx="480059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0" dirty="0">
                <a:latin typeface="Arial"/>
                <a:cs typeface="Arial"/>
              </a:rPr>
              <a:t>NULL</a:t>
            </a:r>
            <a:endParaRPr sz="14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1087219" y="5981700"/>
            <a:ext cx="480059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0" dirty="0">
                <a:latin typeface="Arial"/>
                <a:cs typeface="Arial"/>
              </a:rPr>
              <a:t>NULL</a:t>
            </a:r>
            <a:endParaRPr sz="14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397170" y="6353555"/>
            <a:ext cx="480059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0" dirty="0">
                <a:latin typeface="Arial"/>
                <a:cs typeface="Arial"/>
              </a:rPr>
              <a:t>NULL</a:t>
            </a:r>
            <a:endParaRPr sz="14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512178" y="6353555"/>
            <a:ext cx="480059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0" dirty="0">
                <a:latin typeface="Arial"/>
                <a:cs typeface="Arial"/>
              </a:rPr>
              <a:t>NULL</a:t>
            </a:r>
            <a:endParaRPr sz="14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6627187" y="6353555"/>
            <a:ext cx="480059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0" dirty="0">
                <a:latin typeface="Arial"/>
                <a:cs typeface="Arial"/>
              </a:rPr>
              <a:t>NULL</a:t>
            </a:r>
            <a:endParaRPr sz="14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7742194" y="6353555"/>
            <a:ext cx="32131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latin typeface="Arial"/>
                <a:cs typeface="Arial"/>
              </a:rPr>
              <a:t>104</a:t>
            </a:r>
            <a:endParaRPr sz="14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8857203" y="6353555"/>
            <a:ext cx="518159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Arial"/>
                <a:cs typeface="Arial"/>
              </a:rPr>
              <a:t>10630</a:t>
            </a:r>
            <a:endParaRPr sz="14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9972209" y="6353555"/>
            <a:ext cx="22288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latin typeface="Arial"/>
                <a:cs typeface="Arial"/>
              </a:rPr>
              <a:t>25</a:t>
            </a:r>
            <a:endParaRPr sz="14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1087219" y="6353555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4</a:t>
            </a:r>
            <a:endParaRPr sz="1400">
              <a:latin typeface="Arial"/>
              <a:cs typeface="Arial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719386C-99C2-76B5-9873-809904F16CB4}"/>
              </a:ext>
            </a:extLst>
          </p:cNvPr>
          <p:cNvSpPr txBox="1"/>
          <p:nvPr/>
        </p:nvSpPr>
        <p:spPr>
          <a:xfrm>
            <a:off x="4279216" y="4062967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Output: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925" y="30988"/>
            <a:ext cx="7721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35" dirty="0">
                <a:latin typeface="Arial"/>
                <a:cs typeface="Arial"/>
              </a:rPr>
              <a:t>Official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(Open)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0847" y="2310447"/>
            <a:ext cx="972185" cy="46355"/>
          </a:xfrm>
          <a:custGeom>
            <a:avLst/>
            <a:gdLst/>
            <a:ahLst/>
            <a:cxnLst/>
            <a:rect l="l" t="t" r="r" b="b"/>
            <a:pathLst>
              <a:path w="972185" h="46355">
                <a:moveTo>
                  <a:pt x="15989" y="42583"/>
                </a:moveTo>
                <a:lnTo>
                  <a:pt x="12192" y="41706"/>
                </a:lnTo>
                <a:lnTo>
                  <a:pt x="8216" y="41313"/>
                </a:lnTo>
                <a:lnTo>
                  <a:pt x="2895" y="41427"/>
                </a:lnTo>
                <a:lnTo>
                  <a:pt x="5880" y="42354"/>
                </a:lnTo>
                <a:lnTo>
                  <a:pt x="11087" y="42430"/>
                </a:lnTo>
                <a:lnTo>
                  <a:pt x="15989" y="42583"/>
                </a:lnTo>
                <a:close/>
              </a:path>
              <a:path w="972185" h="46355">
                <a:moveTo>
                  <a:pt x="16065" y="42621"/>
                </a:moveTo>
                <a:close/>
              </a:path>
              <a:path w="972185" h="46355">
                <a:moveTo>
                  <a:pt x="295363" y="44424"/>
                </a:moveTo>
                <a:lnTo>
                  <a:pt x="295033" y="44411"/>
                </a:lnTo>
                <a:lnTo>
                  <a:pt x="295046" y="45110"/>
                </a:lnTo>
                <a:lnTo>
                  <a:pt x="295363" y="44424"/>
                </a:lnTo>
                <a:close/>
              </a:path>
              <a:path w="972185" h="46355">
                <a:moveTo>
                  <a:pt x="393230" y="5664"/>
                </a:moveTo>
                <a:lnTo>
                  <a:pt x="324065" y="4787"/>
                </a:lnTo>
                <a:lnTo>
                  <a:pt x="274675" y="5664"/>
                </a:lnTo>
                <a:lnTo>
                  <a:pt x="393230" y="5664"/>
                </a:lnTo>
                <a:close/>
              </a:path>
              <a:path w="972185" h="46355">
                <a:moveTo>
                  <a:pt x="681456" y="39585"/>
                </a:moveTo>
                <a:lnTo>
                  <a:pt x="680262" y="39598"/>
                </a:lnTo>
                <a:lnTo>
                  <a:pt x="681139" y="39941"/>
                </a:lnTo>
                <a:lnTo>
                  <a:pt x="681456" y="39585"/>
                </a:lnTo>
                <a:close/>
              </a:path>
              <a:path w="972185" h="46355">
                <a:moveTo>
                  <a:pt x="835609" y="41122"/>
                </a:moveTo>
                <a:lnTo>
                  <a:pt x="831621" y="41186"/>
                </a:lnTo>
                <a:lnTo>
                  <a:pt x="832192" y="41935"/>
                </a:lnTo>
                <a:lnTo>
                  <a:pt x="835609" y="41122"/>
                </a:lnTo>
                <a:close/>
              </a:path>
              <a:path w="972185" h="46355">
                <a:moveTo>
                  <a:pt x="967892" y="1270"/>
                </a:moveTo>
                <a:lnTo>
                  <a:pt x="966673" y="1270"/>
                </a:lnTo>
                <a:lnTo>
                  <a:pt x="963879" y="1346"/>
                </a:lnTo>
                <a:lnTo>
                  <a:pt x="966597" y="1346"/>
                </a:lnTo>
                <a:lnTo>
                  <a:pt x="967892" y="1270"/>
                </a:lnTo>
                <a:close/>
              </a:path>
              <a:path w="972185" h="46355">
                <a:moveTo>
                  <a:pt x="971613" y="2489"/>
                </a:moveTo>
                <a:lnTo>
                  <a:pt x="965250" y="2400"/>
                </a:lnTo>
                <a:lnTo>
                  <a:pt x="963561" y="2374"/>
                </a:lnTo>
                <a:lnTo>
                  <a:pt x="955319" y="2400"/>
                </a:lnTo>
                <a:lnTo>
                  <a:pt x="953312" y="2171"/>
                </a:lnTo>
                <a:lnTo>
                  <a:pt x="963955" y="1308"/>
                </a:lnTo>
                <a:lnTo>
                  <a:pt x="954824" y="927"/>
                </a:lnTo>
                <a:lnTo>
                  <a:pt x="947737" y="622"/>
                </a:lnTo>
                <a:lnTo>
                  <a:pt x="932154" y="495"/>
                </a:lnTo>
                <a:lnTo>
                  <a:pt x="900430" y="927"/>
                </a:lnTo>
                <a:lnTo>
                  <a:pt x="900963" y="762"/>
                </a:lnTo>
                <a:lnTo>
                  <a:pt x="901611" y="571"/>
                </a:lnTo>
                <a:lnTo>
                  <a:pt x="897674" y="0"/>
                </a:lnTo>
                <a:lnTo>
                  <a:pt x="889901" y="762"/>
                </a:lnTo>
                <a:lnTo>
                  <a:pt x="882777" y="152"/>
                </a:lnTo>
                <a:lnTo>
                  <a:pt x="844397" y="1422"/>
                </a:lnTo>
                <a:lnTo>
                  <a:pt x="687184" y="2679"/>
                </a:lnTo>
                <a:lnTo>
                  <a:pt x="688301" y="2527"/>
                </a:lnTo>
                <a:lnTo>
                  <a:pt x="533628" y="3721"/>
                </a:lnTo>
                <a:lnTo>
                  <a:pt x="486270" y="3251"/>
                </a:lnTo>
                <a:lnTo>
                  <a:pt x="441325" y="5880"/>
                </a:lnTo>
                <a:lnTo>
                  <a:pt x="274675" y="5664"/>
                </a:lnTo>
                <a:lnTo>
                  <a:pt x="275297" y="5499"/>
                </a:lnTo>
                <a:lnTo>
                  <a:pt x="275501" y="5435"/>
                </a:lnTo>
                <a:lnTo>
                  <a:pt x="275907" y="5321"/>
                </a:lnTo>
                <a:lnTo>
                  <a:pt x="256743" y="5435"/>
                </a:lnTo>
                <a:lnTo>
                  <a:pt x="194995" y="4965"/>
                </a:lnTo>
                <a:lnTo>
                  <a:pt x="174663" y="5054"/>
                </a:lnTo>
                <a:lnTo>
                  <a:pt x="176695" y="5245"/>
                </a:lnTo>
                <a:lnTo>
                  <a:pt x="169227" y="5499"/>
                </a:lnTo>
                <a:lnTo>
                  <a:pt x="164807" y="5181"/>
                </a:lnTo>
                <a:lnTo>
                  <a:pt x="160921" y="4622"/>
                </a:lnTo>
                <a:lnTo>
                  <a:pt x="155028" y="4140"/>
                </a:lnTo>
                <a:lnTo>
                  <a:pt x="119951" y="7721"/>
                </a:lnTo>
                <a:lnTo>
                  <a:pt x="82753" y="8318"/>
                </a:lnTo>
                <a:lnTo>
                  <a:pt x="44513" y="7048"/>
                </a:lnTo>
                <a:lnTo>
                  <a:pt x="6299" y="5054"/>
                </a:lnTo>
                <a:lnTo>
                  <a:pt x="749" y="15367"/>
                </a:lnTo>
                <a:lnTo>
                  <a:pt x="0" y="28536"/>
                </a:lnTo>
                <a:lnTo>
                  <a:pt x="7099" y="39090"/>
                </a:lnTo>
                <a:lnTo>
                  <a:pt x="25069" y="41503"/>
                </a:lnTo>
                <a:lnTo>
                  <a:pt x="16675" y="41389"/>
                </a:lnTo>
                <a:lnTo>
                  <a:pt x="22847" y="41617"/>
                </a:lnTo>
                <a:lnTo>
                  <a:pt x="18554" y="42087"/>
                </a:lnTo>
                <a:lnTo>
                  <a:pt x="16179" y="42583"/>
                </a:lnTo>
                <a:lnTo>
                  <a:pt x="18326" y="42583"/>
                </a:lnTo>
                <a:lnTo>
                  <a:pt x="27012" y="43345"/>
                </a:lnTo>
                <a:lnTo>
                  <a:pt x="21463" y="42506"/>
                </a:lnTo>
                <a:lnTo>
                  <a:pt x="45770" y="43078"/>
                </a:lnTo>
                <a:lnTo>
                  <a:pt x="155562" y="45224"/>
                </a:lnTo>
                <a:lnTo>
                  <a:pt x="165341" y="45135"/>
                </a:lnTo>
                <a:lnTo>
                  <a:pt x="175031" y="44678"/>
                </a:lnTo>
                <a:lnTo>
                  <a:pt x="184581" y="44678"/>
                </a:lnTo>
                <a:lnTo>
                  <a:pt x="193357" y="45872"/>
                </a:lnTo>
                <a:lnTo>
                  <a:pt x="201866" y="45440"/>
                </a:lnTo>
                <a:lnTo>
                  <a:pt x="247523" y="45212"/>
                </a:lnTo>
                <a:lnTo>
                  <a:pt x="253695" y="45262"/>
                </a:lnTo>
                <a:lnTo>
                  <a:pt x="254304" y="45173"/>
                </a:lnTo>
                <a:lnTo>
                  <a:pt x="257949" y="44653"/>
                </a:lnTo>
                <a:lnTo>
                  <a:pt x="261899" y="44081"/>
                </a:lnTo>
                <a:lnTo>
                  <a:pt x="271335" y="44284"/>
                </a:lnTo>
                <a:lnTo>
                  <a:pt x="281089" y="44704"/>
                </a:lnTo>
                <a:lnTo>
                  <a:pt x="290195" y="44196"/>
                </a:lnTo>
                <a:lnTo>
                  <a:pt x="290118" y="44348"/>
                </a:lnTo>
                <a:lnTo>
                  <a:pt x="295033" y="44411"/>
                </a:lnTo>
                <a:lnTo>
                  <a:pt x="295021" y="44196"/>
                </a:lnTo>
                <a:lnTo>
                  <a:pt x="295008" y="43878"/>
                </a:lnTo>
                <a:lnTo>
                  <a:pt x="308114" y="45300"/>
                </a:lnTo>
                <a:lnTo>
                  <a:pt x="302183" y="43878"/>
                </a:lnTo>
                <a:lnTo>
                  <a:pt x="302018" y="43840"/>
                </a:lnTo>
                <a:lnTo>
                  <a:pt x="302945" y="43421"/>
                </a:lnTo>
                <a:lnTo>
                  <a:pt x="317334" y="43421"/>
                </a:lnTo>
                <a:lnTo>
                  <a:pt x="310095" y="44615"/>
                </a:lnTo>
                <a:lnTo>
                  <a:pt x="355803" y="45224"/>
                </a:lnTo>
                <a:lnTo>
                  <a:pt x="419328" y="45720"/>
                </a:lnTo>
                <a:lnTo>
                  <a:pt x="446951" y="45567"/>
                </a:lnTo>
                <a:lnTo>
                  <a:pt x="445998" y="45262"/>
                </a:lnTo>
                <a:lnTo>
                  <a:pt x="444195" y="44691"/>
                </a:lnTo>
                <a:lnTo>
                  <a:pt x="437565" y="45262"/>
                </a:lnTo>
                <a:lnTo>
                  <a:pt x="435076" y="43878"/>
                </a:lnTo>
                <a:lnTo>
                  <a:pt x="456692" y="44627"/>
                </a:lnTo>
                <a:lnTo>
                  <a:pt x="478612" y="44996"/>
                </a:lnTo>
                <a:lnTo>
                  <a:pt x="500214" y="44831"/>
                </a:lnTo>
                <a:lnTo>
                  <a:pt x="520852" y="43954"/>
                </a:lnTo>
                <a:lnTo>
                  <a:pt x="521106" y="43421"/>
                </a:lnTo>
                <a:lnTo>
                  <a:pt x="521271" y="43065"/>
                </a:lnTo>
                <a:lnTo>
                  <a:pt x="529412" y="43129"/>
                </a:lnTo>
                <a:lnTo>
                  <a:pt x="538289" y="43065"/>
                </a:lnTo>
                <a:lnTo>
                  <a:pt x="539470" y="42506"/>
                </a:lnTo>
                <a:lnTo>
                  <a:pt x="540918" y="41821"/>
                </a:lnTo>
                <a:lnTo>
                  <a:pt x="542721" y="42506"/>
                </a:lnTo>
                <a:lnTo>
                  <a:pt x="552056" y="42811"/>
                </a:lnTo>
                <a:lnTo>
                  <a:pt x="546506" y="43421"/>
                </a:lnTo>
                <a:lnTo>
                  <a:pt x="549681" y="43459"/>
                </a:lnTo>
                <a:lnTo>
                  <a:pt x="552754" y="43688"/>
                </a:lnTo>
                <a:lnTo>
                  <a:pt x="555002" y="43345"/>
                </a:lnTo>
                <a:lnTo>
                  <a:pt x="550951" y="42964"/>
                </a:lnTo>
                <a:lnTo>
                  <a:pt x="561632" y="42773"/>
                </a:lnTo>
                <a:lnTo>
                  <a:pt x="567448" y="43840"/>
                </a:lnTo>
                <a:lnTo>
                  <a:pt x="573366" y="42773"/>
                </a:lnTo>
                <a:lnTo>
                  <a:pt x="574421" y="42583"/>
                </a:lnTo>
                <a:lnTo>
                  <a:pt x="570484" y="42011"/>
                </a:lnTo>
                <a:lnTo>
                  <a:pt x="582193" y="41821"/>
                </a:lnTo>
                <a:lnTo>
                  <a:pt x="584720" y="43192"/>
                </a:lnTo>
                <a:lnTo>
                  <a:pt x="578180" y="43611"/>
                </a:lnTo>
                <a:lnTo>
                  <a:pt x="585431" y="43573"/>
                </a:lnTo>
                <a:lnTo>
                  <a:pt x="591743" y="43446"/>
                </a:lnTo>
                <a:lnTo>
                  <a:pt x="597712" y="43192"/>
                </a:lnTo>
                <a:lnTo>
                  <a:pt x="603986" y="42735"/>
                </a:lnTo>
                <a:lnTo>
                  <a:pt x="600837" y="42697"/>
                </a:lnTo>
                <a:lnTo>
                  <a:pt x="614692" y="41821"/>
                </a:lnTo>
                <a:lnTo>
                  <a:pt x="616699" y="41694"/>
                </a:lnTo>
                <a:lnTo>
                  <a:pt x="621068" y="41503"/>
                </a:lnTo>
                <a:lnTo>
                  <a:pt x="666191" y="39585"/>
                </a:lnTo>
                <a:lnTo>
                  <a:pt x="681291" y="38404"/>
                </a:lnTo>
                <a:lnTo>
                  <a:pt x="676503" y="37338"/>
                </a:lnTo>
                <a:lnTo>
                  <a:pt x="684237" y="36537"/>
                </a:lnTo>
                <a:lnTo>
                  <a:pt x="684352" y="36410"/>
                </a:lnTo>
                <a:lnTo>
                  <a:pt x="685431" y="36410"/>
                </a:lnTo>
                <a:lnTo>
                  <a:pt x="684237" y="36537"/>
                </a:lnTo>
                <a:lnTo>
                  <a:pt x="681456" y="39585"/>
                </a:lnTo>
                <a:lnTo>
                  <a:pt x="791311" y="39154"/>
                </a:lnTo>
                <a:lnTo>
                  <a:pt x="805472" y="39217"/>
                </a:lnTo>
                <a:lnTo>
                  <a:pt x="827062" y="41236"/>
                </a:lnTo>
                <a:lnTo>
                  <a:pt x="831621" y="41186"/>
                </a:lnTo>
                <a:lnTo>
                  <a:pt x="829945" y="38989"/>
                </a:lnTo>
                <a:lnTo>
                  <a:pt x="829475" y="38366"/>
                </a:lnTo>
                <a:lnTo>
                  <a:pt x="870394" y="37541"/>
                </a:lnTo>
                <a:lnTo>
                  <a:pt x="891425" y="37541"/>
                </a:lnTo>
                <a:lnTo>
                  <a:pt x="894842" y="38823"/>
                </a:lnTo>
                <a:lnTo>
                  <a:pt x="896950" y="38862"/>
                </a:lnTo>
                <a:lnTo>
                  <a:pt x="900163" y="38709"/>
                </a:lnTo>
                <a:lnTo>
                  <a:pt x="902119" y="39090"/>
                </a:lnTo>
                <a:lnTo>
                  <a:pt x="900518" y="38709"/>
                </a:lnTo>
                <a:lnTo>
                  <a:pt x="898283" y="38176"/>
                </a:lnTo>
                <a:lnTo>
                  <a:pt x="908735" y="38481"/>
                </a:lnTo>
                <a:lnTo>
                  <a:pt x="906348" y="38176"/>
                </a:lnTo>
                <a:lnTo>
                  <a:pt x="905751" y="38100"/>
                </a:lnTo>
                <a:lnTo>
                  <a:pt x="918349" y="37515"/>
                </a:lnTo>
                <a:lnTo>
                  <a:pt x="935697" y="36715"/>
                </a:lnTo>
                <a:lnTo>
                  <a:pt x="936104" y="36410"/>
                </a:lnTo>
                <a:lnTo>
                  <a:pt x="948461" y="27101"/>
                </a:lnTo>
                <a:lnTo>
                  <a:pt x="956335" y="14084"/>
                </a:lnTo>
                <a:lnTo>
                  <a:pt x="963930" y="8318"/>
                </a:lnTo>
                <a:lnTo>
                  <a:pt x="967143" y="5880"/>
                </a:lnTo>
                <a:lnTo>
                  <a:pt x="970000" y="3721"/>
                </a:lnTo>
                <a:lnTo>
                  <a:pt x="971359" y="2679"/>
                </a:lnTo>
                <a:lnTo>
                  <a:pt x="971613" y="2489"/>
                </a:lnTo>
                <a:close/>
              </a:path>
            </a:pathLst>
          </a:custGeom>
          <a:solidFill>
            <a:srgbClr val="A7A2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25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0" dirty="0"/>
              <a:t>Week</a:t>
            </a:r>
            <a:r>
              <a:rPr spc="-285" dirty="0"/>
              <a:t> </a:t>
            </a:r>
            <a:r>
              <a:rPr spc="-229" dirty="0"/>
              <a:t>7</a:t>
            </a:r>
            <a:r>
              <a:rPr spc="-280" dirty="0"/>
              <a:t> </a:t>
            </a:r>
            <a:r>
              <a:rPr spc="-210" dirty="0"/>
              <a:t>Topics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04442" y="2531363"/>
            <a:ext cx="6558358" cy="1691489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000" dirty="0">
                <a:latin typeface="Avenir-Book"/>
                <a:cs typeface="Avenir-Book"/>
              </a:rPr>
              <a:t>Combining</a:t>
            </a:r>
            <a:r>
              <a:rPr sz="2000" spc="-3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Data</a:t>
            </a:r>
            <a:r>
              <a:rPr sz="2000" spc="-3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using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JOIN</a:t>
            </a:r>
            <a:r>
              <a:rPr sz="2000" spc="-30" dirty="0">
                <a:latin typeface="Avenir-Book"/>
                <a:cs typeface="Avenir-Book"/>
              </a:rPr>
              <a:t> </a:t>
            </a:r>
            <a:r>
              <a:rPr sz="2000" spc="-10" dirty="0">
                <a:latin typeface="Avenir-Book"/>
                <a:cs typeface="Avenir-Book"/>
              </a:rPr>
              <a:t>Clauses</a:t>
            </a:r>
            <a:endParaRPr sz="2000" dirty="0">
              <a:latin typeface="Avenir-Book"/>
              <a:cs typeface="Avenir-Book"/>
            </a:endParaRPr>
          </a:p>
          <a:p>
            <a:pPr marL="354965" indent="-342265">
              <a:lnSpc>
                <a:spcPct val="100000"/>
              </a:lnSpc>
              <a:spcBef>
                <a:spcPts val="1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venir-Book"/>
                <a:cs typeface="Avenir-Book"/>
              </a:rPr>
              <a:t>Inner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spc="-20" dirty="0">
                <a:latin typeface="Avenir-Book"/>
                <a:cs typeface="Avenir-Book"/>
              </a:rPr>
              <a:t>Join</a:t>
            </a:r>
            <a:r>
              <a:rPr lang="en-US" sz="2000" spc="-20" dirty="0">
                <a:latin typeface="Avenir-Book"/>
                <a:cs typeface="Avenir-Book"/>
              </a:rPr>
              <a:t> </a:t>
            </a:r>
            <a:r>
              <a:rPr lang="en-US" sz="2000" spc="-20" dirty="0">
                <a:solidFill>
                  <a:srgbClr val="0070C0"/>
                </a:solidFill>
                <a:latin typeface="Avenir-Book"/>
                <a:cs typeface="Avenir-Book"/>
              </a:rPr>
              <a:t>(More than 1 table adding them together)</a:t>
            </a:r>
            <a:endParaRPr sz="2000" dirty="0">
              <a:solidFill>
                <a:srgbClr val="0070C0"/>
              </a:solidFill>
              <a:latin typeface="Avenir-Book"/>
              <a:cs typeface="Avenir-Book"/>
            </a:endParaRPr>
          </a:p>
          <a:p>
            <a:pPr marL="354965" indent="-342265">
              <a:lnSpc>
                <a:spcPct val="100000"/>
              </a:lnSpc>
              <a:spcBef>
                <a:spcPts val="31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venir-Book"/>
                <a:cs typeface="Avenir-Book"/>
              </a:rPr>
              <a:t>Left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Outer</a:t>
            </a:r>
            <a:r>
              <a:rPr sz="2000" spc="-20" dirty="0">
                <a:latin typeface="Avenir-Book"/>
                <a:cs typeface="Avenir-Book"/>
              </a:rPr>
              <a:t> Join</a:t>
            </a:r>
            <a:endParaRPr sz="2000" dirty="0">
              <a:latin typeface="Avenir-Book"/>
              <a:cs typeface="Avenir-Book"/>
            </a:endParaRPr>
          </a:p>
          <a:p>
            <a:pPr marL="354965" indent="-342265">
              <a:lnSpc>
                <a:spcPct val="100000"/>
              </a:lnSpc>
              <a:spcBef>
                <a:spcPts val="1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venir-Book"/>
                <a:cs typeface="Avenir-Book"/>
              </a:rPr>
              <a:t>Right</a:t>
            </a:r>
            <a:r>
              <a:rPr sz="2000" spc="-4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Outer</a:t>
            </a:r>
            <a:r>
              <a:rPr sz="2000" spc="-25" dirty="0">
                <a:latin typeface="Avenir-Book"/>
                <a:cs typeface="Avenir-Book"/>
              </a:rPr>
              <a:t> </a:t>
            </a:r>
            <a:r>
              <a:rPr sz="2000" spc="-20" dirty="0">
                <a:latin typeface="Avenir-Book"/>
                <a:cs typeface="Avenir-Book"/>
              </a:rPr>
              <a:t>Join</a:t>
            </a:r>
            <a:endParaRPr sz="2000" dirty="0">
              <a:latin typeface="Avenir-Book"/>
              <a:cs typeface="Avenir-Book"/>
            </a:endParaRPr>
          </a:p>
          <a:p>
            <a:pPr marL="354965" indent="-342265">
              <a:lnSpc>
                <a:spcPct val="100000"/>
              </a:lnSpc>
              <a:spcBef>
                <a:spcPts val="1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venir-Book"/>
                <a:cs typeface="Avenir-Book"/>
              </a:rPr>
              <a:t>Full</a:t>
            </a:r>
            <a:r>
              <a:rPr sz="2000" spc="-4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Outer</a:t>
            </a:r>
            <a:r>
              <a:rPr sz="2000" spc="-20" dirty="0">
                <a:latin typeface="Avenir-Book"/>
                <a:cs typeface="Avenir-Book"/>
              </a:rPr>
              <a:t> Join</a:t>
            </a:r>
            <a:endParaRPr sz="2000" dirty="0">
              <a:latin typeface="Avenir-Book"/>
              <a:cs typeface="Avenir-Boo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925" y="30988"/>
            <a:ext cx="7721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35" dirty="0">
                <a:latin typeface="Arial"/>
                <a:cs typeface="Arial"/>
              </a:rPr>
              <a:t>Official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(Open)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0847" y="2310447"/>
            <a:ext cx="972185" cy="46355"/>
          </a:xfrm>
          <a:custGeom>
            <a:avLst/>
            <a:gdLst/>
            <a:ahLst/>
            <a:cxnLst/>
            <a:rect l="l" t="t" r="r" b="b"/>
            <a:pathLst>
              <a:path w="972185" h="46355">
                <a:moveTo>
                  <a:pt x="15989" y="42583"/>
                </a:moveTo>
                <a:lnTo>
                  <a:pt x="12192" y="41706"/>
                </a:lnTo>
                <a:lnTo>
                  <a:pt x="8216" y="41313"/>
                </a:lnTo>
                <a:lnTo>
                  <a:pt x="2895" y="41427"/>
                </a:lnTo>
                <a:lnTo>
                  <a:pt x="5880" y="42354"/>
                </a:lnTo>
                <a:lnTo>
                  <a:pt x="11087" y="42430"/>
                </a:lnTo>
                <a:lnTo>
                  <a:pt x="15989" y="42583"/>
                </a:lnTo>
                <a:close/>
              </a:path>
              <a:path w="972185" h="46355">
                <a:moveTo>
                  <a:pt x="16065" y="42621"/>
                </a:moveTo>
                <a:close/>
              </a:path>
              <a:path w="972185" h="46355">
                <a:moveTo>
                  <a:pt x="295363" y="44424"/>
                </a:moveTo>
                <a:lnTo>
                  <a:pt x="295033" y="44411"/>
                </a:lnTo>
                <a:lnTo>
                  <a:pt x="295046" y="45110"/>
                </a:lnTo>
                <a:lnTo>
                  <a:pt x="295363" y="44424"/>
                </a:lnTo>
                <a:close/>
              </a:path>
              <a:path w="972185" h="46355">
                <a:moveTo>
                  <a:pt x="393230" y="5664"/>
                </a:moveTo>
                <a:lnTo>
                  <a:pt x="324065" y="4787"/>
                </a:lnTo>
                <a:lnTo>
                  <a:pt x="274675" y="5664"/>
                </a:lnTo>
                <a:lnTo>
                  <a:pt x="393230" y="5664"/>
                </a:lnTo>
                <a:close/>
              </a:path>
              <a:path w="972185" h="46355">
                <a:moveTo>
                  <a:pt x="681456" y="39585"/>
                </a:moveTo>
                <a:lnTo>
                  <a:pt x="680262" y="39598"/>
                </a:lnTo>
                <a:lnTo>
                  <a:pt x="681139" y="39941"/>
                </a:lnTo>
                <a:lnTo>
                  <a:pt x="681456" y="39585"/>
                </a:lnTo>
                <a:close/>
              </a:path>
              <a:path w="972185" h="46355">
                <a:moveTo>
                  <a:pt x="835609" y="41122"/>
                </a:moveTo>
                <a:lnTo>
                  <a:pt x="831621" y="41186"/>
                </a:lnTo>
                <a:lnTo>
                  <a:pt x="832192" y="41935"/>
                </a:lnTo>
                <a:lnTo>
                  <a:pt x="835609" y="41122"/>
                </a:lnTo>
                <a:close/>
              </a:path>
              <a:path w="972185" h="46355">
                <a:moveTo>
                  <a:pt x="967892" y="1270"/>
                </a:moveTo>
                <a:lnTo>
                  <a:pt x="966673" y="1270"/>
                </a:lnTo>
                <a:lnTo>
                  <a:pt x="963879" y="1346"/>
                </a:lnTo>
                <a:lnTo>
                  <a:pt x="966597" y="1346"/>
                </a:lnTo>
                <a:lnTo>
                  <a:pt x="967892" y="1270"/>
                </a:lnTo>
                <a:close/>
              </a:path>
              <a:path w="972185" h="46355">
                <a:moveTo>
                  <a:pt x="971613" y="2489"/>
                </a:moveTo>
                <a:lnTo>
                  <a:pt x="965250" y="2400"/>
                </a:lnTo>
                <a:lnTo>
                  <a:pt x="963561" y="2374"/>
                </a:lnTo>
                <a:lnTo>
                  <a:pt x="955319" y="2400"/>
                </a:lnTo>
                <a:lnTo>
                  <a:pt x="953312" y="2171"/>
                </a:lnTo>
                <a:lnTo>
                  <a:pt x="963955" y="1308"/>
                </a:lnTo>
                <a:lnTo>
                  <a:pt x="954824" y="927"/>
                </a:lnTo>
                <a:lnTo>
                  <a:pt x="947737" y="622"/>
                </a:lnTo>
                <a:lnTo>
                  <a:pt x="932154" y="495"/>
                </a:lnTo>
                <a:lnTo>
                  <a:pt x="900430" y="927"/>
                </a:lnTo>
                <a:lnTo>
                  <a:pt x="900963" y="762"/>
                </a:lnTo>
                <a:lnTo>
                  <a:pt x="901611" y="571"/>
                </a:lnTo>
                <a:lnTo>
                  <a:pt x="897674" y="0"/>
                </a:lnTo>
                <a:lnTo>
                  <a:pt x="889901" y="762"/>
                </a:lnTo>
                <a:lnTo>
                  <a:pt x="882777" y="152"/>
                </a:lnTo>
                <a:lnTo>
                  <a:pt x="844397" y="1422"/>
                </a:lnTo>
                <a:lnTo>
                  <a:pt x="687184" y="2679"/>
                </a:lnTo>
                <a:lnTo>
                  <a:pt x="688301" y="2527"/>
                </a:lnTo>
                <a:lnTo>
                  <a:pt x="533628" y="3721"/>
                </a:lnTo>
                <a:lnTo>
                  <a:pt x="486270" y="3251"/>
                </a:lnTo>
                <a:lnTo>
                  <a:pt x="441325" y="5880"/>
                </a:lnTo>
                <a:lnTo>
                  <a:pt x="274675" y="5664"/>
                </a:lnTo>
                <a:lnTo>
                  <a:pt x="275297" y="5499"/>
                </a:lnTo>
                <a:lnTo>
                  <a:pt x="275501" y="5435"/>
                </a:lnTo>
                <a:lnTo>
                  <a:pt x="275907" y="5321"/>
                </a:lnTo>
                <a:lnTo>
                  <a:pt x="256743" y="5435"/>
                </a:lnTo>
                <a:lnTo>
                  <a:pt x="194995" y="4965"/>
                </a:lnTo>
                <a:lnTo>
                  <a:pt x="174663" y="5054"/>
                </a:lnTo>
                <a:lnTo>
                  <a:pt x="176695" y="5245"/>
                </a:lnTo>
                <a:lnTo>
                  <a:pt x="169227" y="5499"/>
                </a:lnTo>
                <a:lnTo>
                  <a:pt x="164807" y="5181"/>
                </a:lnTo>
                <a:lnTo>
                  <a:pt x="160921" y="4622"/>
                </a:lnTo>
                <a:lnTo>
                  <a:pt x="155028" y="4140"/>
                </a:lnTo>
                <a:lnTo>
                  <a:pt x="119951" y="7721"/>
                </a:lnTo>
                <a:lnTo>
                  <a:pt x="82753" y="8318"/>
                </a:lnTo>
                <a:lnTo>
                  <a:pt x="44513" y="7048"/>
                </a:lnTo>
                <a:lnTo>
                  <a:pt x="6299" y="5054"/>
                </a:lnTo>
                <a:lnTo>
                  <a:pt x="749" y="15367"/>
                </a:lnTo>
                <a:lnTo>
                  <a:pt x="0" y="28536"/>
                </a:lnTo>
                <a:lnTo>
                  <a:pt x="7099" y="39090"/>
                </a:lnTo>
                <a:lnTo>
                  <a:pt x="25069" y="41503"/>
                </a:lnTo>
                <a:lnTo>
                  <a:pt x="16675" y="41389"/>
                </a:lnTo>
                <a:lnTo>
                  <a:pt x="22847" y="41617"/>
                </a:lnTo>
                <a:lnTo>
                  <a:pt x="18554" y="42087"/>
                </a:lnTo>
                <a:lnTo>
                  <a:pt x="16179" y="42583"/>
                </a:lnTo>
                <a:lnTo>
                  <a:pt x="18326" y="42583"/>
                </a:lnTo>
                <a:lnTo>
                  <a:pt x="27012" y="43345"/>
                </a:lnTo>
                <a:lnTo>
                  <a:pt x="21463" y="42506"/>
                </a:lnTo>
                <a:lnTo>
                  <a:pt x="45770" y="43078"/>
                </a:lnTo>
                <a:lnTo>
                  <a:pt x="155562" y="45224"/>
                </a:lnTo>
                <a:lnTo>
                  <a:pt x="165341" y="45135"/>
                </a:lnTo>
                <a:lnTo>
                  <a:pt x="175031" y="44678"/>
                </a:lnTo>
                <a:lnTo>
                  <a:pt x="184581" y="44678"/>
                </a:lnTo>
                <a:lnTo>
                  <a:pt x="193357" y="45872"/>
                </a:lnTo>
                <a:lnTo>
                  <a:pt x="201866" y="45440"/>
                </a:lnTo>
                <a:lnTo>
                  <a:pt x="247523" y="45212"/>
                </a:lnTo>
                <a:lnTo>
                  <a:pt x="253695" y="45262"/>
                </a:lnTo>
                <a:lnTo>
                  <a:pt x="254304" y="45173"/>
                </a:lnTo>
                <a:lnTo>
                  <a:pt x="257949" y="44653"/>
                </a:lnTo>
                <a:lnTo>
                  <a:pt x="261899" y="44081"/>
                </a:lnTo>
                <a:lnTo>
                  <a:pt x="271335" y="44284"/>
                </a:lnTo>
                <a:lnTo>
                  <a:pt x="281089" y="44704"/>
                </a:lnTo>
                <a:lnTo>
                  <a:pt x="290195" y="44196"/>
                </a:lnTo>
                <a:lnTo>
                  <a:pt x="290118" y="44348"/>
                </a:lnTo>
                <a:lnTo>
                  <a:pt x="295033" y="44411"/>
                </a:lnTo>
                <a:lnTo>
                  <a:pt x="295021" y="44196"/>
                </a:lnTo>
                <a:lnTo>
                  <a:pt x="295008" y="43878"/>
                </a:lnTo>
                <a:lnTo>
                  <a:pt x="308114" y="45300"/>
                </a:lnTo>
                <a:lnTo>
                  <a:pt x="302183" y="43878"/>
                </a:lnTo>
                <a:lnTo>
                  <a:pt x="302018" y="43840"/>
                </a:lnTo>
                <a:lnTo>
                  <a:pt x="302945" y="43421"/>
                </a:lnTo>
                <a:lnTo>
                  <a:pt x="317334" y="43421"/>
                </a:lnTo>
                <a:lnTo>
                  <a:pt x="310095" y="44615"/>
                </a:lnTo>
                <a:lnTo>
                  <a:pt x="355803" y="45224"/>
                </a:lnTo>
                <a:lnTo>
                  <a:pt x="419328" y="45720"/>
                </a:lnTo>
                <a:lnTo>
                  <a:pt x="446951" y="45567"/>
                </a:lnTo>
                <a:lnTo>
                  <a:pt x="445998" y="45262"/>
                </a:lnTo>
                <a:lnTo>
                  <a:pt x="444195" y="44691"/>
                </a:lnTo>
                <a:lnTo>
                  <a:pt x="437565" y="45262"/>
                </a:lnTo>
                <a:lnTo>
                  <a:pt x="435076" y="43878"/>
                </a:lnTo>
                <a:lnTo>
                  <a:pt x="456692" y="44627"/>
                </a:lnTo>
                <a:lnTo>
                  <a:pt x="478612" y="44996"/>
                </a:lnTo>
                <a:lnTo>
                  <a:pt x="500214" y="44831"/>
                </a:lnTo>
                <a:lnTo>
                  <a:pt x="520852" y="43954"/>
                </a:lnTo>
                <a:lnTo>
                  <a:pt x="521106" y="43421"/>
                </a:lnTo>
                <a:lnTo>
                  <a:pt x="521271" y="43065"/>
                </a:lnTo>
                <a:lnTo>
                  <a:pt x="529412" y="43129"/>
                </a:lnTo>
                <a:lnTo>
                  <a:pt x="538289" y="43065"/>
                </a:lnTo>
                <a:lnTo>
                  <a:pt x="539470" y="42506"/>
                </a:lnTo>
                <a:lnTo>
                  <a:pt x="540918" y="41821"/>
                </a:lnTo>
                <a:lnTo>
                  <a:pt x="542721" y="42506"/>
                </a:lnTo>
                <a:lnTo>
                  <a:pt x="552056" y="42811"/>
                </a:lnTo>
                <a:lnTo>
                  <a:pt x="546506" y="43421"/>
                </a:lnTo>
                <a:lnTo>
                  <a:pt x="549681" y="43459"/>
                </a:lnTo>
                <a:lnTo>
                  <a:pt x="552754" y="43688"/>
                </a:lnTo>
                <a:lnTo>
                  <a:pt x="555002" y="43345"/>
                </a:lnTo>
                <a:lnTo>
                  <a:pt x="550951" y="42964"/>
                </a:lnTo>
                <a:lnTo>
                  <a:pt x="561632" y="42773"/>
                </a:lnTo>
                <a:lnTo>
                  <a:pt x="567448" y="43840"/>
                </a:lnTo>
                <a:lnTo>
                  <a:pt x="573366" y="42773"/>
                </a:lnTo>
                <a:lnTo>
                  <a:pt x="574421" y="42583"/>
                </a:lnTo>
                <a:lnTo>
                  <a:pt x="570484" y="42011"/>
                </a:lnTo>
                <a:lnTo>
                  <a:pt x="582193" y="41821"/>
                </a:lnTo>
                <a:lnTo>
                  <a:pt x="584720" y="43192"/>
                </a:lnTo>
                <a:lnTo>
                  <a:pt x="578180" y="43611"/>
                </a:lnTo>
                <a:lnTo>
                  <a:pt x="585431" y="43573"/>
                </a:lnTo>
                <a:lnTo>
                  <a:pt x="591743" y="43446"/>
                </a:lnTo>
                <a:lnTo>
                  <a:pt x="597712" y="43192"/>
                </a:lnTo>
                <a:lnTo>
                  <a:pt x="603986" y="42735"/>
                </a:lnTo>
                <a:lnTo>
                  <a:pt x="600837" y="42697"/>
                </a:lnTo>
                <a:lnTo>
                  <a:pt x="614692" y="41821"/>
                </a:lnTo>
                <a:lnTo>
                  <a:pt x="616699" y="41694"/>
                </a:lnTo>
                <a:lnTo>
                  <a:pt x="621068" y="41503"/>
                </a:lnTo>
                <a:lnTo>
                  <a:pt x="666191" y="39585"/>
                </a:lnTo>
                <a:lnTo>
                  <a:pt x="681291" y="38404"/>
                </a:lnTo>
                <a:lnTo>
                  <a:pt x="676503" y="37338"/>
                </a:lnTo>
                <a:lnTo>
                  <a:pt x="684237" y="36537"/>
                </a:lnTo>
                <a:lnTo>
                  <a:pt x="684352" y="36410"/>
                </a:lnTo>
                <a:lnTo>
                  <a:pt x="685431" y="36410"/>
                </a:lnTo>
                <a:lnTo>
                  <a:pt x="684237" y="36537"/>
                </a:lnTo>
                <a:lnTo>
                  <a:pt x="681456" y="39585"/>
                </a:lnTo>
                <a:lnTo>
                  <a:pt x="791311" y="39154"/>
                </a:lnTo>
                <a:lnTo>
                  <a:pt x="805472" y="39217"/>
                </a:lnTo>
                <a:lnTo>
                  <a:pt x="827062" y="41236"/>
                </a:lnTo>
                <a:lnTo>
                  <a:pt x="831621" y="41186"/>
                </a:lnTo>
                <a:lnTo>
                  <a:pt x="829945" y="38989"/>
                </a:lnTo>
                <a:lnTo>
                  <a:pt x="829475" y="38366"/>
                </a:lnTo>
                <a:lnTo>
                  <a:pt x="870394" y="37541"/>
                </a:lnTo>
                <a:lnTo>
                  <a:pt x="891425" y="37541"/>
                </a:lnTo>
                <a:lnTo>
                  <a:pt x="894842" y="38823"/>
                </a:lnTo>
                <a:lnTo>
                  <a:pt x="896950" y="38862"/>
                </a:lnTo>
                <a:lnTo>
                  <a:pt x="900163" y="38709"/>
                </a:lnTo>
                <a:lnTo>
                  <a:pt x="902119" y="39090"/>
                </a:lnTo>
                <a:lnTo>
                  <a:pt x="900518" y="38709"/>
                </a:lnTo>
                <a:lnTo>
                  <a:pt x="898283" y="38176"/>
                </a:lnTo>
                <a:lnTo>
                  <a:pt x="908735" y="38481"/>
                </a:lnTo>
                <a:lnTo>
                  <a:pt x="906348" y="38176"/>
                </a:lnTo>
                <a:lnTo>
                  <a:pt x="905751" y="38100"/>
                </a:lnTo>
                <a:lnTo>
                  <a:pt x="918349" y="37515"/>
                </a:lnTo>
                <a:lnTo>
                  <a:pt x="935697" y="36715"/>
                </a:lnTo>
                <a:lnTo>
                  <a:pt x="936104" y="36410"/>
                </a:lnTo>
                <a:lnTo>
                  <a:pt x="948461" y="27101"/>
                </a:lnTo>
                <a:lnTo>
                  <a:pt x="956335" y="14084"/>
                </a:lnTo>
                <a:lnTo>
                  <a:pt x="963930" y="8318"/>
                </a:lnTo>
                <a:lnTo>
                  <a:pt x="967143" y="5880"/>
                </a:lnTo>
                <a:lnTo>
                  <a:pt x="970000" y="3721"/>
                </a:lnTo>
                <a:lnTo>
                  <a:pt x="971359" y="2679"/>
                </a:lnTo>
                <a:lnTo>
                  <a:pt x="971613" y="2489"/>
                </a:lnTo>
                <a:close/>
              </a:path>
            </a:pathLst>
          </a:custGeom>
          <a:solidFill>
            <a:srgbClr val="A7A2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04442" y="1350975"/>
            <a:ext cx="4720590" cy="697934"/>
          </a:xfrm>
          <a:prstGeom prst="rect">
            <a:avLst/>
          </a:prstGeom>
        </p:spPr>
        <p:txBody>
          <a:bodyPr vert="horz" wrap="square" lIns="0" tIns="1425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50" dirty="0"/>
              <a:t>J</a:t>
            </a:r>
            <a:r>
              <a:rPr lang="en-US" spc="-750" dirty="0"/>
              <a:t>  </a:t>
            </a:r>
            <a:r>
              <a:rPr spc="-750" dirty="0"/>
              <a:t>O</a:t>
            </a:r>
            <a:r>
              <a:rPr lang="en-US" spc="-750" dirty="0"/>
              <a:t>  </a:t>
            </a:r>
            <a:r>
              <a:rPr spc="-750" dirty="0"/>
              <a:t>I</a:t>
            </a:r>
            <a:r>
              <a:rPr lang="en-US" spc="-750" dirty="0"/>
              <a:t>  </a:t>
            </a:r>
            <a:r>
              <a:rPr spc="-750" dirty="0"/>
              <a:t>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33041" y="2653283"/>
            <a:ext cx="9356090" cy="3469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>
              <a:lnSpc>
                <a:spcPct val="109000"/>
              </a:lnSpc>
              <a:spcBef>
                <a:spcPts val="100"/>
              </a:spcBef>
            </a:pPr>
            <a:r>
              <a:rPr sz="2000" dirty="0">
                <a:latin typeface="Avenir-Book"/>
                <a:cs typeface="Avenir-Book"/>
              </a:rPr>
              <a:t>We</a:t>
            </a:r>
            <a:r>
              <a:rPr sz="2000" spc="-2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use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JOIN</a:t>
            </a:r>
            <a:r>
              <a:rPr sz="2000" spc="-2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to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combine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data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from</a:t>
            </a:r>
            <a:r>
              <a:rPr sz="2000" spc="-2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the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different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table,</a:t>
            </a:r>
            <a:r>
              <a:rPr sz="2000" spc="-2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where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they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are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related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spc="-25" dirty="0">
                <a:latin typeface="Avenir-Book"/>
                <a:cs typeface="Avenir-Book"/>
              </a:rPr>
              <a:t>and </a:t>
            </a:r>
            <a:r>
              <a:rPr sz="2000" dirty="0">
                <a:latin typeface="Avenir-Book"/>
                <a:cs typeface="Avenir-Book"/>
              </a:rPr>
              <a:t>linked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to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each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spc="-10" dirty="0">
                <a:latin typeface="Avenir-Book"/>
                <a:cs typeface="Avenir-Book"/>
              </a:rPr>
              <a:t>other.</a:t>
            </a:r>
            <a:endParaRPr sz="2000" dirty="0">
              <a:latin typeface="Avenir-Book"/>
              <a:cs typeface="Avenir-Book"/>
            </a:endParaRPr>
          </a:p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spc="-10" dirty="0">
                <a:latin typeface="Avenir-Book"/>
                <a:cs typeface="Avenir-Book"/>
              </a:rPr>
              <a:t>Syntax:</a:t>
            </a:r>
            <a:endParaRPr sz="2000" dirty="0">
              <a:latin typeface="Avenir-Book"/>
              <a:cs typeface="Avenir-Book"/>
            </a:endParaRPr>
          </a:p>
          <a:p>
            <a:pPr marL="12700" marR="6568440">
              <a:lnSpc>
                <a:spcPct val="150000"/>
              </a:lnSpc>
            </a:pPr>
            <a:r>
              <a:rPr sz="2000" dirty="0">
                <a:solidFill>
                  <a:srgbClr val="FF0000"/>
                </a:solidFill>
                <a:latin typeface="Avenir-Book"/>
                <a:cs typeface="Avenir-Book"/>
              </a:rPr>
              <a:t>SELECT</a:t>
            </a:r>
            <a:r>
              <a:rPr sz="2000" spc="-15" dirty="0">
                <a:solidFill>
                  <a:srgbClr val="FF0000"/>
                </a:solidFill>
                <a:latin typeface="Avenir-Book"/>
                <a:cs typeface="Avenir-Book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Avenir-Book"/>
                <a:cs typeface="Avenir-Book"/>
              </a:rPr>
              <a:t>&lt;columnname&gt; </a:t>
            </a:r>
            <a:r>
              <a:rPr sz="2000" dirty="0">
                <a:solidFill>
                  <a:srgbClr val="FF0000"/>
                </a:solidFill>
                <a:latin typeface="Avenir-Book"/>
                <a:cs typeface="Avenir-Book"/>
              </a:rPr>
              <a:t>FROM</a:t>
            </a:r>
            <a:r>
              <a:rPr sz="2000" spc="-30" dirty="0">
                <a:solidFill>
                  <a:srgbClr val="FF0000"/>
                </a:solidFill>
                <a:latin typeface="Avenir-Book"/>
                <a:cs typeface="Avenir-Book"/>
              </a:rPr>
              <a:t> </a:t>
            </a:r>
            <a:r>
              <a:rPr sz="2000" dirty="0">
                <a:solidFill>
                  <a:srgbClr val="FF0000"/>
                </a:solidFill>
                <a:latin typeface="Avenir-Book"/>
                <a:cs typeface="Avenir-Book"/>
              </a:rPr>
              <a:t>Table</a:t>
            </a:r>
            <a:r>
              <a:rPr sz="2000" spc="-15" dirty="0">
                <a:solidFill>
                  <a:srgbClr val="FF0000"/>
                </a:solidFill>
                <a:latin typeface="Avenir-Book"/>
                <a:cs typeface="Avenir-Book"/>
              </a:rPr>
              <a:t> </a:t>
            </a:r>
            <a:r>
              <a:rPr sz="2000" spc="-50" dirty="0">
                <a:solidFill>
                  <a:srgbClr val="FF0000"/>
                </a:solidFill>
                <a:latin typeface="Avenir-Book"/>
                <a:cs typeface="Avenir-Book"/>
              </a:rPr>
              <a:t>1</a:t>
            </a:r>
            <a:endParaRPr sz="2000" dirty="0">
              <a:solidFill>
                <a:srgbClr val="FF0000"/>
              </a:solidFill>
              <a:latin typeface="Avenir-Book"/>
              <a:cs typeface="Avenir-Book"/>
            </a:endParaRPr>
          </a:p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dirty="0">
                <a:solidFill>
                  <a:srgbClr val="FF0000"/>
                </a:solidFill>
                <a:latin typeface="Avenir-Book"/>
                <a:cs typeface="Avenir-Book"/>
              </a:rPr>
              <a:t>&lt;INNER</a:t>
            </a:r>
            <a:r>
              <a:rPr sz="2000" spc="-25" dirty="0">
                <a:solidFill>
                  <a:srgbClr val="FF0000"/>
                </a:solidFill>
                <a:latin typeface="Avenir-Book"/>
                <a:cs typeface="Avenir-Book"/>
              </a:rPr>
              <a:t> </a:t>
            </a:r>
            <a:r>
              <a:rPr sz="2000" dirty="0">
                <a:solidFill>
                  <a:srgbClr val="FF0000"/>
                </a:solidFill>
                <a:latin typeface="Avenir-Book"/>
                <a:cs typeface="Avenir-Book"/>
              </a:rPr>
              <a:t>|</a:t>
            </a:r>
            <a:r>
              <a:rPr sz="2000" spc="-5" dirty="0">
                <a:solidFill>
                  <a:srgbClr val="FF0000"/>
                </a:solidFill>
                <a:latin typeface="Avenir-Book"/>
                <a:cs typeface="Avenir-Book"/>
              </a:rPr>
              <a:t> </a:t>
            </a:r>
            <a:r>
              <a:rPr sz="2000" dirty="0">
                <a:solidFill>
                  <a:srgbClr val="FF0000"/>
                </a:solidFill>
                <a:latin typeface="Avenir-Book"/>
                <a:cs typeface="Avenir-Book"/>
              </a:rPr>
              <a:t>LEFT</a:t>
            </a:r>
            <a:r>
              <a:rPr sz="2000" spc="-15" dirty="0">
                <a:solidFill>
                  <a:srgbClr val="FF0000"/>
                </a:solidFill>
                <a:latin typeface="Avenir-Book"/>
                <a:cs typeface="Avenir-Book"/>
              </a:rPr>
              <a:t> </a:t>
            </a:r>
            <a:r>
              <a:rPr sz="2000" dirty="0">
                <a:solidFill>
                  <a:srgbClr val="FF0000"/>
                </a:solidFill>
                <a:latin typeface="Avenir-Book"/>
                <a:cs typeface="Avenir-Book"/>
              </a:rPr>
              <a:t>OUTER</a:t>
            </a:r>
            <a:r>
              <a:rPr sz="2000" spc="-10" dirty="0">
                <a:solidFill>
                  <a:srgbClr val="FF0000"/>
                </a:solidFill>
                <a:latin typeface="Avenir-Book"/>
                <a:cs typeface="Avenir-Book"/>
              </a:rPr>
              <a:t> </a:t>
            </a:r>
            <a:r>
              <a:rPr sz="2000" dirty="0">
                <a:solidFill>
                  <a:srgbClr val="FF0000"/>
                </a:solidFill>
                <a:latin typeface="Avenir-Book"/>
                <a:cs typeface="Avenir-Book"/>
              </a:rPr>
              <a:t>|</a:t>
            </a:r>
            <a:r>
              <a:rPr sz="2000" spc="-10" dirty="0">
                <a:solidFill>
                  <a:srgbClr val="FF0000"/>
                </a:solidFill>
                <a:latin typeface="Avenir-Book"/>
                <a:cs typeface="Avenir-Book"/>
              </a:rPr>
              <a:t> </a:t>
            </a:r>
            <a:r>
              <a:rPr sz="2000" dirty="0">
                <a:solidFill>
                  <a:srgbClr val="FF0000"/>
                </a:solidFill>
                <a:latin typeface="Avenir-Book"/>
                <a:cs typeface="Avenir-Book"/>
              </a:rPr>
              <a:t>RIGHT</a:t>
            </a:r>
            <a:r>
              <a:rPr sz="2000" spc="-10" dirty="0">
                <a:solidFill>
                  <a:srgbClr val="FF0000"/>
                </a:solidFill>
                <a:latin typeface="Avenir-Book"/>
                <a:cs typeface="Avenir-Book"/>
              </a:rPr>
              <a:t> </a:t>
            </a:r>
            <a:r>
              <a:rPr sz="2000" dirty="0">
                <a:solidFill>
                  <a:srgbClr val="FF0000"/>
                </a:solidFill>
                <a:latin typeface="Avenir-Book"/>
                <a:cs typeface="Avenir-Book"/>
              </a:rPr>
              <a:t>OUTER</a:t>
            </a:r>
            <a:r>
              <a:rPr sz="2000" spc="-15" dirty="0">
                <a:solidFill>
                  <a:srgbClr val="FF0000"/>
                </a:solidFill>
                <a:latin typeface="Avenir-Book"/>
                <a:cs typeface="Avenir-Book"/>
              </a:rPr>
              <a:t> </a:t>
            </a:r>
            <a:r>
              <a:rPr sz="2000" dirty="0">
                <a:solidFill>
                  <a:srgbClr val="FF0000"/>
                </a:solidFill>
                <a:latin typeface="Avenir-Book"/>
                <a:cs typeface="Avenir-Book"/>
              </a:rPr>
              <a:t>|</a:t>
            </a:r>
            <a:r>
              <a:rPr sz="2000" spc="-5" dirty="0">
                <a:solidFill>
                  <a:srgbClr val="FF0000"/>
                </a:solidFill>
                <a:latin typeface="Avenir-Book"/>
                <a:cs typeface="Avenir-Book"/>
              </a:rPr>
              <a:t> </a:t>
            </a:r>
            <a:r>
              <a:rPr sz="2000" dirty="0">
                <a:solidFill>
                  <a:srgbClr val="FF0000"/>
                </a:solidFill>
                <a:latin typeface="Avenir-Book"/>
                <a:cs typeface="Avenir-Book"/>
              </a:rPr>
              <a:t>FULL</a:t>
            </a:r>
            <a:r>
              <a:rPr sz="2000" spc="-20" dirty="0">
                <a:solidFill>
                  <a:srgbClr val="FF0000"/>
                </a:solidFill>
                <a:latin typeface="Avenir-Book"/>
                <a:cs typeface="Avenir-Book"/>
              </a:rPr>
              <a:t> </a:t>
            </a:r>
            <a:r>
              <a:rPr sz="2000" dirty="0">
                <a:solidFill>
                  <a:srgbClr val="FF0000"/>
                </a:solidFill>
                <a:latin typeface="Avenir-Book"/>
                <a:cs typeface="Avenir-Book"/>
              </a:rPr>
              <a:t>OUTER&gt;</a:t>
            </a:r>
            <a:r>
              <a:rPr sz="2000" spc="-10" dirty="0">
                <a:solidFill>
                  <a:srgbClr val="FF0000"/>
                </a:solidFill>
                <a:latin typeface="Avenir-Book"/>
                <a:cs typeface="Avenir-Book"/>
              </a:rPr>
              <a:t> </a:t>
            </a:r>
            <a:r>
              <a:rPr sz="2000" dirty="0">
                <a:solidFill>
                  <a:srgbClr val="FF0000"/>
                </a:solidFill>
                <a:latin typeface="Avenir-Book"/>
                <a:cs typeface="Avenir-Book"/>
              </a:rPr>
              <a:t>JOIN</a:t>
            </a:r>
            <a:r>
              <a:rPr sz="2000" spc="-20" dirty="0">
                <a:solidFill>
                  <a:srgbClr val="FF0000"/>
                </a:solidFill>
                <a:latin typeface="Avenir-Book"/>
                <a:cs typeface="Avenir-Book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Avenir-Book"/>
                <a:cs typeface="Avenir-Book"/>
              </a:rPr>
              <a:t>Table2</a:t>
            </a:r>
            <a:endParaRPr sz="2000" dirty="0">
              <a:solidFill>
                <a:srgbClr val="FF0000"/>
              </a:solidFill>
              <a:latin typeface="Avenir-Book"/>
              <a:cs typeface="Avenir-Book"/>
            </a:endParaRPr>
          </a:p>
          <a:p>
            <a:pPr marL="12700" marR="3252470">
              <a:lnSpc>
                <a:spcPts val="3700"/>
              </a:lnSpc>
              <a:spcBef>
                <a:spcPts val="40"/>
              </a:spcBef>
            </a:pPr>
            <a:r>
              <a:rPr sz="2000" dirty="0">
                <a:solidFill>
                  <a:srgbClr val="FF0000"/>
                </a:solidFill>
                <a:latin typeface="Avenir-Book"/>
                <a:cs typeface="Avenir-Book"/>
              </a:rPr>
              <a:t>ON</a:t>
            </a:r>
            <a:r>
              <a:rPr sz="2000" spc="-45" dirty="0">
                <a:solidFill>
                  <a:srgbClr val="FF0000"/>
                </a:solidFill>
                <a:latin typeface="Avenir-Book"/>
                <a:cs typeface="Avenir-Book"/>
              </a:rPr>
              <a:t> </a:t>
            </a:r>
            <a:r>
              <a:rPr sz="2000" dirty="0">
                <a:solidFill>
                  <a:srgbClr val="FF0000"/>
                </a:solidFill>
                <a:latin typeface="Avenir-Book"/>
                <a:cs typeface="Avenir-Book"/>
              </a:rPr>
              <a:t>Table1.&lt;columnname&gt;</a:t>
            </a:r>
            <a:r>
              <a:rPr sz="2000" spc="-25" dirty="0">
                <a:solidFill>
                  <a:srgbClr val="FF0000"/>
                </a:solidFill>
                <a:latin typeface="Avenir-Book"/>
                <a:cs typeface="Avenir-Book"/>
              </a:rPr>
              <a:t> </a:t>
            </a:r>
            <a:r>
              <a:rPr sz="2000" dirty="0">
                <a:solidFill>
                  <a:srgbClr val="FF0000"/>
                </a:solidFill>
                <a:latin typeface="Avenir-Book"/>
                <a:cs typeface="Avenir-Book"/>
              </a:rPr>
              <a:t>=</a:t>
            </a:r>
            <a:r>
              <a:rPr sz="2000" spc="-25" dirty="0">
                <a:solidFill>
                  <a:srgbClr val="FF0000"/>
                </a:solidFill>
                <a:latin typeface="Avenir-Book"/>
                <a:cs typeface="Avenir-Book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Avenir-Book"/>
                <a:cs typeface="Avenir-Book"/>
              </a:rPr>
              <a:t>Table2.&lt;columnname&gt;</a:t>
            </a:r>
            <a:r>
              <a:rPr sz="2000" spc="-10" dirty="0">
                <a:latin typeface="Avenir-Book"/>
                <a:cs typeface="Avenir-Book"/>
              </a:rPr>
              <a:t> </a:t>
            </a:r>
            <a:r>
              <a:rPr sz="2000" dirty="0">
                <a:solidFill>
                  <a:srgbClr val="0070C0"/>
                </a:solidFill>
                <a:latin typeface="Avenir-Book"/>
                <a:cs typeface="Avenir-Book"/>
              </a:rPr>
              <a:t>WHERE</a:t>
            </a:r>
            <a:r>
              <a:rPr sz="2000" spc="-20" dirty="0">
                <a:solidFill>
                  <a:srgbClr val="0070C0"/>
                </a:solidFill>
                <a:latin typeface="Avenir-Book"/>
                <a:cs typeface="Avenir-Book"/>
              </a:rPr>
              <a:t> </a:t>
            </a:r>
            <a:r>
              <a:rPr sz="2000" dirty="0">
                <a:solidFill>
                  <a:srgbClr val="0070C0"/>
                </a:solidFill>
                <a:latin typeface="Avenir-Book"/>
                <a:cs typeface="Avenir-Book"/>
              </a:rPr>
              <a:t>&lt;condition&gt;</a:t>
            </a:r>
            <a:r>
              <a:rPr sz="2000" spc="-10" dirty="0">
                <a:solidFill>
                  <a:srgbClr val="0070C0"/>
                </a:solidFill>
                <a:latin typeface="Avenir-Book"/>
                <a:cs typeface="Avenir-Book"/>
              </a:rPr>
              <a:t> </a:t>
            </a:r>
            <a:r>
              <a:rPr sz="2000" b="1" spc="-10" dirty="0">
                <a:latin typeface="Avenir-Book"/>
                <a:cs typeface="Avenir-Book"/>
              </a:rPr>
              <a:t>(optional)</a:t>
            </a:r>
            <a:endParaRPr sz="2000" b="1" dirty="0">
              <a:latin typeface="Avenir-Book"/>
              <a:cs typeface="Avenir-Book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1CC2B9E-6C6F-2D53-DB4D-B536D4FFFD49}"/>
                  </a:ext>
                </a:extLst>
              </p14:cNvPr>
              <p14:cNvContentPartPr/>
              <p14:nvPr/>
            </p14:nvContentPartPr>
            <p14:xfrm>
              <a:off x="4480560" y="3026160"/>
              <a:ext cx="2371680" cy="241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1CC2B9E-6C6F-2D53-DB4D-B536D4FFFD4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62560" y="3008520"/>
                <a:ext cx="2407320" cy="5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0DEA4A7-EBFB-60DD-84AA-837A340F10D6}"/>
                  </a:ext>
                </a:extLst>
              </p14:cNvPr>
              <p14:cNvContentPartPr/>
              <p14:nvPr/>
            </p14:nvContentPartPr>
            <p14:xfrm>
              <a:off x="7231320" y="2842560"/>
              <a:ext cx="2821320" cy="352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0DEA4A7-EBFB-60DD-84AA-837A340F10D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177680" y="2734560"/>
                <a:ext cx="2928960" cy="25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3596B321-F0F5-5B0A-9CE2-2C2D16A9A2EC}"/>
                  </a:ext>
                </a:extLst>
              </p14:cNvPr>
              <p14:cNvContentPartPr/>
              <p14:nvPr/>
            </p14:nvContentPartPr>
            <p14:xfrm>
              <a:off x="1023480" y="3146760"/>
              <a:ext cx="2279520" cy="334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3596B321-F0F5-5B0A-9CE2-2C2D16A9A2E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69480" y="3038760"/>
                <a:ext cx="2387160" cy="24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794BC9BB-EDE8-B108-8BE9-7DC46E13C406}"/>
                  </a:ext>
                </a:extLst>
              </p14:cNvPr>
              <p14:cNvContentPartPr/>
              <p14:nvPr/>
            </p14:nvContentPartPr>
            <p14:xfrm>
              <a:off x="8818920" y="2991960"/>
              <a:ext cx="772920" cy="237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794BC9BB-EDE8-B108-8BE9-7DC46E13C40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800920" y="2973960"/>
                <a:ext cx="808560" cy="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6C05E28-8B07-47D2-175A-4913069DA22C}"/>
                  </a:ext>
                </a:extLst>
              </p14:cNvPr>
              <p14:cNvContentPartPr/>
              <p14:nvPr/>
            </p14:nvContentPartPr>
            <p14:xfrm>
              <a:off x="1056600" y="3326760"/>
              <a:ext cx="677520" cy="126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6C05E28-8B07-47D2-175A-4913069DA22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38960" y="3309120"/>
                <a:ext cx="713160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947DBF72-D453-E381-15BC-07D15695396C}"/>
                  </a:ext>
                </a:extLst>
              </p14:cNvPr>
              <p14:cNvContentPartPr/>
              <p14:nvPr/>
            </p14:nvContentPartPr>
            <p14:xfrm>
              <a:off x="2670120" y="2644920"/>
              <a:ext cx="1650600" cy="3690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947DBF72-D453-E381-15BC-07D15695396C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652480" y="2627280"/>
                <a:ext cx="1686240" cy="4046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925" y="30988"/>
            <a:ext cx="7721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35" dirty="0">
                <a:latin typeface="Arial"/>
                <a:cs typeface="Arial"/>
              </a:rPr>
              <a:t>Official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(Open)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0847" y="2310447"/>
            <a:ext cx="972185" cy="46355"/>
          </a:xfrm>
          <a:custGeom>
            <a:avLst/>
            <a:gdLst/>
            <a:ahLst/>
            <a:cxnLst/>
            <a:rect l="l" t="t" r="r" b="b"/>
            <a:pathLst>
              <a:path w="972185" h="46355">
                <a:moveTo>
                  <a:pt x="15989" y="42583"/>
                </a:moveTo>
                <a:lnTo>
                  <a:pt x="12192" y="41706"/>
                </a:lnTo>
                <a:lnTo>
                  <a:pt x="8216" y="41313"/>
                </a:lnTo>
                <a:lnTo>
                  <a:pt x="2895" y="41427"/>
                </a:lnTo>
                <a:lnTo>
                  <a:pt x="5880" y="42354"/>
                </a:lnTo>
                <a:lnTo>
                  <a:pt x="11087" y="42430"/>
                </a:lnTo>
                <a:lnTo>
                  <a:pt x="15989" y="42583"/>
                </a:lnTo>
                <a:close/>
              </a:path>
              <a:path w="972185" h="46355">
                <a:moveTo>
                  <a:pt x="16065" y="42621"/>
                </a:moveTo>
                <a:close/>
              </a:path>
              <a:path w="972185" h="46355">
                <a:moveTo>
                  <a:pt x="295363" y="44424"/>
                </a:moveTo>
                <a:lnTo>
                  <a:pt x="295033" y="44411"/>
                </a:lnTo>
                <a:lnTo>
                  <a:pt x="295046" y="45110"/>
                </a:lnTo>
                <a:lnTo>
                  <a:pt x="295363" y="44424"/>
                </a:lnTo>
                <a:close/>
              </a:path>
              <a:path w="972185" h="46355">
                <a:moveTo>
                  <a:pt x="393230" y="5664"/>
                </a:moveTo>
                <a:lnTo>
                  <a:pt x="324065" y="4787"/>
                </a:lnTo>
                <a:lnTo>
                  <a:pt x="274675" y="5664"/>
                </a:lnTo>
                <a:lnTo>
                  <a:pt x="393230" y="5664"/>
                </a:lnTo>
                <a:close/>
              </a:path>
              <a:path w="972185" h="46355">
                <a:moveTo>
                  <a:pt x="681456" y="39585"/>
                </a:moveTo>
                <a:lnTo>
                  <a:pt x="680262" y="39598"/>
                </a:lnTo>
                <a:lnTo>
                  <a:pt x="681139" y="39941"/>
                </a:lnTo>
                <a:lnTo>
                  <a:pt x="681456" y="39585"/>
                </a:lnTo>
                <a:close/>
              </a:path>
              <a:path w="972185" h="46355">
                <a:moveTo>
                  <a:pt x="835609" y="41122"/>
                </a:moveTo>
                <a:lnTo>
                  <a:pt x="831621" y="41186"/>
                </a:lnTo>
                <a:lnTo>
                  <a:pt x="832192" y="41935"/>
                </a:lnTo>
                <a:lnTo>
                  <a:pt x="835609" y="41122"/>
                </a:lnTo>
                <a:close/>
              </a:path>
              <a:path w="972185" h="46355">
                <a:moveTo>
                  <a:pt x="967892" y="1270"/>
                </a:moveTo>
                <a:lnTo>
                  <a:pt x="966673" y="1270"/>
                </a:lnTo>
                <a:lnTo>
                  <a:pt x="963879" y="1346"/>
                </a:lnTo>
                <a:lnTo>
                  <a:pt x="966597" y="1346"/>
                </a:lnTo>
                <a:lnTo>
                  <a:pt x="967892" y="1270"/>
                </a:lnTo>
                <a:close/>
              </a:path>
              <a:path w="972185" h="46355">
                <a:moveTo>
                  <a:pt x="971613" y="2489"/>
                </a:moveTo>
                <a:lnTo>
                  <a:pt x="965250" y="2400"/>
                </a:lnTo>
                <a:lnTo>
                  <a:pt x="963561" y="2374"/>
                </a:lnTo>
                <a:lnTo>
                  <a:pt x="955319" y="2400"/>
                </a:lnTo>
                <a:lnTo>
                  <a:pt x="953312" y="2171"/>
                </a:lnTo>
                <a:lnTo>
                  <a:pt x="963955" y="1308"/>
                </a:lnTo>
                <a:lnTo>
                  <a:pt x="954824" y="927"/>
                </a:lnTo>
                <a:lnTo>
                  <a:pt x="947737" y="622"/>
                </a:lnTo>
                <a:lnTo>
                  <a:pt x="932154" y="495"/>
                </a:lnTo>
                <a:lnTo>
                  <a:pt x="900430" y="927"/>
                </a:lnTo>
                <a:lnTo>
                  <a:pt x="900963" y="762"/>
                </a:lnTo>
                <a:lnTo>
                  <a:pt x="901611" y="571"/>
                </a:lnTo>
                <a:lnTo>
                  <a:pt x="897674" y="0"/>
                </a:lnTo>
                <a:lnTo>
                  <a:pt x="889901" y="762"/>
                </a:lnTo>
                <a:lnTo>
                  <a:pt x="882777" y="152"/>
                </a:lnTo>
                <a:lnTo>
                  <a:pt x="844397" y="1422"/>
                </a:lnTo>
                <a:lnTo>
                  <a:pt x="687184" y="2679"/>
                </a:lnTo>
                <a:lnTo>
                  <a:pt x="688301" y="2527"/>
                </a:lnTo>
                <a:lnTo>
                  <a:pt x="533628" y="3721"/>
                </a:lnTo>
                <a:lnTo>
                  <a:pt x="486270" y="3251"/>
                </a:lnTo>
                <a:lnTo>
                  <a:pt x="441325" y="5880"/>
                </a:lnTo>
                <a:lnTo>
                  <a:pt x="274675" y="5664"/>
                </a:lnTo>
                <a:lnTo>
                  <a:pt x="275297" y="5499"/>
                </a:lnTo>
                <a:lnTo>
                  <a:pt x="275501" y="5435"/>
                </a:lnTo>
                <a:lnTo>
                  <a:pt x="275907" y="5321"/>
                </a:lnTo>
                <a:lnTo>
                  <a:pt x="256743" y="5435"/>
                </a:lnTo>
                <a:lnTo>
                  <a:pt x="194995" y="4965"/>
                </a:lnTo>
                <a:lnTo>
                  <a:pt x="174663" y="5054"/>
                </a:lnTo>
                <a:lnTo>
                  <a:pt x="176695" y="5245"/>
                </a:lnTo>
                <a:lnTo>
                  <a:pt x="169227" y="5499"/>
                </a:lnTo>
                <a:lnTo>
                  <a:pt x="164807" y="5181"/>
                </a:lnTo>
                <a:lnTo>
                  <a:pt x="160921" y="4622"/>
                </a:lnTo>
                <a:lnTo>
                  <a:pt x="155028" y="4140"/>
                </a:lnTo>
                <a:lnTo>
                  <a:pt x="119951" y="7721"/>
                </a:lnTo>
                <a:lnTo>
                  <a:pt x="82753" y="8318"/>
                </a:lnTo>
                <a:lnTo>
                  <a:pt x="44513" y="7048"/>
                </a:lnTo>
                <a:lnTo>
                  <a:pt x="6299" y="5054"/>
                </a:lnTo>
                <a:lnTo>
                  <a:pt x="749" y="15367"/>
                </a:lnTo>
                <a:lnTo>
                  <a:pt x="0" y="28536"/>
                </a:lnTo>
                <a:lnTo>
                  <a:pt x="7099" y="39090"/>
                </a:lnTo>
                <a:lnTo>
                  <a:pt x="25069" y="41503"/>
                </a:lnTo>
                <a:lnTo>
                  <a:pt x="16675" y="41389"/>
                </a:lnTo>
                <a:lnTo>
                  <a:pt x="22847" y="41617"/>
                </a:lnTo>
                <a:lnTo>
                  <a:pt x="18554" y="42087"/>
                </a:lnTo>
                <a:lnTo>
                  <a:pt x="16179" y="42583"/>
                </a:lnTo>
                <a:lnTo>
                  <a:pt x="18326" y="42583"/>
                </a:lnTo>
                <a:lnTo>
                  <a:pt x="27012" y="43345"/>
                </a:lnTo>
                <a:lnTo>
                  <a:pt x="21463" y="42506"/>
                </a:lnTo>
                <a:lnTo>
                  <a:pt x="45770" y="43078"/>
                </a:lnTo>
                <a:lnTo>
                  <a:pt x="155562" y="45224"/>
                </a:lnTo>
                <a:lnTo>
                  <a:pt x="165341" y="45135"/>
                </a:lnTo>
                <a:lnTo>
                  <a:pt x="175031" y="44678"/>
                </a:lnTo>
                <a:lnTo>
                  <a:pt x="184581" y="44678"/>
                </a:lnTo>
                <a:lnTo>
                  <a:pt x="193357" y="45872"/>
                </a:lnTo>
                <a:lnTo>
                  <a:pt x="201866" y="45440"/>
                </a:lnTo>
                <a:lnTo>
                  <a:pt x="247523" y="45212"/>
                </a:lnTo>
                <a:lnTo>
                  <a:pt x="253695" y="45262"/>
                </a:lnTo>
                <a:lnTo>
                  <a:pt x="254304" y="45173"/>
                </a:lnTo>
                <a:lnTo>
                  <a:pt x="257949" y="44653"/>
                </a:lnTo>
                <a:lnTo>
                  <a:pt x="261899" y="44081"/>
                </a:lnTo>
                <a:lnTo>
                  <a:pt x="271335" y="44284"/>
                </a:lnTo>
                <a:lnTo>
                  <a:pt x="281089" y="44704"/>
                </a:lnTo>
                <a:lnTo>
                  <a:pt x="290195" y="44196"/>
                </a:lnTo>
                <a:lnTo>
                  <a:pt x="290118" y="44348"/>
                </a:lnTo>
                <a:lnTo>
                  <a:pt x="295033" y="44411"/>
                </a:lnTo>
                <a:lnTo>
                  <a:pt x="295021" y="44196"/>
                </a:lnTo>
                <a:lnTo>
                  <a:pt x="295008" y="43878"/>
                </a:lnTo>
                <a:lnTo>
                  <a:pt x="308114" y="45300"/>
                </a:lnTo>
                <a:lnTo>
                  <a:pt x="302183" y="43878"/>
                </a:lnTo>
                <a:lnTo>
                  <a:pt x="302018" y="43840"/>
                </a:lnTo>
                <a:lnTo>
                  <a:pt x="302945" y="43421"/>
                </a:lnTo>
                <a:lnTo>
                  <a:pt x="317334" y="43421"/>
                </a:lnTo>
                <a:lnTo>
                  <a:pt x="310095" y="44615"/>
                </a:lnTo>
                <a:lnTo>
                  <a:pt x="355803" y="45224"/>
                </a:lnTo>
                <a:lnTo>
                  <a:pt x="419328" y="45720"/>
                </a:lnTo>
                <a:lnTo>
                  <a:pt x="446951" y="45567"/>
                </a:lnTo>
                <a:lnTo>
                  <a:pt x="445998" y="45262"/>
                </a:lnTo>
                <a:lnTo>
                  <a:pt x="444195" y="44691"/>
                </a:lnTo>
                <a:lnTo>
                  <a:pt x="437565" y="45262"/>
                </a:lnTo>
                <a:lnTo>
                  <a:pt x="435076" y="43878"/>
                </a:lnTo>
                <a:lnTo>
                  <a:pt x="456692" y="44627"/>
                </a:lnTo>
                <a:lnTo>
                  <a:pt x="478612" y="44996"/>
                </a:lnTo>
                <a:lnTo>
                  <a:pt x="500214" y="44831"/>
                </a:lnTo>
                <a:lnTo>
                  <a:pt x="520852" y="43954"/>
                </a:lnTo>
                <a:lnTo>
                  <a:pt x="521106" y="43421"/>
                </a:lnTo>
                <a:lnTo>
                  <a:pt x="521271" y="43065"/>
                </a:lnTo>
                <a:lnTo>
                  <a:pt x="529412" y="43129"/>
                </a:lnTo>
                <a:lnTo>
                  <a:pt x="538289" y="43065"/>
                </a:lnTo>
                <a:lnTo>
                  <a:pt x="539470" y="42506"/>
                </a:lnTo>
                <a:lnTo>
                  <a:pt x="540918" y="41821"/>
                </a:lnTo>
                <a:lnTo>
                  <a:pt x="542721" y="42506"/>
                </a:lnTo>
                <a:lnTo>
                  <a:pt x="552056" y="42811"/>
                </a:lnTo>
                <a:lnTo>
                  <a:pt x="546506" y="43421"/>
                </a:lnTo>
                <a:lnTo>
                  <a:pt x="549681" y="43459"/>
                </a:lnTo>
                <a:lnTo>
                  <a:pt x="552754" y="43688"/>
                </a:lnTo>
                <a:lnTo>
                  <a:pt x="555002" y="43345"/>
                </a:lnTo>
                <a:lnTo>
                  <a:pt x="550951" y="42964"/>
                </a:lnTo>
                <a:lnTo>
                  <a:pt x="561632" y="42773"/>
                </a:lnTo>
                <a:lnTo>
                  <a:pt x="567448" y="43840"/>
                </a:lnTo>
                <a:lnTo>
                  <a:pt x="573366" y="42773"/>
                </a:lnTo>
                <a:lnTo>
                  <a:pt x="574421" y="42583"/>
                </a:lnTo>
                <a:lnTo>
                  <a:pt x="570484" y="42011"/>
                </a:lnTo>
                <a:lnTo>
                  <a:pt x="582193" y="41821"/>
                </a:lnTo>
                <a:lnTo>
                  <a:pt x="584720" y="43192"/>
                </a:lnTo>
                <a:lnTo>
                  <a:pt x="578180" y="43611"/>
                </a:lnTo>
                <a:lnTo>
                  <a:pt x="585431" y="43573"/>
                </a:lnTo>
                <a:lnTo>
                  <a:pt x="591743" y="43446"/>
                </a:lnTo>
                <a:lnTo>
                  <a:pt x="597712" y="43192"/>
                </a:lnTo>
                <a:lnTo>
                  <a:pt x="603986" y="42735"/>
                </a:lnTo>
                <a:lnTo>
                  <a:pt x="600837" y="42697"/>
                </a:lnTo>
                <a:lnTo>
                  <a:pt x="614692" y="41821"/>
                </a:lnTo>
                <a:lnTo>
                  <a:pt x="616699" y="41694"/>
                </a:lnTo>
                <a:lnTo>
                  <a:pt x="621068" y="41503"/>
                </a:lnTo>
                <a:lnTo>
                  <a:pt x="666191" y="39585"/>
                </a:lnTo>
                <a:lnTo>
                  <a:pt x="681291" y="38404"/>
                </a:lnTo>
                <a:lnTo>
                  <a:pt x="676503" y="37338"/>
                </a:lnTo>
                <a:lnTo>
                  <a:pt x="684237" y="36537"/>
                </a:lnTo>
                <a:lnTo>
                  <a:pt x="684352" y="36410"/>
                </a:lnTo>
                <a:lnTo>
                  <a:pt x="685431" y="36410"/>
                </a:lnTo>
                <a:lnTo>
                  <a:pt x="684237" y="36537"/>
                </a:lnTo>
                <a:lnTo>
                  <a:pt x="681456" y="39585"/>
                </a:lnTo>
                <a:lnTo>
                  <a:pt x="791311" y="39154"/>
                </a:lnTo>
                <a:lnTo>
                  <a:pt x="805472" y="39217"/>
                </a:lnTo>
                <a:lnTo>
                  <a:pt x="827062" y="41236"/>
                </a:lnTo>
                <a:lnTo>
                  <a:pt x="831621" y="41186"/>
                </a:lnTo>
                <a:lnTo>
                  <a:pt x="829945" y="38989"/>
                </a:lnTo>
                <a:lnTo>
                  <a:pt x="829475" y="38366"/>
                </a:lnTo>
                <a:lnTo>
                  <a:pt x="870394" y="37541"/>
                </a:lnTo>
                <a:lnTo>
                  <a:pt x="891425" y="37541"/>
                </a:lnTo>
                <a:lnTo>
                  <a:pt x="894842" y="38823"/>
                </a:lnTo>
                <a:lnTo>
                  <a:pt x="896950" y="38862"/>
                </a:lnTo>
                <a:lnTo>
                  <a:pt x="900163" y="38709"/>
                </a:lnTo>
                <a:lnTo>
                  <a:pt x="902119" y="39090"/>
                </a:lnTo>
                <a:lnTo>
                  <a:pt x="900518" y="38709"/>
                </a:lnTo>
                <a:lnTo>
                  <a:pt x="898283" y="38176"/>
                </a:lnTo>
                <a:lnTo>
                  <a:pt x="908735" y="38481"/>
                </a:lnTo>
                <a:lnTo>
                  <a:pt x="906348" y="38176"/>
                </a:lnTo>
                <a:lnTo>
                  <a:pt x="905751" y="38100"/>
                </a:lnTo>
                <a:lnTo>
                  <a:pt x="918349" y="37515"/>
                </a:lnTo>
                <a:lnTo>
                  <a:pt x="935697" y="36715"/>
                </a:lnTo>
                <a:lnTo>
                  <a:pt x="936104" y="36410"/>
                </a:lnTo>
                <a:lnTo>
                  <a:pt x="948461" y="27101"/>
                </a:lnTo>
                <a:lnTo>
                  <a:pt x="956335" y="14084"/>
                </a:lnTo>
                <a:lnTo>
                  <a:pt x="963930" y="8318"/>
                </a:lnTo>
                <a:lnTo>
                  <a:pt x="967143" y="5880"/>
                </a:lnTo>
                <a:lnTo>
                  <a:pt x="970000" y="3721"/>
                </a:lnTo>
                <a:lnTo>
                  <a:pt x="971359" y="2679"/>
                </a:lnTo>
                <a:lnTo>
                  <a:pt x="971613" y="2489"/>
                </a:lnTo>
                <a:close/>
              </a:path>
            </a:pathLst>
          </a:custGeom>
          <a:solidFill>
            <a:srgbClr val="A7A2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04442" y="1480820"/>
            <a:ext cx="41935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Different</a:t>
            </a:r>
            <a:r>
              <a:rPr spc="-185" dirty="0"/>
              <a:t> </a:t>
            </a:r>
            <a:r>
              <a:rPr spc="-65" dirty="0"/>
              <a:t>type</a:t>
            </a:r>
            <a:r>
              <a:rPr spc="-195" dirty="0"/>
              <a:t> </a:t>
            </a:r>
            <a:r>
              <a:rPr spc="175" dirty="0"/>
              <a:t>of</a:t>
            </a:r>
            <a:r>
              <a:rPr spc="-195" dirty="0"/>
              <a:t> </a:t>
            </a:r>
            <a:r>
              <a:rPr spc="-100" dirty="0"/>
              <a:t>joins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57500" y="2528206"/>
            <a:ext cx="6019800" cy="415289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925" y="30988"/>
            <a:ext cx="7721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35" dirty="0">
                <a:latin typeface="Arial"/>
                <a:cs typeface="Arial"/>
              </a:rPr>
              <a:t>Official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(Open)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0847" y="2310447"/>
            <a:ext cx="972185" cy="46355"/>
          </a:xfrm>
          <a:custGeom>
            <a:avLst/>
            <a:gdLst/>
            <a:ahLst/>
            <a:cxnLst/>
            <a:rect l="l" t="t" r="r" b="b"/>
            <a:pathLst>
              <a:path w="972185" h="46355">
                <a:moveTo>
                  <a:pt x="15989" y="42583"/>
                </a:moveTo>
                <a:lnTo>
                  <a:pt x="12192" y="41706"/>
                </a:lnTo>
                <a:lnTo>
                  <a:pt x="8216" y="41313"/>
                </a:lnTo>
                <a:lnTo>
                  <a:pt x="2895" y="41427"/>
                </a:lnTo>
                <a:lnTo>
                  <a:pt x="5880" y="42354"/>
                </a:lnTo>
                <a:lnTo>
                  <a:pt x="11087" y="42430"/>
                </a:lnTo>
                <a:lnTo>
                  <a:pt x="15989" y="42583"/>
                </a:lnTo>
                <a:close/>
              </a:path>
              <a:path w="972185" h="46355">
                <a:moveTo>
                  <a:pt x="16065" y="42621"/>
                </a:moveTo>
                <a:close/>
              </a:path>
              <a:path w="972185" h="46355">
                <a:moveTo>
                  <a:pt x="295363" y="44424"/>
                </a:moveTo>
                <a:lnTo>
                  <a:pt x="295033" y="44411"/>
                </a:lnTo>
                <a:lnTo>
                  <a:pt x="295046" y="45110"/>
                </a:lnTo>
                <a:lnTo>
                  <a:pt x="295363" y="44424"/>
                </a:lnTo>
                <a:close/>
              </a:path>
              <a:path w="972185" h="46355">
                <a:moveTo>
                  <a:pt x="393230" y="5664"/>
                </a:moveTo>
                <a:lnTo>
                  <a:pt x="324065" y="4787"/>
                </a:lnTo>
                <a:lnTo>
                  <a:pt x="274675" y="5664"/>
                </a:lnTo>
                <a:lnTo>
                  <a:pt x="393230" y="5664"/>
                </a:lnTo>
                <a:close/>
              </a:path>
              <a:path w="972185" h="46355">
                <a:moveTo>
                  <a:pt x="681456" y="39585"/>
                </a:moveTo>
                <a:lnTo>
                  <a:pt x="680262" y="39598"/>
                </a:lnTo>
                <a:lnTo>
                  <a:pt x="681139" y="39941"/>
                </a:lnTo>
                <a:lnTo>
                  <a:pt x="681456" y="39585"/>
                </a:lnTo>
                <a:close/>
              </a:path>
              <a:path w="972185" h="46355">
                <a:moveTo>
                  <a:pt x="835609" y="41122"/>
                </a:moveTo>
                <a:lnTo>
                  <a:pt x="831621" y="41186"/>
                </a:lnTo>
                <a:lnTo>
                  <a:pt x="832192" y="41935"/>
                </a:lnTo>
                <a:lnTo>
                  <a:pt x="835609" y="41122"/>
                </a:lnTo>
                <a:close/>
              </a:path>
              <a:path w="972185" h="46355">
                <a:moveTo>
                  <a:pt x="967892" y="1270"/>
                </a:moveTo>
                <a:lnTo>
                  <a:pt x="966673" y="1270"/>
                </a:lnTo>
                <a:lnTo>
                  <a:pt x="963879" y="1346"/>
                </a:lnTo>
                <a:lnTo>
                  <a:pt x="966597" y="1346"/>
                </a:lnTo>
                <a:lnTo>
                  <a:pt x="967892" y="1270"/>
                </a:lnTo>
                <a:close/>
              </a:path>
              <a:path w="972185" h="46355">
                <a:moveTo>
                  <a:pt x="971613" y="2489"/>
                </a:moveTo>
                <a:lnTo>
                  <a:pt x="965250" y="2400"/>
                </a:lnTo>
                <a:lnTo>
                  <a:pt x="963561" y="2374"/>
                </a:lnTo>
                <a:lnTo>
                  <a:pt x="955319" y="2400"/>
                </a:lnTo>
                <a:lnTo>
                  <a:pt x="953312" y="2171"/>
                </a:lnTo>
                <a:lnTo>
                  <a:pt x="963955" y="1308"/>
                </a:lnTo>
                <a:lnTo>
                  <a:pt x="954824" y="927"/>
                </a:lnTo>
                <a:lnTo>
                  <a:pt x="947737" y="622"/>
                </a:lnTo>
                <a:lnTo>
                  <a:pt x="932154" y="495"/>
                </a:lnTo>
                <a:lnTo>
                  <a:pt x="900430" y="927"/>
                </a:lnTo>
                <a:lnTo>
                  <a:pt x="900963" y="762"/>
                </a:lnTo>
                <a:lnTo>
                  <a:pt x="901611" y="571"/>
                </a:lnTo>
                <a:lnTo>
                  <a:pt x="897674" y="0"/>
                </a:lnTo>
                <a:lnTo>
                  <a:pt x="889901" y="762"/>
                </a:lnTo>
                <a:lnTo>
                  <a:pt x="882777" y="152"/>
                </a:lnTo>
                <a:lnTo>
                  <a:pt x="844397" y="1422"/>
                </a:lnTo>
                <a:lnTo>
                  <a:pt x="687184" y="2679"/>
                </a:lnTo>
                <a:lnTo>
                  <a:pt x="688301" y="2527"/>
                </a:lnTo>
                <a:lnTo>
                  <a:pt x="533628" y="3721"/>
                </a:lnTo>
                <a:lnTo>
                  <a:pt x="486270" y="3251"/>
                </a:lnTo>
                <a:lnTo>
                  <a:pt x="441325" y="5880"/>
                </a:lnTo>
                <a:lnTo>
                  <a:pt x="274675" y="5664"/>
                </a:lnTo>
                <a:lnTo>
                  <a:pt x="275297" y="5499"/>
                </a:lnTo>
                <a:lnTo>
                  <a:pt x="275501" y="5435"/>
                </a:lnTo>
                <a:lnTo>
                  <a:pt x="275907" y="5321"/>
                </a:lnTo>
                <a:lnTo>
                  <a:pt x="256743" y="5435"/>
                </a:lnTo>
                <a:lnTo>
                  <a:pt x="194995" y="4965"/>
                </a:lnTo>
                <a:lnTo>
                  <a:pt x="174663" y="5054"/>
                </a:lnTo>
                <a:lnTo>
                  <a:pt x="176695" y="5245"/>
                </a:lnTo>
                <a:lnTo>
                  <a:pt x="169227" y="5499"/>
                </a:lnTo>
                <a:lnTo>
                  <a:pt x="164807" y="5181"/>
                </a:lnTo>
                <a:lnTo>
                  <a:pt x="160921" y="4622"/>
                </a:lnTo>
                <a:lnTo>
                  <a:pt x="155028" y="4140"/>
                </a:lnTo>
                <a:lnTo>
                  <a:pt x="119951" y="7721"/>
                </a:lnTo>
                <a:lnTo>
                  <a:pt x="82753" y="8318"/>
                </a:lnTo>
                <a:lnTo>
                  <a:pt x="44513" y="7048"/>
                </a:lnTo>
                <a:lnTo>
                  <a:pt x="6299" y="5054"/>
                </a:lnTo>
                <a:lnTo>
                  <a:pt x="749" y="15367"/>
                </a:lnTo>
                <a:lnTo>
                  <a:pt x="0" y="28536"/>
                </a:lnTo>
                <a:lnTo>
                  <a:pt x="7099" y="39090"/>
                </a:lnTo>
                <a:lnTo>
                  <a:pt x="25069" y="41503"/>
                </a:lnTo>
                <a:lnTo>
                  <a:pt x="16675" y="41389"/>
                </a:lnTo>
                <a:lnTo>
                  <a:pt x="22847" y="41617"/>
                </a:lnTo>
                <a:lnTo>
                  <a:pt x="18554" y="42087"/>
                </a:lnTo>
                <a:lnTo>
                  <a:pt x="16179" y="42583"/>
                </a:lnTo>
                <a:lnTo>
                  <a:pt x="18326" y="42583"/>
                </a:lnTo>
                <a:lnTo>
                  <a:pt x="27012" y="43345"/>
                </a:lnTo>
                <a:lnTo>
                  <a:pt x="21463" y="42506"/>
                </a:lnTo>
                <a:lnTo>
                  <a:pt x="45770" y="43078"/>
                </a:lnTo>
                <a:lnTo>
                  <a:pt x="155562" y="45224"/>
                </a:lnTo>
                <a:lnTo>
                  <a:pt x="165341" y="45135"/>
                </a:lnTo>
                <a:lnTo>
                  <a:pt x="175031" y="44678"/>
                </a:lnTo>
                <a:lnTo>
                  <a:pt x="184581" y="44678"/>
                </a:lnTo>
                <a:lnTo>
                  <a:pt x="193357" y="45872"/>
                </a:lnTo>
                <a:lnTo>
                  <a:pt x="201866" y="45440"/>
                </a:lnTo>
                <a:lnTo>
                  <a:pt x="247523" y="45212"/>
                </a:lnTo>
                <a:lnTo>
                  <a:pt x="253695" y="45262"/>
                </a:lnTo>
                <a:lnTo>
                  <a:pt x="254304" y="45173"/>
                </a:lnTo>
                <a:lnTo>
                  <a:pt x="257949" y="44653"/>
                </a:lnTo>
                <a:lnTo>
                  <a:pt x="261899" y="44081"/>
                </a:lnTo>
                <a:lnTo>
                  <a:pt x="271335" y="44284"/>
                </a:lnTo>
                <a:lnTo>
                  <a:pt x="281089" y="44704"/>
                </a:lnTo>
                <a:lnTo>
                  <a:pt x="290195" y="44196"/>
                </a:lnTo>
                <a:lnTo>
                  <a:pt x="290118" y="44348"/>
                </a:lnTo>
                <a:lnTo>
                  <a:pt x="295033" y="44411"/>
                </a:lnTo>
                <a:lnTo>
                  <a:pt x="295021" y="44196"/>
                </a:lnTo>
                <a:lnTo>
                  <a:pt x="295008" y="43878"/>
                </a:lnTo>
                <a:lnTo>
                  <a:pt x="308114" y="45300"/>
                </a:lnTo>
                <a:lnTo>
                  <a:pt x="302183" y="43878"/>
                </a:lnTo>
                <a:lnTo>
                  <a:pt x="302018" y="43840"/>
                </a:lnTo>
                <a:lnTo>
                  <a:pt x="302945" y="43421"/>
                </a:lnTo>
                <a:lnTo>
                  <a:pt x="317334" y="43421"/>
                </a:lnTo>
                <a:lnTo>
                  <a:pt x="310095" y="44615"/>
                </a:lnTo>
                <a:lnTo>
                  <a:pt x="355803" y="45224"/>
                </a:lnTo>
                <a:lnTo>
                  <a:pt x="419328" y="45720"/>
                </a:lnTo>
                <a:lnTo>
                  <a:pt x="446951" y="45567"/>
                </a:lnTo>
                <a:lnTo>
                  <a:pt x="445998" y="45262"/>
                </a:lnTo>
                <a:lnTo>
                  <a:pt x="444195" y="44691"/>
                </a:lnTo>
                <a:lnTo>
                  <a:pt x="437565" y="45262"/>
                </a:lnTo>
                <a:lnTo>
                  <a:pt x="435076" y="43878"/>
                </a:lnTo>
                <a:lnTo>
                  <a:pt x="456692" y="44627"/>
                </a:lnTo>
                <a:lnTo>
                  <a:pt x="478612" y="44996"/>
                </a:lnTo>
                <a:lnTo>
                  <a:pt x="500214" y="44831"/>
                </a:lnTo>
                <a:lnTo>
                  <a:pt x="520852" y="43954"/>
                </a:lnTo>
                <a:lnTo>
                  <a:pt x="521106" y="43421"/>
                </a:lnTo>
                <a:lnTo>
                  <a:pt x="521271" y="43065"/>
                </a:lnTo>
                <a:lnTo>
                  <a:pt x="529412" y="43129"/>
                </a:lnTo>
                <a:lnTo>
                  <a:pt x="538289" y="43065"/>
                </a:lnTo>
                <a:lnTo>
                  <a:pt x="539470" y="42506"/>
                </a:lnTo>
                <a:lnTo>
                  <a:pt x="540918" y="41821"/>
                </a:lnTo>
                <a:lnTo>
                  <a:pt x="542721" y="42506"/>
                </a:lnTo>
                <a:lnTo>
                  <a:pt x="552056" y="42811"/>
                </a:lnTo>
                <a:lnTo>
                  <a:pt x="546506" y="43421"/>
                </a:lnTo>
                <a:lnTo>
                  <a:pt x="549681" y="43459"/>
                </a:lnTo>
                <a:lnTo>
                  <a:pt x="552754" y="43688"/>
                </a:lnTo>
                <a:lnTo>
                  <a:pt x="555002" y="43345"/>
                </a:lnTo>
                <a:lnTo>
                  <a:pt x="550951" y="42964"/>
                </a:lnTo>
                <a:lnTo>
                  <a:pt x="561632" y="42773"/>
                </a:lnTo>
                <a:lnTo>
                  <a:pt x="567448" y="43840"/>
                </a:lnTo>
                <a:lnTo>
                  <a:pt x="573366" y="42773"/>
                </a:lnTo>
                <a:lnTo>
                  <a:pt x="574421" y="42583"/>
                </a:lnTo>
                <a:lnTo>
                  <a:pt x="570484" y="42011"/>
                </a:lnTo>
                <a:lnTo>
                  <a:pt x="582193" y="41821"/>
                </a:lnTo>
                <a:lnTo>
                  <a:pt x="584720" y="43192"/>
                </a:lnTo>
                <a:lnTo>
                  <a:pt x="578180" y="43611"/>
                </a:lnTo>
                <a:lnTo>
                  <a:pt x="585431" y="43573"/>
                </a:lnTo>
                <a:lnTo>
                  <a:pt x="591743" y="43446"/>
                </a:lnTo>
                <a:lnTo>
                  <a:pt x="597712" y="43192"/>
                </a:lnTo>
                <a:lnTo>
                  <a:pt x="603986" y="42735"/>
                </a:lnTo>
                <a:lnTo>
                  <a:pt x="600837" y="42697"/>
                </a:lnTo>
                <a:lnTo>
                  <a:pt x="614692" y="41821"/>
                </a:lnTo>
                <a:lnTo>
                  <a:pt x="616699" y="41694"/>
                </a:lnTo>
                <a:lnTo>
                  <a:pt x="621068" y="41503"/>
                </a:lnTo>
                <a:lnTo>
                  <a:pt x="666191" y="39585"/>
                </a:lnTo>
                <a:lnTo>
                  <a:pt x="681291" y="38404"/>
                </a:lnTo>
                <a:lnTo>
                  <a:pt x="676503" y="37338"/>
                </a:lnTo>
                <a:lnTo>
                  <a:pt x="684237" y="36537"/>
                </a:lnTo>
                <a:lnTo>
                  <a:pt x="684352" y="36410"/>
                </a:lnTo>
                <a:lnTo>
                  <a:pt x="685431" y="36410"/>
                </a:lnTo>
                <a:lnTo>
                  <a:pt x="684237" y="36537"/>
                </a:lnTo>
                <a:lnTo>
                  <a:pt x="681456" y="39585"/>
                </a:lnTo>
                <a:lnTo>
                  <a:pt x="791311" y="39154"/>
                </a:lnTo>
                <a:lnTo>
                  <a:pt x="805472" y="39217"/>
                </a:lnTo>
                <a:lnTo>
                  <a:pt x="827062" y="41236"/>
                </a:lnTo>
                <a:lnTo>
                  <a:pt x="831621" y="41186"/>
                </a:lnTo>
                <a:lnTo>
                  <a:pt x="829945" y="38989"/>
                </a:lnTo>
                <a:lnTo>
                  <a:pt x="829475" y="38366"/>
                </a:lnTo>
                <a:lnTo>
                  <a:pt x="870394" y="37541"/>
                </a:lnTo>
                <a:lnTo>
                  <a:pt x="891425" y="37541"/>
                </a:lnTo>
                <a:lnTo>
                  <a:pt x="894842" y="38823"/>
                </a:lnTo>
                <a:lnTo>
                  <a:pt x="896950" y="38862"/>
                </a:lnTo>
                <a:lnTo>
                  <a:pt x="900163" y="38709"/>
                </a:lnTo>
                <a:lnTo>
                  <a:pt x="902119" y="39090"/>
                </a:lnTo>
                <a:lnTo>
                  <a:pt x="900518" y="38709"/>
                </a:lnTo>
                <a:lnTo>
                  <a:pt x="898283" y="38176"/>
                </a:lnTo>
                <a:lnTo>
                  <a:pt x="908735" y="38481"/>
                </a:lnTo>
                <a:lnTo>
                  <a:pt x="906348" y="38176"/>
                </a:lnTo>
                <a:lnTo>
                  <a:pt x="905751" y="38100"/>
                </a:lnTo>
                <a:lnTo>
                  <a:pt x="918349" y="37515"/>
                </a:lnTo>
                <a:lnTo>
                  <a:pt x="935697" y="36715"/>
                </a:lnTo>
                <a:lnTo>
                  <a:pt x="936104" y="36410"/>
                </a:lnTo>
                <a:lnTo>
                  <a:pt x="948461" y="27101"/>
                </a:lnTo>
                <a:lnTo>
                  <a:pt x="956335" y="14084"/>
                </a:lnTo>
                <a:lnTo>
                  <a:pt x="963930" y="8318"/>
                </a:lnTo>
                <a:lnTo>
                  <a:pt x="967143" y="5880"/>
                </a:lnTo>
                <a:lnTo>
                  <a:pt x="970000" y="3721"/>
                </a:lnTo>
                <a:lnTo>
                  <a:pt x="971359" y="2679"/>
                </a:lnTo>
                <a:lnTo>
                  <a:pt x="971613" y="2489"/>
                </a:lnTo>
                <a:close/>
              </a:path>
            </a:pathLst>
          </a:custGeom>
          <a:solidFill>
            <a:srgbClr val="A7A2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25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0" dirty="0"/>
              <a:t>Inner</a:t>
            </a:r>
            <a:r>
              <a:rPr spc="-265" dirty="0"/>
              <a:t> </a:t>
            </a:r>
            <a:r>
              <a:rPr spc="-425" dirty="0"/>
              <a:t>Join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33041" y="2656332"/>
            <a:ext cx="4515485" cy="3530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venir-Book"/>
                <a:cs typeface="Avenir-Book"/>
              </a:rPr>
              <a:t>Retrieves</a:t>
            </a:r>
            <a:r>
              <a:rPr sz="2000" spc="-3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only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the</a:t>
            </a:r>
            <a:r>
              <a:rPr sz="2000" spc="-2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rows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that</a:t>
            </a:r>
            <a:r>
              <a:rPr sz="2000" spc="-2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have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a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spc="-10" dirty="0">
                <a:latin typeface="Avenir-Book"/>
                <a:cs typeface="Avenir-Book"/>
              </a:rPr>
              <a:t>field </a:t>
            </a:r>
            <a:r>
              <a:rPr sz="2000" dirty="0">
                <a:latin typeface="Avenir-Book"/>
                <a:cs typeface="Avenir-Book"/>
              </a:rPr>
              <a:t>match</a:t>
            </a:r>
            <a:r>
              <a:rPr sz="2000" spc="-35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in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both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the</a:t>
            </a:r>
            <a:r>
              <a:rPr sz="2000" spc="-20" dirty="0">
                <a:latin typeface="Avenir-Book"/>
                <a:cs typeface="Avenir-Book"/>
              </a:rPr>
              <a:t> </a:t>
            </a:r>
            <a:r>
              <a:rPr sz="2000" dirty="0">
                <a:latin typeface="Avenir-Book"/>
                <a:cs typeface="Avenir-Book"/>
              </a:rPr>
              <a:t>joined</a:t>
            </a:r>
            <a:r>
              <a:rPr sz="2000" spc="-15" dirty="0">
                <a:latin typeface="Avenir-Book"/>
                <a:cs typeface="Avenir-Book"/>
              </a:rPr>
              <a:t> </a:t>
            </a:r>
            <a:r>
              <a:rPr sz="2000" spc="-10" dirty="0">
                <a:latin typeface="Avenir-Book"/>
                <a:cs typeface="Avenir-Book"/>
              </a:rPr>
              <a:t>tables.</a:t>
            </a:r>
            <a:endParaRPr sz="2000" dirty="0">
              <a:latin typeface="Avenir-Book"/>
              <a:cs typeface="Avenir-Book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300" dirty="0">
              <a:latin typeface="Avenir-Book"/>
              <a:cs typeface="Avenir-Book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latin typeface="Avenir-Book"/>
                <a:cs typeface="Avenir-Book"/>
              </a:rPr>
              <a:t>Syntax:</a:t>
            </a:r>
            <a:endParaRPr sz="2000" dirty="0">
              <a:latin typeface="Avenir-Book"/>
              <a:cs typeface="Avenir-Book"/>
            </a:endParaRPr>
          </a:p>
          <a:p>
            <a:pPr marL="12700" marR="1728470">
              <a:lnSpc>
                <a:spcPct val="142000"/>
              </a:lnSpc>
            </a:pPr>
            <a:r>
              <a:rPr sz="2000" dirty="0">
                <a:solidFill>
                  <a:srgbClr val="FF0000"/>
                </a:solidFill>
                <a:highlight>
                  <a:srgbClr val="FFFF00"/>
                </a:highlight>
                <a:latin typeface="Avenir-Book"/>
                <a:cs typeface="Avenir-Book"/>
              </a:rPr>
              <a:t>SELECT</a:t>
            </a:r>
            <a:r>
              <a:rPr sz="2000" spc="-15" dirty="0">
                <a:solidFill>
                  <a:srgbClr val="FF0000"/>
                </a:solidFill>
                <a:highlight>
                  <a:srgbClr val="FFFF00"/>
                </a:highlight>
                <a:latin typeface="Avenir-Book"/>
                <a:cs typeface="Avenir-Book"/>
              </a:rPr>
              <a:t> </a:t>
            </a:r>
            <a:r>
              <a:rPr sz="2000" spc="-10" dirty="0">
                <a:solidFill>
                  <a:srgbClr val="FF0000"/>
                </a:solidFill>
                <a:highlight>
                  <a:srgbClr val="FFFF00"/>
                </a:highlight>
                <a:latin typeface="Avenir-Book"/>
                <a:cs typeface="Avenir-Book"/>
              </a:rPr>
              <a:t>&lt;columnname&gt; </a:t>
            </a:r>
            <a:r>
              <a:rPr sz="2000" dirty="0">
                <a:solidFill>
                  <a:srgbClr val="FF0000"/>
                </a:solidFill>
                <a:highlight>
                  <a:srgbClr val="FFFF00"/>
                </a:highlight>
                <a:latin typeface="Avenir-Book"/>
                <a:cs typeface="Avenir-Book"/>
              </a:rPr>
              <a:t>FROM</a:t>
            </a:r>
            <a:r>
              <a:rPr sz="2000" spc="-30" dirty="0">
                <a:solidFill>
                  <a:srgbClr val="FF0000"/>
                </a:solidFill>
                <a:highlight>
                  <a:srgbClr val="FFFF00"/>
                </a:highlight>
                <a:latin typeface="Avenir-Book"/>
                <a:cs typeface="Avenir-Book"/>
              </a:rPr>
              <a:t> </a:t>
            </a:r>
            <a:r>
              <a:rPr sz="2000" dirty="0">
                <a:solidFill>
                  <a:srgbClr val="FF0000"/>
                </a:solidFill>
                <a:highlight>
                  <a:srgbClr val="FFFF00"/>
                </a:highlight>
                <a:latin typeface="Avenir-Book"/>
                <a:cs typeface="Avenir-Book"/>
              </a:rPr>
              <a:t>Table</a:t>
            </a:r>
            <a:r>
              <a:rPr sz="2000" spc="-15" dirty="0">
                <a:solidFill>
                  <a:srgbClr val="FF0000"/>
                </a:solidFill>
                <a:highlight>
                  <a:srgbClr val="FFFF00"/>
                </a:highlight>
                <a:latin typeface="Avenir-Book"/>
                <a:cs typeface="Avenir-Book"/>
              </a:rPr>
              <a:t> </a:t>
            </a:r>
            <a:r>
              <a:rPr sz="2000" spc="-50" dirty="0">
                <a:solidFill>
                  <a:srgbClr val="FF0000"/>
                </a:solidFill>
                <a:highlight>
                  <a:srgbClr val="FFFF00"/>
                </a:highlight>
                <a:latin typeface="Avenir-Book"/>
                <a:cs typeface="Avenir-Book"/>
              </a:rPr>
              <a:t>1</a:t>
            </a:r>
            <a:endParaRPr sz="2000" dirty="0">
              <a:solidFill>
                <a:srgbClr val="FF0000"/>
              </a:solidFill>
              <a:highlight>
                <a:srgbClr val="FFFF00"/>
              </a:highlight>
              <a:latin typeface="Avenir-Book"/>
              <a:cs typeface="Avenir-Book"/>
            </a:endParaRPr>
          </a:p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sz="2000" dirty="0">
                <a:solidFill>
                  <a:srgbClr val="FF0000"/>
                </a:solidFill>
                <a:highlight>
                  <a:srgbClr val="FFFF00"/>
                </a:highlight>
                <a:latin typeface="Avenir-Book"/>
                <a:cs typeface="Avenir-Book"/>
              </a:rPr>
              <a:t>INNER</a:t>
            </a:r>
            <a:r>
              <a:rPr sz="2000" spc="-45" dirty="0">
                <a:solidFill>
                  <a:srgbClr val="FF0000"/>
                </a:solidFill>
                <a:highlight>
                  <a:srgbClr val="FFFF00"/>
                </a:highlight>
                <a:latin typeface="Avenir-Book"/>
                <a:cs typeface="Avenir-Book"/>
              </a:rPr>
              <a:t> </a:t>
            </a:r>
            <a:r>
              <a:rPr sz="2000" dirty="0">
                <a:solidFill>
                  <a:srgbClr val="FF0000"/>
                </a:solidFill>
                <a:highlight>
                  <a:srgbClr val="FFFF00"/>
                </a:highlight>
                <a:latin typeface="Avenir-Book"/>
                <a:cs typeface="Avenir-Book"/>
              </a:rPr>
              <a:t>JOIN</a:t>
            </a:r>
            <a:r>
              <a:rPr sz="2000" spc="-30" dirty="0">
                <a:solidFill>
                  <a:srgbClr val="FF0000"/>
                </a:solidFill>
                <a:highlight>
                  <a:srgbClr val="FFFF00"/>
                </a:highlight>
                <a:latin typeface="Avenir-Book"/>
                <a:cs typeface="Avenir-Book"/>
              </a:rPr>
              <a:t> </a:t>
            </a:r>
            <a:r>
              <a:rPr sz="2000" spc="-10" dirty="0">
                <a:solidFill>
                  <a:srgbClr val="FF0000"/>
                </a:solidFill>
                <a:highlight>
                  <a:srgbClr val="FFFF00"/>
                </a:highlight>
                <a:latin typeface="Avenir-Book"/>
                <a:cs typeface="Avenir-Book"/>
              </a:rPr>
              <a:t>Table2</a:t>
            </a:r>
            <a:endParaRPr sz="2000" dirty="0">
              <a:solidFill>
                <a:srgbClr val="FF0000"/>
              </a:solidFill>
              <a:highlight>
                <a:srgbClr val="FFFF00"/>
              </a:highlight>
              <a:latin typeface="Avenir-Book"/>
              <a:cs typeface="Avenir-Book"/>
            </a:endParaRPr>
          </a:p>
          <a:p>
            <a:pPr marL="241300" marR="1129665" indent="-228600">
              <a:lnSpc>
                <a:spcPct val="100000"/>
              </a:lnSpc>
              <a:spcBef>
                <a:spcPts val="1010"/>
              </a:spcBef>
            </a:pPr>
            <a:r>
              <a:rPr sz="2000" dirty="0">
                <a:solidFill>
                  <a:srgbClr val="FF0000"/>
                </a:solidFill>
                <a:highlight>
                  <a:srgbClr val="FFFF00"/>
                </a:highlight>
                <a:latin typeface="Avenir-Book"/>
                <a:cs typeface="Avenir-Book"/>
              </a:rPr>
              <a:t>ON</a:t>
            </a:r>
            <a:r>
              <a:rPr sz="2000" spc="-45" dirty="0">
                <a:solidFill>
                  <a:srgbClr val="FF0000"/>
                </a:solidFill>
                <a:highlight>
                  <a:srgbClr val="FFFF00"/>
                </a:highlight>
                <a:latin typeface="Avenir-Book"/>
                <a:cs typeface="Avenir-Book"/>
              </a:rPr>
              <a:t> </a:t>
            </a:r>
            <a:r>
              <a:rPr sz="2000" dirty="0">
                <a:solidFill>
                  <a:srgbClr val="FF0000"/>
                </a:solidFill>
                <a:highlight>
                  <a:srgbClr val="FFFF00"/>
                </a:highlight>
                <a:latin typeface="Avenir-Book"/>
                <a:cs typeface="Avenir-Book"/>
              </a:rPr>
              <a:t>Table1.&lt;columnname&gt;</a:t>
            </a:r>
            <a:r>
              <a:rPr sz="2000" spc="-35" dirty="0">
                <a:solidFill>
                  <a:srgbClr val="FF0000"/>
                </a:solidFill>
                <a:highlight>
                  <a:srgbClr val="FFFF00"/>
                </a:highlight>
                <a:latin typeface="Avenir-Book"/>
                <a:cs typeface="Avenir-Book"/>
              </a:rPr>
              <a:t> </a:t>
            </a:r>
            <a:r>
              <a:rPr sz="2000" spc="-50" dirty="0">
                <a:solidFill>
                  <a:srgbClr val="FF0000"/>
                </a:solidFill>
                <a:highlight>
                  <a:srgbClr val="FFFF00"/>
                </a:highlight>
                <a:latin typeface="Avenir-Book"/>
                <a:cs typeface="Avenir-Book"/>
              </a:rPr>
              <a:t>= </a:t>
            </a:r>
            <a:r>
              <a:rPr sz="2000" spc="-10" dirty="0">
                <a:solidFill>
                  <a:srgbClr val="FF0000"/>
                </a:solidFill>
                <a:highlight>
                  <a:srgbClr val="FFFF00"/>
                </a:highlight>
                <a:latin typeface="Avenir-Book"/>
                <a:cs typeface="Avenir-Book"/>
              </a:rPr>
              <a:t>Table2.&lt;columnname&gt;</a:t>
            </a:r>
            <a:endParaRPr sz="2000" dirty="0">
              <a:solidFill>
                <a:srgbClr val="FF0000"/>
              </a:solidFill>
              <a:highlight>
                <a:srgbClr val="FFFF00"/>
              </a:highlight>
              <a:latin typeface="Avenir-Book"/>
              <a:cs typeface="Avenir-Book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81482" y="2462815"/>
            <a:ext cx="5168900" cy="3429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3173FDA-6FDD-6A90-B07F-BF700502EAAE}"/>
                  </a:ext>
                </a:extLst>
              </p14:cNvPr>
              <p14:cNvContentPartPr/>
              <p14:nvPr/>
            </p14:nvContentPartPr>
            <p14:xfrm>
              <a:off x="833400" y="2729520"/>
              <a:ext cx="4413960" cy="720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3173FDA-6FDD-6A90-B07F-BF700502EAA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79400" y="2621520"/>
                <a:ext cx="4521600" cy="28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387C2FB-3D78-BB88-0957-9907FF8C9C96}"/>
                  </a:ext>
                </a:extLst>
              </p14:cNvPr>
              <p14:cNvContentPartPr/>
              <p14:nvPr/>
            </p14:nvContentPartPr>
            <p14:xfrm>
              <a:off x="1050120" y="3130560"/>
              <a:ext cx="3521160" cy="298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387C2FB-3D78-BB88-0957-9907FF8C9C9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96120" y="3022560"/>
                <a:ext cx="3628800" cy="2455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925" y="30988"/>
            <a:ext cx="7721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35" dirty="0">
                <a:latin typeface="Arial"/>
                <a:cs typeface="Arial"/>
              </a:rPr>
              <a:t>Official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(Open)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0847" y="2310447"/>
            <a:ext cx="972185" cy="46355"/>
          </a:xfrm>
          <a:custGeom>
            <a:avLst/>
            <a:gdLst/>
            <a:ahLst/>
            <a:cxnLst/>
            <a:rect l="l" t="t" r="r" b="b"/>
            <a:pathLst>
              <a:path w="972185" h="46355">
                <a:moveTo>
                  <a:pt x="15989" y="42583"/>
                </a:moveTo>
                <a:lnTo>
                  <a:pt x="12192" y="41706"/>
                </a:lnTo>
                <a:lnTo>
                  <a:pt x="8216" y="41313"/>
                </a:lnTo>
                <a:lnTo>
                  <a:pt x="2895" y="41427"/>
                </a:lnTo>
                <a:lnTo>
                  <a:pt x="5880" y="42354"/>
                </a:lnTo>
                <a:lnTo>
                  <a:pt x="11087" y="42430"/>
                </a:lnTo>
                <a:lnTo>
                  <a:pt x="15989" y="42583"/>
                </a:lnTo>
                <a:close/>
              </a:path>
              <a:path w="972185" h="46355">
                <a:moveTo>
                  <a:pt x="16065" y="42621"/>
                </a:moveTo>
                <a:close/>
              </a:path>
              <a:path w="972185" h="46355">
                <a:moveTo>
                  <a:pt x="295363" y="44424"/>
                </a:moveTo>
                <a:lnTo>
                  <a:pt x="295033" y="44411"/>
                </a:lnTo>
                <a:lnTo>
                  <a:pt x="295046" y="45110"/>
                </a:lnTo>
                <a:lnTo>
                  <a:pt x="295363" y="44424"/>
                </a:lnTo>
                <a:close/>
              </a:path>
              <a:path w="972185" h="46355">
                <a:moveTo>
                  <a:pt x="393230" y="5664"/>
                </a:moveTo>
                <a:lnTo>
                  <a:pt x="324065" y="4787"/>
                </a:lnTo>
                <a:lnTo>
                  <a:pt x="274675" y="5664"/>
                </a:lnTo>
                <a:lnTo>
                  <a:pt x="393230" y="5664"/>
                </a:lnTo>
                <a:close/>
              </a:path>
              <a:path w="972185" h="46355">
                <a:moveTo>
                  <a:pt x="681456" y="39585"/>
                </a:moveTo>
                <a:lnTo>
                  <a:pt x="680262" y="39598"/>
                </a:lnTo>
                <a:lnTo>
                  <a:pt x="681139" y="39941"/>
                </a:lnTo>
                <a:lnTo>
                  <a:pt x="681456" y="39585"/>
                </a:lnTo>
                <a:close/>
              </a:path>
              <a:path w="972185" h="46355">
                <a:moveTo>
                  <a:pt x="835609" y="41122"/>
                </a:moveTo>
                <a:lnTo>
                  <a:pt x="831621" y="41186"/>
                </a:lnTo>
                <a:lnTo>
                  <a:pt x="832192" y="41935"/>
                </a:lnTo>
                <a:lnTo>
                  <a:pt x="835609" y="41122"/>
                </a:lnTo>
                <a:close/>
              </a:path>
              <a:path w="972185" h="46355">
                <a:moveTo>
                  <a:pt x="967892" y="1270"/>
                </a:moveTo>
                <a:lnTo>
                  <a:pt x="966673" y="1270"/>
                </a:lnTo>
                <a:lnTo>
                  <a:pt x="963879" y="1346"/>
                </a:lnTo>
                <a:lnTo>
                  <a:pt x="966597" y="1346"/>
                </a:lnTo>
                <a:lnTo>
                  <a:pt x="967892" y="1270"/>
                </a:lnTo>
                <a:close/>
              </a:path>
              <a:path w="972185" h="46355">
                <a:moveTo>
                  <a:pt x="971613" y="2489"/>
                </a:moveTo>
                <a:lnTo>
                  <a:pt x="965250" y="2400"/>
                </a:lnTo>
                <a:lnTo>
                  <a:pt x="963561" y="2374"/>
                </a:lnTo>
                <a:lnTo>
                  <a:pt x="955319" y="2400"/>
                </a:lnTo>
                <a:lnTo>
                  <a:pt x="953312" y="2171"/>
                </a:lnTo>
                <a:lnTo>
                  <a:pt x="963955" y="1308"/>
                </a:lnTo>
                <a:lnTo>
                  <a:pt x="954824" y="927"/>
                </a:lnTo>
                <a:lnTo>
                  <a:pt x="947737" y="622"/>
                </a:lnTo>
                <a:lnTo>
                  <a:pt x="932154" y="495"/>
                </a:lnTo>
                <a:lnTo>
                  <a:pt x="900430" y="927"/>
                </a:lnTo>
                <a:lnTo>
                  <a:pt x="900963" y="762"/>
                </a:lnTo>
                <a:lnTo>
                  <a:pt x="901611" y="571"/>
                </a:lnTo>
                <a:lnTo>
                  <a:pt x="897674" y="0"/>
                </a:lnTo>
                <a:lnTo>
                  <a:pt x="889901" y="762"/>
                </a:lnTo>
                <a:lnTo>
                  <a:pt x="882777" y="152"/>
                </a:lnTo>
                <a:lnTo>
                  <a:pt x="844397" y="1422"/>
                </a:lnTo>
                <a:lnTo>
                  <a:pt x="687184" y="2679"/>
                </a:lnTo>
                <a:lnTo>
                  <a:pt x="688301" y="2527"/>
                </a:lnTo>
                <a:lnTo>
                  <a:pt x="533628" y="3721"/>
                </a:lnTo>
                <a:lnTo>
                  <a:pt x="486270" y="3251"/>
                </a:lnTo>
                <a:lnTo>
                  <a:pt x="441325" y="5880"/>
                </a:lnTo>
                <a:lnTo>
                  <a:pt x="274675" y="5664"/>
                </a:lnTo>
                <a:lnTo>
                  <a:pt x="275297" y="5499"/>
                </a:lnTo>
                <a:lnTo>
                  <a:pt x="275501" y="5435"/>
                </a:lnTo>
                <a:lnTo>
                  <a:pt x="275907" y="5321"/>
                </a:lnTo>
                <a:lnTo>
                  <a:pt x="256743" y="5435"/>
                </a:lnTo>
                <a:lnTo>
                  <a:pt x="194995" y="4965"/>
                </a:lnTo>
                <a:lnTo>
                  <a:pt x="174663" y="5054"/>
                </a:lnTo>
                <a:lnTo>
                  <a:pt x="176695" y="5245"/>
                </a:lnTo>
                <a:lnTo>
                  <a:pt x="169227" y="5499"/>
                </a:lnTo>
                <a:lnTo>
                  <a:pt x="164807" y="5181"/>
                </a:lnTo>
                <a:lnTo>
                  <a:pt x="160921" y="4622"/>
                </a:lnTo>
                <a:lnTo>
                  <a:pt x="155028" y="4140"/>
                </a:lnTo>
                <a:lnTo>
                  <a:pt x="119951" y="7721"/>
                </a:lnTo>
                <a:lnTo>
                  <a:pt x="82753" y="8318"/>
                </a:lnTo>
                <a:lnTo>
                  <a:pt x="44513" y="7048"/>
                </a:lnTo>
                <a:lnTo>
                  <a:pt x="6299" y="5054"/>
                </a:lnTo>
                <a:lnTo>
                  <a:pt x="749" y="15367"/>
                </a:lnTo>
                <a:lnTo>
                  <a:pt x="0" y="28536"/>
                </a:lnTo>
                <a:lnTo>
                  <a:pt x="7099" y="39090"/>
                </a:lnTo>
                <a:lnTo>
                  <a:pt x="25069" y="41503"/>
                </a:lnTo>
                <a:lnTo>
                  <a:pt x="16675" y="41389"/>
                </a:lnTo>
                <a:lnTo>
                  <a:pt x="22847" y="41617"/>
                </a:lnTo>
                <a:lnTo>
                  <a:pt x="18554" y="42087"/>
                </a:lnTo>
                <a:lnTo>
                  <a:pt x="16179" y="42583"/>
                </a:lnTo>
                <a:lnTo>
                  <a:pt x="18326" y="42583"/>
                </a:lnTo>
                <a:lnTo>
                  <a:pt x="27012" y="43345"/>
                </a:lnTo>
                <a:lnTo>
                  <a:pt x="21463" y="42506"/>
                </a:lnTo>
                <a:lnTo>
                  <a:pt x="45770" y="43078"/>
                </a:lnTo>
                <a:lnTo>
                  <a:pt x="155562" y="45224"/>
                </a:lnTo>
                <a:lnTo>
                  <a:pt x="165341" y="45135"/>
                </a:lnTo>
                <a:lnTo>
                  <a:pt x="175031" y="44678"/>
                </a:lnTo>
                <a:lnTo>
                  <a:pt x="184581" y="44678"/>
                </a:lnTo>
                <a:lnTo>
                  <a:pt x="193357" y="45872"/>
                </a:lnTo>
                <a:lnTo>
                  <a:pt x="201866" y="45440"/>
                </a:lnTo>
                <a:lnTo>
                  <a:pt x="247523" y="45212"/>
                </a:lnTo>
                <a:lnTo>
                  <a:pt x="253695" y="45262"/>
                </a:lnTo>
                <a:lnTo>
                  <a:pt x="254304" y="45173"/>
                </a:lnTo>
                <a:lnTo>
                  <a:pt x="257949" y="44653"/>
                </a:lnTo>
                <a:lnTo>
                  <a:pt x="261899" y="44081"/>
                </a:lnTo>
                <a:lnTo>
                  <a:pt x="271335" y="44284"/>
                </a:lnTo>
                <a:lnTo>
                  <a:pt x="281089" y="44704"/>
                </a:lnTo>
                <a:lnTo>
                  <a:pt x="290195" y="44196"/>
                </a:lnTo>
                <a:lnTo>
                  <a:pt x="290118" y="44348"/>
                </a:lnTo>
                <a:lnTo>
                  <a:pt x="295033" y="44411"/>
                </a:lnTo>
                <a:lnTo>
                  <a:pt x="295021" y="44196"/>
                </a:lnTo>
                <a:lnTo>
                  <a:pt x="295008" y="43878"/>
                </a:lnTo>
                <a:lnTo>
                  <a:pt x="308114" y="45300"/>
                </a:lnTo>
                <a:lnTo>
                  <a:pt x="302183" y="43878"/>
                </a:lnTo>
                <a:lnTo>
                  <a:pt x="302018" y="43840"/>
                </a:lnTo>
                <a:lnTo>
                  <a:pt x="302945" y="43421"/>
                </a:lnTo>
                <a:lnTo>
                  <a:pt x="317334" y="43421"/>
                </a:lnTo>
                <a:lnTo>
                  <a:pt x="310095" y="44615"/>
                </a:lnTo>
                <a:lnTo>
                  <a:pt x="355803" y="45224"/>
                </a:lnTo>
                <a:lnTo>
                  <a:pt x="419328" y="45720"/>
                </a:lnTo>
                <a:lnTo>
                  <a:pt x="446951" y="45567"/>
                </a:lnTo>
                <a:lnTo>
                  <a:pt x="445998" y="45262"/>
                </a:lnTo>
                <a:lnTo>
                  <a:pt x="444195" y="44691"/>
                </a:lnTo>
                <a:lnTo>
                  <a:pt x="437565" y="45262"/>
                </a:lnTo>
                <a:lnTo>
                  <a:pt x="435076" y="43878"/>
                </a:lnTo>
                <a:lnTo>
                  <a:pt x="456692" y="44627"/>
                </a:lnTo>
                <a:lnTo>
                  <a:pt x="478612" y="44996"/>
                </a:lnTo>
                <a:lnTo>
                  <a:pt x="500214" y="44831"/>
                </a:lnTo>
                <a:lnTo>
                  <a:pt x="520852" y="43954"/>
                </a:lnTo>
                <a:lnTo>
                  <a:pt x="521106" y="43421"/>
                </a:lnTo>
                <a:lnTo>
                  <a:pt x="521271" y="43065"/>
                </a:lnTo>
                <a:lnTo>
                  <a:pt x="529412" y="43129"/>
                </a:lnTo>
                <a:lnTo>
                  <a:pt x="538289" y="43065"/>
                </a:lnTo>
                <a:lnTo>
                  <a:pt x="539470" y="42506"/>
                </a:lnTo>
                <a:lnTo>
                  <a:pt x="540918" y="41821"/>
                </a:lnTo>
                <a:lnTo>
                  <a:pt x="542721" y="42506"/>
                </a:lnTo>
                <a:lnTo>
                  <a:pt x="552056" y="42811"/>
                </a:lnTo>
                <a:lnTo>
                  <a:pt x="546506" y="43421"/>
                </a:lnTo>
                <a:lnTo>
                  <a:pt x="549681" y="43459"/>
                </a:lnTo>
                <a:lnTo>
                  <a:pt x="552754" y="43688"/>
                </a:lnTo>
                <a:lnTo>
                  <a:pt x="555002" y="43345"/>
                </a:lnTo>
                <a:lnTo>
                  <a:pt x="550951" y="42964"/>
                </a:lnTo>
                <a:lnTo>
                  <a:pt x="561632" y="42773"/>
                </a:lnTo>
                <a:lnTo>
                  <a:pt x="567448" y="43840"/>
                </a:lnTo>
                <a:lnTo>
                  <a:pt x="573366" y="42773"/>
                </a:lnTo>
                <a:lnTo>
                  <a:pt x="574421" y="42583"/>
                </a:lnTo>
                <a:lnTo>
                  <a:pt x="570484" y="42011"/>
                </a:lnTo>
                <a:lnTo>
                  <a:pt x="582193" y="41821"/>
                </a:lnTo>
                <a:lnTo>
                  <a:pt x="584720" y="43192"/>
                </a:lnTo>
                <a:lnTo>
                  <a:pt x="578180" y="43611"/>
                </a:lnTo>
                <a:lnTo>
                  <a:pt x="585431" y="43573"/>
                </a:lnTo>
                <a:lnTo>
                  <a:pt x="591743" y="43446"/>
                </a:lnTo>
                <a:lnTo>
                  <a:pt x="597712" y="43192"/>
                </a:lnTo>
                <a:lnTo>
                  <a:pt x="603986" y="42735"/>
                </a:lnTo>
                <a:lnTo>
                  <a:pt x="600837" y="42697"/>
                </a:lnTo>
                <a:lnTo>
                  <a:pt x="614692" y="41821"/>
                </a:lnTo>
                <a:lnTo>
                  <a:pt x="616699" y="41694"/>
                </a:lnTo>
                <a:lnTo>
                  <a:pt x="621068" y="41503"/>
                </a:lnTo>
                <a:lnTo>
                  <a:pt x="666191" y="39585"/>
                </a:lnTo>
                <a:lnTo>
                  <a:pt x="681291" y="38404"/>
                </a:lnTo>
                <a:lnTo>
                  <a:pt x="676503" y="37338"/>
                </a:lnTo>
                <a:lnTo>
                  <a:pt x="684237" y="36537"/>
                </a:lnTo>
                <a:lnTo>
                  <a:pt x="684352" y="36410"/>
                </a:lnTo>
                <a:lnTo>
                  <a:pt x="685431" y="36410"/>
                </a:lnTo>
                <a:lnTo>
                  <a:pt x="684237" y="36537"/>
                </a:lnTo>
                <a:lnTo>
                  <a:pt x="681456" y="39585"/>
                </a:lnTo>
                <a:lnTo>
                  <a:pt x="791311" y="39154"/>
                </a:lnTo>
                <a:lnTo>
                  <a:pt x="805472" y="39217"/>
                </a:lnTo>
                <a:lnTo>
                  <a:pt x="827062" y="41236"/>
                </a:lnTo>
                <a:lnTo>
                  <a:pt x="831621" y="41186"/>
                </a:lnTo>
                <a:lnTo>
                  <a:pt x="829945" y="38989"/>
                </a:lnTo>
                <a:lnTo>
                  <a:pt x="829475" y="38366"/>
                </a:lnTo>
                <a:lnTo>
                  <a:pt x="870394" y="37541"/>
                </a:lnTo>
                <a:lnTo>
                  <a:pt x="891425" y="37541"/>
                </a:lnTo>
                <a:lnTo>
                  <a:pt x="894842" y="38823"/>
                </a:lnTo>
                <a:lnTo>
                  <a:pt x="896950" y="38862"/>
                </a:lnTo>
                <a:lnTo>
                  <a:pt x="900163" y="38709"/>
                </a:lnTo>
                <a:lnTo>
                  <a:pt x="902119" y="39090"/>
                </a:lnTo>
                <a:lnTo>
                  <a:pt x="900518" y="38709"/>
                </a:lnTo>
                <a:lnTo>
                  <a:pt x="898283" y="38176"/>
                </a:lnTo>
                <a:lnTo>
                  <a:pt x="908735" y="38481"/>
                </a:lnTo>
                <a:lnTo>
                  <a:pt x="906348" y="38176"/>
                </a:lnTo>
                <a:lnTo>
                  <a:pt x="905751" y="38100"/>
                </a:lnTo>
                <a:lnTo>
                  <a:pt x="918349" y="37515"/>
                </a:lnTo>
                <a:lnTo>
                  <a:pt x="935697" y="36715"/>
                </a:lnTo>
                <a:lnTo>
                  <a:pt x="936104" y="36410"/>
                </a:lnTo>
                <a:lnTo>
                  <a:pt x="948461" y="27101"/>
                </a:lnTo>
                <a:lnTo>
                  <a:pt x="956335" y="14084"/>
                </a:lnTo>
                <a:lnTo>
                  <a:pt x="963930" y="8318"/>
                </a:lnTo>
                <a:lnTo>
                  <a:pt x="967143" y="5880"/>
                </a:lnTo>
                <a:lnTo>
                  <a:pt x="970000" y="3721"/>
                </a:lnTo>
                <a:lnTo>
                  <a:pt x="971359" y="2679"/>
                </a:lnTo>
                <a:lnTo>
                  <a:pt x="971613" y="2489"/>
                </a:lnTo>
                <a:close/>
              </a:path>
            </a:pathLst>
          </a:custGeom>
          <a:solidFill>
            <a:srgbClr val="A7A2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75837" y="4143755"/>
            <a:ext cx="82372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chemeClr val="tx1"/>
                </a:solidFill>
                <a:highlight>
                  <a:srgbClr val="FFFF00"/>
                </a:highlight>
                <a:latin typeface="Avenir-Book"/>
                <a:cs typeface="Avenir-Book"/>
              </a:rPr>
              <a:t>SELECT</a:t>
            </a:r>
            <a:r>
              <a:rPr sz="2000" spc="-45" dirty="0">
                <a:solidFill>
                  <a:schemeClr val="tx1"/>
                </a:solidFill>
                <a:highlight>
                  <a:srgbClr val="FFFF00"/>
                </a:highlight>
                <a:latin typeface="Avenir-Book"/>
                <a:cs typeface="Avenir-Book"/>
              </a:rPr>
              <a:t> </a:t>
            </a:r>
            <a:r>
              <a:rPr sz="2000" dirty="0">
                <a:solidFill>
                  <a:schemeClr val="tx1"/>
                </a:solidFill>
                <a:highlight>
                  <a:srgbClr val="FFFF00"/>
                </a:highlight>
                <a:latin typeface="Avenir-Book"/>
                <a:cs typeface="Avenir-Book"/>
              </a:rPr>
              <a:t>StudentInfo.AdminNo,</a:t>
            </a:r>
            <a:r>
              <a:rPr sz="2000" spc="-55" dirty="0">
                <a:solidFill>
                  <a:schemeClr val="tx1"/>
                </a:solidFill>
                <a:highlight>
                  <a:srgbClr val="FFFF00"/>
                </a:highlight>
                <a:latin typeface="Avenir-Book"/>
                <a:cs typeface="Avenir-Book"/>
              </a:rPr>
              <a:t> </a:t>
            </a:r>
            <a:r>
              <a:rPr sz="2000" dirty="0">
                <a:solidFill>
                  <a:schemeClr val="tx1"/>
                </a:solidFill>
                <a:highlight>
                  <a:srgbClr val="FFFF00"/>
                </a:highlight>
                <a:latin typeface="Avenir-Book"/>
                <a:cs typeface="Avenir-Book"/>
              </a:rPr>
              <a:t>StudentInfo.Name,</a:t>
            </a:r>
            <a:r>
              <a:rPr sz="2000" spc="-50" dirty="0">
                <a:solidFill>
                  <a:schemeClr val="tx1"/>
                </a:solidFill>
                <a:highlight>
                  <a:srgbClr val="FFFF00"/>
                </a:highlight>
                <a:latin typeface="Avenir-Book"/>
                <a:cs typeface="Avenir-Book"/>
              </a:rPr>
              <a:t> </a:t>
            </a:r>
            <a:r>
              <a:rPr sz="2000" spc="-10" dirty="0">
                <a:solidFill>
                  <a:schemeClr val="tx1"/>
                </a:solidFill>
                <a:highlight>
                  <a:srgbClr val="FFFF00"/>
                </a:highlight>
                <a:latin typeface="Avenir-Book"/>
                <a:cs typeface="Avenir-Book"/>
              </a:rPr>
              <a:t>ExamResults.Subject,</a:t>
            </a:r>
            <a:endParaRPr sz="2000" dirty="0">
              <a:solidFill>
                <a:schemeClr val="tx1"/>
              </a:solidFill>
              <a:highlight>
                <a:srgbClr val="FFFF00"/>
              </a:highlight>
              <a:latin typeface="Avenir-Book"/>
              <a:cs typeface="Avenir-Boo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5837" y="4311396"/>
            <a:ext cx="5951220" cy="1878964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 marR="3018155" indent="228600">
              <a:lnSpc>
                <a:spcPct val="152000"/>
              </a:lnSpc>
              <a:spcBef>
                <a:spcPts val="145"/>
              </a:spcBef>
            </a:pPr>
            <a:r>
              <a:rPr lang="en-SG" sz="2000" spc="-10" dirty="0" err="1">
                <a:solidFill>
                  <a:schemeClr val="tx1"/>
                </a:solidFill>
                <a:highlight>
                  <a:srgbClr val="FFFF00"/>
                </a:highlight>
                <a:latin typeface="Avenir-Book"/>
                <a:cs typeface="Avenir-Book"/>
              </a:rPr>
              <a:t>ExamResults.Marks</a:t>
            </a:r>
            <a:r>
              <a:rPr lang="en-SG" sz="2000" spc="-10" dirty="0">
                <a:solidFill>
                  <a:schemeClr val="tx1"/>
                </a:solidFill>
                <a:highlight>
                  <a:srgbClr val="FFFF00"/>
                </a:highlight>
                <a:latin typeface="Avenir-Book"/>
                <a:cs typeface="Avenir-Book"/>
              </a:rPr>
              <a:t> </a:t>
            </a:r>
            <a:r>
              <a:rPr sz="2000" dirty="0">
                <a:solidFill>
                  <a:schemeClr val="tx1"/>
                </a:solidFill>
                <a:highlight>
                  <a:srgbClr val="00FFFF"/>
                </a:highlight>
                <a:latin typeface="Avenir-Book"/>
                <a:cs typeface="Avenir-Book"/>
              </a:rPr>
              <a:t>FROM</a:t>
            </a:r>
            <a:r>
              <a:rPr sz="2000" spc="-35" dirty="0">
                <a:solidFill>
                  <a:schemeClr val="tx1"/>
                </a:solidFill>
                <a:highlight>
                  <a:srgbClr val="00FFFF"/>
                </a:highlight>
                <a:latin typeface="Avenir-Book"/>
                <a:cs typeface="Avenir-Book"/>
              </a:rPr>
              <a:t> </a:t>
            </a:r>
            <a:r>
              <a:rPr sz="2000" spc="-10" dirty="0">
                <a:solidFill>
                  <a:schemeClr val="tx1"/>
                </a:solidFill>
                <a:highlight>
                  <a:srgbClr val="00FFFF"/>
                </a:highlight>
                <a:latin typeface="Avenir-Book"/>
                <a:cs typeface="Avenir-Book"/>
              </a:rPr>
              <a:t>StudentInfo</a:t>
            </a:r>
            <a:r>
              <a:rPr sz="2000" dirty="0">
                <a:solidFill>
                  <a:schemeClr val="tx1"/>
                </a:solidFill>
                <a:highlight>
                  <a:srgbClr val="00FFFF"/>
                </a:highlight>
                <a:latin typeface="Avenir-Book"/>
                <a:cs typeface="Avenir-Book"/>
              </a:rPr>
              <a:t> INNER</a:t>
            </a:r>
            <a:r>
              <a:rPr sz="2000" spc="-30" dirty="0">
                <a:solidFill>
                  <a:schemeClr val="tx1"/>
                </a:solidFill>
                <a:highlight>
                  <a:srgbClr val="00FFFF"/>
                </a:highlight>
                <a:latin typeface="Avenir-Book"/>
                <a:cs typeface="Avenir-Book"/>
              </a:rPr>
              <a:t> </a:t>
            </a:r>
            <a:r>
              <a:rPr sz="2000" dirty="0">
                <a:solidFill>
                  <a:schemeClr val="tx1"/>
                </a:solidFill>
                <a:highlight>
                  <a:srgbClr val="00FFFF"/>
                </a:highlight>
                <a:latin typeface="Avenir-Book"/>
                <a:cs typeface="Avenir-Book"/>
              </a:rPr>
              <a:t>JOIN</a:t>
            </a:r>
            <a:r>
              <a:rPr sz="2000" spc="-30" dirty="0">
                <a:solidFill>
                  <a:schemeClr val="tx1"/>
                </a:solidFill>
                <a:highlight>
                  <a:srgbClr val="00FFFF"/>
                </a:highlight>
                <a:latin typeface="Avenir-Book"/>
                <a:cs typeface="Avenir-Book"/>
              </a:rPr>
              <a:t> </a:t>
            </a:r>
            <a:r>
              <a:rPr sz="2000" spc="-10" dirty="0">
                <a:solidFill>
                  <a:schemeClr val="tx1"/>
                </a:solidFill>
                <a:highlight>
                  <a:srgbClr val="00FFFF"/>
                </a:highlight>
                <a:latin typeface="Avenir-Book"/>
                <a:cs typeface="Avenir-Book"/>
              </a:rPr>
              <a:t>ExamResults</a:t>
            </a:r>
            <a:endParaRPr sz="2000" dirty="0">
              <a:solidFill>
                <a:schemeClr val="tx1"/>
              </a:solidFill>
              <a:highlight>
                <a:srgbClr val="00FFFF"/>
              </a:highlight>
              <a:latin typeface="Avenir-Book"/>
              <a:cs typeface="Avenir-Book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chemeClr val="tx1"/>
                </a:solidFill>
                <a:highlight>
                  <a:srgbClr val="00FFFF"/>
                </a:highlight>
                <a:latin typeface="Avenir-Book"/>
                <a:cs typeface="Avenir-Book"/>
              </a:rPr>
              <a:t>ON</a:t>
            </a:r>
            <a:r>
              <a:rPr sz="2000" spc="-40" dirty="0">
                <a:solidFill>
                  <a:schemeClr val="tx1"/>
                </a:solidFill>
                <a:highlight>
                  <a:srgbClr val="00FFFF"/>
                </a:highlight>
                <a:latin typeface="Avenir-Book"/>
                <a:cs typeface="Avenir-Book"/>
              </a:rPr>
              <a:t> </a:t>
            </a:r>
            <a:r>
              <a:rPr sz="2000" dirty="0">
                <a:solidFill>
                  <a:schemeClr val="tx1"/>
                </a:solidFill>
                <a:highlight>
                  <a:srgbClr val="00FFFF"/>
                </a:highlight>
                <a:latin typeface="Avenir-Book"/>
                <a:cs typeface="Avenir-Book"/>
              </a:rPr>
              <a:t>StudentInfo.AdminNo</a:t>
            </a:r>
            <a:r>
              <a:rPr sz="2000" spc="-30" dirty="0">
                <a:solidFill>
                  <a:schemeClr val="tx1"/>
                </a:solidFill>
                <a:highlight>
                  <a:srgbClr val="00FFFF"/>
                </a:highlight>
                <a:latin typeface="Avenir-Book"/>
                <a:cs typeface="Avenir-Book"/>
              </a:rPr>
              <a:t> </a:t>
            </a:r>
            <a:r>
              <a:rPr sz="2000" dirty="0">
                <a:solidFill>
                  <a:schemeClr val="tx1"/>
                </a:solidFill>
                <a:highlight>
                  <a:srgbClr val="00FFFF"/>
                </a:highlight>
                <a:latin typeface="Avenir-Book"/>
                <a:cs typeface="Avenir-Book"/>
              </a:rPr>
              <a:t>=</a:t>
            </a:r>
            <a:r>
              <a:rPr sz="2000" spc="-25" dirty="0">
                <a:solidFill>
                  <a:schemeClr val="tx1"/>
                </a:solidFill>
                <a:highlight>
                  <a:srgbClr val="00FFFF"/>
                </a:highlight>
                <a:latin typeface="Avenir-Book"/>
                <a:cs typeface="Avenir-Book"/>
              </a:rPr>
              <a:t> </a:t>
            </a:r>
            <a:r>
              <a:rPr sz="2000" spc="-10" dirty="0">
                <a:solidFill>
                  <a:schemeClr val="tx1"/>
                </a:solidFill>
                <a:highlight>
                  <a:srgbClr val="00FFFF"/>
                </a:highlight>
                <a:latin typeface="Avenir-Book"/>
                <a:cs typeface="Avenir-Book"/>
              </a:rPr>
              <a:t>ExamResults.AdminNo;</a:t>
            </a:r>
            <a:endParaRPr sz="2000" dirty="0">
              <a:solidFill>
                <a:schemeClr val="tx1"/>
              </a:solidFill>
              <a:highlight>
                <a:srgbClr val="00FFFF"/>
              </a:highlight>
              <a:latin typeface="Avenir-Book"/>
              <a:cs typeface="Avenir-Book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176565" y="2469235"/>
          <a:ext cx="3956684" cy="1584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8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88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88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u="sng" spc="-10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AdminNo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9DB6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20" dirty="0">
                          <a:latin typeface="Arial"/>
                          <a:cs typeface="Arial"/>
                        </a:rPr>
                        <a:t>Name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Gender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123456A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3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20" dirty="0">
                          <a:latin typeface="Arial"/>
                          <a:cs typeface="Arial"/>
                        </a:rPr>
                        <a:t>Jack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3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M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128876B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3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20" dirty="0">
                          <a:latin typeface="Arial"/>
                          <a:cs typeface="Arial"/>
                        </a:rPr>
                        <a:t>Kate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3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F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125673C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3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20" dirty="0">
                          <a:latin typeface="Arial"/>
                          <a:cs typeface="Arial"/>
                        </a:rPr>
                        <a:t>Mike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3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M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5886744" y="2469235"/>
          <a:ext cx="3762375" cy="1584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4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u="sng" spc="-10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AdminNo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9DB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Subject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Marks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123456A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3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English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3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89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123456A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3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Maths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3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66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128876B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3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English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3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77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2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pc="-130" dirty="0"/>
              <a:t>Inner</a:t>
            </a:r>
            <a:r>
              <a:rPr spc="-280" dirty="0"/>
              <a:t> </a:t>
            </a:r>
            <a:r>
              <a:rPr spc="-405" dirty="0"/>
              <a:t>Join</a:t>
            </a:r>
            <a:r>
              <a:rPr spc="-280" dirty="0"/>
              <a:t> </a:t>
            </a:r>
            <a:r>
              <a:rPr spc="-229" dirty="0"/>
              <a:t>–</a:t>
            </a:r>
            <a:r>
              <a:rPr spc="-275" dirty="0"/>
              <a:t> </a:t>
            </a:r>
            <a:r>
              <a:rPr spc="-335" dirty="0"/>
              <a:t>Example</a:t>
            </a:r>
            <a:r>
              <a:rPr spc="-280" dirty="0"/>
              <a:t> </a:t>
            </a:r>
            <a:r>
              <a:rPr spc="-50" dirty="0"/>
              <a:t>1</a:t>
            </a:r>
          </a:p>
          <a:p>
            <a:pPr marL="1696720">
              <a:lnSpc>
                <a:spcPct val="100000"/>
              </a:lnSpc>
              <a:spcBef>
                <a:spcPts val="570"/>
              </a:spcBef>
            </a:pPr>
            <a:r>
              <a:rPr sz="2000" i="0" spc="-10" dirty="0">
                <a:latin typeface="Avenir-Book"/>
                <a:cs typeface="Avenir-Book"/>
              </a:rPr>
              <a:t>StudentInfo</a:t>
            </a:r>
            <a:endParaRPr sz="2000" dirty="0">
              <a:latin typeface="Avenir-Book"/>
              <a:cs typeface="Avenir-Book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93117" y="2101596"/>
            <a:ext cx="14401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Avenir-Book"/>
                <a:cs typeface="Avenir-Book"/>
              </a:rPr>
              <a:t>ExamResults</a:t>
            </a:r>
            <a:endParaRPr sz="2000">
              <a:latin typeface="Avenir-Book"/>
              <a:cs typeface="Avenir-Book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4147894"/>
              </p:ext>
            </p:extLst>
          </p:nvPr>
        </p:nvGraphicFramePr>
        <p:xfrm>
          <a:off x="6828856" y="5089066"/>
          <a:ext cx="5013959" cy="1584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34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34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34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34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000" u="sng" spc="-10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AdminNo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9DB6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000" spc="-20" dirty="0">
                          <a:latin typeface="Arial"/>
                          <a:cs typeface="Arial"/>
                        </a:rPr>
                        <a:t>Name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Subject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Marks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123456A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3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000" spc="-20" dirty="0">
                          <a:latin typeface="Arial"/>
                          <a:cs typeface="Arial"/>
                        </a:rPr>
                        <a:t>Jack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3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English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3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89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123456A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3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000" spc="-20" dirty="0">
                          <a:latin typeface="Arial"/>
                          <a:cs typeface="Arial"/>
                        </a:rPr>
                        <a:t>Jack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3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Maths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3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66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128876B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3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000" spc="-20" dirty="0">
                          <a:latin typeface="Arial"/>
                          <a:cs typeface="Arial"/>
                        </a:rPr>
                        <a:t>Kate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3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English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3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77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9A9B9B1F-1703-437E-0166-A663D22C0759}"/>
              </a:ext>
            </a:extLst>
          </p:cNvPr>
          <p:cNvSpPr txBox="1"/>
          <p:nvPr/>
        </p:nvSpPr>
        <p:spPr>
          <a:xfrm>
            <a:off x="8613057" y="4104623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&lt;Column name&gt;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D4F32A-B76B-6CF6-EDBD-AE60BB08EF17}"/>
              </a:ext>
            </a:extLst>
          </p:cNvPr>
          <p:cNvSpPr txBox="1"/>
          <p:nvPr/>
        </p:nvSpPr>
        <p:spPr>
          <a:xfrm>
            <a:off x="2926637" y="4456930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&lt;Column name&gt;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105BBB-9422-94CD-9749-BC366C77E4C6}"/>
              </a:ext>
            </a:extLst>
          </p:cNvPr>
          <p:cNvSpPr txBox="1"/>
          <p:nvPr/>
        </p:nvSpPr>
        <p:spPr>
          <a:xfrm>
            <a:off x="2604186" y="4874918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&lt;Table 1&gt;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805C7C-79CA-E7D1-F224-4BCEA85D7498}"/>
              </a:ext>
            </a:extLst>
          </p:cNvPr>
          <p:cNvSpPr txBox="1"/>
          <p:nvPr/>
        </p:nvSpPr>
        <p:spPr>
          <a:xfrm>
            <a:off x="3351447" y="5335075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&lt;Table 2&gt;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3E6DAA6E-56EB-988E-02F7-69B347D59587}"/>
                  </a:ext>
                </a:extLst>
              </p14:cNvPr>
              <p14:cNvContentPartPr/>
              <p14:nvPr/>
            </p14:nvContentPartPr>
            <p14:xfrm>
              <a:off x="4540680" y="2030400"/>
              <a:ext cx="1426680" cy="18086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3E6DAA6E-56EB-988E-02F7-69B347D5958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23040" y="2012400"/>
                <a:ext cx="1462320" cy="184428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E1AF4A90-A117-90B0-319C-BE835CD09BB5}"/>
              </a:ext>
            </a:extLst>
          </p:cNvPr>
          <p:cNvSpPr txBox="1"/>
          <p:nvPr/>
        </p:nvSpPr>
        <p:spPr>
          <a:xfrm>
            <a:off x="5133249" y="1300248"/>
            <a:ext cx="46217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Excluded because the admin number does </a:t>
            </a:r>
          </a:p>
          <a:p>
            <a:r>
              <a:rPr lang="en-US" dirty="0">
                <a:solidFill>
                  <a:srgbClr val="FF0000"/>
                </a:solidFill>
              </a:rPr>
              <a:t>not appear in the </a:t>
            </a:r>
            <a:r>
              <a:rPr lang="en-US" dirty="0" err="1">
                <a:solidFill>
                  <a:srgbClr val="FF0000"/>
                </a:solidFill>
              </a:rPr>
              <a:t>ExamResults</a:t>
            </a:r>
            <a:r>
              <a:rPr lang="en-US" dirty="0">
                <a:solidFill>
                  <a:srgbClr val="FF0000"/>
                </a:solidFill>
              </a:rPr>
              <a:t> table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CAA94E8C-E9CF-3000-6A9D-2BD7E9FC44CF}"/>
                  </a:ext>
                </a:extLst>
              </p14:cNvPr>
              <p14:cNvContentPartPr/>
              <p14:nvPr/>
            </p14:nvContentPartPr>
            <p14:xfrm>
              <a:off x="1332000" y="3444840"/>
              <a:ext cx="907560" cy="68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CAA94E8C-E9CF-3000-6A9D-2BD7E9FC44C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78360" y="3337200"/>
                <a:ext cx="1015200" cy="22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D7374C58-8592-23D6-E301-60B95F7D69B7}"/>
                  </a:ext>
                </a:extLst>
              </p14:cNvPr>
              <p14:cNvContentPartPr/>
              <p14:nvPr/>
            </p14:nvContentPartPr>
            <p14:xfrm>
              <a:off x="6095880" y="3844080"/>
              <a:ext cx="851760" cy="165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D7374C58-8592-23D6-E301-60B95F7D69B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042240" y="3736080"/>
                <a:ext cx="959400" cy="23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AB63AE92-70C7-F80B-43D8-AC79402E1A43}"/>
                  </a:ext>
                </a:extLst>
              </p14:cNvPr>
              <p14:cNvContentPartPr/>
              <p14:nvPr/>
            </p14:nvContentPartPr>
            <p14:xfrm>
              <a:off x="1352520" y="3061080"/>
              <a:ext cx="901440" cy="201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AB63AE92-70C7-F80B-43D8-AC79402E1A4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298880" y="2953440"/>
                <a:ext cx="1009080" cy="2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921DAFA3-DECE-ED2A-5EC5-D9E08B8D5013}"/>
                  </a:ext>
                </a:extLst>
              </p14:cNvPr>
              <p14:cNvContentPartPr/>
              <p14:nvPr/>
            </p14:nvContentPartPr>
            <p14:xfrm>
              <a:off x="6018480" y="3069360"/>
              <a:ext cx="943200" cy="75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921DAFA3-DECE-ED2A-5EC5-D9E08B8D501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964840" y="2961720"/>
                <a:ext cx="1050840" cy="22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B957D08F-45A4-E5BA-08E1-10A6022A4C1D}"/>
                  </a:ext>
                </a:extLst>
              </p14:cNvPr>
              <p14:cNvContentPartPr/>
              <p14:nvPr/>
            </p14:nvContentPartPr>
            <p14:xfrm>
              <a:off x="6059520" y="3461400"/>
              <a:ext cx="923040" cy="93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B957D08F-45A4-E5BA-08E1-10A6022A4C1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005520" y="3353400"/>
                <a:ext cx="103068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76D1A112-D0CC-E435-AFA1-BC9820E6F97E}"/>
                  </a:ext>
                </a:extLst>
              </p14:cNvPr>
              <p14:cNvContentPartPr/>
              <p14:nvPr/>
            </p14:nvContentPartPr>
            <p14:xfrm>
              <a:off x="1332720" y="4454640"/>
              <a:ext cx="4686480" cy="1908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76D1A112-D0CC-E435-AFA1-BC9820E6F97E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314720" y="4437000"/>
                <a:ext cx="4722120" cy="5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45A80AB8-09F4-2798-C5EF-077D74FC3ACB}"/>
                  </a:ext>
                </a:extLst>
              </p14:cNvPr>
              <p14:cNvContentPartPr/>
              <p14:nvPr/>
            </p14:nvContentPartPr>
            <p14:xfrm>
              <a:off x="6304320" y="4502520"/>
              <a:ext cx="2038680" cy="1260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45A80AB8-09F4-2798-C5EF-077D74FC3AC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286320" y="4484880"/>
                <a:ext cx="2074320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09FC0220-702A-362D-3C85-09F92F704296}"/>
                  </a:ext>
                </a:extLst>
              </p14:cNvPr>
              <p14:cNvContentPartPr/>
              <p14:nvPr/>
            </p14:nvContentPartPr>
            <p14:xfrm>
              <a:off x="666000" y="4802040"/>
              <a:ext cx="1837800" cy="864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09FC0220-702A-362D-3C85-09F92F704296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48000" y="4784040"/>
                <a:ext cx="1873440" cy="4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B9C002D9-93D0-A776-92FE-866DC3AC3FA2}"/>
                  </a:ext>
                </a:extLst>
              </p14:cNvPr>
              <p14:cNvContentPartPr/>
              <p14:nvPr/>
            </p14:nvContentPartPr>
            <p14:xfrm>
              <a:off x="2311560" y="2229480"/>
              <a:ext cx="1211760" cy="1584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B9C002D9-93D0-A776-92FE-866DC3AC3FA2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257560" y="2121480"/>
                <a:ext cx="1319400" cy="2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2432D00E-6C8F-93A4-879F-B6E1ACD79B9E}"/>
                  </a:ext>
                </a:extLst>
              </p14:cNvPr>
              <p14:cNvContentPartPr/>
              <p14:nvPr/>
            </p14:nvContentPartPr>
            <p14:xfrm>
              <a:off x="7141680" y="2239560"/>
              <a:ext cx="1340640" cy="1188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2432D00E-6C8F-93A4-879F-B6E1ACD79B9E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088040" y="2131920"/>
                <a:ext cx="1448280" cy="22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A26798A3-1A1A-96B6-FB8B-1FA8495D6C2B}"/>
                  </a:ext>
                </a:extLst>
              </p14:cNvPr>
              <p14:cNvContentPartPr/>
              <p14:nvPr/>
            </p14:nvContentPartPr>
            <p14:xfrm>
              <a:off x="2555640" y="3075120"/>
              <a:ext cx="532800" cy="2160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A26798A3-1A1A-96B6-FB8B-1FA8495D6C2B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2501640" y="2967480"/>
                <a:ext cx="640440" cy="2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34EE3471-4D66-EB72-DD56-A311A5302804}"/>
                  </a:ext>
                </a:extLst>
              </p14:cNvPr>
              <p14:cNvContentPartPr/>
              <p14:nvPr/>
            </p14:nvContentPartPr>
            <p14:xfrm>
              <a:off x="7234200" y="3079080"/>
              <a:ext cx="873360" cy="2232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34EE3471-4D66-EB72-DD56-A311A5302804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180560" y="2971080"/>
                <a:ext cx="981000" cy="23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C3AEF37D-21FD-70D1-70D2-2AB5CC501196}"/>
                  </a:ext>
                </a:extLst>
              </p14:cNvPr>
              <p14:cNvContentPartPr/>
              <p14:nvPr/>
            </p14:nvContentPartPr>
            <p14:xfrm>
              <a:off x="7325280" y="3467520"/>
              <a:ext cx="542520" cy="936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C3AEF37D-21FD-70D1-70D2-2AB5CC501196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7271640" y="3359880"/>
                <a:ext cx="65016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7A5F0ABF-5263-ABAF-9B09-0177D5C6BCC5}"/>
                  </a:ext>
                </a:extLst>
              </p14:cNvPr>
              <p14:cNvContentPartPr/>
              <p14:nvPr/>
            </p14:nvContentPartPr>
            <p14:xfrm>
              <a:off x="8517240" y="3075840"/>
              <a:ext cx="301320" cy="900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7A5F0ABF-5263-ABAF-9B09-0177D5C6BCC5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8463600" y="2968200"/>
                <a:ext cx="408960" cy="22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4CBAB64F-24F9-61FD-BF43-A065930E23FD}"/>
                  </a:ext>
                </a:extLst>
              </p14:cNvPr>
              <p14:cNvContentPartPr/>
              <p14:nvPr/>
            </p14:nvContentPartPr>
            <p14:xfrm>
              <a:off x="8529480" y="3428280"/>
              <a:ext cx="361440" cy="1260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4CBAB64F-24F9-61FD-BF43-A065930E23FD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8475840" y="3320280"/>
                <a:ext cx="469080" cy="22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56513FDD-B3A1-B5DC-A55B-BF33540325B0}"/>
                  </a:ext>
                </a:extLst>
              </p14:cNvPr>
              <p14:cNvContentPartPr/>
              <p14:nvPr/>
            </p14:nvContentPartPr>
            <p14:xfrm>
              <a:off x="2629440" y="3456720"/>
              <a:ext cx="538200" cy="3024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56513FDD-B3A1-B5DC-A55B-BF33540325B0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2575800" y="3348720"/>
                <a:ext cx="645840" cy="24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A0266A4F-0626-F448-669E-97D61030E207}"/>
                  </a:ext>
                </a:extLst>
              </p14:cNvPr>
              <p14:cNvContentPartPr/>
              <p14:nvPr/>
            </p14:nvContentPartPr>
            <p14:xfrm>
              <a:off x="7305480" y="3865320"/>
              <a:ext cx="781200" cy="2880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A0266A4F-0626-F448-669E-97D61030E207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251480" y="3757320"/>
                <a:ext cx="888840" cy="24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0E48FA64-7DA9-8A94-8D57-EB8F3B9CF0C8}"/>
                  </a:ext>
                </a:extLst>
              </p14:cNvPr>
              <p14:cNvContentPartPr/>
              <p14:nvPr/>
            </p14:nvContentPartPr>
            <p14:xfrm>
              <a:off x="8495640" y="3870360"/>
              <a:ext cx="337320" cy="1008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0E48FA64-7DA9-8A94-8D57-EB8F3B9CF0C8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8441640" y="3762360"/>
                <a:ext cx="444960" cy="225720"/>
              </a:xfrm>
              <a:prstGeom prst="rect">
                <a:avLst/>
              </a:prstGeom>
            </p:spPr>
          </p:pic>
        </mc:Fallback>
      </mc:AlternateContent>
      <p:sp>
        <p:nvSpPr>
          <p:cNvPr id="87" name="TextBox 86">
            <a:extLst>
              <a:ext uri="{FF2B5EF4-FFF2-40B4-BE49-F238E27FC236}">
                <a16:creationId xmlns:a16="http://schemas.microsoft.com/office/drawing/2014/main" id="{E7FEEB9F-8234-2A15-3D24-E664F25EF7B2}"/>
              </a:ext>
            </a:extLst>
          </p:cNvPr>
          <p:cNvSpPr txBox="1"/>
          <p:nvPr/>
        </p:nvSpPr>
        <p:spPr>
          <a:xfrm>
            <a:off x="6749894" y="4654320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Output: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925" y="30988"/>
            <a:ext cx="7721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35" dirty="0">
                <a:latin typeface="Arial"/>
                <a:cs typeface="Arial"/>
              </a:rPr>
              <a:t>Official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(Open)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0847" y="2310447"/>
            <a:ext cx="972185" cy="46355"/>
          </a:xfrm>
          <a:custGeom>
            <a:avLst/>
            <a:gdLst/>
            <a:ahLst/>
            <a:cxnLst/>
            <a:rect l="l" t="t" r="r" b="b"/>
            <a:pathLst>
              <a:path w="972185" h="46355">
                <a:moveTo>
                  <a:pt x="15989" y="42583"/>
                </a:moveTo>
                <a:lnTo>
                  <a:pt x="12192" y="41706"/>
                </a:lnTo>
                <a:lnTo>
                  <a:pt x="8216" y="41313"/>
                </a:lnTo>
                <a:lnTo>
                  <a:pt x="2895" y="41427"/>
                </a:lnTo>
                <a:lnTo>
                  <a:pt x="5880" y="42354"/>
                </a:lnTo>
                <a:lnTo>
                  <a:pt x="11087" y="42430"/>
                </a:lnTo>
                <a:lnTo>
                  <a:pt x="15989" y="42583"/>
                </a:lnTo>
                <a:close/>
              </a:path>
              <a:path w="972185" h="46355">
                <a:moveTo>
                  <a:pt x="16065" y="42621"/>
                </a:moveTo>
                <a:close/>
              </a:path>
              <a:path w="972185" h="46355">
                <a:moveTo>
                  <a:pt x="295363" y="44424"/>
                </a:moveTo>
                <a:lnTo>
                  <a:pt x="295033" y="44411"/>
                </a:lnTo>
                <a:lnTo>
                  <a:pt x="295046" y="45110"/>
                </a:lnTo>
                <a:lnTo>
                  <a:pt x="295363" y="44424"/>
                </a:lnTo>
                <a:close/>
              </a:path>
              <a:path w="972185" h="46355">
                <a:moveTo>
                  <a:pt x="393230" y="5664"/>
                </a:moveTo>
                <a:lnTo>
                  <a:pt x="324065" y="4787"/>
                </a:lnTo>
                <a:lnTo>
                  <a:pt x="274675" y="5664"/>
                </a:lnTo>
                <a:lnTo>
                  <a:pt x="393230" y="5664"/>
                </a:lnTo>
                <a:close/>
              </a:path>
              <a:path w="972185" h="46355">
                <a:moveTo>
                  <a:pt x="681456" y="39585"/>
                </a:moveTo>
                <a:lnTo>
                  <a:pt x="680262" y="39598"/>
                </a:lnTo>
                <a:lnTo>
                  <a:pt x="681139" y="39941"/>
                </a:lnTo>
                <a:lnTo>
                  <a:pt x="681456" y="39585"/>
                </a:lnTo>
                <a:close/>
              </a:path>
              <a:path w="972185" h="46355">
                <a:moveTo>
                  <a:pt x="835609" y="41122"/>
                </a:moveTo>
                <a:lnTo>
                  <a:pt x="831621" y="41186"/>
                </a:lnTo>
                <a:lnTo>
                  <a:pt x="832192" y="41935"/>
                </a:lnTo>
                <a:lnTo>
                  <a:pt x="835609" y="41122"/>
                </a:lnTo>
                <a:close/>
              </a:path>
              <a:path w="972185" h="46355">
                <a:moveTo>
                  <a:pt x="967892" y="1270"/>
                </a:moveTo>
                <a:lnTo>
                  <a:pt x="966673" y="1270"/>
                </a:lnTo>
                <a:lnTo>
                  <a:pt x="963879" y="1346"/>
                </a:lnTo>
                <a:lnTo>
                  <a:pt x="966597" y="1346"/>
                </a:lnTo>
                <a:lnTo>
                  <a:pt x="967892" y="1270"/>
                </a:lnTo>
                <a:close/>
              </a:path>
              <a:path w="972185" h="46355">
                <a:moveTo>
                  <a:pt x="971613" y="2489"/>
                </a:moveTo>
                <a:lnTo>
                  <a:pt x="965250" y="2400"/>
                </a:lnTo>
                <a:lnTo>
                  <a:pt x="963561" y="2374"/>
                </a:lnTo>
                <a:lnTo>
                  <a:pt x="955319" y="2400"/>
                </a:lnTo>
                <a:lnTo>
                  <a:pt x="953312" y="2171"/>
                </a:lnTo>
                <a:lnTo>
                  <a:pt x="963955" y="1308"/>
                </a:lnTo>
                <a:lnTo>
                  <a:pt x="954824" y="927"/>
                </a:lnTo>
                <a:lnTo>
                  <a:pt x="947737" y="622"/>
                </a:lnTo>
                <a:lnTo>
                  <a:pt x="932154" y="495"/>
                </a:lnTo>
                <a:lnTo>
                  <a:pt x="900430" y="927"/>
                </a:lnTo>
                <a:lnTo>
                  <a:pt x="900963" y="762"/>
                </a:lnTo>
                <a:lnTo>
                  <a:pt x="901611" y="571"/>
                </a:lnTo>
                <a:lnTo>
                  <a:pt x="897674" y="0"/>
                </a:lnTo>
                <a:lnTo>
                  <a:pt x="889901" y="762"/>
                </a:lnTo>
                <a:lnTo>
                  <a:pt x="882777" y="152"/>
                </a:lnTo>
                <a:lnTo>
                  <a:pt x="844397" y="1422"/>
                </a:lnTo>
                <a:lnTo>
                  <a:pt x="687184" y="2679"/>
                </a:lnTo>
                <a:lnTo>
                  <a:pt x="688301" y="2527"/>
                </a:lnTo>
                <a:lnTo>
                  <a:pt x="533628" y="3721"/>
                </a:lnTo>
                <a:lnTo>
                  <a:pt x="486270" y="3251"/>
                </a:lnTo>
                <a:lnTo>
                  <a:pt x="441325" y="5880"/>
                </a:lnTo>
                <a:lnTo>
                  <a:pt x="274675" y="5664"/>
                </a:lnTo>
                <a:lnTo>
                  <a:pt x="275297" y="5499"/>
                </a:lnTo>
                <a:lnTo>
                  <a:pt x="275501" y="5435"/>
                </a:lnTo>
                <a:lnTo>
                  <a:pt x="275907" y="5321"/>
                </a:lnTo>
                <a:lnTo>
                  <a:pt x="256743" y="5435"/>
                </a:lnTo>
                <a:lnTo>
                  <a:pt x="194995" y="4965"/>
                </a:lnTo>
                <a:lnTo>
                  <a:pt x="174663" y="5054"/>
                </a:lnTo>
                <a:lnTo>
                  <a:pt x="176695" y="5245"/>
                </a:lnTo>
                <a:lnTo>
                  <a:pt x="169227" y="5499"/>
                </a:lnTo>
                <a:lnTo>
                  <a:pt x="164807" y="5181"/>
                </a:lnTo>
                <a:lnTo>
                  <a:pt x="160921" y="4622"/>
                </a:lnTo>
                <a:lnTo>
                  <a:pt x="155028" y="4140"/>
                </a:lnTo>
                <a:lnTo>
                  <a:pt x="119951" y="7721"/>
                </a:lnTo>
                <a:lnTo>
                  <a:pt x="82753" y="8318"/>
                </a:lnTo>
                <a:lnTo>
                  <a:pt x="44513" y="7048"/>
                </a:lnTo>
                <a:lnTo>
                  <a:pt x="6299" y="5054"/>
                </a:lnTo>
                <a:lnTo>
                  <a:pt x="749" y="15367"/>
                </a:lnTo>
                <a:lnTo>
                  <a:pt x="0" y="28536"/>
                </a:lnTo>
                <a:lnTo>
                  <a:pt x="7099" y="39090"/>
                </a:lnTo>
                <a:lnTo>
                  <a:pt x="25069" y="41503"/>
                </a:lnTo>
                <a:lnTo>
                  <a:pt x="16675" y="41389"/>
                </a:lnTo>
                <a:lnTo>
                  <a:pt x="22847" y="41617"/>
                </a:lnTo>
                <a:lnTo>
                  <a:pt x="18554" y="42087"/>
                </a:lnTo>
                <a:lnTo>
                  <a:pt x="16179" y="42583"/>
                </a:lnTo>
                <a:lnTo>
                  <a:pt x="18326" y="42583"/>
                </a:lnTo>
                <a:lnTo>
                  <a:pt x="27012" y="43345"/>
                </a:lnTo>
                <a:lnTo>
                  <a:pt x="21463" y="42506"/>
                </a:lnTo>
                <a:lnTo>
                  <a:pt x="45770" y="43078"/>
                </a:lnTo>
                <a:lnTo>
                  <a:pt x="155562" y="45224"/>
                </a:lnTo>
                <a:lnTo>
                  <a:pt x="165341" y="45135"/>
                </a:lnTo>
                <a:lnTo>
                  <a:pt x="175031" y="44678"/>
                </a:lnTo>
                <a:lnTo>
                  <a:pt x="184581" y="44678"/>
                </a:lnTo>
                <a:lnTo>
                  <a:pt x="193357" y="45872"/>
                </a:lnTo>
                <a:lnTo>
                  <a:pt x="201866" y="45440"/>
                </a:lnTo>
                <a:lnTo>
                  <a:pt x="247523" y="45212"/>
                </a:lnTo>
                <a:lnTo>
                  <a:pt x="253695" y="45262"/>
                </a:lnTo>
                <a:lnTo>
                  <a:pt x="254304" y="45173"/>
                </a:lnTo>
                <a:lnTo>
                  <a:pt x="257949" y="44653"/>
                </a:lnTo>
                <a:lnTo>
                  <a:pt x="261899" y="44081"/>
                </a:lnTo>
                <a:lnTo>
                  <a:pt x="271335" y="44284"/>
                </a:lnTo>
                <a:lnTo>
                  <a:pt x="281089" y="44704"/>
                </a:lnTo>
                <a:lnTo>
                  <a:pt x="290195" y="44196"/>
                </a:lnTo>
                <a:lnTo>
                  <a:pt x="290118" y="44348"/>
                </a:lnTo>
                <a:lnTo>
                  <a:pt x="295033" y="44411"/>
                </a:lnTo>
                <a:lnTo>
                  <a:pt x="295021" y="44196"/>
                </a:lnTo>
                <a:lnTo>
                  <a:pt x="295008" y="43878"/>
                </a:lnTo>
                <a:lnTo>
                  <a:pt x="308114" y="45300"/>
                </a:lnTo>
                <a:lnTo>
                  <a:pt x="302183" y="43878"/>
                </a:lnTo>
                <a:lnTo>
                  <a:pt x="302018" y="43840"/>
                </a:lnTo>
                <a:lnTo>
                  <a:pt x="302945" y="43421"/>
                </a:lnTo>
                <a:lnTo>
                  <a:pt x="317334" y="43421"/>
                </a:lnTo>
                <a:lnTo>
                  <a:pt x="310095" y="44615"/>
                </a:lnTo>
                <a:lnTo>
                  <a:pt x="355803" y="45224"/>
                </a:lnTo>
                <a:lnTo>
                  <a:pt x="419328" y="45720"/>
                </a:lnTo>
                <a:lnTo>
                  <a:pt x="446951" y="45567"/>
                </a:lnTo>
                <a:lnTo>
                  <a:pt x="445998" y="45262"/>
                </a:lnTo>
                <a:lnTo>
                  <a:pt x="444195" y="44691"/>
                </a:lnTo>
                <a:lnTo>
                  <a:pt x="437565" y="45262"/>
                </a:lnTo>
                <a:lnTo>
                  <a:pt x="435076" y="43878"/>
                </a:lnTo>
                <a:lnTo>
                  <a:pt x="456692" y="44627"/>
                </a:lnTo>
                <a:lnTo>
                  <a:pt x="478612" y="44996"/>
                </a:lnTo>
                <a:lnTo>
                  <a:pt x="500214" y="44831"/>
                </a:lnTo>
                <a:lnTo>
                  <a:pt x="520852" y="43954"/>
                </a:lnTo>
                <a:lnTo>
                  <a:pt x="521106" y="43421"/>
                </a:lnTo>
                <a:lnTo>
                  <a:pt x="521271" y="43065"/>
                </a:lnTo>
                <a:lnTo>
                  <a:pt x="529412" y="43129"/>
                </a:lnTo>
                <a:lnTo>
                  <a:pt x="538289" y="43065"/>
                </a:lnTo>
                <a:lnTo>
                  <a:pt x="539470" y="42506"/>
                </a:lnTo>
                <a:lnTo>
                  <a:pt x="540918" y="41821"/>
                </a:lnTo>
                <a:lnTo>
                  <a:pt x="542721" y="42506"/>
                </a:lnTo>
                <a:lnTo>
                  <a:pt x="552056" y="42811"/>
                </a:lnTo>
                <a:lnTo>
                  <a:pt x="546506" y="43421"/>
                </a:lnTo>
                <a:lnTo>
                  <a:pt x="549681" y="43459"/>
                </a:lnTo>
                <a:lnTo>
                  <a:pt x="552754" y="43688"/>
                </a:lnTo>
                <a:lnTo>
                  <a:pt x="555002" y="43345"/>
                </a:lnTo>
                <a:lnTo>
                  <a:pt x="550951" y="42964"/>
                </a:lnTo>
                <a:lnTo>
                  <a:pt x="561632" y="42773"/>
                </a:lnTo>
                <a:lnTo>
                  <a:pt x="567448" y="43840"/>
                </a:lnTo>
                <a:lnTo>
                  <a:pt x="573366" y="42773"/>
                </a:lnTo>
                <a:lnTo>
                  <a:pt x="574421" y="42583"/>
                </a:lnTo>
                <a:lnTo>
                  <a:pt x="570484" y="42011"/>
                </a:lnTo>
                <a:lnTo>
                  <a:pt x="582193" y="41821"/>
                </a:lnTo>
                <a:lnTo>
                  <a:pt x="584720" y="43192"/>
                </a:lnTo>
                <a:lnTo>
                  <a:pt x="578180" y="43611"/>
                </a:lnTo>
                <a:lnTo>
                  <a:pt x="585431" y="43573"/>
                </a:lnTo>
                <a:lnTo>
                  <a:pt x="591743" y="43446"/>
                </a:lnTo>
                <a:lnTo>
                  <a:pt x="597712" y="43192"/>
                </a:lnTo>
                <a:lnTo>
                  <a:pt x="603986" y="42735"/>
                </a:lnTo>
                <a:lnTo>
                  <a:pt x="600837" y="42697"/>
                </a:lnTo>
                <a:lnTo>
                  <a:pt x="614692" y="41821"/>
                </a:lnTo>
                <a:lnTo>
                  <a:pt x="616699" y="41694"/>
                </a:lnTo>
                <a:lnTo>
                  <a:pt x="621068" y="41503"/>
                </a:lnTo>
                <a:lnTo>
                  <a:pt x="666191" y="39585"/>
                </a:lnTo>
                <a:lnTo>
                  <a:pt x="681291" y="38404"/>
                </a:lnTo>
                <a:lnTo>
                  <a:pt x="676503" y="37338"/>
                </a:lnTo>
                <a:lnTo>
                  <a:pt x="684237" y="36537"/>
                </a:lnTo>
                <a:lnTo>
                  <a:pt x="684352" y="36410"/>
                </a:lnTo>
                <a:lnTo>
                  <a:pt x="685431" y="36410"/>
                </a:lnTo>
                <a:lnTo>
                  <a:pt x="684237" y="36537"/>
                </a:lnTo>
                <a:lnTo>
                  <a:pt x="681456" y="39585"/>
                </a:lnTo>
                <a:lnTo>
                  <a:pt x="791311" y="39154"/>
                </a:lnTo>
                <a:lnTo>
                  <a:pt x="805472" y="39217"/>
                </a:lnTo>
                <a:lnTo>
                  <a:pt x="827062" y="41236"/>
                </a:lnTo>
                <a:lnTo>
                  <a:pt x="831621" y="41186"/>
                </a:lnTo>
                <a:lnTo>
                  <a:pt x="829945" y="38989"/>
                </a:lnTo>
                <a:lnTo>
                  <a:pt x="829475" y="38366"/>
                </a:lnTo>
                <a:lnTo>
                  <a:pt x="870394" y="37541"/>
                </a:lnTo>
                <a:lnTo>
                  <a:pt x="891425" y="37541"/>
                </a:lnTo>
                <a:lnTo>
                  <a:pt x="894842" y="38823"/>
                </a:lnTo>
                <a:lnTo>
                  <a:pt x="896950" y="38862"/>
                </a:lnTo>
                <a:lnTo>
                  <a:pt x="900163" y="38709"/>
                </a:lnTo>
                <a:lnTo>
                  <a:pt x="902119" y="39090"/>
                </a:lnTo>
                <a:lnTo>
                  <a:pt x="900518" y="38709"/>
                </a:lnTo>
                <a:lnTo>
                  <a:pt x="898283" y="38176"/>
                </a:lnTo>
                <a:lnTo>
                  <a:pt x="908735" y="38481"/>
                </a:lnTo>
                <a:lnTo>
                  <a:pt x="906348" y="38176"/>
                </a:lnTo>
                <a:lnTo>
                  <a:pt x="905751" y="38100"/>
                </a:lnTo>
                <a:lnTo>
                  <a:pt x="918349" y="37515"/>
                </a:lnTo>
                <a:lnTo>
                  <a:pt x="935697" y="36715"/>
                </a:lnTo>
                <a:lnTo>
                  <a:pt x="936104" y="36410"/>
                </a:lnTo>
                <a:lnTo>
                  <a:pt x="948461" y="27101"/>
                </a:lnTo>
                <a:lnTo>
                  <a:pt x="956335" y="14084"/>
                </a:lnTo>
                <a:lnTo>
                  <a:pt x="963930" y="8318"/>
                </a:lnTo>
                <a:lnTo>
                  <a:pt x="967143" y="5880"/>
                </a:lnTo>
                <a:lnTo>
                  <a:pt x="970000" y="3721"/>
                </a:lnTo>
                <a:lnTo>
                  <a:pt x="971359" y="2679"/>
                </a:lnTo>
                <a:lnTo>
                  <a:pt x="971613" y="2489"/>
                </a:lnTo>
                <a:close/>
              </a:path>
            </a:pathLst>
          </a:custGeom>
          <a:solidFill>
            <a:srgbClr val="A7A2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75837" y="4436364"/>
            <a:ext cx="2914015" cy="1878964"/>
          </a:xfrm>
          <a:prstGeom prst="rect">
            <a:avLst/>
          </a:prstGeom>
        </p:spPr>
        <p:txBody>
          <a:bodyPr vert="horz" wrap="square" lIns="0" tIns="1771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95"/>
              </a:spcBef>
            </a:pPr>
            <a:r>
              <a:rPr sz="2000" dirty="0">
                <a:highlight>
                  <a:srgbClr val="FFFF00"/>
                </a:highlight>
                <a:latin typeface="Avenir-Book"/>
                <a:cs typeface="Avenir-Book"/>
              </a:rPr>
              <a:t>SELECT</a:t>
            </a:r>
            <a:r>
              <a:rPr sz="2000" spc="-5" dirty="0">
                <a:highlight>
                  <a:srgbClr val="FFFF00"/>
                </a:highlight>
                <a:latin typeface="Avenir-Book"/>
                <a:cs typeface="Avenir-Book"/>
              </a:rPr>
              <a:t> </a:t>
            </a:r>
            <a:r>
              <a:rPr sz="2000" spc="-50" dirty="0">
                <a:highlight>
                  <a:srgbClr val="FFFF00"/>
                </a:highlight>
                <a:latin typeface="Avenir-Book"/>
                <a:cs typeface="Avenir-Book"/>
              </a:rPr>
              <a:t>*</a:t>
            </a:r>
            <a:endParaRPr sz="2000" dirty="0">
              <a:highlight>
                <a:srgbClr val="FFFF00"/>
              </a:highlight>
              <a:latin typeface="Avenir-Book"/>
              <a:cs typeface="Avenir-Book"/>
            </a:endParaRPr>
          </a:p>
          <a:p>
            <a:pPr marL="12700" marR="5080">
              <a:lnSpc>
                <a:spcPct val="150000"/>
              </a:lnSpc>
              <a:spcBef>
                <a:spcPts val="95"/>
              </a:spcBef>
            </a:pPr>
            <a:r>
              <a:rPr sz="2000" dirty="0">
                <a:highlight>
                  <a:srgbClr val="FFFF00"/>
                </a:highlight>
                <a:latin typeface="Avenir-Book"/>
                <a:cs typeface="Avenir-Book"/>
              </a:rPr>
              <a:t>FROM</a:t>
            </a:r>
            <a:r>
              <a:rPr sz="2000" spc="-25" dirty="0">
                <a:highlight>
                  <a:srgbClr val="FFFF00"/>
                </a:highlight>
                <a:latin typeface="Avenir-Book"/>
                <a:cs typeface="Avenir-Book"/>
              </a:rPr>
              <a:t> </a:t>
            </a:r>
            <a:r>
              <a:rPr sz="2000" dirty="0">
                <a:highlight>
                  <a:srgbClr val="FFFF00"/>
                </a:highlight>
                <a:latin typeface="Avenir-Book"/>
                <a:cs typeface="Avenir-Book"/>
              </a:rPr>
              <a:t>Customers</a:t>
            </a:r>
            <a:r>
              <a:rPr sz="2000" spc="-20" dirty="0">
                <a:highlight>
                  <a:srgbClr val="FFFF00"/>
                </a:highlight>
                <a:latin typeface="Avenir-Book"/>
                <a:cs typeface="Avenir-Book"/>
              </a:rPr>
              <a:t> </a:t>
            </a:r>
            <a:r>
              <a:rPr sz="2000" dirty="0">
                <a:highlight>
                  <a:srgbClr val="FFFF00"/>
                </a:highlight>
                <a:latin typeface="Avenir-Book"/>
                <a:cs typeface="Avenir-Book"/>
              </a:rPr>
              <a:t>AS</a:t>
            </a:r>
            <a:r>
              <a:rPr sz="2000" spc="-15" dirty="0">
                <a:highlight>
                  <a:srgbClr val="FFFF00"/>
                </a:highlight>
                <a:latin typeface="Avenir-Book"/>
                <a:cs typeface="Avenir-Book"/>
              </a:rPr>
              <a:t> </a:t>
            </a:r>
            <a:r>
              <a:rPr sz="2000" spc="-50" dirty="0">
                <a:highlight>
                  <a:srgbClr val="FFFF00"/>
                </a:highlight>
                <a:latin typeface="Avenir-Book"/>
                <a:cs typeface="Avenir-Book"/>
              </a:rPr>
              <a:t>C </a:t>
            </a:r>
            <a:r>
              <a:rPr sz="2000" dirty="0">
                <a:highlight>
                  <a:srgbClr val="FFFF00"/>
                </a:highlight>
                <a:latin typeface="Avenir-Book"/>
                <a:cs typeface="Avenir-Book"/>
              </a:rPr>
              <a:t>INNER</a:t>
            </a:r>
            <a:r>
              <a:rPr sz="2000" spc="-25" dirty="0">
                <a:highlight>
                  <a:srgbClr val="FFFF00"/>
                </a:highlight>
                <a:latin typeface="Avenir-Book"/>
                <a:cs typeface="Avenir-Book"/>
              </a:rPr>
              <a:t> </a:t>
            </a:r>
            <a:r>
              <a:rPr sz="2000" dirty="0">
                <a:highlight>
                  <a:srgbClr val="FFFF00"/>
                </a:highlight>
                <a:latin typeface="Avenir-Book"/>
                <a:cs typeface="Avenir-Book"/>
              </a:rPr>
              <a:t>JOIN</a:t>
            </a:r>
            <a:r>
              <a:rPr sz="2000" spc="-30" dirty="0">
                <a:highlight>
                  <a:srgbClr val="FFFF00"/>
                </a:highlight>
                <a:latin typeface="Avenir-Book"/>
                <a:cs typeface="Avenir-Book"/>
              </a:rPr>
              <a:t> </a:t>
            </a:r>
            <a:r>
              <a:rPr sz="2000" dirty="0">
                <a:highlight>
                  <a:srgbClr val="FFFF00"/>
                </a:highlight>
                <a:latin typeface="Avenir-Book"/>
                <a:cs typeface="Avenir-Book"/>
              </a:rPr>
              <a:t>Orders</a:t>
            </a:r>
            <a:r>
              <a:rPr sz="2000" spc="-25" dirty="0">
                <a:highlight>
                  <a:srgbClr val="FFFF00"/>
                </a:highlight>
                <a:latin typeface="Avenir-Book"/>
                <a:cs typeface="Avenir-Book"/>
              </a:rPr>
              <a:t> </a:t>
            </a:r>
            <a:r>
              <a:rPr sz="2000" dirty="0">
                <a:highlight>
                  <a:srgbClr val="FFFF00"/>
                </a:highlight>
                <a:latin typeface="Avenir-Book"/>
                <a:cs typeface="Avenir-Book"/>
              </a:rPr>
              <a:t>AS</a:t>
            </a:r>
            <a:r>
              <a:rPr sz="2000" spc="-20" dirty="0">
                <a:highlight>
                  <a:srgbClr val="FFFF00"/>
                </a:highlight>
                <a:latin typeface="Avenir-Book"/>
                <a:cs typeface="Avenir-Book"/>
              </a:rPr>
              <a:t> </a:t>
            </a:r>
            <a:r>
              <a:rPr sz="2000" spc="-50" dirty="0">
                <a:highlight>
                  <a:srgbClr val="FFFF00"/>
                </a:highlight>
                <a:latin typeface="Avenir-Book"/>
                <a:cs typeface="Avenir-Book"/>
              </a:rPr>
              <a:t>R </a:t>
            </a:r>
            <a:r>
              <a:rPr sz="2000" dirty="0">
                <a:highlight>
                  <a:srgbClr val="FFFF00"/>
                </a:highlight>
                <a:latin typeface="Avenir-Book"/>
                <a:cs typeface="Avenir-Book"/>
              </a:rPr>
              <a:t>ON</a:t>
            </a:r>
            <a:r>
              <a:rPr sz="2000" spc="-25" dirty="0">
                <a:highlight>
                  <a:srgbClr val="FFFF00"/>
                </a:highlight>
                <a:latin typeface="Avenir-Book"/>
                <a:cs typeface="Avenir-Book"/>
              </a:rPr>
              <a:t> </a:t>
            </a:r>
            <a:r>
              <a:rPr sz="2000" dirty="0">
                <a:highlight>
                  <a:srgbClr val="FFFF00"/>
                </a:highlight>
                <a:latin typeface="Avenir-Book"/>
                <a:cs typeface="Avenir-Book"/>
              </a:rPr>
              <a:t>C.CusID</a:t>
            </a:r>
            <a:r>
              <a:rPr sz="2000" spc="-15" dirty="0">
                <a:highlight>
                  <a:srgbClr val="FFFF00"/>
                </a:highlight>
                <a:latin typeface="Avenir-Book"/>
                <a:cs typeface="Avenir-Book"/>
              </a:rPr>
              <a:t> </a:t>
            </a:r>
            <a:r>
              <a:rPr sz="2000" dirty="0">
                <a:highlight>
                  <a:srgbClr val="FFFF00"/>
                </a:highlight>
                <a:latin typeface="Avenir-Book"/>
                <a:cs typeface="Avenir-Book"/>
              </a:rPr>
              <a:t>=</a:t>
            </a:r>
            <a:r>
              <a:rPr sz="2000" spc="-15" dirty="0">
                <a:highlight>
                  <a:srgbClr val="FFFF00"/>
                </a:highlight>
                <a:latin typeface="Avenir-Book"/>
                <a:cs typeface="Avenir-Book"/>
              </a:rPr>
              <a:t> </a:t>
            </a:r>
            <a:r>
              <a:rPr sz="2000" spc="-10" dirty="0">
                <a:highlight>
                  <a:srgbClr val="FFFF00"/>
                </a:highlight>
                <a:latin typeface="Avenir-Book"/>
                <a:cs typeface="Avenir-Book"/>
              </a:rPr>
              <a:t>R.CustID;</a:t>
            </a:r>
            <a:endParaRPr sz="2000" dirty="0">
              <a:highlight>
                <a:srgbClr val="FFFF00"/>
              </a:highlight>
              <a:latin typeface="Avenir-Book"/>
              <a:cs typeface="Avenir-Book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918936" y="2469235"/>
          <a:ext cx="4213859" cy="1584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46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46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46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CustName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u="sng" spc="-10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CustID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9DB6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Company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20" dirty="0">
                          <a:latin typeface="Arial"/>
                          <a:cs typeface="Arial"/>
                        </a:rPr>
                        <a:t>Jack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3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101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3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TNJ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25" dirty="0">
                          <a:latin typeface="Arial"/>
                          <a:cs typeface="Arial"/>
                        </a:rPr>
                        <a:t>PL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Ken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3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102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3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TDH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25" dirty="0">
                          <a:latin typeface="Arial"/>
                          <a:cs typeface="Arial"/>
                        </a:rPr>
                        <a:t>PL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Leo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3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103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3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SSS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25" dirty="0">
                          <a:latin typeface="Arial"/>
                          <a:cs typeface="Arial"/>
                        </a:rPr>
                        <a:t>PL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5886744" y="2077347"/>
          <a:ext cx="5265419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6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6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6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63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u="sng" spc="-10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CustID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9DB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OrderID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ProductID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Quantity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101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3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10640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3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11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3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101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3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10692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3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20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3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12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102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3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10600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3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11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3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20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104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3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10630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3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25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3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04442" y="1350975"/>
            <a:ext cx="3950335" cy="1081405"/>
          </a:xfrm>
          <a:prstGeom prst="rect">
            <a:avLst/>
          </a:prstGeom>
        </p:spPr>
        <p:txBody>
          <a:bodyPr vert="horz" wrap="square" lIns="0" tIns="142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pc="-130" dirty="0"/>
              <a:t>Inner</a:t>
            </a:r>
            <a:r>
              <a:rPr spc="-280" dirty="0"/>
              <a:t> </a:t>
            </a:r>
            <a:r>
              <a:rPr spc="-405" dirty="0"/>
              <a:t>Join</a:t>
            </a:r>
            <a:r>
              <a:rPr spc="-280" dirty="0"/>
              <a:t> </a:t>
            </a:r>
            <a:r>
              <a:rPr spc="-229" dirty="0"/>
              <a:t>–</a:t>
            </a:r>
            <a:r>
              <a:rPr spc="-275" dirty="0"/>
              <a:t> </a:t>
            </a:r>
            <a:r>
              <a:rPr spc="-335" dirty="0"/>
              <a:t>Example</a:t>
            </a:r>
            <a:r>
              <a:rPr spc="-280" dirty="0"/>
              <a:t> </a:t>
            </a:r>
            <a:r>
              <a:rPr spc="-50" dirty="0"/>
              <a:t>2</a:t>
            </a:r>
          </a:p>
          <a:p>
            <a:pPr marL="657225" algn="ctr">
              <a:lnSpc>
                <a:spcPct val="100000"/>
              </a:lnSpc>
              <a:spcBef>
                <a:spcPts val="570"/>
              </a:spcBef>
            </a:pPr>
            <a:r>
              <a:rPr sz="2000" i="0" spc="-10" dirty="0">
                <a:latin typeface="Avenir-Book"/>
                <a:cs typeface="Avenir-Book"/>
              </a:rPr>
              <a:t>Customers</a:t>
            </a:r>
            <a:endParaRPr sz="2000">
              <a:latin typeface="Avenir-Book"/>
              <a:cs typeface="Avenir-Book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963974" y="1690115"/>
            <a:ext cx="8102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Avenir-Book"/>
                <a:cs typeface="Avenir-Book"/>
              </a:rPr>
              <a:t>Orders</a:t>
            </a:r>
            <a:endParaRPr sz="2000">
              <a:latin typeface="Avenir-Book"/>
              <a:cs typeface="Avenir-Book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3477077" y="4809873"/>
          <a:ext cx="8436606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5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5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52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52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52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52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052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CustName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400" u="sng" spc="-10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CustID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9DB6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Company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400" u="sng" spc="-10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CustID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OrderID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ProductID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Quantity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spc="-20" dirty="0">
                          <a:latin typeface="Arial"/>
                          <a:cs typeface="Arial"/>
                        </a:rPr>
                        <a:t>Jack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3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101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3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TNJ</a:t>
                      </a:r>
                      <a:r>
                        <a:rPr sz="1400" spc="-25" dirty="0">
                          <a:latin typeface="Arial"/>
                          <a:cs typeface="Arial"/>
                        </a:rPr>
                        <a:t> PL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3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101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3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10640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3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11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3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400" spc="-20" dirty="0">
                          <a:latin typeface="Arial"/>
                          <a:cs typeface="Arial"/>
                        </a:rPr>
                        <a:t>Jack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3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101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3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TNJ</a:t>
                      </a:r>
                      <a:r>
                        <a:rPr sz="1400" spc="-25" dirty="0">
                          <a:latin typeface="Arial"/>
                          <a:cs typeface="Arial"/>
                        </a:rPr>
                        <a:t> PL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3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101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3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10692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3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20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3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12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Ken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3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102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3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TDH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25" dirty="0">
                          <a:latin typeface="Arial"/>
                          <a:cs typeface="Arial"/>
                        </a:rPr>
                        <a:t>PL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3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102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3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10600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3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11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3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20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5C4C55FE-2A67-A558-9F2B-2C1E84FA3038}"/>
              </a:ext>
            </a:extLst>
          </p:cNvPr>
          <p:cNvSpPr txBox="1"/>
          <p:nvPr/>
        </p:nvSpPr>
        <p:spPr>
          <a:xfrm>
            <a:off x="3477077" y="4405192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Output: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85F88F6-6CEE-4D39-198B-788FC579BFF2}"/>
                  </a:ext>
                </a:extLst>
              </p14:cNvPr>
              <p14:cNvContentPartPr/>
              <p14:nvPr/>
            </p14:nvContentPartPr>
            <p14:xfrm>
              <a:off x="817639" y="3625822"/>
              <a:ext cx="4128120" cy="5072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85F88F6-6CEE-4D39-198B-788FC579BFF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9639" y="3608182"/>
                <a:ext cx="4163760" cy="54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F1AC274A-06FB-F9DD-C239-44A7F99F8981}"/>
                  </a:ext>
                </a:extLst>
              </p14:cNvPr>
              <p14:cNvContentPartPr/>
              <p14:nvPr/>
            </p14:nvContentPartPr>
            <p14:xfrm>
              <a:off x="5596279" y="3660022"/>
              <a:ext cx="5326200" cy="69804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F1AC274A-06FB-F9DD-C239-44A7F99F898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578279" y="3642382"/>
                <a:ext cx="5361840" cy="733680"/>
              </a:xfrm>
              <a:prstGeom prst="rect">
                <a:avLst/>
              </a:prstGeom>
            </p:spPr>
          </p:pic>
        </mc:Fallback>
      </mc:AlternateContent>
      <p:grpSp>
        <p:nvGrpSpPr>
          <p:cNvPr id="43" name="Group 42">
            <a:extLst>
              <a:ext uri="{FF2B5EF4-FFF2-40B4-BE49-F238E27FC236}">
                <a16:creationId xmlns:a16="http://schemas.microsoft.com/office/drawing/2014/main" id="{176D8A06-D269-D8DF-D9A0-71C275D645CB}"/>
              </a:ext>
            </a:extLst>
          </p:cNvPr>
          <p:cNvGrpSpPr/>
          <p:nvPr/>
        </p:nvGrpSpPr>
        <p:grpSpPr>
          <a:xfrm>
            <a:off x="3335119" y="1381942"/>
            <a:ext cx="3779280" cy="2195280"/>
            <a:chOff x="3335119" y="1381942"/>
            <a:chExt cx="3779280" cy="219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FD79131-AB6D-2333-BA8F-54E8772FDD70}"/>
                    </a:ext>
                  </a:extLst>
                </p14:cNvPr>
                <p14:cNvContentPartPr/>
                <p14:nvPr/>
              </p14:nvContentPartPr>
              <p14:xfrm>
                <a:off x="3335119" y="2204542"/>
                <a:ext cx="1764720" cy="13726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FD79131-AB6D-2333-BA8F-54E8772FDD70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317479" y="2186902"/>
                  <a:ext cx="1800360" cy="140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CBAA67C-E523-E8B7-A8FA-859940703BDF}"/>
                    </a:ext>
                  </a:extLst>
                </p14:cNvPr>
                <p14:cNvContentPartPr/>
                <p14:nvPr/>
              </p14:nvContentPartPr>
              <p14:xfrm>
                <a:off x="5074999" y="1764982"/>
                <a:ext cx="208080" cy="1591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CBAA67C-E523-E8B7-A8FA-859940703BD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056999" y="1747342"/>
                  <a:ext cx="24372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4B5B51C-AEC2-CB20-D8FE-49E9EB6FD4B4}"/>
                    </a:ext>
                  </a:extLst>
                </p14:cNvPr>
                <p14:cNvContentPartPr/>
                <p14:nvPr/>
              </p14:nvContentPartPr>
              <p14:xfrm>
                <a:off x="5362279" y="1737622"/>
                <a:ext cx="104040" cy="1411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4B5B51C-AEC2-CB20-D8FE-49E9EB6FD4B4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344639" y="1719622"/>
                  <a:ext cx="13968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EE18C3B-8DB0-3543-9886-4135B87B1C2F}"/>
                    </a:ext>
                  </a:extLst>
                </p14:cNvPr>
                <p14:cNvContentPartPr/>
                <p14:nvPr/>
              </p14:nvContentPartPr>
              <p14:xfrm>
                <a:off x="5368759" y="1748782"/>
                <a:ext cx="99000" cy="1285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EE18C3B-8DB0-3543-9886-4135B87B1C2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350759" y="1731142"/>
                  <a:ext cx="13464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051D900-5137-A303-BDC7-7D8E5AACE070}"/>
                    </a:ext>
                  </a:extLst>
                </p14:cNvPr>
                <p14:cNvContentPartPr/>
                <p14:nvPr/>
              </p14:nvContentPartPr>
              <p14:xfrm>
                <a:off x="5573959" y="1730422"/>
                <a:ext cx="141120" cy="1328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051D900-5137-A303-BDC7-7D8E5AACE07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556319" y="1712782"/>
                  <a:ext cx="17676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95A5836-9086-FC0A-806D-63AACFB8DD23}"/>
                    </a:ext>
                  </a:extLst>
                </p14:cNvPr>
                <p14:cNvContentPartPr/>
                <p14:nvPr/>
              </p14:nvContentPartPr>
              <p14:xfrm>
                <a:off x="5727679" y="1695862"/>
                <a:ext cx="32760" cy="1418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95A5836-9086-FC0A-806D-63AACFB8DD23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709679" y="1678222"/>
                  <a:ext cx="6840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8F5D463-6702-9CCE-9D5C-D3FA0BA14C91}"/>
                    </a:ext>
                  </a:extLst>
                </p14:cNvPr>
                <p14:cNvContentPartPr/>
                <p14:nvPr/>
              </p14:nvContentPartPr>
              <p14:xfrm>
                <a:off x="5824519" y="1637182"/>
                <a:ext cx="176040" cy="1864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8F5D463-6702-9CCE-9D5C-D3FA0BA14C9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806879" y="1619542"/>
                  <a:ext cx="21168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6A59E26-D8CC-B906-A52E-C0A7DD2A6928}"/>
                    </a:ext>
                  </a:extLst>
                </p14:cNvPr>
                <p14:cNvContentPartPr/>
                <p14:nvPr/>
              </p14:nvContentPartPr>
              <p14:xfrm>
                <a:off x="6042319" y="1534942"/>
                <a:ext cx="194760" cy="2516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6A59E26-D8CC-B906-A52E-C0A7DD2A6928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024319" y="1517302"/>
                  <a:ext cx="23040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451766A-311F-AE18-543D-DCA7340A63E7}"/>
                    </a:ext>
                  </a:extLst>
                </p14:cNvPr>
                <p14:cNvContentPartPr/>
                <p14:nvPr/>
              </p14:nvContentPartPr>
              <p14:xfrm>
                <a:off x="6221239" y="1605142"/>
                <a:ext cx="285120" cy="1386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451766A-311F-AE18-543D-DCA7340A63E7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203239" y="1587142"/>
                  <a:ext cx="32076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5DC1D97-9E29-C02D-7ED3-1D8B7C903878}"/>
                    </a:ext>
                  </a:extLst>
                </p14:cNvPr>
                <p14:cNvContentPartPr/>
                <p14:nvPr/>
              </p14:nvContentPartPr>
              <p14:xfrm>
                <a:off x="6470359" y="1381942"/>
                <a:ext cx="193320" cy="3092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5DC1D97-9E29-C02D-7ED3-1D8B7C903878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452719" y="1363942"/>
                  <a:ext cx="22896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A59D9F8F-1D7A-D8D6-332E-6EC8C0E54EA7}"/>
                    </a:ext>
                  </a:extLst>
                </p14:cNvPr>
                <p14:cNvContentPartPr/>
                <p14:nvPr/>
              </p14:nvContentPartPr>
              <p14:xfrm>
                <a:off x="6803719" y="1873342"/>
                <a:ext cx="310680" cy="15822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A59D9F8F-1D7A-D8D6-332E-6EC8C0E54EA7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786079" y="1855702"/>
                  <a:ext cx="346320" cy="161784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925" y="30988"/>
            <a:ext cx="7721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35" dirty="0">
                <a:latin typeface="Arial"/>
                <a:cs typeface="Arial"/>
              </a:rPr>
              <a:t>Official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(Open)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0847" y="2310447"/>
            <a:ext cx="972185" cy="46355"/>
          </a:xfrm>
          <a:custGeom>
            <a:avLst/>
            <a:gdLst/>
            <a:ahLst/>
            <a:cxnLst/>
            <a:rect l="l" t="t" r="r" b="b"/>
            <a:pathLst>
              <a:path w="972185" h="46355">
                <a:moveTo>
                  <a:pt x="15989" y="42583"/>
                </a:moveTo>
                <a:lnTo>
                  <a:pt x="12192" y="41706"/>
                </a:lnTo>
                <a:lnTo>
                  <a:pt x="8216" y="41313"/>
                </a:lnTo>
                <a:lnTo>
                  <a:pt x="2895" y="41427"/>
                </a:lnTo>
                <a:lnTo>
                  <a:pt x="5880" y="42354"/>
                </a:lnTo>
                <a:lnTo>
                  <a:pt x="11087" y="42430"/>
                </a:lnTo>
                <a:lnTo>
                  <a:pt x="15989" y="42583"/>
                </a:lnTo>
                <a:close/>
              </a:path>
              <a:path w="972185" h="46355">
                <a:moveTo>
                  <a:pt x="16065" y="42621"/>
                </a:moveTo>
                <a:close/>
              </a:path>
              <a:path w="972185" h="46355">
                <a:moveTo>
                  <a:pt x="295363" y="44424"/>
                </a:moveTo>
                <a:lnTo>
                  <a:pt x="295033" y="44411"/>
                </a:lnTo>
                <a:lnTo>
                  <a:pt x="295046" y="45110"/>
                </a:lnTo>
                <a:lnTo>
                  <a:pt x="295363" y="44424"/>
                </a:lnTo>
                <a:close/>
              </a:path>
              <a:path w="972185" h="46355">
                <a:moveTo>
                  <a:pt x="393230" y="5664"/>
                </a:moveTo>
                <a:lnTo>
                  <a:pt x="324065" y="4787"/>
                </a:lnTo>
                <a:lnTo>
                  <a:pt x="274675" y="5664"/>
                </a:lnTo>
                <a:lnTo>
                  <a:pt x="393230" y="5664"/>
                </a:lnTo>
                <a:close/>
              </a:path>
              <a:path w="972185" h="46355">
                <a:moveTo>
                  <a:pt x="681456" y="39585"/>
                </a:moveTo>
                <a:lnTo>
                  <a:pt x="680262" y="39598"/>
                </a:lnTo>
                <a:lnTo>
                  <a:pt x="681139" y="39941"/>
                </a:lnTo>
                <a:lnTo>
                  <a:pt x="681456" y="39585"/>
                </a:lnTo>
                <a:close/>
              </a:path>
              <a:path w="972185" h="46355">
                <a:moveTo>
                  <a:pt x="835609" y="41122"/>
                </a:moveTo>
                <a:lnTo>
                  <a:pt x="831621" y="41186"/>
                </a:lnTo>
                <a:lnTo>
                  <a:pt x="832192" y="41935"/>
                </a:lnTo>
                <a:lnTo>
                  <a:pt x="835609" y="41122"/>
                </a:lnTo>
                <a:close/>
              </a:path>
              <a:path w="972185" h="46355">
                <a:moveTo>
                  <a:pt x="967892" y="1270"/>
                </a:moveTo>
                <a:lnTo>
                  <a:pt x="966673" y="1270"/>
                </a:lnTo>
                <a:lnTo>
                  <a:pt x="963879" y="1346"/>
                </a:lnTo>
                <a:lnTo>
                  <a:pt x="966597" y="1346"/>
                </a:lnTo>
                <a:lnTo>
                  <a:pt x="967892" y="1270"/>
                </a:lnTo>
                <a:close/>
              </a:path>
              <a:path w="972185" h="46355">
                <a:moveTo>
                  <a:pt x="971613" y="2489"/>
                </a:moveTo>
                <a:lnTo>
                  <a:pt x="965250" y="2400"/>
                </a:lnTo>
                <a:lnTo>
                  <a:pt x="963561" y="2374"/>
                </a:lnTo>
                <a:lnTo>
                  <a:pt x="955319" y="2400"/>
                </a:lnTo>
                <a:lnTo>
                  <a:pt x="953312" y="2171"/>
                </a:lnTo>
                <a:lnTo>
                  <a:pt x="963955" y="1308"/>
                </a:lnTo>
                <a:lnTo>
                  <a:pt x="954824" y="927"/>
                </a:lnTo>
                <a:lnTo>
                  <a:pt x="947737" y="622"/>
                </a:lnTo>
                <a:lnTo>
                  <a:pt x="932154" y="495"/>
                </a:lnTo>
                <a:lnTo>
                  <a:pt x="900430" y="927"/>
                </a:lnTo>
                <a:lnTo>
                  <a:pt x="900963" y="762"/>
                </a:lnTo>
                <a:lnTo>
                  <a:pt x="901611" y="571"/>
                </a:lnTo>
                <a:lnTo>
                  <a:pt x="897674" y="0"/>
                </a:lnTo>
                <a:lnTo>
                  <a:pt x="889901" y="762"/>
                </a:lnTo>
                <a:lnTo>
                  <a:pt x="882777" y="152"/>
                </a:lnTo>
                <a:lnTo>
                  <a:pt x="844397" y="1422"/>
                </a:lnTo>
                <a:lnTo>
                  <a:pt x="687184" y="2679"/>
                </a:lnTo>
                <a:lnTo>
                  <a:pt x="688301" y="2527"/>
                </a:lnTo>
                <a:lnTo>
                  <a:pt x="533628" y="3721"/>
                </a:lnTo>
                <a:lnTo>
                  <a:pt x="486270" y="3251"/>
                </a:lnTo>
                <a:lnTo>
                  <a:pt x="441325" y="5880"/>
                </a:lnTo>
                <a:lnTo>
                  <a:pt x="274675" y="5664"/>
                </a:lnTo>
                <a:lnTo>
                  <a:pt x="275297" y="5499"/>
                </a:lnTo>
                <a:lnTo>
                  <a:pt x="275501" y="5435"/>
                </a:lnTo>
                <a:lnTo>
                  <a:pt x="275907" y="5321"/>
                </a:lnTo>
                <a:lnTo>
                  <a:pt x="256743" y="5435"/>
                </a:lnTo>
                <a:lnTo>
                  <a:pt x="194995" y="4965"/>
                </a:lnTo>
                <a:lnTo>
                  <a:pt x="174663" y="5054"/>
                </a:lnTo>
                <a:lnTo>
                  <a:pt x="176695" y="5245"/>
                </a:lnTo>
                <a:lnTo>
                  <a:pt x="169227" y="5499"/>
                </a:lnTo>
                <a:lnTo>
                  <a:pt x="164807" y="5181"/>
                </a:lnTo>
                <a:lnTo>
                  <a:pt x="160921" y="4622"/>
                </a:lnTo>
                <a:lnTo>
                  <a:pt x="155028" y="4140"/>
                </a:lnTo>
                <a:lnTo>
                  <a:pt x="119951" y="7721"/>
                </a:lnTo>
                <a:lnTo>
                  <a:pt x="82753" y="8318"/>
                </a:lnTo>
                <a:lnTo>
                  <a:pt x="44513" y="7048"/>
                </a:lnTo>
                <a:lnTo>
                  <a:pt x="6299" y="5054"/>
                </a:lnTo>
                <a:lnTo>
                  <a:pt x="749" y="15367"/>
                </a:lnTo>
                <a:lnTo>
                  <a:pt x="0" y="28536"/>
                </a:lnTo>
                <a:lnTo>
                  <a:pt x="7099" y="39090"/>
                </a:lnTo>
                <a:lnTo>
                  <a:pt x="25069" y="41503"/>
                </a:lnTo>
                <a:lnTo>
                  <a:pt x="16675" y="41389"/>
                </a:lnTo>
                <a:lnTo>
                  <a:pt x="22847" y="41617"/>
                </a:lnTo>
                <a:lnTo>
                  <a:pt x="18554" y="42087"/>
                </a:lnTo>
                <a:lnTo>
                  <a:pt x="16179" y="42583"/>
                </a:lnTo>
                <a:lnTo>
                  <a:pt x="18326" y="42583"/>
                </a:lnTo>
                <a:lnTo>
                  <a:pt x="27012" y="43345"/>
                </a:lnTo>
                <a:lnTo>
                  <a:pt x="21463" y="42506"/>
                </a:lnTo>
                <a:lnTo>
                  <a:pt x="45770" y="43078"/>
                </a:lnTo>
                <a:lnTo>
                  <a:pt x="155562" y="45224"/>
                </a:lnTo>
                <a:lnTo>
                  <a:pt x="165341" y="45135"/>
                </a:lnTo>
                <a:lnTo>
                  <a:pt x="175031" y="44678"/>
                </a:lnTo>
                <a:lnTo>
                  <a:pt x="184581" y="44678"/>
                </a:lnTo>
                <a:lnTo>
                  <a:pt x="193357" y="45872"/>
                </a:lnTo>
                <a:lnTo>
                  <a:pt x="201866" y="45440"/>
                </a:lnTo>
                <a:lnTo>
                  <a:pt x="247523" y="45212"/>
                </a:lnTo>
                <a:lnTo>
                  <a:pt x="253695" y="45262"/>
                </a:lnTo>
                <a:lnTo>
                  <a:pt x="254304" y="45173"/>
                </a:lnTo>
                <a:lnTo>
                  <a:pt x="257949" y="44653"/>
                </a:lnTo>
                <a:lnTo>
                  <a:pt x="261899" y="44081"/>
                </a:lnTo>
                <a:lnTo>
                  <a:pt x="271335" y="44284"/>
                </a:lnTo>
                <a:lnTo>
                  <a:pt x="281089" y="44704"/>
                </a:lnTo>
                <a:lnTo>
                  <a:pt x="290195" y="44196"/>
                </a:lnTo>
                <a:lnTo>
                  <a:pt x="290118" y="44348"/>
                </a:lnTo>
                <a:lnTo>
                  <a:pt x="295033" y="44411"/>
                </a:lnTo>
                <a:lnTo>
                  <a:pt x="295021" y="44196"/>
                </a:lnTo>
                <a:lnTo>
                  <a:pt x="295008" y="43878"/>
                </a:lnTo>
                <a:lnTo>
                  <a:pt x="308114" y="45300"/>
                </a:lnTo>
                <a:lnTo>
                  <a:pt x="302183" y="43878"/>
                </a:lnTo>
                <a:lnTo>
                  <a:pt x="302018" y="43840"/>
                </a:lnTo>
                <a:lnTo>
                  <a:pt x="302945" y="43421"/>
                </a:lnTo>
                <a:lnTo>
                  <a:pt x="317334" y="43421"/>
                </a:lnTo>
                <a:lnTo>
                  <a:pt x="310095" y="44615"/>
                </a:lnTo>
                <a:lnTo>
                  <a:pt x="355803" y="45224"/>
                </a:lnTo>
                <a:lnTo>
                  <a:pt x="419328" y="45720"/>
                </a:lnTo>
                <a:lnTo>
                  <a:pt x="446951" y="45567"/>
                </a:lnTo>
                <a:lnTo>
                  <a:pt x="445998" y="45262"/>
                </a:lnTo>
                <a:lnTo>
                  <a:pt x="444195" y="44691"/>
                </a:lnTo>
                <a:lnTo>
                  <a:pt x="437565" y="45262"/>
                </a:lnTo>
                <a:lnTo>
                  <a:pt x="435076" y="43878"/>
                </a:lnTo>
                <a:lnTo>
                  <a:pt x="456692" y="44627"/>
                </a:lnTo>
                <a:lnTo>
                  <a:pt x="478612" y="44996"/>
                </a:lnTo>
                <a:lnTo>
                  <a:pt x="500214" y="44831"/>
                </a:lnTo>
                <a:lnTo>
                  <a:pt x="520852" y="43954"/>
                </a:lnTo>
                <a:lnTo>
                  <a:pt x="521106" y="43421"/>
                </a:lnTo>
                <a:lnTo>
                  <a:pt x="521271" y="43065"/>
                </a:lnTo>
                <a:lnTo>
                  <a:pt x="529412" y="43129"/>
                </a:lnTo>
                <a:lnTo>
                  <a:pt x="538289" y="43065"/>
                </a:lnTo>
                <a:lnTo>
                  <a:pt x="539470" y="42506"/>
                </a:lnTo>
                <a:lnTo>
                  <a:pt x="540918" y="41821"/>
                </a:lnTo>
                <a:lnTo>
                  <a:pt x="542721" y="42506"/>
                </a:lnTo>
                <a:lnTo>
                  <a:pt x="552056" y="42811"/>
                </a:lnTo>
                <a:lnTo>
                  <a:pt x="546506" y="43421"/>
                </a:lnTo>
                <a:lnTo>
                  <a:pt x="549681" y="43459"/>
                </a:lnTo>
                <a:lnTo>
                  <a:pt x="552754" y="43688"/>
                </a:lnTo>
                <a:lnTo>
                  <a:pt x="555002" y="43345"/>
                </a:lnTo>
                <a:lnTo>
                  <a:pt x="550951" y="42964"/>
                </a:lnTo>
                <a:lnTo>
                  <a:pt x="561632" y="42773"/>
                </a:lnTo>
                <a:lnTo>
                  <a:pt x="567448" y="43840"/>
                </a:lnTo>
                <a:lnTo>
                  <a:pt x="573366" y="42773"/>
                </a:lnTo>
                <a:lnTo>
                  <a:pt x="574421" y="42583"/>
                </a:lnTo>
                <a:lnTo>
                  <a:pt x="570484" y="42011"/>
                </a:lnTo>
                <a:lnTo>
                  <a:pt x="582193" y="41821"/>
                </a:lnTo>
                <a:lnTo>
                  <a:pt x="584720" y="43192"/>
                </a:lnTo>
                <a:lnTo>
                  <a:pt x="578180" y="43611"/>
                </a:lnTo>
                <a:lnTo>
                  <a:pt x="585431" y="43573"/>
                </a:lnTo>
                <a:lnTo>
                  <a:pt x="591743" y="43446"/>
                </a:lnTo>
                <a:lnTo>
                  <a:pt x="597712" y="43192"/>
                </a:lnTo>
                <a:lnTo>
                  <a:pt x="603986" y="42735"/>
                </a:lnTo>
                <a:lnTo>
                  <a:pt x="600837" y="42697"/>
                </a:lnTo>
                <a:lnTo>
                  <a:pt x="614692" y="41821"/>
                </a:lnTo>
                <a:lnTo>
                  <a:pt x="616699" y="41694"/>
                </a:lnTo>
                <a:lnTo>
                  <a:pt x="621068" y="41503"/>
                </a:lnTo>
                <a:lnTo>
                  <a:pt x="666191" y="39585"/>
                </a:lnTo>
                <a:lnTo>
                  <a:pt x="681291" y="38404"/>
                </a:lnTo>
                <a:lnTo>
                  <a:pt x="676503" y="37338"/>
                </a:lnTo>
                <a:lnTo>
                  <a:pt x="684237" y="36537"/>
                </a:lnTo>
                <a:lnTo>
                  <a:pt x="684352" y="36410"/>
                </a:lnTo>
                <a:lnTo>
                  <a:pt x="685431" y="36410"/>
                </a:lnTo>
                <a:lnTo>
                  <a:pt x="684237" y="36537"/>
                </a:lnTo>
                <a:lnTo>
                  <a:pt x="681456" y="39585"/>
                </a:lnTo>
                <a:lnTo>
                  <a:pt x="791311" y="39154"/>
                </a:lnTo>
                <a:lnTo>
                  <a:pt x="805472" y="39217"/>
                </a:lnTo>
                <a:lnTo>
                  <a:pt x="827062" y="41236"/>
                </a:lnTo>
                <a:lnTo>
                  <a:pt x="831621" y="41186"/>
                </a:lnTo>
                <a:lnTo>
                  <a:pt x="829945" y="38989"/>
                </a:lnTo>
                <a:lnTo>
                  <a:pt x="829475" y="38366"/>
                </a:lnTo>
                <a:lnTo>
                  <a:pt x="870394" y="37541"/>
                </a:lnTo>
                <a:lnTo>
                  <a:pt x="891425" y="37541"/>
                </a:lnTo>
                <a:lnTo>
                  <a:pt x="894842" y="38823"/>
                </a:lnTo>
                <a:lnTo>
                  <a:pt x="896950" y="38862"/>
                </a:lnTo>
                <a:lnTo>
                  <a:pt x="900163" y="38709"/>
                </a:lnTo>
                <a:lnTo>
                  <a:pt x="902119" y="39090"/>
                </a:lnTo>
                <a:lnTo>
                  <a:pt x="900518" y="38709"/>
                </a:lnTo>
                <a:lnTo>
                  <a:pt x="898283" y="38176"/>
                </a:lnTo>
                <a:lnTo>
                  <a:pt x="908735" y="38481"/>
                </a:lnTo>
                <a:lnTo>
                  <a:pt x="906348" y="38176"/>
                </a:lnTo>
                <a:lnTo>
                  <a:pt x="905751" y="38100"/>
                </a:lnTo>
                <a:lnTo>
                  <a:pt x="918349" y="37515"/>
                </a:lnTo>
                <a:lnTo>
                  <a:pt x="935697" y="36715"/>
                </a:lnTo>
                <a:lnTo>
                  <a:pt x="936104" y="36410"/>
                </a:lnTo>
                <a:lnTo>
                  <a:pt x="948461" y="27101"/>
                </a:lnTo>
                <a:lnTo>
                  <a:pt x="956335" y="14084"/>
                </a:lnTo>
                <a:lnTo>
                  <a:pt x="963930" y="8318"/>
                </a:lnTo>
                <a:lnTo>
                  <a:pt x="967143" y="5880"/>
                </a:lnTo>
                <a:lnTo>
                  <a:pt x="970000" y="3721"/>
                </a:lnTo>
                <a:lnTo>
                  <a:pt x="971359" y="2679"/>
                </a:lnTo>
                <a:lnTo>
                  <a:pt x="971613" y="2489"/>
                </a:lnTo>
                <a:close/>
              </a:path>
            </a:pathLst>
          </a:custGeom>
          <a:solidFill>
            <a:srgbClr val="A7A2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25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45" dirty="0"/>
              <a:t>Left</a:t>
            </a:r>
            <a:r>
              <a:rPr spc="-265" dirty="0"/>
              <a:t> </a:t>
            </a:r>
            <a:r>
              <a:rPr spc="-215" dirty="0"/>
              <a:t>Outer</a:t>
            </a:r>
            <a:r>
              <a:rPr spc="-270" dirty="0"/>
              <a:t> </a:t>
            </a:r>
            <a:r>
              <a:rPr spc="-425" dirty="0"/>
              <a:t>Join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33042" y="2528315"/>
            <a:ext cx="3390265" cy="266827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spc="-10" dirty="0">
                <a:latin typeface="Avenir-Book"/>
                <a:cs typeface="Avenir-Book"/>
              </a:rPr>
              <a:t>Syntax:</a:t>
            </a:r>
            <a:endParaRPr sz="2000" dirty="0">
              <a:latin typeface="Avenir-Book"/>
              <a:cs typeface="Avenir-Book"/>
            </a:endParaRPr>
          </a:p>
          <a:p>
            <a:pPr marL="12700" marR="603250">
              <a:lnSpc>
                <a:spcPts val="3720"/>
              </a:lnSpc>
              <a:spcBef>
                <a:spcPts val="225"/>
              </a:spcBef>
            </a:pPr>
            <a:r>
              <a:rPr sz="2000" dirty="0">
                <a:solidFill>
                  <a:srgbClr val="FF0000"/>
                </a:solidFill>
                <a:highlight>
                  <a:srgbClr val="FFFF00"/>
                </a:highlight>
                <a:latin typeface="Avenir-Book"/>
                <a:cs typeface="Avenir-Book"/>
              </a:rPr>
              <a:t>SELECT</a:t>
            </a:r>
            <a:r>
              <a:rPr sz="2000" spc="-15" dirty="0">
                <a:solidFill>
                  <a:srgbClr val="FF0000"/>
                </a:solidFill>
                <a:highlight>
                  <a:srgbClr val="FFFF00"/>
                </a:highlight>
                <a:latin typeface="Avenir-Book"/>
                <a:cs typeface="Avenir-Book"/>
              </a:rPr>
              <a:t> </a:t>
            </a:r>
            <a:r>
              <a:rPr sz="2000" spc="-10" dirty="0">
                <a:solidFill>
                  <a:srgbClr val="FF0000"/>
                </a:solidFill>
                <a:highlight>
                  <a:srgbClr val="FFFF00"/>
                </a:highlight>
                <a:latin typeface="Avenir-Book"/>
                <a:cs typeface="Avenir-Book"/>
              </a:rPr>
              <a:t>&lt;columnname&gt; </a:t>
            </a:r>
            <a:r>
              <a:rPr sz="2000" dirty="0">
                <a:solidFill>
                  <a:srgbClr val="FF0000"/>
                </a:solidFill>
                <a:highlight>
                  <a:srgbClr val="FFFF00"/>
                </a:highlight>
                <a:latin typeface="Avenir-Book"/>
                <a:cs typeface="Avenir-Book"/>
              </a:rPr>
              <a:t>FROM</a:t>
            </a:r>
            <a:r>
              <a:rPr sz="2000" spc="-30" dirty="0">
                <a:solidFill>
                  <a:srgbClr val="FF0000"/>
                </a:solidFill>
                <a:highlight>
                  <a:srgbClr val="FFFF00"/>
                </a:highlight>
                <a:latin typeface="Avenir-Book"/>
                <a:cs typeface="Avenir-Book"/>
              </a:rPr>
              <a:t> </a:t>
            </a:r>
            <a:r>
              <a:rPr sz="2000" dirty="0">
                <a:solidFill>
                  <a:srgbClr val="FF0000"/>
                </a:solidFill>
                <a:highlight>
                  <a:srgbClr val="FFFF00"/>
                </a:highlight>
                <a:latin typeface="Avenir-Book"/>
                <a:cs typeface="Avenir-Book"/>
              </a:rPr>
              <a:t>Table</a:t>
            </a:r>
            <a:r>
              <a:rPr sz="2000" spc="-15" dirty="0">
                <a:solidFill>
                  <a:srgbClr val="FF0000"/>
                </a:solidFill>
                <a:highlight>
                  <a:srgbClr val="FFFF00"/>
                </a:highlight>
                <a:latin typeface="Avenir-Book"/>
                <a:cs typeface="Avenir-Book"/>
              </a:rPr>
              <a:t> </a:t>
            </a:r>
            <a:r>
              <a:rPr sz="2000" spc="-50" dirty="0">
                <a:solidFill>
                  <a:srgbClr val="FF0000"/>
                </a:solidFill>
                <a:highlight>
                  <a:srgbClr val="FFFF00"/>
                </a:highlight>
                <a:latin typeface="Avenir-Book"/>
                <a:cs typeface="Avenir-Book"/>
              </a:rPr>
              <a:t>1</a:t>
            </a:r>
            <a:endParaRPr sz="2000" dirty="0">
              <a:solidFill>
                <a:srgbClr val="FF0000"/>
              </a:solidFill>
              <a:highlight>
                <a:srgbClr val="FFFF00"/>
              </a:highlight>
              <a:latin typeface="Avenir-Book"/>
              <a:cs typeface="Avenir-Book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2000" dirty="0">
                <a:solidFill>
                  <a:srgbClr val="FF0000"/>
                </a:solidFill>
                <a:highlight>
                  <a:srgbClr val="FFFF00"/>
                </a:highlight>
                <a:latin typeface="Avenir-Book"/>
                <a:cs typeface="Avenir-Book"/>
              </a:rPr>
              <a:t>LEFT</a:t>
            </a:r>
            <a:r>
              <a:rPr sz="2000" spc="-30" dirty="0">
                <a:solidFill>
                  <a:srgbClr val="FF0000"/>
                </a:solidFill>
                <a:highlight>
                  <a:srgbClr val="FFFF00"/>
                </a:highlight>
                <a:latin typeface="Avenir-Book"/>
                <a:cs typeface="Avenir-Book"/>
              </a:rPr>
              <a:t> </a:t>
            </a:r>
            <a:r>
              <a:rPr sz="2000" dirty="0">
                <a:solidFill>
                  <a:srgbClr val="FF0000"/>
                </a:solidFill>
                <a:highlight>
                  <a:srgbClr val="FFFF00"/>
                </a:highlight>
                <a:latin typeface="Avenir-Book"/>
                <a:cs typeface="Avenir-Book"/>
              </a:rPr>
              <a:t>OUTER</a:t>
            </a:r>
            <a:r>
              <a:rPr sz="2000" spc="-15" dirty="0">
                <a:solidFill>
                  <a:srgbClr val="FF0000"/>
                </a:solidFill>
                <a:highlight>
                  <a:srgbClr val="FFFF00"/>
                </a:highlight>
                <a:latin typeface="Avenir-Book"/>
                <a:cs typeface="Avenir-Book"/>
              </a:rPr>
              <a:t> </a:t>
            </a:r>
            <a:r>
              <a:rPr sz="2000" dirty="0">
                <a:solidFill>
                  <a:srgbClr val="FF0000"/>
                </a:solidFill>
                <a:highlight>
                  <a:srgbClr val="FFFF00"/>
                </a:highlight>
                <a:latin typeface="Avenir-Book"/>
                <a:cs typeface="Avenir-Book"/>
              </a:rPr>
              <a:t>JOIN</a:t>
            </a:r>
            <a:r>
              <a:rPr sz="2000" spc="-20" dirty="0">
                <a:solidFill>
                  <a:srgbClr val="FF0000"/>
                </a:solidFill>
                <a:highlight>
                  <a:srgbClr val="FFFF00"/>
                </a:highlight>
                <a:latin typeface="Avenir-Book"/>
                <a:cs typeface="Avenir-Book"/>
              </a:rPr>
              <a:t> </a:t>
            </a:r>
            <a:r>
              <a:rPr sz="2000" spc="-10" dirty="0">
                <a:solidFill>
                  <a:srgbClr val="FF0000"/>
                </a:solidFill>
                <a:highlight>
                  <a:srgbClr val="FFFF00"/>
                </a:highlight>
                <a:latin typeface="Avenir-Book"/>
                <a:cs typeface="Avenir-Book"/>
              </a:rPr>
              <a:t>Table2</a:t>
            </a:r>
            <a:endParaRPr sz="2000" dirty="0">
              <a:solidFill>
                <a:srgbClr val="FF0000"/>
              </a:solidFill>
              <a:highlight>
                <a:srgbClr val="FFFF00"/>
              </a:highlight>
              <a:latin typeface="Avenir-Book"/>
              <a:cs typeface="Avenir-Book"/>
            </a:endParaRPr>
          </a:p>
          <a:p>
            <a:pPr marL="241300" marR="5080" indent="-228600">
              <a:lnSpc>
                <a:spcPct val="112000"/>
              </a:lnSpc>
              <a:spcBef>
                <a:spcPts val="910"/>
              </a:spcBef>
            </a:pPr>
            <a:r>
              <a:rPr sz="2000" dirty="0">
                <a:solidFill>
                  <a:srgbClr val="FF0000"/>
                </a:solidFill>
                <a:highlight>
                  <a:srgbClr val="FFFF00"/>
                </a:highlight>
                <a:latin typeface="Avenir-Book"/>
                <a:cs typeface="Avenir-Book"/>
              </a:rPr>
              <a:t>ON</a:t>
            </a:r>
            <a:r>
              <a:rPr sz="2000" spc="-45" dirty="0">
                <a:solidFill>
                  <a:srgbClr val="FF0000"/>
                </a:solidFill>
                <a:highlight>
                  <a:srgbClr val="FFFF00"/>
                </a:highlight>
                <a:latin typeface="Avenir-Book"/>
                <a:cs typeface="Avenir-Book"/>
              </a:rPr>
              <a:t> </a:t>
            </a:r>
            <a:r>
              <a:rPr sz="2000" dirty="0">
                <a:solidFill>
                  <a:srgbClr val="FF0000"/>
                </a:solidFill>
                <a:highlight>
                  <a:srgbClr val="FFFF00"/>
                </a:highlight>
                <a:latin typeface="Avenir-Book"/>
                <a:cs typeface="Avenir-Book"/>
              </a:rPr>
              <a:t>Table1.&lt;columnname&gt;</a:t>
            </a:r>
            <a:r>
              <a:rPr sz="2000" spc="-35" dirty="0">
                <a:solidFill>
                  <a:srgbClr val="FF0000"/>
                </a:solidFill>
                <a:highlight>
                  <a:srgbClr val="FFFF00"/>
                </a:highlight>
                <a:latin typeface="Avenir-Book"/>
                <a:cs typeface="Avenir-Book"/>
              </a:rPr>
              <a:t> </a:t>
            </a:r>
            <a:r>
              <a:rPr sz="2000" spc="-50" dirty="0">
                <a:solidFill>
                  <a:srgbClr val="FF0000"/>
                </a:solidFill>
                <a:highlight>
                  <a:srgbClr val="FFFF00"/>
                </a:highlight>
                <a:latin typeface="Avenir-Book"/>
                <a:cs typeface="Avenir-Book"/>
              </a:rPr>
              <a:t>= </a:t>
            </a:r>
            <a:r>
              <a:rPr sz="2000" spc="-10" dirty="0">
                <a:solidFill>
                  <a:srgbClr val="FF0000"/>
                </a:solidFill>
                <a:highlight>
                  <a:srgbClr val="FFFF00"/>
                </a:highlight>
                <a:latin typeface="Avenir-Book"/>
                <a:cs typeface="Avenir-Book"/>
              </a:rPr>
              <a:t>Table2.&lt;columnname&gt;</a:t>
            </a:r>
            <a:endParaRPr sz="2000" dirty="0">
              <a:solidFill>
                <a:srgbClr val="FF0000"/>
              </a:solidFill>
              <a:highlight>
                <a:srgbClr val="FFFF00"/>
              </a:highlight>
              <a:latin typeface="Avenir-Book"/>
              <a:cs typeface="Avenir-Book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79771" y="2948290"/>
            <a:ext cx="4874985" cy="302978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925" y="30988"/>
            <a:ext cx="7721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35" dirty="0">
                <a:latin typeface="Arial"/>
                <a:cs typeface="Arial"/>
              </a:rPr>
              <a:t>Official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(Open)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0847" y="2310447"/>
            <a:ext cx="972185" cy="46355"/>
          </a:xfrm>
          <a:custGeom>
            <a:avLst/>
            <a:gdLst/>
            <a:ahLst/>
            <a:cxnLst/>
            <a:rect l="l" t="t" r="r" b="b"/>
            <a:pathLst>
              <a:path w="972185" h="46355">
                <a:moveTo>
                  <a:pt x="15989" y="42583"/>
                </a:moveTo>
                <a:lnTo>
                  <a:pt x="12192" y="41706"/>
                </a:lnTo>
                <a:lnTo>
                  <a:pt x="8216" y="41313"/>
                </a:lnTo>
                <a:lnTo>
                  <a:pt x="2895" y="41427"/>
                </a:lnTo>
                <a:lnTo>
                  <a:pt x="5880" y="42354"/>
                </a:lnTo>
                <a:lnTo>
                  <a:pt x="11087" y="42430"/>
                </a:lnTo>
                <a:lnTo>
                  <a:pt x="15989" y="42583"/>
                </a:lnTo>
                <a:close/>
              </a:path>
              <a:path w="972185" h="46355">
                <a:moveTo>
                  <a:pt x="16065" y="42621"/>
                </a:moveTo>
                <a:close/>
              </a:path>
              <a:path w="972185" h="46355">
                <a:moveTo>
                  <a:pt x="295363" y="44424"/>
                </a:moveTo>
                <a:lnTo>
                  <a:pt x="295033" y="44411"/>
                </a:lnTo>
                <a:lnTo>
                  <a:pt x="295046" y="45110"/>
                </a:lnTo>
                <a:lnTo>
                  <a:pt x="295363" y="44424"/>
                </a:lnTo>
                <a:close/>
              </a:path>
              <a:path w="972185" h="46355">
                <a:moveTo>
                  <a:pt x="393230" y="5664"/>
                </a:moveTo>
                <a:lnTo>
                  <a:pt x="324065" y="4787"/>
                </a:lnTo>
                <a:lnTo>
                  <a:pt x="274675" y="5664"/>
                </a:lnTo>
                <a:lnTo>
                  <a:pt x="393230" y="5664"/>
                </a:lnTo>
                <a:close/>
              </a:path>
              <a:path w="972185" h="46355">
                <a:moveTo>
                  <a:pt x="681456" y="39585"/>
                </a:moveTo>
                <a:lnTo>
                  <a:pt x="680262" y="39598"/>
                </a:lnTo>
                <a:lnTo>
                  <a:pt x="681139" y="39941"/>
                </a:lnTo>
                <a:lnTo>
                  <a:pt x="681456" y="39585"/>
                </a:lnTo>
                <a:close/>
              </a:path>
              <a:path w="972185" h="46355">
                <a:moveTo>
                  <a:pt x="835609" y="41122"/>
                </a:moveTo>
                <a:lnTo>
                  <a:pt x="831621" y="41186"/>
                </a:lnTo>
                <a:lnTo>
                  <a:pt x="832192" y="41935"/>
                </a:lnTo>
                <a:lnTo>
                  <a:pt x="835609" y="41122"/>
                </a:lnTo>
                <a:close/>
              </a:path>
              <a:path w="972185" h="46355">
                <a:moveTo>
                  <a:pt x="967892" y="1270"/>
                </a:moveTo>
                <a:lnTo>
                  <a:pt x="966673" y="1270"/>
                </a:lnTo>
                <a:lnTo>
                  <a:pt x="963879" y="1346"/>
                </a:lnTo>
                <a:lnTo>
                  <a:pt x="966597" y="1346"/>
                </a:lnTo>
                <a:lnTo>
                  <a:pt x="967892" y="1270"/>
                </a:lnTo>
                <a:close/>
              </a:path>
              <a:path w="972185" h="46355">
                <a:moveTo>
                  <a:pt x="971613" y="2489"/>
                </a:moveTo>
                <a:lnTo>
                  <a:pt x="965250" y="2400"/>
                </a:lnTo>
                <a:lnTo>
                  <a:pt x="963561" y="2374"/>
                </a:lnTo>
                <a:lnTo>
                  <a:pt x="955319" y="2400"/>
                </a:lnTo>
                <a:lnTo>
                  <a:pt x="953312" y="2171"/>
                </a:lnTo>
                <a:lnTo>
                  <a:pt x="963955" y="1308"/>
                </a:lnTo>
                <a:lnTo>
                  <a:pt x="954824" y="927"/>
                </a:lnTo>
                <a:lnTo>
                  <a:pt x="947737" y="622"/>
                </a:lnTo>
                <a:lnTo>
                  <a:pt x="932154" y="495"/>
                </a:lnTo>
                <a:lnTo>
                  <a:pt x="900430" y="927"/>
                </a:lnTo>
                <a:lnTo>
                  <a:pt x="900963" y="762"/>
                </a:lnTo>
                <a:lnTo>
                  <a:pt x="901611" y="571"/>
                </a:lnTo>
                <a:lnTo>
                  <a:pt x="897674" y="0"/>
                </a:lnTo>
                <a:lnTo>
                  <a:pt x="889901" y="762"/>
                </a:lnTo>
                <a:lnTo>
                  <a:pt x="882777" y="152"/>
                </a:lnTo>
                <a:lnTo>
                  <a:pt x="844397" y="1422"/>
                </a:lnTo>
                <a:lnTo>
                  <a:pt x="687184" y="2679"/>
                </a:lnTo>
                <a:lnTo>
                  <a:pt x="688301" y="2527"/>
                </a:lnTo>
                <a:lnTo>
                  <a:pt x="533628" y="3721"/>
                </a:lnTo>
                <a:lnTo>
                  <a:pt x="486270" y="3251"/>
                </a:lnTo>
                <a:lnTo>
                  <a:pt x="441325" y="5880"/>
                </a:lnTo>
                <a:lnTo>
                  <a:pt x="274675" y="5664"/>
                </a:lnTo>
                <a:lnTo>
                  <a:pt x="275297" y="5499"/>
                </a:lnTo>
                <a:lnTo>
                  <a:pt x="275501" y="5435"/>
                </a:lnTo>
                <a:lnTo>
                  <a:pt x="275907" y="5321"/>
                </a:lnTo>
                <a:lnTo>
                  <a:pt x="256743" y="5435"/>
                </a:lnTo>
                <a:lnTo>
                  <a:pt x="194995" y="4965"/>
                </a:lnTo>
                <a:lnTo>
                  <a:pt x="174663" y="5054"/>
                </a:lnTo>
                <a:lnTo>
                  <a:pt x="176695" y="5245"/>
                </a:lnTo>
                <a:lnTo>
                  <a:pt x="169227" y="5499"/>
                </a:lnTo>
                <a:lnTo>
                  <a:pt x="164807" y="5181"/>
                </a:lnTo>
                <a:lnTo>
                  <a:pt x="160921" y="4622"/>
                </a:lnTo>
                <a:lnTo>
                  <a:pt x="155028" y="4140"/>
                </a:lnTo>
                <a:lnTo>
                  <a:pt x="119951" y="7721"/>
                </a:lnTo>
                <a:lnTo>
                  <a:pt x="82753" y="8318"/>
                </a:lnTo>
                <a:lnTo>
                  <a:pt x="44513" y="7048"/>
                </a:lnTo>
                <a:lnTo>
                  <a:pt x="6299" y="5054"/>
                </a:lnTo>
                <a:lnTo>
                  <a:pt x="749" y="15367"/>
                </a:lnTo>
                <a:lnTo>
                  <a:pt x="0" y="28536"/>
                </a:lnTo>
                <a:lnTo>
                  <a:pt x="7099" y="39090"/>
                </a:lnTo>
                <a:lnTo>
                  <a:pt x="25069" y="41503"/>
                </a:lnTo>
                <a:lnTo>
                  <a:pt x="16675" y="41389"/>
                </a:lnTo>
                <a:lnTo>
                  <a:pt x="22847" y="41617"/>
                </a:lnTo>
                <a:lnTo>
                  <a:pt x="18554" y="42087"/>
                </a:lnTo>
                <a:lnTo>
                  <a:pt x="16179" y="42583"/>
                </a:lnTo>
                <a:lnTo>
                  <a:pt x="18326" y="42583"/>
                </a:lnTo>
                <a:lnTo>
                  <a:pt x="27012" y="43345"/>
                </a:lnTo>
                <a:lnTo>
                  <a:pt x="21463" y="42506"/>
                </a:lnTo>
                <a:lnTo>
                  <a:pt x="45770" y="43078"/>
                </a:lnTo>
                <a:lnTo>
                  <a:pt x="155562" y="45224"/>
                </a:lnTo>
                <a:lnTo>
                  <a:pt x="165341" y="45135"/>
                </a:lnTo>
                <a:lnTo>
                  <a:pt x="175031" y="44678"/>
                </a:lnTo>
                <a:lnTo>
                  <a:pt x="184581" y="44678"/>
                </a:lnTo>
                <a:lnTo>
                  <a:pt x="193357" y="45872"/>
                </a:lnTo>
                <a:lnTo>
                  <a:pt x="201866" y="45440"/>
                </a:lnTo>
                <a:lnTo>
                  <a:pt x="247523" y="45212"/>
                </a:lnTo>
                <a:lnTo>
                  <a:pt x="253695" y="45262"/>
                </a:lnTo>
                <a:lnTo>
                  <a:pt x="254304" y="45173"/>
                </a:lnTo>
                <a:lnTo>
                  <a:pt x="257949" y="44653"/>
                </a:lnTo>
                <a:lnTo>
                  <a:pt x="261899" y="44081"/>
                </a:lnTo>
                <a:lnTo>
                  <a:pt x="271335" y="44284"/>
                </a:lnTo>
                <a:lnTo>
                  <a:pt x="281089" y="44704"/>
                </a:lnTo>
                <a:lnTo>
                  <a:pt x="290195" y="44196"/>
                </a:lnTo>
                <a:lnTo>
                  <a:pt x="290118" y="44348"/>
                </a:lnTo>
                <a:lnTo>
                  <a:pt x="295033" y="44411"/>
                </a:lnTo>
                <a:lnTo>
                  <a:pt x="295021" y="44196"/>
                </a:lnTo>
                <a:lnTo>
                  <a:pt x="295008" y="43878"/>
                </a:lnTo>
                <a:lnTo>
                  <a:pt x="308114" y="45300"/>
                </a:lnTo>
                <a:lnTo>
                  <a:pt x="302183" y="43878"/>
                </a:lnTo>
                <a:lnTo>
                  <a:pt x="302018" y="43840"/>
                </a:lnTo>
                <a:lnTo>
                  <a:pt x="302945" y="43421"/>
                </a:lnTo>
                <a:lnTo>
                  <a:pt x="317334" y="43421"/>
                </a:lnTo>
                <a:lnTo>
                  <a:pt x="310095" y="44615"/>
                </a:lnTo>
                <a:lnTo>
                  <a:pt x="355803" y="45224"/>
                </a:lnTo>
                <a:lnTo>
                  <a:pt x="419328" y="45720"/>
                </a:lnTo>
                <a:lnTo>
                  <a:pt x="446951" y="45567"/>
                </a:lnTo>
                <a:lnTo>
                  <a:pt x="445998" y="45262"/>
                </a:lnTo>
                <a:lnTo>
                  <a:pt x="444195" y="44691"/>
                </a:lnTo>
                <a:lnTo>
                  <a:pt x="437565" y="45262"/>
                </a:lnTo>
                <a:lnTo>
                  <a:pt x="435076" y="43878"/>
                </a:lnTo>
                <a:lnTo>
                  <a:pt x="456692" y="44627"/>
                </a:lnTo>
                <a:lnTo>
                  <a:pt x="478612" y="44996"/>
                </a:lnTo>
                <a:lnTo>
                  <a:pt x="500214" y="44831"/>
                </a:lnTo>
                <a:lnTo>
                  <a:pt x="520852" y="43954"/>
                </a:lnTo>
                <a:lnTo>
                  <a:pt x="521106" y="43421"/>
                </a:lnTo>
                <a:lnTo>
                  <a:pt x="521271" y="43065"/>
                </a:lnTo>
                <a:lnTo>
                  <a:pt x="529412" y="43129"/>
                </a:lnTo>
                <a:lnTo>
                  <a:pt x="538289" y="43065"/>
                </a:lnTo>
                <a:lnTo>
                  <a:pt x="539470" y="42506"/>
                </a:lnTo>
                <a:lnTo>
                  <a:pt x="540918" y="41821"/>
                </a:lnTo>
                <a:lnTo>
                  <a:pt x="542721" y="42506"/>
                </a:lnTo>
                <a:lnTo>
                  <a:pt x="552056" y="42811"/>
                </a:lnTo>
                <a:lnTo>
                  <a:pt x="546506" y="43421"/>
                </a:lnTo>
                <a:lnTo>
                  <a:pt x="549681" y="43459"/>
                </a:lnTo>
                <a:lnTo>
                  <a:pt x="552754" y="43688"/>
                </a:lnTo>
                <a:lnTo>
                  <a:pt x="555002" y="43345"/>
                </a:lnTo>
                <a:lnTo>
                  <a:pt x="550951" y="42964"/>
                </a:lnTo>
                <a:lnTo>
                  <a:pt x="561632" y="42773"/>
                </a:lnTo>
                <a:lnTo>
                  <a:pt x="567448" y="43840"/>
                </a:lnTo>
                <a:lnTo>
                  <a:pt x="573366" y="42773"/>
                </a:lnTo>
                <a:lnTo>
                  <a:pt x="574421" y="42583"/>
                </a:lnTo>
                <a:lnTo>
                  <a:pt x="570484" y="42011"/>
                </a:lnTo>
                <a:lnTo>
                  <a:pt x="582193" y="41821"/>
                </a:lnTo>
                <a:lnTo>
                  <a:pt x="584720" y="43192"/>
                </a:lnTo>
                <a:lnTo>
                  <a:pt x="578180" y="43611"/>
                </a:lnTo>
                <a:lnTo>
                  <a:pt x="585431" y="43573"/>
                </a:lnTo>
                <a:lnTo>
                  <a:pt x="591743" y="43446"/>
                </a:lnTo>
                <a:lnTo>
                  <a:pt x="597712" y="43192"/>
                </a:lnTo>
                <a:lnTo>
                  <a:pt x="603986" y="42735"/>
                </a:lnTo>
                <a:lnTo>
                  <a:pt x="600837" y="42697"/>
                </a:lnTo>
                <a:lnTo>
                  <a:pt x="614692" y="41821"/>
                </a:lnTo>
                <a:lnTo>
                  <a:pt x="616699" y="41694"/>
                </a:lnTo>
                <a:lnTo>
                  <a:pt x="621068" y="41503"/>
                </a:lnTo>
                <a:lnTo>
                  <a:pt x="666191" y="39585"/>
                </a:lnTo>
                <a:lnTo>
                  <a:pt x="681291" y="38404"/>
                </a:lnTo>
                <a:lnTo>
                  <a:pt x="676503" y="37338"/>
                </a:lnTo>
                <a:lnTo>
                  <a:pt x="684237" y="36537"/>
                </a:lnTo>
                <a:lnTo>
                  <a:pt x="684352" y="36410"/>
                </a:lnTo>
                <a:lnTo>
                  <a:pt x="685431" y="36410"/>
                </a:lnTo>
                <a:lnTo>
                  <a:pt x="684237" y="36537"/>
                </a:lnTo>
                <a:lnTo>
                  <a:pt x="681456" y="39585"/>
                </a:lnTo>
                <a:lnTo>
                  <a:pt x="791311" y="39154"/>
                </a:lnTo>
                <a:lnTo>
                  <a:pt x="805472" y="39217"/>
                </a:lnTo>
                <a:lnTo>
                  <a:pt x="827062" y="41236"/>
                </a:lnTo>
                <a:lnTo>
                  <a:pt x="831621" y="41186"/>
                </a:lnTo>
                <a:lnTo>
                  <a:pt x="829945" y="38989"/>
                </a:lnTo>
                <a:lnTo>
                  <a:pt x="829475" y="38366"/>
                </a:lnTo>
                <a:lnTo>
                  <a:pt x="870394" y="37541"/>
                </a:lnTo>
                <a:lnTo>
                  <a:pt x="891425" y="37541"/>
                </a:lnTo>
                <a:lnTo>
                  <a:pt x="894842" y="38823"/>
                </a:lnTo>
                <a:lnTo>
                  <a:pt x="896950" y="38862"/>
                </a:lnTo>
                <a:lnTo>
                  <a:pt x="900163" y="38709"/>
                </a:lnTo>
                <a:lnTo>
                  <a:pt x="902119" y="39090"/>
                </a:lnTo>
                <a:lnTo>
                  <a:pt x="900518" y="38709"/>
                </a:lnTo>
                <a:lnTo>
                  <a:pt x="898283" y="38176"/>
                </a:lnTo>
                <a:lnTo>
                  <a:pt x="908735" y="38481"/>
                </a:lnTo>
                <a:lnTo>
                  <a:pt x="906348" y="38176"/>
                </a:lnTo>
                <a:lnTo>
                  <a:pt x="905751" y="38100"/>
                </a:lnTo>
                <a:lnTo>
                  <a:pt x="918349" y="37515"/>
                </a:lnTo>
                <a:lnTo>
                  <a:pt x="935697" y="36715"/>
                </a:lnTo>
                <a:lnTo>
                  <a:pt x="936104" y="36410"/>
                </a:lnTo>
                <a:lnTo>
                  <a:pt x="948461" y="27101"/>
                </a:lnTo>
                <a:lnTo>
                  <a:pt x="956335" y="14084"/>
                </a:lnTo>
                <a:lnTo>
                  <a:pt x="963930" y="8318"/>
                </a:lnTo>
                <a:lnTo>
                  <a:pt x="967143" y="5880"/>
                </a:lnTo>
                <a:lnTo>
                  <a:pt x="970000" y="3721"/>
                </a:lnTo>
                <a:lnTo>
                  <a:pt x="971359" y="2679"/>
                </a:lnTo>
                <a:lnTo>
                  <a:pt x="971613" y="2489"/>
                </a:lnTo>
                <a:close/>
              </a:path>
            </a:pathLst>
          </a:custGeom>
          <a:solidFill>
            <a:srgbClr val="A7A2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75837" y="4436364"/>
            <a:ext cx="3621404" cy="1878964"/>
          </a:xfrm>
          <a:prstGeom prst="rect">
            <a:avLst/>
          </a:prstGeom>
        </p:spPr>
        <p:txBody>
          <a:bodyPr vert="horz" wrap="square" lIns="0" tIns="1771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95"/>
              </a:spcBef>
            </a:pPr>
            <a:r>
              <a:rPr sz="2000" dirty="0">
                <a:highlight>
                  <a:srgbClr val="FFFF00"/>
                </a:highlight>
                <a:latin typeface="Avenir-Book"/>
                <a:cs typeface="Avenir-Book"/>
              </a:rPr>
              <a:t>SELECT</a:t>
            </a:r>
            <a:r>
              <a:rPr sz="2000" spc="-5" dirty="0">
                <a:highlight>
                  <a:srgbClr val="FFFF00"/>
                </a:highlight>
                <a:latin typeface="Avenir-Book"/>
                <a:cs typeface="Avenir-Book"/>
              </a:rPr>
              <a:t> </a:t>
            </a:r>
            <a:r>
              <a:rPr sz="2000" spc="-50" dirty="0">
                <a:highlight>
                  <a:srgbClr val="FFFF00"/>
                </a:highlight>
                <a:latin typeface="Avenir-Book"/>
                <a:cs typeface="Avenir-Book"/>
              </a:rPr>
              <a:t>*</a:t>
            </a:r>
            <a:endParaRPr sz="2000" dirty="0">
              <a:highlight>
                <a:srgbClr val="FFFF00"/>
              </a:highlight>
              <a:latin typeface="Avenir-Book"/>
              <a:cs typeface="Avenir-Book"/>
            </a:endParaRPr>
          </a:p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dirty="0">
                <a:highlight>
                  <a:srgbClr val="FFFF00"/>
                </a:highlight>
                <a:latin typeface="Avenir-Book"/>
                <a:cs typeface="Avenir-Book"/>
              </a:rPr>
              <a:t>FROM</a:t>
            </a:r>
            <a:r>
              <a:rPr sz="2000" spc="-25" dirty="0">
                <a:highlight>
                  <a:srgbClr val="FFFF00"/>
                </a:highlight>
                <a:latin typeface="Avenir-Book"/>
                <a:cs typeface="Avenir-Book"/>
              </a:rPr>
              <a:t> </a:t>
            </a:r>
            <a:r>
              <a:rPr sz="2000" dirty="0">
                <a:highlight>
                  <a:srgbClr val="FFFF00"/>
                </a:highlight>
                <a:latin typeface="Avenir-Book"/>
                <a:cs typeface="Avenir-Book"/>
              </a:rPr>
              <a:t>Customers</a:t>
            </a:r>
            <a:r>
              <a:rPr sz="2000" spc="-20" dirty="0">
                <a:highlight>
                  <a:srgbClr val="FFFF00"/>
                </a:highlight>
                <a:latin typeface="Avenir-Book"/>
                <a:cs typeface="Avenir-Book"/>
              </a:rPr>
              <a:t> </a:t>
            </a:r>
            <a:r>
              <a:rPr sz="2000" dirty="0">
                <a:highlight>
                  <a:srgbClr val="FFFF00"/>
                </a:highlight>
                <a:latin typeface="Avenir-Book"/>
                <a:cs typeface="Avenir-Book"/>
              </a:rPr>
              <a:t>AS</a:t>
            </a:r>
            <a:r>
              <a:rPr sz="2000" spc="-15" dirty="0">
                <a:highlight>
                  <a:srgbClr val="FFFF00"/>
                </a:highlight>
                <a:latin typeface="Avenir-Book"/>
                <a:cs typeface="Avenir-Book"/>
              </a:rPr>
              <a:t> </a:t>
            </a:r>
            <a:r>
              <a:rPr sz="2000" spc="-50" dirty="0">
                <a:highlight>
                  <a:srgbClr val="FFFF00"/>
                </a:highlight>
                <a:latin typeface="Avenir-Book"/>
                <a:cs typeface="Avenir-Book"/>
              </a:rPr>
              <a:t>C</a:t>
            </a:r>
            <a:endParaRPr sz="2000" dirty="0">
              <a:highlight>
                <a:srgbClr val="FFFF00"/>
              </a:highlight>
              <a:latin typeface="Avenir-Book"/>
              <a:cs typeface="Avenir-Book"/>
            </a:endParaRPr>
          </a:p>
          <a:p>
            <a:pPr marL="12700" marR="5080">
              <a:lnSpc>
                <a:spcPct val="150000"/>
              </a:lnSpc>
            </a:pPr>
            <a:r>
              <a:rPr sz="2000" dirty="0">
                <a:highlight>
                  <a:srgbClr val="FFFF00"/>
                </a:highlight>
                <a:latin typeface="Avenir-Book"/>
                <a:cs typeface="Avenir-Book"/>
              </a:rPr>
              <a:t>LEFT</a:t>
            </a:r>
            <a:r>
              <a:rPr sz="2000" spc="-30" dirty="0">
                <a:highlight>
                  <a:srgbClr val="FFFF00"/>
                </a:highlight>
                <a:latin typeface="Avenir-Book"/>
                <a:cs typeface="Avenir-Book"/>
              </a:rPr>
              <a:t> </a:t>
            </a:r>
            <a:r>
              <a:rPr sz="2000" dirty="0">
                <a:highlight>
                  <a:srgbClr val="FFFF00"/>
                </a:highlight>
                <a:latin typeface="Avenir-Book"/>
                <a:cs typeface="Avenir-Book"/>
              </a:rPr>
              <a:t>OUTER</a:t>
            </a:r>
            <a:r>
              <a:rPr sz="2000" spc="-15" dirty="0">
                <a:highlight>
                  <a:srgbClr val="FFFF00"/>
                </a:highlight>
                <a:latin typeface="Avenir-Book"/>
                <a:cs typeface="Avenir-Book"/>
              </a:rPr>
              <a:t> </a:t>
            </a:r>
            <a:r>
              <a:rPr sz="2000" dirty="0">
                <a:highlight>
                  <a:srgbClr val="FFFF00"/>
                </a:highlight>
                <a:latin typeface="Avenir-Book"/>
                <a:cs typeface="Avenir-Book"/>
              </a:rPr>
              <a:t>JOIN</a:t>
            </a:r>
            <a:r>
              <a:rPr sz="2000" spc="-20" dirty="0">
                <a:highlight>
                  <a:srgbClr val="FFFF00"/>
                </a:highlight>
                <a:latin typeface="Avenir-Book"/>
                <a:cs typeface="Avenir-Book"/>
              </a:rPr>
              <a:t> </a:t>
            </a:r>
            <a:r>
              <a:rPr sz="2000" dirty="0">
                <a:highlight>
                  <a:srgbClr val="FFFF00"/>
                </a:highlight>
                <a:latin typeface="Avenir-Book"/>
                <a:cs typeface="Avenir-Book"/>
              </a:rPr>
              <a:t>Orders</a:t>
            </a:r>
            <a:r>
              <a:rPr sz="2000" spc="-20" dirty="0">
                <a:highlight>
                  <a:srgbClr val="FFFF00"/>
                </a:highlight>
                <a:latin typeface="Avenir-Book"/>
                <a:cs typeface="Avenir-Book"/>
              </a:rPr>
              <a:t> </a:t>
            </a:r>
            <a:r>
              <a:rPr sz="2000" dirty="0">
                <a:highlight>
                  <a:srgbClr val="FFFF00"/>
                </a:highlight>
                <a:latin typeface="Avenir-Book"/>
                <a:cs typeface="Avenir-Book"/>
              </a:rPr>
              <a:t>AS</a:t>
            </a:r>
            <a:r>
              <a:rPr sz="2000" spc="-20" dirty="0">
                <a:highlight>
                  <a:srgbClr val="FFFF00"/>
                </a:highlight>
                <a:latin typeface="Avenir-Book"/>
                <a:cs typeface="Avenir-Book"/>
              </a:rPr>
              <a:t> </a:t>
            </a:r>
            <a:r>
              <a:rPr sz="2000" spc="-50" dirty="0">
                <a:highlight>
                  <a:srgbClr val="FFFF00"/>
                </a:highlight>
                <a:latin typeface="Avenir-Book"/>
                <a:cs typeface="Avenir-Book"/>
              </a:rPr>
              <a:t>R </a:t>
            </a:r>
            <a:r>
              <a:rPr sz="2000" dirty="0">
                <a:highlight>
                  <a:srgbClr val="FFFF00"/>
                </a:highlight>
                <a:latin typeface="Avenir-Book"/>
                <a:cs typeface="Avenir-Book"/>
              </a:rPr>
              <a:t>ON</a:t>
            </a:r>
            <a:r>
              <a:rPr sz="2000" spc="-25" dirty="0">
                <a:highlight>
                  <a:srgbClr val="FFFF00"/>
                </a:highlight>
                <a:latin typeface="Avenir-Book"/>
                <a:cs typeface="Avenir-Book"/>
              </a:rPr>
              <a:t> </a:t>
            </a:r>
            <a:r>
              <a:rPr sz="2000" dirty="0">
                <a:highlight>
                  <a:srgbClr val="FFFF00"/>
                </a:highlight>
                <a:latin typeface="Avenir-Book"/>
                <a:cs typeface="Avenir-Book"/>
              </a:rPr>
              <a:t>C.CusID</a:t>
            </a:r>
            <a:r>
              <a:rPr sz="2000" spc="-15" dirty="0">
                <a:highlight>
                  <a:srgbClr val="FFFF00"/>
                </a:highlight>
                <a:latin typeface="Avenir-Book"/>
                <a:cs typeface="Avenir-Book"/>
              </a:rPr>
              <a:t> </a:t>
            </a:r>
            <a:r>
              <a:rPr sz="2000" dirty="0">
                <a:highlight>
                  <a:srgbClr val="FFFF00"/>
                </a:highlight>
                <a:latin typeface="Avenir-Book"/>
                <a:cs typeface="Avenir-Book"/>
              </a:rPr>
              <a:t>=</a:t>
            </a:r>
            <a:r>
              <a:rPr sz="2000" spc="-15" dirty="0">
                <a:highlight>
                  <a:srgbClr val="FFFF00"/>
                </a:highlight>
                <a:latin typeface="Avenir-Book"/>
                <a:cs typeface="Avenir-Book"/>
              </a:rPr>
              <a:t> </a:t>
            </a:r>
            <a:r>
              <a:rPr sz="2000" spc="-10" dirty="0">
                <a:highlight>
                  <a:srgbClr val="FFFF00"/>
                </a:highlight>
                <a:latin typeface="Avenir-Book"/>
                <a:cs typeface="Avenir-Book"/>
              </a:rPr>
              <a:t>R.CustID;</a:t>
            </a:r>
            <a:endParaRPr sz="2000" dirty="0">
              <a:highlight>
                <a:srgbClr val="FFFF00"/>
              </a:highlight>
              <a:latin typeface="Avenir-Book"/>
              <a:cs typeface="Avenir-Book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918936" y="2469235"/>
          <a:ext cx="4213859" cy="1584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46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46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46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CustName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u="sng" spc="-10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CustID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9DB6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Company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20" dirty="0">
                          <a:latin typeface="Arial"/>
                          <a:cs typeface="Arial"/>
                        </a:rPr>
                        <a:t>Jack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3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101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3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TNJ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25" dirty="0">
                          <a:latin typeface="Arial"/>
                          <a:cs typeface="Arial"/>
                        </a:rPr>
                        <a:t>PL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Ken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3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102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3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TDH</a:t>
                      </a:r>
                      <a:r>
                        <a:rPr sz="20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25" dirty="0">
                          <a:latin typeface="Arial"/>
                          <a:cs typeface="Arial"/>
                        </a:rPr>
                        <a:t>PL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Leo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3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103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3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SSS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25" dirty="0">
                          <a:latin typeface="Arial"/>
                          <a:cs typeface="Arial"/>
                        </a:rPr>
                        <a:t>PL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5886744" y="2077347"/>
          <a:ext cx="5265419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6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6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6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63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u="sng" spc="-10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CustID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9DB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OrderID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ProductID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Quantity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101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3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10640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3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11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3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101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3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10692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3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20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3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12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102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3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10600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3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11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3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20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104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3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10630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3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spc="-25" dirty="0">
                          <a:latin typeface="Arial"/>
                          <a:cs typeface="Arial"/>
                        </a:rPr>
                        <a:t>25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3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4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04442" y="1350975"/>
            <a:ext cx="4613910" cy="1081405"/>
          </a:xfrm>
          <a:prstGeom prst="rect">
            <a:avLst/>
          </a:prstGeom>
        </p:spPr>
        <p:txBody>
          <a:bodyPr vert="horz" wrap="square" lIns="0" tIns="1422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20"/>
              </a:spcBef>
            </a:pPr>
            <a:r>
              <a:rPr spc="145" dirty="0"/>
              <a:t>Left</a:t>
            </a:r>
            <a:r>
              <a:rPr spc="-275" dirty="0"/>
              <a:t> </a:t>
            </a:r>
            <a:r>
              <a:rPr spc="-215" dirty="0"/>
              <a:t>Outer</a:t>
            </a:r>
            <a:r>
              <a:rPr spc="-275" dirty="0"/>
              <a:t> </a:t>
            </a:r>
            <a:r>
              <a:rPr spc="-405" dirty="0"/>
              <a:t>Join</a:t>
            </a:r>
            <a:r>
              <a:rPr spc="-280" dirty="0"/>
              <a:t> </a:t>
            </a:r>
            <a:r>
              <a:rPr spc="-229" dirty="0"/>
              <a:t>–</a:t>
            </a:r>
            <a:r>
              <a:rPr spc="-275" dirty="0"/>
              <a:t> </a:t>
            </a:r>
            <a:r>
              <a:rPr spc="-345" dirty="0"/>
              <a:t>Example</a:t>
            </a:r>
          </a:p>
          <a:p>
            <a:pPr algn="ctr">
              <a:lnSpc>
                <a:spcPct val="100000"/>
              </a:lnSpc>
              <a:spcBef>
                <a:spcPts val="570"/>
              </a:spcBef>
            </a:pPr>
            <a:r>
              <a:rPr sz="2000" i="0" spc="-10" dirty="0">
                <a:latin typeface="Avenir-Book"/>
                <a:cs typeface="Avenir-Book"/>
              </a:rPr>
              <a:t>Customers</a:t>
            </a:r>
            <a:endParaRPr sz="2000">
              <a:latin typeface="Avenir-Book"/>
              <a:cs typeface="Avenir-Book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963974" y="1690115"/>
            <a:ext cx="8102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Avenir-Book"/>
                <a:cs typeface="Avenir-Book"/>
              </a:rPr>
              <a:t>Orders</a:t>
            </a:r>
            <a:endParaRPr sz="2000">
              <a:latin typeface="Avenir-Book"/>
              <a:cs typeface="Avenir-Book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4162878" y="4642203"/>
          <a:ext cx="7805417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50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50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50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50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50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150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150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CustName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400" u="sng" spc="-10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CustID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9DB6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Company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400" u="sng" spc="-10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CustID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OrderID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ProductID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Quantity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spc="-20" dirty="0">
                          <a:latin typeface="Arial"/>
                          <a:cs typeface="Arial"/>
                        </a:rPr>
                        <a:t>Jack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3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101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3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TNJ</a:t>
                      </a:r>
                      <a:r>
                        <a:rPr sz="1400" spc="-25" dirty="0">
                          <a:latin typeface="Arial"/>
                          <a:cs typeface="Arial"/>
                        </a:rPr>
                        <a:t> PL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3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101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3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10640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3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11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3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400" spc="-20" dirty="0">
                          <a:latin typeface="Arial"/>
                          <a:cs typeface="Arial"/>
                        </a:rPr>
                        <a:t>Jack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3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101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3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TNJ</a:t>
                      </a:r>
                      <a:r>
                        <a:rPr sz="1400" spc="-25" dirty="0">
                          <a:latin typeface="Arial"/>
                          <a:cs typeface="Arial"/>
                        </a:rPr>
                        <a:t> PL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3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101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3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10692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3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20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12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Ken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3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102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3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TDH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25" dirty="0">
                          <a:latin typeface="Arial"/>
                          <a:cs typeface="Arial"/>
                        </a:rPr>
                        <a:t>PL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3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102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3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10600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3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11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3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20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Leo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3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103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3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SSS </a:t>
                      </a:r>
                      <a:r>
                        <a:rPr sz="1400" spc="-25" dirty="0">
                          <a:latin typeface="Arial"/>
                          <a:cs typeface="Arial"/>
                        </a:rPr>
                        <a:t>PL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3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spc="-20" dirty="0">
                          <a:latin typeface="Arial"/>
                          <a:cs typeface="Arial"/>
                        </a:rPr>
                        <a:t>NULL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3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spc="-20" dirty="0">
                          <a:latin typeface="Arial"/>
                          <a:cs typeface="Arial"/>
                        </a:rPr>
                        <a:t>NULL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3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spc="-20" dirty="0">
                          <a:latin typeface="Arial"/>
                          <a:cs typeface="Arial"/>
                        </a:rPr>
                        <a:t>NULL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3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400" spc="-20" dirty="0">
                          <a:latin typeface="Arial"/>
                          <a:cs typeface="Arial"/>
                        </a:rPr>
                        <a:t>NULL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0F0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5EE4E022-E064-9327-2FFD-F9EE90306E5C}"/>
                  </a:ext>
                </a:extLst>
              </p14:cNvPr>
              <p14:cNvContentPartPr/>
              <p14:nvPr/>
            </p14:nvContentPartPr>
            <p14:xfrm>
              <a:off x="5785639" y="3626182"/>
              <a:ext cx="4634280" cy="58572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5EE4E022-E064-9327-2FFD-F9EE90306E5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67999" y="3608542"/>
                <a:ext cx="4669920" cy="621360"/>
              </a:xfrm>
              <a:prstGeom prst="rect">
                <a:avLst/>
              </a:prstGeom>
            </p:spPr>
          </p:pic>
        </mc:Fallback>
      </mc:AlternateContent>
      <p:grpSp>
        <p:nvGrpSpPr>
          <p:cNvPr id="43" name="Group 42">
            <a:extLst>
              <a:ext uri="{FF2B5EF4-FFF2-40B4-BE49-F238E27FC236}">
                <a16:creationId xmlns:a16="http://schemas.microsoft.com/office/drawing/2014/main" id="{CC92A68E-92D5-1D69-531A-29D7892936D7}"/>
              </a:ext>
            </a:extLst>
          </p:cNvPr>
          <p:cNvGrpSpPr/>
          <p:nvPr/>
        </p:nvGrpSpPr>
        <p:grpSpPr>
          <a:xfrm>
            <a:off x="5005879" y="767782"/>
            <a:ext cx="1527840" cy="545760"/>
            <a:chOff x="5005879" y="767782"/>
            <a:chExt cx="1527840" cy="545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1AD7CAE0-E577-3B5A-029F-823EBBF4660E}"/>
                    </a:ext>
                  </a:extLst>
                </p14:cNvPr>
                <p14:cNvContentPartPr/>
                <p14:nvPr/>
              </p14:nvContentPartPr>
              <p14:xfrm>
                <a:off x="5005879" y="1114102"/>
                <a:ext cx="356760" cy="1994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1AD7CAE0-E577-3B5A-029F-823EBBF4660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988239" y="1096462"/>
                  <a:ext cx="39240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BCB28FFA-E957-BCCD-5626-59EE9514074B}"/>
                    </a:ext>
                  </a:extLst>
                </p14:cNvPr>
                <p14:cNvContentPartPr/>
                <p14:nvPr/>
              </p14:nvContentPartPr>
              <p14:xfrm>
                <a:off x="5235919" y="1148302"/>
                <a:ext cx="206280" cy="1468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BCB28FFA-E957-BCCD-5626-59EE9514074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218279" y="1130662"/>
                  <a:ext cx="24192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A5C4EA6-5872-3589-581C-A6F0C18A1312}"/>
                    </a:ext>
                  </a:extLst>
                </p14:cNvPr>
                <p14:cNvContentPartPr/>
                <p14:nvPr/>
              </p14:nvContentPartPr>
              <p14:xfrm>
                <a:off x="5471719" y="1075942"/>
                <a:ext cx="142560" cy="1821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A5C4EA6-5872-3589-581C-A6F0C18A131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454079" y="1058302"/>
                  <a:ext cx="17820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2D07530-9899-6D5F-DF51-62CC3C6ECE77}"/>
                    </a:ext>
                  </a:extLst>
                </p14:cNvPr>
                <p14:cNvContentPartPr/>
                <p14:nvPr/>
              </p14:nvContentPartPr>
              <p14:xfrm>
                <a:off x="5660359" y="1058662"/>
                <a:ext cx="19800" cy="1735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2D07530-9899-6D5F-DF51-62CC3C6ECE7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642359" y="1041022"/>
                  <a:ext cx="5544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92C7216D-1B54-E69E-8ED3-ED68CC5D3D46}"/>
                    </a:ext>
                  </a:extLst>
                </p14:cNvPr>
                <p14:cNvContentPartPr/>
                <p14:nvPr/>
              </p14:nvContentPartPr>
              <p14:xfrm>
                <a:off x="5752879" y="1019062"/>
                <a:ext cx="162360" cy="1551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92C7216D-1B54-E69E-8ED3-ED68CC5D3D46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735239" y="1001422"/>
                  <a:ext cx="19800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BFEA557B-4482-F568-26E2-7BF7F9AD09AA}"/>
                    </a:ext>
                  </a:extLst>
                </p14:cNvPr>
                <p14:cNvContentPartPr/>
                <p14:nvPr/>
              </p14:nvContentPartPr>
              <p14:xfrm>
                <a:off x="5977519" y="904582"/>
                <a:ext cx="112680" cy="2876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BFEA557B-4482-F568-26E2-7BF7F9AD09A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959879" y="886942"/>
                  <a:ext cx="14832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A8ED5390-C21A-FD73-5B50-F1A298F7220C}"/>
                    </a:ext>
                  </a:extLst>
                </p14:cNvPr>
                <p14:cNvContentPartPr/>
                <p14:nvPr/>
              </p14:nvContentPartPr>
              <p14:xfrm>
                <a:off x="6050959" y="895942"/>
                <a:ext cx="61200" cy="2498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A8ED5390-C21A-FD73-5B50-F1A298F7220C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033319" y="878302"/>
                  <a:ext cx="9684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B8A3F0CA-0F25-4F5B-C63C-1B77904EB2EC}"/>
                    </a:ext>
                  </a:extLst>
                </p14:cNvPr>
                <p14:cNvContentPartPr/>
                <p14:nvPr/>
              </p14:nvContentPartPr>
              <p14:xfrm>
                <a:off x="6130879" y="953902"/>
                <a:ext cx="143640" cy="1634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8A3F0CA-0F25-4F5B-C63C-1B77904EB2EC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113239" y="935902"/>
                  <a:ext cx="17928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1AB61342-C663-1B16-AFA7-E5EAB9DF3708}"/>
                    </a:ext>
                  </a:extLst>
                </p14:cNvPr>
                <p14:cNvContentPartPr/>
                <p14:nvPr/>
              </p14:nvContentPartPr>
              <p14:xfrm>
                <a:off x="6376399" y="767782"/>
                <a:ext cx="157320" cy="3506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1AB61342-C663-1B16-AFA7-E5EAB9DF3708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358759" y="749782"/>
                  <a:ext cx="192960" cy="386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3D90FF3-5CD5-A663-F954-F30DB4507665}"/>
              </a:ext>
            </a:extLst>
          </p:cNvPr>
          <p:cNvGrpSpPr/>
          <p:nvPr/>
        </p:nvGrpSpPr>
        <p:grpSpPr>
          <a:xfrm>
            <a:off x="7009279" y="1094302"/>
            <a:ext cx="1369800" cy="2384280"/>
            <a:chOff x="7009279" y="1094302"/>
            <a:chExt cx="1369800" cy="2384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4A22CEC6-1BB4-6A49-FCE3-AB23D6E51258}"/>
                    </a:ext>
                  </a:extLst>
                </p14:cNvPr>
                <p14:cNvContentPartPr/>
                <p14:nvPr/>
              </p14:nvContentPartPr>
              <p14:xfrm>
                <a:off x="7025839" y="1214542"/>
                <a:ext cx="1353240" cy="22640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4A22CEC6-1BB4-6A49-FCE3-AB23D6E51258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008199" y="1196902"/>
                  <a:ext cx="1388880" cy="229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8E69797-C50A-2038-D18C-8CF2BC2B5F79}"/>
                    </a:ext>
                  </a:extLst>
                </p14:cNvPr>
                <p14:cNvContentPartPr/>
                <p14:nvPr/>
              </p14:nvContentPartPr>
              <p14:xfrm>
                <a:off x="7009279" y="1094302"/>
                <a:ext cx="133560" cy="2566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8E69797-C50A-2038-D18C-8CF2BC2B5F79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991279" y="1076302"/>
                  <a:ext cx="169200" cy="2923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4F726462-2036-E7DB-8A41-8D22F376023B}"/>
              </a:ext>
            </a:extLst>
          </p:cNvPr>
          <p:cNvSpPr txBox="1"/>
          <p:nvPr/>
        </p:nvSpPr>
        <p:spPr>
          <a:xfrm>
            <a:off x="4082374" y="4211902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Output: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239</TotalTime>
  <Words>1348</Words>
  <Application>Microsoft Macintosh PowerPoint</Application>
  <PresentationFormat>Widescreen</PresentationFormat>
  <Paragraphs>456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Avenir-Book</vt:lpstr>
      <vt:lpstr>Calibri</vt:lpstr>
      <vt:lpstr>Heebo</vt:lpstr>
      <vt:lpstr>Office Theme</vt:lpstr>
      <vt:lpstr>Data Management</vt:lpstr>
      <vt:lpstr>Week 7 Topics</vt:lpstr>
      <vt:lpstr>J  O  I  N</vt:lpstr>
      <vt:lpstr>Different type of joins</vt:lpstr>
      <vt:lpstr>Inner Join</vt:lpstr>
      <vt:lpstr>Inner Join – Example 1 StudentInfo</vt:lpstr>
      <vt:lpstr>Inner Join – Example 2 Customers</vt:lpstr>
      <vt:lpstr>Left Outer Join</vt:lpstr>
      <vt:lpstr>Left Outer Join – Example Customers</vt:lpstr>
      <vt:lpstr>Right Outer Join</vt:lpstr>
      <vt:lpstr>Right Outer Join – Example Customers</vt:lpstr>
      <vt:lpstr>Full Outer Join</vt:lpstr>
      <vt:lpstr>Full Outer Join –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Management</dc:title>
  <cp:lastModifiedBy>MOCK YING JING</cp:lastModifiedBy>
  <cp:revision>10</cp:revision>
  <dcterms:created xsi:type="dcterms:W3CDTF">2023-05-31T01:11:27Z</dcterms:created>
  <dcterms:modified xsi:type="dcterms:W3CDTF">2023-07-17T14:52:47Z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2023-05-01T00:00:00Z</vt:filetime>
  </property>
  <property fmtid="{D5CDD505-2E9C-101B-9397-08002B2CF9AE}" pid="3" name="LastSaved">
    <vt:filetime>2023-05-31T00:00:00Z</vt:filetime>
  </property>
  <property fmtid="{D5CDD505-2E9C-101B-9397-08002B2CF9AE}" pid="4" name="Producer">
    <vt:lpwstr>macOS Version 13.3.1 (Build 22E261) Quartz PDFContext</vt:lpwstr>
  </property>
</Properties>
</file>