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770"/>
  </p:normalViewPr>
  <p:slideViewPr>
    <p:cSldViewPr>
      <p:cViewPr varScale="1">
        <p:scale>
          <a:sx n="116" d="100"/>
          <a:sy n="116" d="100"/>
        </p:scale>
        <p:origin x="4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3B922-A3AE-4F46-AD4F-860E9693861C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6A8F-F75E-FD44-AD81-AB541DBB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16A8F-F75E-FD44-AD81-AB541DBBF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Hierachy</a:t>
            </a:r>
            <a:r>
              <a:rPr lang="en-US" dirty="0"/>
              <a:t>: folder/directory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16A8F-F75E-FD44-AD81-AB541DBBF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16A8F-F75E-FD44-AD81-AB541DBBF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16A8F-F75E-FD44-AD81-AB541DBBF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D91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7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60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4C9E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56" y="1480820"/>
            <a:ext cx="874522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266" y="2883660"/>
            <a:ext cx="11050270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2393187"/>
            <a:ext cx="465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Data</a:t>
            </a:r>
            <a:r>
              <a:rPr sz="4000" spc="-50" dirty="0"/>
              <a:t> </a:t>
            </a:r>
            <a:r>
              <a:rPr sz="4000" spc="-180" dirty="0"/>
              <a:t>Management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D9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2719" y="10"/>
            <a:ext cx="5669280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Object</a:t>
            </a:r>
            <a:r>
              <a:rPr spc="-55" dirty="0"/>
              <a:t> </a:t>
            </a:r>
            <a:r>
              <a:rPr spc="-145" dirty="0"/>
              <a:t>Operations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2707" y="2911370"/>
          <a:ext cx="11514455" cy="219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latin typeface="Arial"/>
                          <a:cs typeface="Arial"/>
                        </a:rPr>
                        <a:t>client.fget_object(bucket_name,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object_name,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filepath)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Downloads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20" dirty="0">
                          <a:latin typeface="Arial"/>
                          <a:cs typeface="Arial"/>
                        </a:rPr>
                        <a:t>client.fput_object(bucket_name,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object_name,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filepath)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Uploads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bucket.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client.stat_object(bucket_name,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object_name)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6835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metadata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object.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client.remove_object(bucket_name,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object_name)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object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47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Week</a:t>
            </a:r>
            <a:r>
              <a:rPr spc="-20" dirty="0"/>
              <a:t> </a:t>
            </a:r>
            <a:r>
              <a:rPr spc="200" dirty="0"/>
              <a:t>13</a:t>
            </a:r>
            <a:r>
              <a:rPr spc="-5" dirty="0"/>
              <a:t> </a:t>
            </a:r>
            <a:r>
              <a:rPr spc="-125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398267"/>
            <a:ext cx="2485390" cy="21348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400" spc="75" dirty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Bucket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400" spc="85" dirty="0">
                <a:latin typeface="Arial"/>
                <a:cs typeface="Arial"/>
              </a:rPr>
              <a:t>Object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400" spc="55" dirty="0">
                <a:latin typeface="Arial"/>
                <a:cs typeface="Arial"/>
              </a:rPr>
              <a:t>MinIO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417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What</a:t>
            </a:r>
            <a:r>
              <a:rPr spc="-30" dirty="0"/>
              <a:t> </a:t>
            </a:r>
            <a:r>
              <a:rPr spc="-105" dirty="0"/>
              <a:t>is</a:t>
            </a:r>
            <a:r>
              <a:rPr spc="-95" dirty="0"/>
              <a:t> </a:t>
            </a:r>
            <a:r>
              <a:rPr spc="-185" dirty="0"/>
              <a:t>an</a:t>
            </a:r>
            <a:r>
              <a:rPr spc="-40" dirty="0"/>
              <a:t> </a:t>
            </a:r>
            <a:r>
              <a:rPr spc="-125" dirty="0"/>
              <a:t>Object?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9162415" cy="23241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“Object”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Binary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Object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–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BLOB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Think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contents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computer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–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Photos,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Videos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►"/>
              <a:tabLst>
                <a:tab pos="354965" algn="l"/>
              </a:tabLst>
            </a:pPr>
            <a:r>
              <a:rPr sz="2000" spc="-60" dirty="0">
                <a:latin typeface="Arial"/>
                <a:cs typeface="Arial"/>
              </a:rPr>
              <a:t>BLOBs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size,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spc="-60" dirty="0">
                <a:latin typeface="Arial"/>
                <a:cs typeface="Arial"/>
              </a:rPr>
              <a:t>BLOBs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depend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hierarchy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access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availability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spc="-60" dirty="0">
                <a:latin typeface="Arial"/>
                <a:cs typeface="Arial"/>
              </a:rPr>
              <a:t>BLOBs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rich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metadata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provide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additional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around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Example</a:t>
            </a:r>
            <a:r>
              <a:rPr spc="-65" dirty="0"/>
              <a:t> </a:t>
            </a:r>
            <a:r>
              <a:rPr spc="-95" dirty="0"/>
              <a:t>of</a:t>
            </a:r>
            <a:r>
              <a:rPr spc="-110" dirty="0"/>
              <a:t> </a:t>
            </a:r>
            <a:r>
              <a:rPr spc="-185" dirty="0"/>
              <a:t>an</a:t>
            </a:r>
            <a:r>
              <a:rPr spc="-45" dirty="0"/>
              <a:t> </a:t>
            </a:r>
            <a:r>
              <a:rPr spc="-125" dirty="0"/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8526780" cy="27933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►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Photos,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Music,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Videos,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Documents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spc="-105" dirty="0">
                <a:latin typeface="Arial"/>
                <a:cs typeface="Arial"/>
              </a:rPr>
              <a:t>Raw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Intermediate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from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pipelines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Streaming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Series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from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metrics,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sensors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Archival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backups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from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backup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software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000" spc="55" dirty="0">
                <a:latin typeface="Arial"/>
                <a:cs typeface="Arial"/>
              </a:rPr>
              <a:t>All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BLOBs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therefore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bucket.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5434C-5267-37CF-5BE1-C75E7FC3C960}"/>
              </a:ext>
            </a:extLst>
          </p:cNvPr>
          <p:cNvSpPr txBox="1"/>
          <p:nvPr/>
        </p:nvSpPr>
        <p:spPr>
          <a:xfrm>
            <a:off x="3836795" y="214700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Pdf, doc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980E-C95F-46DB-8DC2-329A05B0E633}"/>
              </a:ext>
            </a:extLst>
          </p:cNvPr>
          <p:cNvSpPr txBox="1"/>
          <p:nvPr/>
        </p:nvSpPr>
        <p:spPr>
          <a:xfrm>
            <a:off x="2590800" y="2148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mp4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7B503-8540-5BF1-8CEE-DE3DC20E9291}"/>
              </a:ext>
            </a:extLst>
          </p:cNvPr>
          <p:cNvSpPr txBox="1"/>
          <p:nvPr/>
        </p:nvSpPr>
        <p:spPr>
          <a:xfrm>
            <a:off x="1817286" y="2148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12C7-4FAE-EA6F-993C-F9D68D38A811}"/>
              </a:ext>
            </a:extLst>
          </p:cNvPr>
          <p:cNvSpPr txBox="1"/>
          <p:nvPr/>
        </p:nvSpPr>
        <p:spPr>
          <a:xfrm>
            <a:off x="1012699" y="21470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jpeg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93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What</a:t>
            </a:r>
            <a:r>
              <a:rPr spc="-30" dirty="0"/>
              <a:t> </a:t>
            </a:r>
            <a:r>
              <a:rPr spc="-105" dirty="0"/>
              <a:t>is</a:t>
            </a:r>
            <a:r>
              <a:rPr spc="-125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spc="-145" dirty="0"/>
              <a:t>bucket?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7470140" cy="1866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collection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related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configurations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Think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Bucket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Volume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NFS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Mount,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Drive)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000" spc="45" dirty="0">
                <a:latin typeface="Arial"/>
                <a:cs typeface="Arial"/>
              </a:rPr>
              <a:t>Applications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don’t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volumes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–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consume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What</a:t>
            </a:r>
            <a:r>
              <a:rPr spc="-30" dirty="0"/>
              <a:t> </a:t>
            </a:r>
            <a:r>
              <a:rPr spc="-105" dirty="0"/>
              <a:t>is</a:t>
            </a:r>
            <a:r>
              <a:rPr spc="-85" dirty="0"/>
              <a:t> </a:t>
            </a:r>
            <a:r>
              <a:rPr spc="-155" dirty="0"/>
              <a:t>Object</a:t>
            </a:r>
            <a:r>
              <a:rPr spc="-60" dirty="0"/>
              <a:t> </a:t>
            </a:r>
            <a:r>
              <a:rPr spc="-130" dirty="0"/>
              <a:t>Storage?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43555"/>
            <a:ext cx="641223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94005" indent="-342900">
              <a:lnSpc>
                <a:spcPct val="100000"/>
              </a:lnSpc>
              <a:spcBef>
                <a:spcPts val="1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Supports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buckets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arbitrary </a:t>
            </a:r>
            <a:r>
              <a:rPr sz="2000" dirty="0">
                <a:latin typeface="Arial"/>
                <a:cs typeface="Arial"/>
              </a:rPr>
              <a:t>hierarchy,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from</a:t>
            </a:r>
            <a:r>
              <a:rPr sz="2000" dirty="0">
                <a:latin typeface="Arial"/>
                <a:cs typeface="Arial"/>
              </a:rPr>
              <a:t> very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“prefixes”)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deeply </a:t>
            </a:r>
            <a:r>
              <a:rPr sz="2000" dirty="0">
                <a:latin typeface="Arial"/>
                <a:cs typeface="Arial"/>
              </a:rPr>
              <a:t>nested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(many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“prefixes”)</a:t>
            </a:r>
            <a:endParaRPr sz="20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98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Objects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consist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unique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ID,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full </a:t>
            </a:r>
            <a:r>
              <a:rPr sz="2000" dirty="0">
                <a:latin typeface="Arial"/>
                <a:cs typeface="Arial"/>
              </a:rPr>
              <a:t>metadata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no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external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application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middleware</a:t>
            </a:r>
            <a:endParaRPr sz="2000" dirty="0">
              <a:latin typeface="Arial"/>
              <a:cs typeface="Arial"/>
            </a:endParaRPr>
          </a:p>
          <a:p>
            <a:pPr marL="354965" marR="65405" indent="-342900">
              <a:lnSpc>
                <a:spcPct val="100000"/>
              </a:lnSpc>
              <a:spcBef>
                <a:spcPts val="1010"/>
              </a:spcBef>
              <a:buChar char="►"/>
              <a:tabLst>
                <a:tab pos="354965" algn="l"/>
              </a:tabLst>
            </a:pPr>
            <a:r>
              <a:rPr sz="2000" spc="55" dirty="0">
                <a:latin typeface="Arial"/>
                <a:cs typeface="Arial"/>
              </a:rPr>
              <a:t>Unlimited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scaling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through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pools,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from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few </a:t>
            </a:r>
            <a:r>
              <a:rPr sz="2000" dirty="0">
                <a:latin typeface="Arial"/>
                <a:cs typeface="Arial"/>
              </a:rPr>
              <a:t>terabytes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exabytes</a:t>
            </a:r>
            <a:endParaRPr sz="2000" dirty="0">
              <a:latin typeface="Arial"/>
              <a:cs typeface="Arial"/>
            </a:endParaRPr>
          </a:p>
          <a:p>
            <a:pPr marL="354965" marR="55880" indent="-342900">
              <a:lnSpc>
                <a:spcPct val="100000"/>
              </a:lnSpc>
              <a:spcBef>
                <a:spcPts val="101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Accessible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5" dirty="0">
                <a:highlight>
                  <a:srgbClr val="FFFF00"/>
                </a:highlight>
                <a:latin typeface="Arial"/>
                <a:cs typeface="Arial"/>
              </a:rPr>
              <a:t>HTTP-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based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100" dirty="0">
                <a:highlight>
                  <a:srgbClr val="FFFF00"/>
                </a:highlight>
                <a:latin typeface="Arial"/>
                <a:cs typeface="Arial"/>
              </a:rPr>
              <a:t>RESTful</a:t>
            </a:r>
            <a:r>
              <a:rPr sz="2000" spc="-5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rial"/>
                <a:cs typeface="Arial"/>
              </a:rPr>
              <a:t>API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platform- </a:t>
            </a:r>
            <a:r>
              <a:rPr sz="2000" dirty="0">
                <a:latin typeface="Arial"/>
                <a:cs typeface="Arial"/>
              </a:rPr>
              <a:t>agnostic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access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1101" y="2826683"/>
            <a:ext cx="4198763" cy="26042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What</a:t>
            </a:r>
            <a:r>
              <a:rPr spc="-30" dirty="0"/>
              <a:t> </a:t>
            </a:r>
            <a:r>
              <a:rPr spc="-105" dirty="0"/>
              <a:t>is</a:t>
            </a:r>
            <a:r>
              <a:rPr spc="-55" dirty="0"/>
              <a:t> </a:t>
            </a:r>
            <a:r>
              <a:rPr spc="-90" dirty="0"/>
              <a:t>S3-</a:t>
            </a:r>
            <a:r>
              <a:rPr spc="-175" dirty="0"/>
              <a:t>Compatible</a:t>
            </a:r>
            <a:r>
              <a:rPr spc="-40" dirty="0"/>
              <a:t> </a:t>
            </a:r>
            <a:r>
              <a:rPr spc="-155" dirty="0"/>
              <a:t>Object</a:t>
            </a:r>
            <a:r>
              <a:rPr spc="-45" dirty="0"/>
              <a:t> </a:t>
            </a:r>
            <a:r>
              <a:rPr spc="-100" dirty="0"/>
              <a:t>Storage?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9632950" cy="31222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3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AWS</a:t>
            </a:r>
            <a:r>
              <a:rPr sz="2000" b="1" spc="-6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S3</a:t>
            </a:r>
            <a:r>
              <a:rPr sz="2000" b="1" spc="-55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RESTful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Object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spc="65" dirty="0">
                <a:latin typeface="Arial"/>
                <a:cs typeface="Arial"/>
              </a:rPr>
              <a:t>One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API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S3-</a:t>
            </a:r>
            <a:r>
              <a:rPr sz="2000" spc="60" dirty="0">
                <a:latin typeface="Arial"/>
                <a:cs typeface="Arial"/>
              </a:rPr>
              <a:t>compatible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Portability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across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services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spc="50" dirty="0">
                <a:latin typeface="Arial"/>
                <a:cs typeface="Arial"/>
              </a:rPr>
              <a:t>Support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multi-</a:t>
            </a:r>
            <a:r>
              <a:rPr sz="2000" spc="70" dirty="0">
                <a:latin typeface="Arial"/>
                <a:cs typeface="Arial"/>
              </a:rPr>
              <a:t>cloud</a:t>
            </a:r>
            <a:r>
              <a:rPr sz="2000" spc="35" dirty="0">
                <a:latin typeface="Arial"/>
                <a:cs typeface="Arial"/>
              </a:rPr>
              <a:t> deployments</a:t>
            </a:r>
            <a:r>
              <a:rPr lang="en-US" sz="2000" spc="35" dirty="0">
                <a:latin typeface="Arial"/>
                <a:cs typeface="Arial"/>
              </a:rPr>
              <a:t> </a:t>
            </a:r>
            <a:r>
              <a:rPr lang="en-US" sz="2000" b="1" spc="35" dirty="0">
                <a:latin typeface="Arial"/>
                <a:cs typeface="Arial"/>
              </a:rPr>
              <a:t>(Azure Web, AWS, Google Cloud)</a:t>
            </a:r>
            <a:endParaRPr sz="20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8000"/>
              </a:lnSpc>
              <a:spcBef>
                <a:spcPts val="1945"/>
              </a:spcBef>
            </a:pPr>
            <a:r>
              <a:rPr sz="2000" spc="-95" dirty="0">
                <a:latin typeface="Arial"/>
                <a:cs typeface="Arial"/>
              </a:rPr>
              <a:t>S3</a:t>
            </a:r>
            <a:r>
              <a:rPr sz="2000" dirty="0">
                <a:latin typeface="Arial"/>
                <a:cs typeface="Arial"/>
              </a:rPr>
              <a:t> is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common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integration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among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providers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nowadays,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 </a:t>
            </a:r>
            <a:r>
              <a:rPr sz="2000" dirty="0">
                <a:latin typeface="Arial"/>
                <a:cs typeface="Arial"/>
              </a:rPr>
              <a:t>that’s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working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lot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46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MinIO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9218930" cy="2195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►"/>
              <a:tabLst>
                <a:tab pos="354965" algn="l"/>
              </a:tabLst>
            </a:pPr>
            <a:r>
              <a:rPr sz="2000" spc="-75" dirty="0">
                <a:latin typeface="Arial"/>
                <a:cs typeface="Arial"/>
              </a:rPr>
              <a:t>S3-</a:t>
            </a:r>
            <a:r>
              <a:rPr sz="2000" spc="60" dirty="0">
                <a:latin typeface="Arial"/>
                <a:cs typeface="Arial"/>
              </a:rPr>
              <a:t>compatible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object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12000"/>
              </a:lnSpc>
              <a:spcBef>
                <a:spcPts val="910"/>
              </a:spcBef>
              <a:buChar char="►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Provides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variety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deployment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options.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native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application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or </a:t>
            </a:r>
            <a:r>
              <a:rPr sz="2000" spc="75" dirty="0">
                <a:latin typeface="Arial"/>
                <a:cs typeface="Arial"/>
              </a:rPr>
              <a:t>deployed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containerized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application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Docker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Kubernetes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open-</a:t>
            </a:r>
            <a:r>
              <a:rPr sz="2000" dirty="0">
                <a:latin typeface="Arial"/>
                <a:cs typeface="Arial"/>
              </a:rPr>
              <a:t>source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software.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Organizations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►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tool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development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testing.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9563" y="1449848"/>
            <a:ext cx="3452667" cy="509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Bucket</a:t>
            </a:r>
            <a:r>
              <a:rPr spc="-25" dirty="0"/>
              <a:t> </a:t>
            </a:r>
            <a:r>
              <a:rPr spc="-150" dirty="0"/>
              <a:t>Operations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9366" y="2883660"/>
          <a:ext cx="10961369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client.make_bucket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(bucket_name)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bucket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client.list_buckets()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accessible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buckets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client.bucket_exists(bucket_name)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bucket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client.remove_bucket(bucket_name)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bucket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562</Words>
  <Application>Microsoft Macintosh PowerPoint</Application>
  <PresentationFormat>Widescreen</PresentationFormat>
  <Paragraphs>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Georgia-BoldItalic</vt:lpstr>
      <vt:lpstr>Office Theme</vt:lpstr>
      <vt:lpstr>Data Management</vt:lpstr>
      <vt:lpstr>Week 13 Topics</vt:lpstr>
      <vt:lpstr>What is an Object?</vt:lpstr>
      <vt:lpstr>Example of an Object</vt:lpstr>
      <vt:lpstr>What is a bucket?</vt:lpstr>
      <vt:lpstr>What is Object Storage?</vt:lpstr>
      <vt:lpstr>What is S3-Compatible Object Storage?</vt:lpstr>
      <vt:lpstr>MinIO</vt:lpstr>
      <vt:lpstr>Bucket Operations</vt:lpstr>
      <vt:lpstr>Object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2</cp:revision>
  <dcterms:created xsi:type="dcterms:W3CDTF">2023-07-12T02:14:46Z</dcterms:created>
  <dcterms:modified xsi:type="dcterms:W3CDTF">2023-07-12T02:48:18Z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LastSaved">
    <vt:filetime>2023-07-12T00:00:00Z</vt:filetime>
  </property>
  <property fmtid="{D5CDD505-2E9C-101B-9397-08002B2CF9AE}" pid="4" name="Producer">
    <vt:lpwstr>macOS Version 13.3.1 (Build 22E261) Quartz PDFContext</vt:lpwstr>
  </property>
</Properties>
</file>