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CFF"/>
    <a:srgbClr val="5AB1FF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17"/>
    <p:restoredTop sz="94629"/>
  </p:normalViewPr>
  <p:slideViewPr>
    <p:cSldViewPr snapToGrid="0" snapToObjects="1">
      <p:cViewPr varScale="1">
        <p:scale>
          <a:sx n="147" d="100"/>
          <a:sy n="147" d="100"/>
        </p:scale>
        <p:origin x="224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3" d="100"/>
        <a:sy n="16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BE230BC-3E67-E748-ACAB-3BADEFA566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02732" y="2394094"/>
            <a:ext cx="2911435" cy="2688552"/>
          </a:xfrm>
          <a:custGeom>
            <a:avLst/>
            <a:gdLst>
              <a:gd name="connsiteX0" fmla="*/ 835882 w 2911435"/>
              <a:gd name="connsiteY0" fmla="*/ 1897 h 2688552"/>
              <a:gd name="connsiteX1" fmla="*/ 1552222 w 2911435"/>
              <a:gd name="connsiteY1" fmla="*/ 179827 h 2688552"/>
              <a:gd name="connsiteX2" fmla="*/ 2318371 w 2911435"/>
              <a:gd name="connsiteY2" fmla="*/ 333878 h 2688552"/>
              <a:gd name="connsiteX3" fmla="*/ 2889388 w 2911435"/>
              <a:gd name="connsiteY3" fmla="*/ 855599 h 2688552"/>
              <a:gd name="connsiteX4" fmla="*/ 2704527 w 2911435"/>
              <a:gd name="connsiteY4" fmla="*/ 1718287 h 2688552"/>
              <a:gd name="connsiteX5" fmla="*/ 2098592 w 2911435"/>
              <a:gd name="connsiteY5" fmla="*/ 2544003 h 2688552"/>
              <a:gd name="connsiteX6" fmla="*/ 1073635 w 2911435"/>
              <a:gd name="connsiteY6" fmla="*/ 2593299 h 2688552"/>
              <a:gd name="connsiteX7" fmla="*/ 291054 w 2911435"/>
              <a:gd name="connsiteY7" fmla="*/ 1818935 h 2688552"/>
              <a:gd name="connsiteX8" fmla="*/ 11707 w 2911435"/>
              <a:gd name="connsiteY8" fmla="*/ 767277 h 2688552"/>
              <a:gd name="connsiteX9" fmla="*/ 603265 w 2911435"/>
              <a:gd name="connsiteY9" fmla="*/ 21667 h 2688552"/>
              <a:gd name="connsiteX10" fmla="*/ 835882 w 2911435"/>
              <a:gd name="connsiteY10" fmla="*/ 1897 h 2688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11435" h="2688552">
                <a:moveTo>
                  <a:pt x="835882" y="1897"/>
                </a:moveTo>
                <a:cubicBezTo>
                  <a:pt x="1075817" y="17303"/>
                  <a:pt x="1331928" y="122827"/>
                  <a:pt x="1552222" y="179827"/>
                </a:cubicBezTo>
                <a:cubicBezTo>
                  <a:pt x="1845947" y="255825"/>
                  <a:pt x="2075996" y="245556"/>
                  <a:pt x="2318371" y="333878"/>
                </a:cubicBezTo>
                <a:cubicBezTo>
                  <a:pt x="2560745" y="424255"/>
                  <a:pt x="2817499" y="611171"/>
                  <a:pt x="2889388" y="855599"/>
                </a:cubicBezTo>
                <a:cubicBezTo>
                  <a:pt x="2961280" y="1100028"/>
                  <a:pt x="2846255" y="1401968"/>
                  <a:pt x="2704527" y="1718287"/>
                </a:cubicBezTo>
                <a:cubicBezTo>
                  <a:pt x="2560745" y="2036661"/>
                  <a:pt x="2388207" y="2369412"/>
                  <a:pt x="2098592" y="2544003"/>
                </a:cubicBezTo>
                <a:cubicBezTo>
                  <a:pt x="1808974" y="2718596"/>
                  <a:pt x="1404333" y="2735028"/>
                  <a:pt x="1073635" y="2593299"/>
                </a:cubicBezTo>
                <a:cubicBezTo>
                  <a:pt x="742939" y="2451573"/>
                  <a:pt x="486185" y="2155794"/>
                  <a:pt x="291054" y="1818935"/>
                </a:cubicBezTo>
                <a:cubicBezTo>
                  <a:pt x="93868" y="1484129"/>
                  <a:pt x="-41697" y="1112352"/>
                  <a:pt x="11707" y="767277"/>
                </a:cubicBezTo>
                <a:cubicBezTo>
                  <a:pt x="63057" y="420146"/>
                  <a:pt x="303378" y="99720"/>
                  <a:pt x="603265" y="21667"/>
                </a:cubicBezTo>
                <a:cubicBezTo>
                  <a:pt x="677723" y="1640"/>
                  <a:pt x="755904" y="-3238"/>
                  <a:pt x="835882" y="1897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0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C033E23-D36F-B842-ADBA-32CED10B00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1240" y="723088"/>
            <a:ext cx="4840486" cy="5412492"/>
          </a:xfrm>
          <a:custGeom>
            <a:avLst/>
            <a:gdLst>
              <a:gd name="connsiteX0" fmla="*/ 3205022 w 4840486"/>
              <a:gd name="connsiteY0" fmla="*/ 11 h 5412492"/>
              <a:gd name="connsiteX1" fmla="*/ 3986700 w 4840486"/>
              <a:gd name="connsiteY1" fmla="*/ 206406 h 5412492"/>
              <a:gd name="connsiteX2" fmla="*/ 4742311 w 4840486"/>
              <a:gd name="connsiteY2" fmla="*/ 1266802 h 5412492"/>
              <a:gd name="connsiteX3" fmla="*/ 4707389 w 4840486"/>
              <a:gd name="connsiteY3" fmla="*/ 2438314 h 5412492"/>
              <a:gd name="connsiteX4" fmla="*/ 4047023 w 4840486"/>
              <a:gd name="connsiteY4" fmla="*/ 3435213 h 5412492"/>
              <a:gd name="connsiteX5" fmla="*/ 3885105 w 4840486"/>
              <a:gd name="connsiteY5" fmla="*/ 4959134 h 5412492"/>
              <a:gd name="connsiteX6" fmla="*/ 2656446 w 4840486"/>
              <a:gd name="connsiteY6" fmla="*/ 5409961 h 5412492"/>
              <a:gd name="connsiteX7" fmla="*/ 1361113 w 4840486"/>
              <a:gd name="connsiteY7" fmla="*/ 4936912 h 5412492"/>
              <a:gd name="connsiteX8" fmla="*/ 786466 w 4840486"/>
              <a:gd name="connsiteY8" fmla="*/ 3628879 h 5412492"/>
              <a:gd name="connsiteX9" fmla="*/ 46730 w 4840486"/>
              <a:gd name="connsiteY9" fmla="*/ 2466889 h 5412492"/>
              <a:gd name="connsiteX10" fmla="*/ 370564 w 4840486"/>
              <a:gd name="connsiteY10" fmla="*/ 1304900 h 5412492"/>
              <a:gd name="connsiteX11" fmla="*/ 1561125 w 4840486"/>
              <a:gd name="connsiteY11" fmla="*/ 695331 h 5412492"/>
              <a:gd name="connsiteX12" fmla="*/ 2719942 w 4840486"/>
              <a:gd name="connsiteY12" fmla="*/ 73063 h 5412492"/>
              <a:gd name="connsiteX13" fmla="*/ 3205022 w 4840486"/>
              <a:gd name="connsiteY13" fmla="*/ 11 h 541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40486" h="5412492">
                <a:moveTo>
                  <a:pt x="3205022" y="11"/>
                </a:moveTo>
                <a:cubicBezTo>
                  <a:pt x="3480464" y="-951"/>
                  <a:pt x="3756525" y="65522"/>
                  <a:pt x="3986700" y="206406"/>
                </a:cubicBezTo>
                <a:cubicBezTo>
                  <a:pt x="4354982" y="431818"/>
                  <a:pt x="4608968" y="847723"/>
                  <a:pt x="4742311" y="1266802"/>
                </a:cubicBezTo>
                <a:cubicBezTo>
                  <a:pt x="4872481" y="1689053"/>
                  <a:pt x="4885180" y="2114481"/>
                  <a:pt x="4707389" y="2438314"/>
                </a:cubicBezTo>
                <a:cubicBezTo>
                  <a:pt x="4529599" y="2758974"/>
                  <a:pt x="4161318" y="2981213"/>
                  <a:pt x="4047023" y="3435213"/>
                </a:cubicBezTo>
                <a:cubicBezTo>
                  <a:pt x="3932729" y="3889216"/>
                  <a:pt x="4075595" y="4574981"/>
                  <a:pt x="3885105" y="4959134"/>
                </a:cubicBezTo>
                <a:cubicBezTo>
                  <a:pt x="3694615" y="5346464"/>
                  <a:pt x="3170769" y="5429010"/>
                  <a:pt x="2656446" y="5409961"/>
                </a:cubicBezTo>
                <a:cubicBezTo>
                  <a:pt x="2145295" y="5390912"/>
                  <a:pt x="1643671" y="5270268"/>
                  <a:pt x="1361113" y="4936912"/>
                </a:cubicBezTo>
                <a:cubicBezTo>
                  <a:pt x="1078551" y="4606729"/>
                  <a:pt x="1015054" y="4063830"/>
                  <a:pt x="786466" y="3628879"/>
                </a:cubicBezTo>
                <a:cubicBezTo>
                  <a:pt x="561054" y="3193925"/>
                  <a:pt x="170547" y="2866919"/>
                  <a:pt x="46730" y="2466889"/>
                </a:cubicBezTo>
                <a:cubicBezTo>
                  <a:pt x="-80263" y="2070033"/>
                  <a:pt x="59430" y="1596985"/>
                  <a:pt x="370564" y="1304900"/>
                </a:cubicBezTo>
                <a:cubicBezTo>
                  <a:pt x="678521" y="1012815"/>
                  <a:pt x="1154747" y="895344"/>
                  <a:pt x="1561125" y="695331"/>
                </a:cubicBezTo>
                <a:cubicBezTo>
                  <a:pt x="1970681" y="492142"/>
                  <a:pt x="2307214" y="200057"/>
                  <a:pt x="2719942" y="73063"/>
                </a:cubicBezTo>
                <a:cubicBezTo>
                  <a:pt x="2874716" y="25441"/>
                  <a:pt x="3039757" y="588"/>
                  <a:pt x="3205022" y="11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5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0A011CF-D541-3142-9860-99C6C2362A5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94931" y="1182257"/>
            <a:ext cx="2502819" cy="2452087"/>
          </a:xfrm>
          <a:custGeom>
            <a:avLst/>
            <a:gdLst>
              <a:gd name="connsiteX0" fmla="*/ 1302022 w 2502819"/>
              <a:gd name="connsiteY0" fmla="*/ 28 h 2452087"/>
              <a:gd name="connsiteX1" fmla="*/ 1768403 w 2502819"/>
              <a:gd name="connsiteY1" fmla="*/ 110668 h 2452087"/>
              <a:gd name="connsiteX2" fmla="*/ 2257080 w 2502819"/>
              <a:gd name="connsiteY2" fmla="*/ 586315 h 2452087"/>
              <a:gd name="connsiteX3" fmla="*/ 2490015 w 2502819"/>
              <a:gd name="connsiteY3" fmla="*/ 1187388 h 2452087"/>
              <a:gd name="connsiteX4" fmla="*/ 2001338 w 2502819"/>
              <a:gd name="connsiteY4" fmla="*/ 1682581 h 2452087"/>
              <a:gd name="connsiteX5" fmla="*/ 1618542 w 2502819"/>
              <a:gd name="connsiteY5" fmla="*/ 2145196 h 2452087"/>
              <a:gd name="connsiteX6" fmla="*/ 1105430 w 2502819"/>
              <a:gd name="connsiteY6" fmla="*/ 2443291 h 2452087"/>
              <a:gd name="connsiteX7" fmla="*/ 504357 w 2502819"/>
              <a:gd name="connsiteY7" fmla="*/ 2301573 h 2452087"/>
              <a:gd name="connsiteX8" fmla="*/ 124817 w 2502819"/>
              <a:gd name="connsiteY8" fmla="*/ 1830815 h 2452087"/>
              <a:gd name="connsiteX9" fmla="*/ 82466 w 2502819"/>
              <a:gd name="connsiteY9" fmla="*/ 1205307 h 2452087"/>
              <a:gd name="connsiteX10" fmla="*/ 23824 w 2502819"/>
              <a:gd name="connsiteY10" fmla="*/ 570025 h 2452087"/>
              <a:gd name="connsiteX11" fmla="*/ 533678 w 2502819"/>
              <a:gd name="connsiteY11" fmla="*/ 232837 h 2452087"/>
              <a:gd name="connsiteX12" fmla="*/ 1142896 w 2502819"/>
              <a:gd name="connsiteY12" fmla="*/ 12932 h 2452087"/>
              <a:gd name="connsiteX13" fmla="*/ 1302022 w 2502819"/>
              <a:gd name="connsiteY13" fmla="*/ 28 h 2452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2819" h="2452087">
                <a:moveTo>
                  <a:pt x="1302022" y="28"/>
                </a:moveTo>
                <a:cubicBezTo>
                  <a:pt x="1462979" y="-1117"/>
                  <a:pt x="1626686" y="33701"/>
                  <a:pt x="1768403" y="110668"/>
                </a:cubicBezTo>
                <a:cubicBezTo>
                  <a:pt x="1958986" y="213289"/>
                  <a:pt x="2108847" y="389214"/>
                  <a:pt x="2257080" y="586315"/>
                </a:cubicBezTo>
                <a:cubicBezTo>
                  <a:pt x="2403683" y="783414"/>
                  <a:pt x="2547028" y="1003320"/>
                  <a:pt x="2490015" y="1187388"/>
                </a:cubicBezTo>
                <a:cubicBezTo>
                  <a:pt x="2431374" y="1373085"/>
                  <a:pt x="2172376" y="1524576"/>
                  <a:pt x="2001338" y="1682581"/>
                </a:cubicBezTo>
                <a:cubicBezTo>
                  <a:pt x="1830302" y="1840588"/>
                  <a:pt x="1748856" y="2001851"/>
                  <a:pt x="1618542" y="2145196"/>
                </a:cubicBezTo>
                <a:cubicBezTo>
                  <a:pt x="1486598" y="2288542"/>
                  <a:pt x="1304158" y="2410712"/>
                  <a:pt x="1105430" y="2443291"/>
                </a:cubicBezTo>
                <a:cubicBezTo>
                  <a:pt x="905073" y="2475869"/>
                  <a:pt x="686797" y="2415598"/>
                  <a:pt x="504357" y="2301573"/>
                </a:cubicBezTo>
                <a:cubicBezTo>
                  <a:pt x="323546" y="2187548"/>
                  <a:pt x="176943" y="2019770"/>
                  <a:pt x="124817" y="1830815"/>
                </a:cubicBezTo>
                <a:cubicBezTo>
                  <a:pt x="72691" y="1641859"/>
                  <a:pt x="111786" y="1431727"/>
                  <a:pt x="82466" y="1205307"/>
                </a:cubicBezTo>
                <a:cubicBezTo>
                  <a:pt x="53144" y="977257"/>
                  <a:pt x="-44591" y="734546"/>
                  <a:pt x="23824" y="570025"/>
                </a:cubicBezTo>
                <a:cubicBezTo>
                  <a:pt x="90611" y="407133"/>
                  <a:pt x="323546" y="322428"/>
                  <a:pt x="533678" y="232837"/>
                </a:cubicBezTo>
                <a:cubicBezTo>
                  <a:pt x="745438" y="143247"/>
                  <a:pt x="934393" y="47139"/>
                  <a:pt x="1142896" y="12932"/>
                </a:cubicBezTo>
                <a:cubicBezTo>
                  <a:pt x="1195022" y="4788"/>
                  <a:pt x="1248369" y="410"/>
                  <a:pt x="1302022" y="28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37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8481653-ECB3-D14F-B24C-DE881C351C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74958" y="0"/>
            <a:ext cx="5217042" cy="6858000"/>
          </a:xfrm>
          <a:custGeom>
            <a:avLst/>
            <a:gdLst>
              <a:gd name="connsiteX0" fmla="*/ 721780 w 5217042"/>
              <a:gd name="connsiteY0" fmla="*/ 0 h 6858000"/>
              <a:gd name="connsiteX1" fmla="*/ 5217042 w 5217042"/>
              <a:gd name="connsiteY1" fmla="*/ 0 h 6858000"/>
              <a:gd name="connsiteX2" fmla="*/ 5217042 w 5217042"/>
              <a:gd name="connsiteY2" fmla="*/ 6858000 h 6858000"/>
              <a:gd name="connsiteX3" fmla="*/ 721781 w 5217042"/>
              <a:gd name="connsiteY3" fmla="*/ 6858000 h 6858000"/>
              <a:gd name="connsiteX4" fmla="*/ 541335 w 5217042"/>
              <a:gd name="connsiteY4" fmla="*/ 6730842 h 6858000"/>
              <a:gd name="connsiteX5" fmla="*/ 0 w 5217042"/>
              <a:gd name="connsiteY5" fmla="*/ 6096000 h 6858000"/>
              <a:gd name="connsiteX6" fmla="*/ 480999 w 5217042"/>
              <a:gd name="connsiteY6" fmla="*/ 5334000 h 6858000"/>
              <a:gd name="connsiteX7" fmla="*/ 511450 w 5217042"/>
              <a:gd name="connsiteY7" fmla="*/ 4572000 h 6858000"/>
              <a:gd name="connsiteX8" fmla="*/ 872340 w 5217042"/>
              <a:gd name="connsiteY8" fmla="*/ 3810000 h 6858000"/>
              <a:gd name="connsiteX9" fmla="*/ 962563 w 5217042"/>
              <a:gd name="connsiteY9" fmla="*/ 3047999 h 6858000"/>
              <a:gd name="connsiteX10" fmla="*/ 210332 w 5217042"/>
              <a:gd name="connsiteY10" fmla="*/ 2286000 h 6858000"/>
              <a:gd name="connsiteX11" fmla="*/ 421226 w 5217042"/>
              <a:gd name="connsiteY11" fmla="*/ 1523999 h 6858000"/>
              <a:gd name="connsiteX12" fmla="*/ 120108 w 5217042"/>
              <a:gd name="connsiteY12" fmla="*/ 761999 h 6858000"/>
              <a:gd name="connsiteX13" fmla="*/ 571222 w 5217042"/>
              <a:gd name="connsiteY13" fmla="*/ 12858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17042" h="6858000">
                <a:moveTo>
                  <a:pt x="721780" y="0"/>
                </a:moveTo>
                <a:lnTo>
                  <a:pt x="5217042" y="0"/>
                </a:lnTo>
                <a:lnTo>
                  <a:pt x="5217042" y="6858000"/>
                </a:lnTo>
                <a:lnTo>
                  <a:pt x="721781" y="6858000"/>
                </a:lnTo>
                <a:lnTo>
                  <a:pt x="541335" y="6730842"/>
                </a:lnTo>
                <a:cubicBezTo>
                  <a:pt x="360890" y="6604159"/>
                  <a:pt x="0" y="6348413"/>
                  <a:pt x="0" y="6096000"/>
                </a:cubicBezTo>
                <a:cubicBezTo>
                  <a:pt x="0" y="5842159"/>
                  <a:pt x="360890" y="5586413"/>
                  <a:pt x="480999" y="5334000"/>
                </a:cubicBezTo>
                <a:cubicBezTo>
                  <a:pt x="603363" y="5080158"/>
                  <a:pt x="479308" y="4824412"/>
                  <a:pt x="511450" y="4572000"/>
                </a:cubicBezTo>
                <a:cubicBezTo>
                  <a:pt x="541335" y="4318159"/>
                  <a:pt x="721781" y="4062412"/>
                  <a:pt x="872340" y="3810000"/>
                </a:cubicBezTo>
                <a:cubicBezTo>
                  <a:pt x="1020643" y="3556159"/>
                  <a:pt x="1144699" y="3300413"/>
                  <a:pt x="962563" y="3047999"/>
                </a:cubicBezTo>
                <a:cubicBezTo>
                  <a:pt x="783808" y="2794158"/>
                  <a:pt x="298862" y="2538412"/>
                  <a:pt x="210332" y="2286000"/>
                </a:cubicBezTo>
                <a:cubicBezTo>
                  <a:pt x="118417" y="2032158"/>
                  <a:pt x="422918" y="1776412"/>
                  <a:pt x="421226" y="1523999"/>
                </a:cubicBezTo>
                <a:cubicBezTo>
                  <a:pt x="422918" y="1270158"/>
                  <a:pt x="118417" y="1014411"/>
                  <a:pt x="120108" y="761999"/>
                </a:cubicBezTo>
                <a:cubicBezTo>
                  <a:pt x="118417" y="508158"/>
                  <a:pt x="422918" y="252411"/>
                  <a:pt x="571222" y="128587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F8AADA1-1F02-034D-866A-FE100A88B6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00101" y="4719641"/>
            <a:ext cx="1193800" cy="1193800"/>
          </a:xfrm>
          <a:custGeom>
            <a:avLst/>
            <a:gdLst>
              <a:gd name="connsiteX0" fmla="*/ 596900 w 1193800"/>
              <a:gd name="connsiteY0" fmla="*/ 0 h 1193800"/>
              <a:gd name="connsiteX1" fmla="*/ 1193800 w 1193800"/>
              <a:gd name="connsiteY1" fmla="*/ 596900 h 1193800"/>
              <a:gd name="connsiteX2" fmla="*/ 596900 w 1193800"/>
              <a:gd name="connsiteY2" fmla="*/ 1193800 h 1193800"/>
              <a:gd name="connsiteX3" fmla="*/ 0 w 1193800"/>
              <a:gd name="connsiteY3" fmla="*/ 596900 h 1193800"/>
              <a:gd name="connsiteX4" fmla="*/ 596900 w 1193800"/>
              <a:gd name="connsiteY4" fmla="*/ 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3800" h="1193800">
                <a:moveTo>
                  <a:pt x="596900" y="0"/>
                </a:moveTo>
                <a:cubicBezTo>
                  <a:pt x="926559" y="0"/>
                  <a:pt x="1193800" y="267241"/>
                  <a:pt x="1193800" y="596900"/>
                </a:cubicBezTo>
                <a:cubicBezTo>
                  <a:pt x="1193800" y="926559"/>
                  <a:pt x="926559" y="1193800"/>
                  <a:pt x="596900" y="1193800"/>
                </a:cubicBezTo>
                <a:cubicBezTo>
                  <a:pt x="267241" y="1193800"/>
                  <a:pt x="0" y="926559"/>
                  <a:pt x="0" y="596900"/>
                </a:cubicBezTo>
                <a:cubicBezTo>
                  <a:pt x="0" y="267241"/>
                  <a:pt x="267241" y="0"/>
                  <a:pt x="596900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19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374C56E-E9D9-D848-BB82-754053DA4E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100138"/>
            <a:ext cx="5200650" cy="5757862"/>
          </a:xfrm>
          <a:custGeom>
            <a:avLst/>
            <a:gdLst>
              <a:gd name="connsiteX0" fmla="*/ 0 w 5200650"/>
              <a:gd name="connsiteY0" fmla="*/ 0 h 5757862"/>
              <a:gd name="connsiteX1" fmla="*/ 4933909 w 5200650"/>
              <a:gd name="connsiteY1" fmla="*/ 0 h 5757862"/>
              <a:gd name="connsiteX2" fmla="*/ 5200650 w 5200650"/>
              <a:gd name="connsiteY2" fmla="*/ 266741 h 5757862"/>
              <a:gd name="connsiteX3" fmla="*/ 5200650 w 5200650"/>
              <a:gd name="connsiteY3" fmla="*/ 5757862 h 5757862"/>
              <a:gd name="connsiteX4" fmla="*/ 0 w 5200650"/>
              <a:gd name="connsiteY4" fmla="*/ 5757862 h 575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0650" h="5757862">
                <a:moveTo>
                  <a:pt x="0" y="0"/>
                </a:moveTo>
                <a:lnTo>
                  <a:pt x="4933909" y="0"/>
                </a:lnTo>
                <a:cubicBezTo>
                  <a:pt x="5081226" y="0"/>
                  <a:pt x="5200650" y="119424"/>
                  <a:pt x="5200650" y="266741"/>
                </a:cubicBezTo>
                <a:lnTo>
                  <a:pt x="5200650" y="5757862"/>
                </a:lnTo>
                <a:lnTo>
                  <a:pt x="0" y="5757862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38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095E92E-68A4-0A45-89A4-A634760CFBD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0099" y="4865276"/>
            <a:ext cx="1392710" cy="1392710"/>
          </a:xfrm>
          <a:custGeom>
            <a:avLst/>
            <a:gdLst>
              <a:gd name="connsiteX0" fmla="*/ 696355 w 1392710"/>
              <a:gd name="connsiteY0" fmla="*/ 0 h 1392710"/>
              <a:gd name="connsiteX1" fmla="*/ 1392710 w 1392710"/>
              <a:gd name="connsiteY1" fmla="*/ 696355 h 1392710"/>
              <a:gd name="connsiteX2" fmla="*/ 696355 w 1392710"/>
              <a:gd name="connsiteY2" fmla="*/ 1392710 h 1392710"/>
              <a:gd name="connsiteX3" fmla="*/ 0 w 1392710"/>
              <a:gd name="connsiteY3" fmla="*/ 696355 h 1392710"/>
              <a:gd name="connsiteX4" fmla="*/ 696355 w 1392710"/>
              <a:gd name="connsiteY4" fmla="*/ 0 h 139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2710" h="1392710">
                <a:moveTo>
                  <a:pt x="696355" y="0"/>
                </a:moveTo>
                <a:cubicBezTo>
                  <a:pt x="1080941" y="0"/>
                  <a:pt x="1392710" y="311769"/>
                  <a:pt x="1392710" y="696355"/>
                </a:cubicBezTo>
                <a:cubicBezTo>
                  <a:pt x="1392710" y="1080941"/>
                  <a:pt x="1080941" y="1392710"/>
                  <a:pt x="696355" y="1392710"/>
                </a:cubicBezTo>
                <a:cubicBezTo>
                  <a:pt x="311769" y="1392710"/>
                  <a:pt x="0" y="1080941"/>
                  <a:pt x="0" y="696355"/>
                </a:cubicBezTo>
                <a:cubicBezTo>
                  <a:pt x="0" y="311769"/>
                  <a:pt x="311769" y="0"/>
                  <a:pt x="696355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3B76C69-CEF6-5F4C-8407-866133051D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58170" y="1636125"/>
            <a:ext cx="4092730" cy="4092730"/>
          </a:xfrm>
          <a:custGeom>
            <a:avLst/>
            <a:gdLst>
              <a:gd name="connsiteX0" fmla="*/ 2046365 w 4092730"/>
              <a:gd name="connsiteY0" fmla="*/ 0 h 4092730"/>
              <a:gd name="connsiteX1" fmla="*/ 4092730 w 4092730"/>
              <a:gd name="connsiteY1" fmla="*/ 2046365 h 4092730"/>
              <a:gd name="connsiteX2" fmla="*/ 2046365 w 4092730"/>
              <a:gd name="connsiteY2" fmla="*/ 4092730 h 4092730"/>
              <a:gd name="connsiteX3" fmla="*/ 0 w 4092730"/>
              <a:gd name="connsiteY3" fmla="*/ 2046365 h 4092730"/>
              <a:gd name="connsiteX4" fmla="*/ 2046365 w 4092730"/>
              <a:gd name="connsiteY4" fmla="*/ 0 h 409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2730" h="4092730">
                <a:moveTo>
                  <a:pt x="2046365" y="0"/>
                </a:moveTo>
                <a:cubicBezTo>
                  <a:pt x="3176541" y="0"/>
                  <a:pt x="4092730" y="916189"/>
                  <a:pt x="4092730" y="2046365"/>
                </a:cubicBezTo>
                <a:cubicBezTo>
                  <a:pt x="4092730" y="3176541"/>
                  <a:pt x="3176541" y="4092730"/>
                  <a:pt x="2046365" y="4092730"/>
                </a:cubicBezTo>
                <a:cubicBezTo>
                  <a:pt x="916189" y="4092730"/>
                  <a:pt x="0" y="3176541"/>
                  <a:pt x="0" y="2046365"/>
                </a:cubicBezTo>
                <a:cubicBezTo>
                  <a:pt x="0" y="916189"/>
                  <a:pt x="916189" y="0"/>
                  <a:pt x="2046365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6FCAD1-3A4E-BF4B-9501-7EE231D583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93032" y="1106995"/>
            <a:ext cx="1589710" cy="1589710"/>
          </a:xfrm>
          <a:custGeom>
            <a:avLst/>
            <a:gdLst>
              <a:gd name="connsiteX0" fmla="*/ 794855 w 1589710"/>
              <a:gd name="connsiteY0" fmla="*/ 0 h 1589710"/>
              <a:gd name="connsiteX1" fmla="*/ 1589710 w 1589710"/>
              <a:gd name="connsiteY1" fmla="*/ 794855 h 1589710"/>
              <a:gd name="connsiteX2" fmla="*/ 794855 w 1589710"/>
              <a:gd name="connsiteY2" fmla="*/ 1589710 h 1589710"/>
              <a:gd name="connsiteX3" fmla="*/ 0 w 1589710"/>
              <a:gd name="connsiteY3" fmla="*/ 794855 h 1589710"/>
              <a:gd name="connsiteX4" fmla="*/ 794855 w 1589710"/>
              <a:gd name="connsiteY4" fmla="*/ 0 h 158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9710" h="1589710">
                <a:moveTo>
                  <a:pt x="794855" y="0"/>
                </a:moveTo>
                <a:cubicBezTo>
                  <a:pt x="1233841" y="0"/>
                  <a:pt x="1589710" y="355869"/>
                  <a:pt x="1589710" y="794855"/>
                </a:cubicBezTo>
                <a:cubicBezTo>
                  <a:pt x="1589710" y="1233841"/>
                  <a:pt x="1233841" y="1589710"/>
                  <a:pt x="794855" y="1589710"/>
                </a:cubicBezTo>
                <a:cubicBezTo>
                  <a:pt x="355869" y="1589710"/>
                  <a:pt x="0" y="1233841"/>
                  <a:pt x="0" y="794855"/>
                </a:cubicBezTo>
                <a:cubicBezTo>
                  <a:pt x="0" y="355869"/>
                  <a:pt x="355869" y="0"/>
                  <a:pt x="794855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9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4DEF26D-3CB0-3442-859E-4C4C7DD7A2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199370" y="1229700"/>
            <a:ext cx="1193800" cy="1193800"/>
          </a:xfrm>
          <a:custGeom>
            <a:avLst/>
            <a:gdLst>
              <a:gd name="connsiteX0" fmla="*/ 596900 w 1193800"/>
              <a:gd name="connsiteY0" fmla="*/ 0 h 1193800"/>
              <a:gd name="connsiteX1" fmla="*/ 1193800 w 1193800"/>
              <a:gd name="connsiteY1" fmla="*/ 596900 h 1193800"/>
              <a:gd name="connsiteX2" fmla="*/ 596900 w 1193800"/>
              <a:gd name="connsiteY2" fmla="*/ 1193800 h 1193800"/>
              <a:gd name="connsiteX3" fmla="*/ 0 w 1193800"/>
              <a:gd name="connsiteY3" fmla="*/ 596900 h 1193800"/>
              <a:gd name="connsiteX4" fmla="*/ 596900 w 1193800"/>
              <a:gd name="connsiteY4" fmla="*/ 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3800" h="1193800">
                <a:moveTo>
                  <a:pt x="596900" y="0"/>
                </a:moveTo>
                <a:cubicBezTo>
                  <a:pt x="926559" y="0"/>
                  <a:pt x="1193800" y="267241"/>
                  <a:pt x="1193800" y="596900"/>
                </a:cubicBezTo>
                <a:cubicBezTo>
                  <a:pt x="1193800" y="926559"/>
                  <a:pt x="926559" y="1193800"/>
                  <a:pt x="596900" y="1193800"/>
                </a:cubicBezTo>
                <a:cubicBezTo>
                  <a:pt x="267241" y="1193800"/>
                  <a:pt x="0" y="926559"/>
                  <a:pt x="0" y="596900"/>
                </a:cubicBezTo>
                <a:cubicBezTo>
                  <a:pt x="0" y="267241"/>
                  <a:pt x="267241" y="0"/>
                  <a:pt x="596900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CFDFB50-CD4B-BD41-8C32-A02AB8365BA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200401"/>
            <a:ext cx="10932459" cy="3657599"/>
          </a:xfrm>
          <a:custGeom>
            <a:avLst/>
            <a:gdLst>
              <a:gd name="connsiteX0" fmla="*/ 1284754 w 10932459"/>
              <a:gd name="connsiteY0" fmla="*/ 1097 h 3657599"/>
              <a:gd name="connsiteX1" fmla="*/ 1540611 w 10932459"/>
              <a:gd name="connsiteY1" fmla="*/ 13773 h 3657599"/>
              <a:gd name="connsiteX2" fmla="*/ 3354885 w 10932459"/>
              <a:gd name="connsiteY2" fmla="*/ 1023683 h 3657599"/>
              <a:gd name="connsiteX3" fmla="*/ 5456305 w 10932459"/>
              <a:gd name="connsiteY3" fmla="*/ 957467 h 3657599"/>
              <a:gd name="connsiteX4" fmla="*/ 7748557 w 10932459"/>
              <a:gd name="connsiteY4" fmla="*/ 176076 h 3657599"/>
              <a:gd name="connsiteX5" fmla="*/ 9586573 w 10932459"/>
              <a:gd name="connsiteY5" fmla="*/ 1097008 h 3657599"/>
              <a:gd name="connsiteX6" fmla="*/ 10879254 w 10932459"/>
              <a:gd name="connsiteY6" fmla="*/ 3576242 h 3657599"/>
              <a:gd name="connsiteX7" fmla="*/ 10932459 w 10932459"/>
              <a:gd name="connsiteY7" fmla="*/ 3657599 h 3657599"/>
              <a:gd name="connsiteX8" fmla="*/ 0 w 10932459"/>
              <a:gd name="connsiteY8" fmla="*/ 3657599 h 3657599"/>
              <a:gd name="connsiteX9" fmla="*/ 0 w 10932459"/>
              <a:gd name="connsiteY9" fmla="*/ 349963 h 3657599"/>
              <a:gd name="connsiteX10" fmla="*/ 166769 w 10932459"/>
              <a:gd name="connsiteY10" fmla="*/ 285293 h 3657599"/>
              <a:gd name="connsiteX11" fmla="*/ 1284754 w 10932459"/>
              <a:gd name="connsiteY11" fmla="*/ 1097 h 365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932459" h="3657599">
                <a:moveTo>
                  <a:pt x="1284754" y="1097"/>
                </a:moveTo>
                <a:cubicBezTo>
                  <a:pt x="1372149" y="-2121"/>
                  <a:pt x="1457569" y="1639"/>
                  <a:pt x="1540611" y="13773"/>
                </a:cubicBezTo>
                <a:cubicBezTo>
                  <a:pt x="2208711" y="111396"/>
                  <a:pt x="2738477" y="746976"/>
                  <a:pt x="3354885" y="1023683"/>
                </a:cubicBezTo>
                <a:cubicBezTo>
                  <a:pt x="3976844" y="1294225"/>
                  <a:pt x="4694754" y="1224698"/>
                  <a:pt x="5456305" y="957467"/>
                </a:cubicBezTo>
                <a:cubicBezTo>
                  <a:pt x="6219822" y="697501"/>
                  <a:pt x="7036286" y="258636"/>
                  <a:pt x="7748557" y="176076"/>
                </a:cubicBezTo>
                <a:cubicBezTo>
                  <a:pt x="8462797" y="100781"/>
                  <a:pt x="9091114" y="367019"/>
                  <a:pt x="9586573" y="1097008"/>
                </a:cubicBezTo>
                <a:cubicBezTo>
                  <a:pt x="10056268" y="1775592"/>
                  <a:pt x="10425246" y="2848785"/>
                  <a:pt x="10879254" y="3576242"/>
                </a:cubicBezTo>
                <a:lnTo>
                  <a:pt x="10932459" y="3657599"/>
                </a:lnTo>
                <a:lnTo>
                  <a:pt x="0" y="3657599"/>
                </a:lnTo>
                <a:lnTo>
                  <a:pt x="0" y="349963"/>
                </a:lnTo>
                <a:lnTo>
                  <a:pt x="166769" y="285293"/>
                </a:lnTo>
                <a:cubicBezTo>
                  <a:pt x="553964" y="138485"/>
                  <a:pt x="935170" y="13967"/>
                  <a:pt x="1284754" y="1097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57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A4FC6C5-1D38-C841-A43E-56D8BF4A0B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64505" y="1"/>
            <a:ext cx="7427494" cy="6858000"/>
          </a:xfrm>
          <a:custGeom>
            <a:avLst/>
            <a:gdLst>
              <a:gd name="connsiteX0" fmla="*/ 3204036 w 7427494"/>
              <a:gd name="connsiteY0" fmla="*/ 0 h 6858000"/>
              <a:gd name="connsiteX1" fmla="*/ 7427494 w 7427494"/>
              <a:gd name="connsiteY1" fmla="*/ 0 h 6858000"/>
              <a:gd name="connsiteX2" fmla="*/ 7414371 w 7427494"/>
              <a:gd name="connsiteY2" fmla="*/ 30453 h 6858000"/>
              <a:gd name="connsiteX3" fmla="*/ 6987077 w 7427494"/>
              <a:gd name="connsiteY3" fmla="*/ 950076 h 6858000"/>
              <a:gd name="connsiteX4" fmla="*/ 6797554 w 7427494"/>
              <a:gd name="connsiteY4" fmla="*/ 2308172 h 6858000"/>
              <a:gd name="connsiteX5" fmla="*/ 6169963 w 7427494"/>
              <a:gd name="connsiteY5" fmla="*/ 3512398 h 6858000"/>
              <a:gd name="connsiteX6" fmla="*/ 5383415 w 7427494"/>
              <a:gd name="connsiteY6" fmla="*/ 4660792 h 6858000"/>
              <a:gd name="connsiteX7" fmla="*/ 5670765 w 7427494"/>
              <a:gd name="connsiteY7" fmla="*/ 6186388 h 6858000"/>
              <a:gd name="connsiteX8" fmla="*/ 5028280 w 7427494"/>
              <a:gd name="connsiteY8" fmla="*/ 6850481 h 6858000"/>
              <a:gd name="connsiteX9" fmla="*/ 5019157 w 7427494"/>
              <a:gd name="connsiteY9" fmla="*/ 6858000 h 6858000"/>
              <a:gd name="connsiteX10" fmla="*/ 0 w 7427494"/>
              <a:gd name="connsiteY10" fmla="*/ 6858000 h 6858000"/>
              <a:gd name="connsiteX11" fmla="*/ 31999 w 7427494"/>
              <a:gd name="connsiteY11" fmla="*/ 6692061 h 6858000"/>
              <a:gd name="connsiteX12" fmla="*/ 305223 w 7427494"/>
              <a:gd name="connsiteY12" fmla="*/ 6080096 h 6858000"/>
              <a:gd name="connsiteX13" fmla="*/ 1567622 w 7427494"/>
              <a:gd name="connsiteY13" fmla="*/ 5142159 h 6858000"/>
              <a:gd name="connsiteX14" fmla="*/ 2006403 w 7427494"/>
              <a:gd name="connsiteY14" fmla="*/ 3872881 h 6858000"/>
              <a:gd name="connsiteX15" fmla="*/ 2170155 w 7427494"/>
              <a:gd name="connsiteY15" fmla="*/ 2492958 h 6858000"/>
              <a:gd name="connsiteX16" fmla="*/ 2844256 w 7427494"/>
              <a:gd name="connsiteY16" fmla="*/ 1318350 h 6858000"/>
              <a:gd name="connsiteX17" fmla="*/ 3205089 w 7427494"/>
              <a:gd name="connsiteY17" fmla="*/ 177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427494" h="6858000">
                <a:moveTo>
                  <a:pt x="3204036" y="0"/>
                </a:moveTo>
                <a:lnTo>
                  <a:pt x="7427494" y="0"/>
                </a:lnTo>
                <a:lnTo>
                  <a:pt x="7414371" y="30453"/>
                </a:lnTo>
                <a:cubicBezTo>
                  <a:pt x="7272145" y="336315"/>
                  <a:pt x="7082532" y="627661"/>
                  <a:pt x="6987077" y="950076"/>
                </a:cubicBezTo>
                <a:cubicBezTo>
                  <a:pt x="6856054" y="1375976"/>
                  <a:pt x="6889751" y="1865965"/>
                  <a:pt x="6797554" y="2308172"/>
                </a:cubicBezTo>
                <a:cubicBezTo>
                  <a:pt x="6706084" y="2747964"/>
                  <a:pt x="6500972" y="3154072"/>
                  <a:pt x="6169963" y="3512398"/>
                </a:cubicBezTo>
                <a:cubicBezTo>
                  <a:pt x="5839683" y="3868310"/>
                  <a:pt x="5395760" y="4190537"/>
                  <a:pt x="5383415" y="4660792"/>
                </a:cubicBezTo>
                <a:cubicBezTo>
                  <a:pt x="5376276" y="5130205"/>
                  <a:pt x="5798039" y="5756501"/>
                  <a:pt x="5670765" y="6186388"/>
                </a:cubicBezTo>
                <a:cubicBezTo>
                  <a:pt x="5588877" y="6452575"/>
                  <a:pt x="5291477" y="6645499"/>
                  <a:pt x="5028280" y="6850481"/>
                </a:cubicBezTo>
                <a:lnTo>
                  <a:pt x="5019157" y="6858000"/>
                </a:lnTo>
                <a:lnTo>
                  <a:pt x="0" y="6858000"/>
                </a:lnTo>
                <a:lnTo>
                  <a:pt x="31999" y="6692061"/>
                </a:lnTo>
                <a:cubicBezTo>
                  <a:pt x="80160" y="6470056"/>
                  <a:pt x="152761" y="6258222"/>
                  <a:pt x="305223" y="6080096"/>
                </a:cubicBezTo>
                <a:cubicBezTo>
                  <a:pt x="608027" y="5720282"/>
                  <a:pt x="1225931" y="5483618"/>
                  <a:pt x="1567622" y="5142159"/>
                </a:cubicBezTo>
                <a:cubicBezTo>
                  <a:pt x="1907194" y="4797138"/>
                  <a:pt x="1980923" y="4341551"/>
                  <a:pt x="2006403" y="3872881"/>
                </a:cubicBezTo>
                <a:cubicBezTo>
                  <a:pt x="2037119" y="3403606"/>
                  <a:pt x="2022603" y="2912520"/>
                  <a:pt x="2170155" y="2492958"/>
                </a:cubicBezTo>
                <a:cubicBezTo>
                  <a:pt x="2314118" y="2069243"/>
                  <a:pt x="2623167" y="1708327"/>
                  <a:pt x="2844256" y="1318350"/>
                </a:cubicBezTo>
                <a:cubicBezTo>
                  <a:pt x="3069110" y="927177"/>
                  <a:pt x="3216377" y="501176"/>
                  <a:pt x="3205089" y="17713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28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B40D33A-CDE5-2243-AC17-E92BAB2525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56027"/>
            <a:ext cx="4806327" cy="6120506"/>
          </a:xfrm>
          <a:custGeom>
            <a:avLst/>
            <a:gdLst>
              <a:gd name="connsiteX0" fmla="*/ 610453 w 4806327"/>
              <a:gd name="connsiteY0" fmla="*/ 339 h 6120506"/>
              <a:gd name="connsiteX1" fmla="*/ 806723 w 4806327"/>
              <a:gd name="connsiteY1" fmla="*/ 24740 h 6120506"/>
              <a:gd name="connsiteX2" fmla="*/ 2402044 w 4806327"/>
              <a:gd name="connsiteY2" fmla="*/ 886912 h 6120506"/>
              <a:gd name="connsiteX3" fmla="*/ 4144018 w 4806327"/>
              <a:gd name="connsiteY3" fmla="*/ 1086197 h 6120506"/>
              <a:gd name="connsiteX4" fmla="*/ 4805707 w 4806327"/>
              <a:gd name="connsiteY4" fmla="*/ 2431726 h 6120506"/>
              <a:gd name="connsiteX5" fmla="*/ 4506753 w 4806327"/>
              <a:gd name="connsiteY5" fmla="*/ 4096285 h 6120506"/>
              <a:gd name="connsiteX6" fmla="*/ 3877031 w 4806327"/>
              <a:gd name="connsiteY6" fmla="*/ 5442991 h 6120506"/>
              <a:gd name="connsiteX7" fmla="*/ 2259136 w 4806327"/>
              <a:gd name="connsiteY7" fmla="*/ 5540349 h 6120506"/>
              <a:gd name="connsiteX8" fmla="*/ 727031 w 4806327"/>
              <a:gd name="connsiteY8" fmla="*/ 6117917 h 6120506"/>
              <a:gd name="connsiteX9" fmla="*/ 45640 w 4806327"/>
              <a:gd name="connsiteY9" fmla="*/ 5919377 h 6120506"/>
              <a:gd name="connsiteX10" fmla="*/ 0 w 4806327"/>
              <a:gd name="connsiteY10" fmla="*/ 5886892 h 6120506"/>
              <a:gd name="connsiteX11" fmla="*/ 0 w 4806327"/>
              <a:gd name="connsiteY11" fmla="*/ 164298 h 6120506"/>
              <a:gd name="connsiteX12" fmla="*/ 38280 w 4806327"/>
              <a:gd name="connsiteY12" fmla="*/ 140503 h 6120506"/>
              <a:gd name="connsiteX13" fmla="*/ 610453 w 4806327"/>
              <a:gd name="connsiteY13" fmla="*/ 339 h 6120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06327" h="6120506">
                <a:moveTo>
                  <a:pt x="610453" y="339"/>
                </a:moveTo>
                <a:cubicBezTo>
                  <a:pt x="676040" y="2019"/>
                  <a:pt x="741673" y="9978"/>
                  <a:pt x="806723" y="24740"/>
                </a:cubicBezTo>
                <a:cubicBezTo>
                  <a:pt x="1327124" y="142838"/>
                  <a:pt x="1811166" y="700053"/>
                  <a:pt x="2402044" y="886912"/>
                </a:cubicBezTo>
                <a:cubicBezTo>
                  <a:pt x="2995735" y="1069228"/>
                  <a:pt x="3693459" y="885733"/>
                  <a:pt x="4144018" y="1086197"/>
                </a:cubicBezTo>
                <a:cubicBezTo>
                  <a:pt x="4594579" y="1286666"/>
                  <a:pt x="4790623" y="1872824"/>
                  <a:pt x="4805707" y="2431726"/>
                </a:cubicBezTo>
                <a:cubicBezTo>
                  <a:pt x="4817982" y="2995165"/>
                  <a:pt x="4645613" y="3532212"/>
                  <a:pt x="4506753" y="4096285"/>
                </a:cubicBezTo>
                <a:cubicBezTo>
                  <a:pt x="4367896" y="4660361"/>
                  <a:pt x="4262551" y="5251465"/>
                  <a:pt x="3877031" y="5442991"/>
                </a:cubicBezTo>
                <a:cubicBezTo>
                  <a:pt x="3491516" y="5634515"/>
                  <a:pt x="2830369" y="5429271"/>
                  <a:pt x="2259136" y="5540349"/>
                </a:cubicBezTo>
                <a:cubicBezTo>
                  <a:pt x="1683362" y="5648619"/>
                  <a:pt x="1199234" y="6080558"/>
                  <a:pt x="727031" y="6117917"/>
                </a:cubicBezTo>
                <a:cubicBezTo>
                  <a:pt x="492767" y="6136167"/>
                  <a:pt x="261701" y="6056689"/>
                  <a:pt x="45640" y="5919377"/>
                </a:cubicBezTo>
                <a:lnTo>
                  <a:pt x="0" y="5886892"/>
                </a:lnTo>
                <a:lnTo>
                  <a:pt x="0" y="164298"/>
                </a:lnTo>
                <a:lnTo>
                  <a:pt x="38280" y="140503"/>
                </a:lnTo>
                <a:cubicBezTo>
                  <a:pt x="217330" y="46753"/>
                  <a:pt x="413690" y="-4704"/>
                  <a:pt x="610453" y="339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6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97C7D73-7394-1845-85C7-6DC66789B0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133088"/>
          </a:xfrm>
          <a:custGeom>
            <a:avLst/>
            <a:gdLst>
              <a:gd name="connsiteX0" fmla="*/ 0 w 12192000"/>
              <a:gd name="connsiteY0" fmla="*/ 0 h 4133088"/>
              <a:gd name="connsiteX1" fmla="*/ 12192000 w 12192000"/>
              <a:gd name="connsiteY1" fmla="*/ 0 h 4133088"/>
              <a:gd name="connsiteX2" fmla="*/ 12192000 w 12192000"/>
              <a:gd name="connsiteY2" fmla="*/ 2740514 h 4133088"/>
              <a:gd name="connsiteX3" fmla="*/ 12018253 w 12192000"/>
              <a:gd name="connsiteY3" fmla="*/ 2881999 h 4133088"/>
              <a:gd name="connsiteX4" fmla="*/ 10681547 w 12192000"/>
              <a:gd name="connsiteY4" fmla="*/ 3939393 h 4133088"/>
              <a:gd name="connsiteX5" fmla="*/ 8901290 w 12192000"/>
              <a:gd name="connsiteY5" fmla="*/ 3895986 h 4133088"/>
              <a:gd name="connsiteX6" fmla="*/ 7121032 w 12192000"/>
              <a:gd name="connsiteY6" fmla="*/ 3065520 h 4133088"/>
              <a:gd name="connsiteX7" fmla="*/ 5340774 w 12192000"/>
              <a:gd name="connsiteY7" fmla="*/ 3065520 h 4133088"/>
              <a:gd name="connsiteX8" fmla="*/ 3560515 w 12192000"/>
              <a:gd name="connsiteY8" fmla="*/ 2585585 h 4133088"/>
              <a:gd name="connsiteX9" fmla="*/ 1780258 w 12192000"/>
              <a:gd name="connsiteY9" fmla="*/ 2497952 h 4133088"/>
              <a:gd name="connsiteX10" fmla="*/ 297081 w 12192000"/>
              <a:gd name="connsiteY10" fmla="*/ 3327600 h 4133088"/>
              <a:gd name="connsiteX11" fmla="*/ 0 w 12192000"/>
              <a:gd name="connsiteY11" fmla="*/ 3546273 h 413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4133088">
                <a:moveTo>
                  <a:pt x="0" y="0"/>
                </a:moveTo>
                <a:lnTo>
                  <a:pt x="12192000" y="0"/>
                </a:lnTo>
                <a:lnTo>
                  <a:pt x="12192000" y="2740514"/>
                </a:lnTo>
                <a:lnTo>
                  <a:pt x="12018253" y="2881999"/>
                </a:lnTo>
                <a:cubicBezTo>
                  <a:pt x="11573623" y="3259110"/>
                  <a:pt x="11126333" y="3712120"/>
                  <a:pt x="10681547" y="3939393"/>
                </a:cubicBezTo>
                <a:cubicBezTo>
                  <a:pt x="10091837" y="4242424"/>
                  <a:pt x="9494338" y="4160523"/>
                  <a:pt x="8901290" y="3895986"/>
                </a:cubicBezTo>
                <a:cubicBezTo>
                  <a:pt x="8311579" y="3636363"/>
                  <a:pt x="7714080" y="3194103"/>
                  <a:pt x="7121032" y="3065520"/>
                </a:cubicBezTo>
                <a:cubicBezTo>
                  <a:pt x="6531322" y="2932022"/>
                  <a:pt x="5933822" y="3112203"/>
                  <a:pt x="5340774" y="3065520"/>
                </a:cubicBezTo>
                <a:cubicBezTo>
                  <a:pt x="4751064" y="3022113"/>
                  <a:pt x="4153565" y="2760032"/>
                  <a:pt x="3560515" y="2585585"/>
                </a:cubicBezTo>
                <a:cubicBezTo>
                  <a:pt x="2970806" y="2407862"/>
                  <a:pt x="2373307" y="2325962"/>
                  <a:pt x="1780258" y="2497952"/>
                </a:cubicBezTo>
                <a:cubicBezTo>
                  <a:pt x="1190547" y="2669942"/>
                  <a:pt x="593048" y="3112203"/>
                  <a:pt x="297081" y="3327600"/>
                </a:cubicBezTo>
                <a:lnTo>
                  <a:pt x="0" y="354627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068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974A6F6-4C60-C240-8F68-A36E191058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2065" y="703385"/>
            <a:ext cx="6939936" cy="6154616"/>
          </a:xfrm>
          <a:custGeom>
            <a:avLst/>
            <a:gdLst>
              <a:gd name="connsiteX0" fmla="*/ 2592435 w 6939936"/>
              <a:gd name="connsiteY0" fmla="*/ 92 h 6154616"/>
              <a:gd name="connsiteX1" fmla="*/ 3413097 w 6939936"/>
              <a:gd name="connsiteY1" fmla="*/ 121068 h 6154616"/>
              <a:gd name="connsiteX2" fmla="*/ 5845337 w 6939936"/>
              <a:gd name="connsiteY2" fmla="*/ 1140659 h 6154616"/>
              <a:gd name="connsiteX3" fmla="*/ 6612233 w 6939936"/>
              <a:gd name="connsiteY3" fmla="*/ 1173324 h 6154616"/>
              <a:gd name="connsiteX4" fmla="*/ 6939936 w 6939936"/>
              <a:gd name="connsiteY4" fmla="*/ 1156061 h 6154616"/>
              <a:gd name="connsiteX5" fmla="*/ 6939936 w 6939936"/>
              <a:gd name="connsiteY5" fmla="*/ 6154616 h 6154616"/>
              <a:gd name="connsiteX6" fmla="*/ 804279 w 6939936"/>
              <a:gd name="connsiteY6" fmla="*/ 6154616 h 6154616"/>
              <a:gd name="connsiteX7" fmla="*/ 679148 w 6939936"/>
              <a:gd name="connsiteY7" fmla="*/ 6046812 h 6154616"/>
              <a:gd name="connsiteX8" fmla="*/ 10898 w 6939936"/>
              <a:gd name="connsiteY8" fmla="*/ 4657564 h 6154616"/>
              <a:gd name="connsiteX9" fmla="*/ 834620 w 6939936"/>
              <a:gd name="connsiteY9" fmla="*/ 2806263 h 6154616"/>
              <a:gd name="connsiteX10" fmla="*/ 1133929 w 6939936"/>
              <a:gd name="connsiteY10" fmla="*/ 551711 h 6154616"/>
              <a:gd name="connsiteX11" fmla="*/ 2592435 w 6939936"/>
              <a:gd name="connsiteY11" fmla="*/ 92 h 615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39936" h="6154616">
                <a:moveTo>
                  <a:pt x="2592435" y="92"/>
                </a:moveTo>
                <a:cubicBezTo>
                  <a:pt x="2868546" y="2258"/>
                  <a:pt x="3150729" y="42839"/>
                  <a:pt x="3413097" y="121068"/>
                </a:cubicBezTo>
                <a:cubicBezTo>
                  <a:pt x="4252685" y="371407"/>
                  <a:pt x="4887365" y="997172"/>
                  <a:pt x="5845337" y="1140659"/>
                </a:cubicBezTo>
                <a:cubicBezTo>
                  <a:pt x="6084830" y="1176532"/>
                  <a:pt x="6344467" y="1181944"/>
                  <a:pt x="6612233" y="1173324"/>
                </a:cubicBezTo>
                <a:lnTo>
                  <a:pt x="6939936" y="1156061"/>
                </a:lnTo>
                <a:lnTo>
                  <a:pt x="6939936" y="6154616"/>
                </a:lnTo>
                <a:lnTo>
                  <a:pt x="804279" y="6154616"/>
                </a:lnTo>
                <a:lnTo>
                  <a:pt x="679148" y="6046812"/>
                </a:lnTo>
                <a:cubicBezTo>
                  <a:pt x="238315" y="5638062"/>
                  <a:pt x="-61963" y="5142775"/>
                  <a:pt x="10898" y="4657564"/>
                </a:cubicBezTo>
                <a:cubicBezTo>
                  <a:pt x="100606" y="4102040"/>
                  <a:pt x="677670" y="3559679"/>
                  <a:pt x="834620" y="2806263"/>
                </a:cubicBezTo>
                <a:cubicBezTo>
                  <a:pt x="999009" y="2056900"/>
                  <a:pt x="743278" y="1096489"/>
                  <a:pt x="1133929" y="551711"/>
                </a:cubicBezTo>
                <a:cubicBezTo>
                  <a:pt x="1406936" y="176488"/>
                  <a:pt x="1984990" y="-4672"/>
                  <a:pt x="2592435" y="92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9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B29F975-6849-6140-AD07-7A101BACBA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15790" y="-13323"/>
            <a:ext cx="6176211" cy="6871323"/>
          </a:xfrm>
          <a:custGeom>
            <a:avLst/>
            <a:gdLst>
              <a:gd name="connsiteX0" fmla="*/ 1339839 w 6176211"/>
              <a:gd name="connsiteY0" fmla="*/ 0 h 6871323"/>
              <a:gd name="connsiteX1" fmla="*/ 4677745 w 6176211"/>
              <a:gd name="connsiteY1" fmla="*/ 0 h 6871323"/>
              <a:gd name="connsiteX2" fmla="*/ 4677745 w 6176211"/>
              <a:gd name="connsiteY2" fmla="*/ 2 h 6871323"/>
              <a:gd name="connsiteX3" fmla="*/ 5227380 w 6176211"/>
              <a:gd name="connsiteY3" fmla="*/ 2 h 6871323"/>
              <a:gd name="connsiteX4" fmla="*/ 5396405 w 6176211"/>
              <a:gd name="connsiteY4" fmla="*/ 229046 h 6871323"/>
              <a:gd name="connsiteX5" fmla="*/ 5947126 w 6176211"/>
              <a:gd name="connsiteY5" fmla="*/ 1374266 h 6871323"/>
              <a:gd name="connsiteX6" fmla="*/ 5439257 w 6176211"/>
              <a:gd name="connsiteY6" fmla="*/ 2748531 h 6871323"/>
              <a:gd name="connsiteX7" fmla="*/ 4973445 w 6176211"/>
              <a:gd name="connsiteY7" fmla="*/ 4122795 h 6871323"/>
              <a:gd name="connsiteX8" fmla="*/ 6158209 w 6176211"/>
              <a:gd name="connsiteY8" fmla="*/ 5497059 h 6871323"/>
              <a:gd name="connsiteX9" fmla="*/ 6176211 w 6176211"/>
              <a:gd name="connsiteY9" fmla="*/ 5524636 h 6871323"/>
              <a:gd name="connsiteX10" fmla="*/ 6176211 w 6176211"/>
              <a:gd name="connsiteY10" fmla="*/ 6871323 h 6871323"/>
              <a:gd name="connsiteX11" fmla="*/ 4211641 w 6176211"/>
              <a:gd name="connsiteY11" fmla="*/ 6871323 h 6871323"/>
              <a:gd name="connsiteX12" fmla="*/ 4211641 w 6176211"/>
              <a:gd name="connsiteY12" fmla="*/ 6871321 h 6871323"/>
              <a:gd name="connsiteX13" fmla="*/ 1777543 w 6176211"/>
              <a:gd name="connsiteY13" fmla="*/ 6871321 h 6871323"/>
              <a:gd name="connsiteX14" fmla="*/ 1777543 w 6176211"/>
              <a:gd name="connsiteY14" fmla="*/ 6871323 h 6871323"/>
              <a:gd name="connsiteX15" fmla="*/ 761804 w 6176211"/>
              <a:gd name="connsiteY15" fmla="*/ 6871323 h 6871323"/>
              <a:gd name="connsiteX16" fmla="*/ 592779 w 6176211"/>
              <a:gd name="connsiteY16" fmla="*/ 6642279 h 6871323"/>
              <a:gd name="connsiteX17" fmla="*/ 169025 w 6176211"/>
              <a:gd name="connsiteY17" fmla="*/ 5497060 h 6871323"/>
              <a:gd name="connsiteX18" fmla="*/ 973681 w 6176211"/>
              <a:gd name="connsiteY18" fmla="*/ 4122796 h 6871323"/>
              <a:gd name="connsiteX19" fmla="*/ 803862 w 6176211"/>
              <a:gd name="connsiteY19" fmla="*/ 2748533 h 6871323"/>
              <a:gd name="connsiteX20" fmla="*/ 0 w 6176211"/>
              <a:gd name="connsiteY20" fmla="*/ 1374269 h 6871323"/>
              <a:gd name="connsiteX21" fmla="*/ 761804 w 6176211"/>
              <a:gd name="connsiteY21" fmla="*/ 229049 h 6871323"/>
              <a:gd name="connsiteX22" fmla="*/ 1015739 w 6176211"/>
              <a:gd name="connsiteY22" fmla="*/ 5 h 6871323"/>
              <a:gd name="connsiteX23" fmla="*/ 1339839 w 6176211"/>
              <a:gd name="connsiteY23" fmla="*/ 5 h 687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176211" h="6871323">
                <a:moveTo>
                  <a:pt x="1339839" y="0"/>
                </a:moveTo>
                <a:lnTo>
                  <a:pt x="4677745" y="0"/>
                </a:lnTo>
                <a:lnTo>
                  <a:pt x="4677745" y="2"/>
                </a:lnTo>
                <a:lnTo>
                  <a:pt x="5227380" y="2"/>
                </a:lnTo>
                <a:lnTo>
                  <a:pt x="5396405" y="229046"/>
                </a:lnTo>
                <a:cubicBezTo>
                  <a:pt x="5568605" y="458090"/>
                  <a:pt x="5901894" y="916178"/>
                  <a:pt x="5947126" y="1374266"/>
                </a:cubicBezTo>
                <a:cubicBezTo>
                  <a:pt x="5989184" y="1832354"/>
                  <a:pt x="5735250" y="2290442"/>
                  <a:pt x="5439257" y="2748531"/>
                </a:cubicBezTo>
                <a:cubicBezTo>
                  <a:pt x="5140090" y="3206619"/>
                  <a:pt x="4806800" y="3664707"/>
                  <a:pt x="4973445" y="4122795"/>
                </a:cubicBezTo>
                <a:cubicBezTo>
                  <a:pt x="5140090" y="4580883"/>
                  <a:pt x="5822539" y="5038971"/>
                  <a:pt x="6158209" y="5497059"/>
                </a:cubicBezTo>
                <a:lnTo>
                  <a:pt x="6176211" y="5524636"/>
                </a:lnTo>
                <a:lnTo>
                  <a:pt x="6176211" y="6871323"/>
                </a:lnTo>
                <a:lnTo>
                  <a:pt x="4211641" y="6871323"/>
                </a:lnTo>
                <a:lnTo>
                  <a:pt x="4211641" y="6871321"/>
                </a:lnTo>
                <a:lnTo>
                  <a:pt x="1777543" y="6871321"/>
                </a:lnTo>
                <a:lnTo>
                  <a:pt x="1777543" y="6871323"/>
                </a:lnTo>
                <a:lnTo>
                  <a:pt x="761804" y="6871323"/>
                </a:lnTo>
                <a:lnTo>
                  <a:pt x="592779" y="6642279"/>
                </a:lnTo>
                <a:cubicBezTo>
                  <a:pt x="420579" y="6413235"/>
                  <a:pt x="87290" y="5955148"/>
                  <a:pt x="169025" y="5497060"/>
                </a:cubicBezTo>
                <a:cubicBezTo>
                  <a:pt x="253934" y="5038972"/>
                  <a:pt x="761804" y="4580884"/>
                  <a:pt x="973681" y="4122796"/>
                </a:cubicBezTo>
                <a:cubicBezTo>
                  <a:pt x="1182383" y="3664709"/>
                  <a:pt x="1103029" y="3206621"/>
                  <a:pt x="803862" y="2748533"/>
                </a:cubicBezTo>
                <a:cubicBezTo>
                  <a:pt x="507870" y="2290444"/>
                  <a:pt x="0" y="1832356"/>
                  <a:pt x="0" y="1374269"/>
                </a:cubicBezTo>
                <a:cubicBezTo>
                  <a:pt x="0" y="916181"/>
                  <a:pt x="507870" y="458093"/>
                  <a:pt x="761804" y="229049"/>
                </a:cubicBezTo>
                <a:lnTo>
                  <a:pt x="1015739" y="5"/>
                </a:lnTo>
                <a:lnTo>
                  <a:pt x="1339839" y="5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65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874C6BE-DF66-6C42-A582-3E84D1AA90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21773" y="4552228"/>
            <a:ext cx="1430998" cy="1430998"/>
          </a:xfrm>
          <a:custGeom>
            <a:avLst/>
            <a:gdLst>
              <a:gd name="connsiteX0" fmla="*/ 715499 w 1430998"/>
              <a:gd name="connsiteY0" fmla="*/ 0 h 1430998"/>
              <a:gd name="connsiteX1" fmla="*/ 1430998 w 1430998"/>
              <a:gd name="connsiteY1" fmla="*/ 715499 h 1430998"/>
              <a:gd name="connsiteX2" fmla="*/ 715499 w 1430998"/>
              <a:gd name="connsiteY2" fmla="*/ 1430998 h 1430998"/>
              <a:gd name="connsiteX3" fmla="*/ 0 w 1430998"/>
              <a:gd name="connsiteY3" fmla="*/ 715499 h 1430998"/>
              <a:gd name="connsiteX4" fmla="*/ 715499 w 1430998"/>
              <a:gd name="connsiteY4" fmla="*/ 0 h 143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0998" h="1430998">
                <a:moveTo>
                  <a:pt x="715499" y="0"/>
                </a:moveTo>
                <a:cubicBezTo>
                  <a:pt x="1110658" y="0"/>
                  <a:pt x="1430998" y="320340"/>
                  <a:pt x="1430998" y="715499"/>
                </a:cubicBezTo>
                <a:cubicBezTo>
                  <a:pt x="1430998" y="1110658"/>
                  <a:pt x="1110658" y="1430998"/>
                  <a:pt x="715499" y="1430998"/>
                </a:cubicBezTo>
                <a:cubicBezTo>
                  <a:pt x="320340" y="1430998"/>
                  <a:pt x="0" y="1110658"/>
                  <a:pt x="0" y="715499"/>
                </a:cubicBezTo>
                <a:cubicBezTo>
                  <a:pt x="0" y="320340"/>
                  <a:pt x="320340" y="0"/>
                  <a:pt x="715499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B4EDBDC-BEC7-914E-8515-719AA220414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122067" y="2713500"/>
            <a:ext cx="1430998" cy="1430998"/>
          </a:xfrm>
          <a:custGeom>
            <a:avLst/>
            <a:gdLst>
              <a:gd name="connsiteX0" fmla="*/ 715499 w 1430998"/>
              <a:gd name="connsiteY0" fmla="*/ 0 h 1430998"/>
              <a:gd name="connsiteX1" fmla="*/ 1430998 w 1430998"/>
              <a:gd name="connsiteY1" fmla="*/ 715499 h 1430998"/>
              <a:gd name="connsiteX2" fmla="*/ 715499 w 1430998"/>
              <a:gd name="connsiteY2" fmla="*/ 1430998 h 1430998"/>
              <a:gd name="connsiteX3" fmla="*/ 0 w 1430998"/>
              <a:gd name="connsiteY3" fmla="*/ 715499 h 1430998"/>
              <a:gd name="connsiteX4" fmla="*/ 715499 w 1430998"/>
              <a:gd name="connsiteY4" fmla="*/ 0 h 143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0998" h="1430998">
                <a:moveTo>
                  <a:pt x="715499" y="0"/>
                </a:moveTo>
                <a:cubicBezTo>
                  <a:pt x="1110658" y="0"/>
                  <a:pt x="1430998" y="320340"/>
                  <a:pt x="1430998" y="715499"/>
                </a:cubicBezTo>
                <a:cubicBezTo>
                  <a:pt x="1430998" y="1110658"/>
                  <a:pt x="1110658" y="1430998"/>
                  <a:pt x="715499" y="1430998"/>
                </a:cubicBezTo>
                <a:cubicBezTo>
                  <a:pt x="320340" y="1430998"/>
                  <a:pt x="0" y="1110658"/>
                  <a:pt x="0" y="715499"/>
                </a:cubicBezTo>
                <a:cubicBezTo>
                  <a:pt x="0" y="320340"/>
                  <a:pt x="320340" y="0"/>
                  <a:pt x="715499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42AB8BB-D984-1744-A5CB-3386DC5DA2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421773" y="874774"/>
            <a:ext cx="1430998" cy="1430998"/>
          </a:xfrm>
          <a:custGeom>
            <a:avLst/>
            <a:gdLst>
              <a:gd name="connsiteX0" fmla="*/ 715499 w 1430998"/>
              <a:gd name="connsiteY0" fmla="*/ 0 h 1430998"/>
              <a:gd name="connsiteX1" fmla="*/ 1430998 w 1430998"/>
              <a:gd name="connsiteY1" fmla="*/ 715499 h 1430998"/>
              <a:gd name="connsiteX2" fmla="*/ 715499 w 1430998"/>
              <a:gd name="connsiteY2" fmla="*/ 1430998 h 1430998"/>
              <a:gd name="connsiteX3" fmla="*/ 0 w 1430998"/>
              <a:gd name="connsiteY3" fmla="*/ 715499 h 1430998"/>
              <a:gd name="connsiteX4" fmla="*/ 715499 w 1430998"/>
              <a:gd name="connsiteY4" fmla="*/ 0 h 143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0998" h="1430998">
                <a:moveTo>
                  <a:pt x="715499" y="0"/>
                </a:moveTo>
                <a:cubicBezTo>
                  <a:pt x="1110658" y="0"/>
                  <a:pt x="1430998" y="320340"/>
                  <a:pt x="1430998" y="715499"/>
                </a:cubicBezTo>
                <a:cubicBezTo>
                  <a:pt x="1430998" y="1110658"/>
                  <a:pt x="1110658" y="1430998"/>
                  <a:pt x="715499" y="1430998"/>
                </a:cubicBezTo>
                <a:cubicBezTo>
                  <a:pt x="320340" y="1430998"/>
                  <a:pt x="0" y="1110658"/>
                  <a:pt x="0" y="715499"/>
                </a:cubicBezTo>
                <a:cubicBezTo>
                  <a:pt x="0" y="320340"/>
                  <a:pt x="320340" y="0"/>
                  <a:pt x="715499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CE4BD3D-69F3-E84C-8FC5-2114B24A82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13612" y="1748480"/>
            <a:ext cx="3361040" cy="3361040"/>
          </a:xfrm>
          <a:custGeom>
            <a:avLst/>
            <a:gdLst>
              <a:gd name="connsiteX0" fmla="*/ 1680520 w 3361040"/>
              <a:gd name="connsiteY0" fmla="*/ 0 h 3361040"/>
              <a:gd name="connsiteX1" fmla="*/ 3361040 w 3361040"/>
              <a:gd name="connsiteY1" fmla="*/ 1680520 h 3361040"/>
              <a:gd name="connsiteX2" fmla="*/ 1680520 w 3361040"/>
              <a:gd name="connsiteY2" fmla="*/ 3361040 h 3361040"/>
              <a:gd name="connsiteX3" fmla="*/ 0 w 3361040"/>
              <a:gd name="connsiteY3" fmla="*/ 1680520 h 3361040"/>
              <a:gd name="connsiteX4" fmla="*/ 1680520 w 3361040"/>
              <a:gd name="connsiteY4" fmla="*/ 0 h 336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1040" h="3361040">
                <a:moveTo>
                  <a:pt x="1680520" y="0"/>
                </a:moveTo>
                <a:cubicBezTo>
                  <a:pt x="2608646" y="0"/>
                  <a:pt x="3361040" y="752394"/>
                  <a:pt x="3361040" y="1680520"/>
                </a:cubicBezTo>
                <a:cubicBezTo>
                  <a:pt x="3361040" y="2608646"/>
                  <a:pt x="2608646" y="3361040"/>
                  <a:pt x="1680520" y="3361040"/>
                </a:cubicBezTo>
                <a:cubicBezTo>
                  <a:pt x="752394" y="3361040"/>
                  <a:pt x="0" y="2608646"/>
                  <a:pt x="0" y="1680520"/>
                </a:cubicBezTo>
                <a:cubicBezTo>
                  <a:pt x="0" y="752394"/>
                  <a:pt x="752394" y="0"/>
                  <a:pt x="1680520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630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D67C69A-2336-4C4E-94D7-D38F398A5C4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27264" y="4553712"/>
            <a:ext cx="4035552" cy="2011680"/>
          </a:xfrm>
          <a:custGeom>
            <a:avLst/>
            <a:gdLst>
              <a:gd name="connsiteX0" fmla="*/ 0 w 4035552"/>
              <a:gd name="connsiteY0" fmla="*/ 0 h 2011680"/>
              <a:gd name="connsiteX1" fmla="*/ 4035552 w 4035552"/>
              <a:gd name="connsiteY1" fmla="*/ 0 h 2011680"/>
              <a:gd name="connsiteX2" fmla="*/ 4035552 w 4035552"/>
              <a:gd name="connsiteY2" fmla="*/ 2011680 h 2011680"/>
              <a:gd name="connsiteX3" fmla="*/ 0 w 4035552"/>
              <a:gd name="connsiteY3" fmla="*/ 201168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5552" h="2011680">
                <a:moveTo>
                  <a:pt x="0" y="0"/>
                </a:moveTo>
                <a:lnTo>
                  <a:pt x="4035552" y="0"/>
                </a:lnTo>
                <a:lnTo>
                  <a:pt x="4035552" y="2011680"/>
                </a:lnTo>
                <a:lnTo>
                  <a:pt x="0" y="201168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347E548-C68E-9A4A-B758-BCEAF9C20B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78224" y="2560320"/>
            <a:ext cx="3584448" cy="4005072"/>
          </a:xfrm>
          <a:custGeom>
            <a:avLst/>
            <a:gdLst>
              <a:gd name="connsiteX0" fmla="*/ 0 w 3584448"/>
              <a:gd name="connsiteY0" fmla="*/ 0 h 4005072"/>
              <a:gd name="connsiteX1" fmla="*/ 3584448 w 3584448"/>
              <a:gd name="connsiteY1" fmla="*/ 0 h 4005072"/>
              <a:gd name="connsiteX2" fmla="*/ 3584448 w 3584448"/>
              <a:gd name="connsiteY2" fmla="*/ 4005072 h 4005072"/>
              <a:gd name="connsiteX3" fmla="*/ 0 w 3584448"/>
              <a:gd name="connsiteY3" fmla="*/ 4005072 h 4005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4448" h="4005072">
                <a:moveTo>
                  <a:pt x="0" y="0"/>
                </a:moveTo>
                <a:lnTo>
                  <a:pt x="3584448" y="0"/>
                </a:lnTo>
                <a:lnTo>
                  <a:pt x="3584448" y="4005072"/>
                </a:lnTo>
                <a:lnTo>
                  <a:pt x="0" y="4005072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C6A16EC-9154-9943-B382-723D9286BDF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078224" y="292608"/>
            <a:ext cx="3584448" cy="2112264"/>
          </a:xfrm>
          <a:custGeom>
            <a:avLst/>
            <a:gdLst>
              <a:gd name="connsiteX0" fmla="*/ 0 w 3584448"/>
              <a:gd name="connsiteY0" fmla="*/ 0 h 2112264"/>
              <a:gd name="connsiteX1" fmla="*/ 3584448 w 3584448"/>
              <a:gd name="connsiteY1" fmla="*/ 0 h 2112264"/>
              <a:gd name="connsiteX2" fmla="*/ 3584448 w 3584448"/>
              <a:gd name="connsiteY2" fmla="*/ 2112264 h 2112264"/>
              <a:gd name="connsiteX3" fmla="*/ 0 w 3584448"/>
              <a:gd name="connsiteY3" fmla="*/ 2112264 h 211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4448" h="2112264">
                <a:moveTo>
                  <a:pt x="0" y="0"/>
                </a:moveTo>
                <a:lnTo>
                  <a:pt x="3584448" y="0"/>
                </a:lnTo>
                <a:lnTo>
                  <a:pt x="3584448" y="2112264"/>
                </a:lnTo>
                <a:lnTo>
                  <a:pt x="0" y="21122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86B0CAD-2497-EC48-81AE-B0ED9C267ED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9184" y="4251960"/>
            <a:ext cx="3584448" cy="2313432"/>
          </a:xfrm>
          <a:custGeom>
            <a:avLst/>
            <a:gdLst>
              <a:gd name="connsiteX0" fmla="*/ 0 w 3584448"/>
              <a:gd name="connsiteY0" fmla="*/ 0 h 2313432"/>
              <a:gd name="connsiteX1" fmla="*/ 3584448 w 3584448"/>
              <a:gd name="connsiteY1" fmla="*/ 0 h 2313432"/>
              <a:gd name="connsiteX2" fmla="*/ 3584448 w 3584448"/>
              <a:gd name="connsiteY2" fmla="*/ 2313432 h 2313432"/>
              <a:gd name="connsiteX3" fmla="*/ 0 w 3584448"/>
              <a:gd name="connsiteY3" fmla="*/ 2313432 h 2313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4448" h="2313432">
                <a:moveTo>
                  <a:pt x="0" y="0"/>
                </a:moveTo>
                <a:lnTo>
                  <a:pt x="3584448" y="0"/>
                </a:lnTo>
                <a:lnTo>
                  <a:pt x="3584448" y="2313432"/>
                </a:lnTo>
                <a:lnTo>
                  <a:pt x="0" y="2313432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BC09783-1D8F-8749-B927-43746BAE5A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9184" y="292608"/>
            <a:ext cx="3584448" cy="3822192"/>
          </a:xfrm>
          <a:custGeom>
            <a:avLst/>
            <a:gdLst>
              <a:gd name="connsiteX0" fmla="*/ 0 w 3584448"/>
              <a:gd name="connsiteY0" fmla="*/ 0 h 3822192"/>
              <a:gd name="connsiteX1" fmla="*/ 3584448 w 3584448"/>
              <a:gd name="connsiteY1" fmla="*/ 0 h 3822192"/>
              <a:gd name="connsiteX2" fmla="*/ 3584448 w 3584448"/>
              <a:gd name="connsiteY2" fmla="*/ 3822192 h 3822192"/>
              <a:gd name="connsiteX3" fmla="*/ 0 w 3584448"/>
              <a:gd name="connsiteY3" fmla="*/ 3822192 h 382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4448" h="3822192">
                <a:moveTo>
                  <a:pt x="0" y="0"/>
                </a:moveTo>
                <a:lnTo>
                  <a:pt x="3584448" y="0"/>
                </a:lnTo>
                <a:lnTo>
                  <a:pt x="3584448" y="3822192"/>
                </a:lnTo>
                <a:lnTo>
                  <a:pt x="0" y="3822192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55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5350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8CB3A55-E6C3-DA4A-B865-C0290804553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45703" y="2562790"/>
            <a:ext cx="2185520" cy="2185520"/>
          </a:xfrm>
          <a:custGeom>
            <a:avLst/>
            <a:gdLst>
              <a:gd name="connsiteX0" fmla="*/ 1092760 w 2185520"/>
              <a:gd name="connsiteY0" fmla="*/ 0 h 2185520"/>
              <a:gd name="connsiteX1" fmla="*/ 2185520 w 2185520"/>
              <a:gd name="connsiteY1" fmla="*/ 1092760 h 2185520"/>
              <a:gd name="connsiteX2" fmla="*/ 1092760 w 2185520"/>
              <a:gd name="connsiteY2" fmla="*/ 2185520 h 2185520"/>
              <a:gd name="connsiteX3" fmla="*/ 0 w 2185520"/>
              <a:gd name="connsiteY3" fmla="*/ 1092760 h 2185520"/>
              <a:gd name="connsiteX4" fmla="*/ 1092760 w 2185520"/>
              <a:gd name="connsiteY4" fmla="*/ 0 h 2185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5520" h="2185520">
                <a:moveTo>
                  <a:pt x="1092760" y="0"/>
                </a:moveTo>
                <a:cubicBezTo>
                  <a:pt x="1696275" y="0"/>
                  <a:pt x="2185520" y="489245"/>
                  <a:pt x="2185520" y="1092760"/>
                </a:cubicBezTo>
                <a:cubicBezTo>
                  <a:pt x="2185520" y="1696275"/>
                  <a:pt x="1696275" y="2185520"/>
                  <a:pt x="1092760" y="2185520"/>
                </a:cubicBezTo>
                <a:cubicBezTo>
                  <a:pt x="489245" y="2185520"/>
                  <a:pt x="0" y="1696275"/>
                  <a:pt x="0" y="1092760"/>
                </a:cubicBezTo>
                <a:cubicBezTo>
                  <a:pt x="0" y="489245"/>
                  <a:pt x="489245" y="0"/>
                  <a:pt x="1092760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EDC6390-44FA-F14A-A54F-7048B436E4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03242" y="2562790"/>
            <a:ext cx="2185519" cy="2185520"/>
          </a:xfrm>
          <a:custGeom>
            <a:avLst/>
            <a:gdLst>
              <a:gd name="connsiteX0" fmla="*/ 1092759 w 2185519"/>
              <a:gd name="connsiteY0" fmla="*/ 0 h 2185520"/>
              <a:gd name="connsiteX1" fmla="*/ 2185519 w 2185519"/>
              <a:gd name="connsiteY1" fmla="*/ 1092760 h 2185520"/>
              <a:gd name="connsiteX2" fmla="*/ 1092759 w 2185519"/>
              <a:gd name="connsiteY2" fmla="*/ 2185520 h 2185520"/>
              <a:gd name="connsiteX3" fmla="*/ 0 w 2185519"/>
              <a:gd name="connsiteY3" fmla="*/ 1092760 h 2185520"/>
              <a:gd name="connsiteX4" fmla="*/ 1092759 w 2185519"/>
              <a:gd name="connsiteY4" fmla="*/ 0 h 2185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5519" h="2185520">
                <a:moveTo>
                  <a:pt x="1092759" y="0"/>
                </a:moveTo>
                <a:cubicBezTo>
                  <a:pt x="1696274" y="0"/>
                  <a:pt x="2185519" y="489245"/>
                  <a:pt x="2185519" y="1092760"/>
                </a:cubicBezTo>
                <a:cubicBezTo>
                  <a:pt x="2185519" y="1696275"/>
                  <a:pt x="1696274" y="2185520"/>
                  <a:pt x="1092759" y="2185520"/>
                </a:cubicBezTo>
                <a:cubicBezTo>
                  <a:pt x="489244" y="2185520"/>
                  <a:pt x="0" y="1696275"/>
                  <a:pt x="0" y="1092760"/>
                </a:cubicBezTo>
                <a:cubicBezTo>
                  <a:pt x="0" y="489245"/>
                  <a:pt x="489244" y="0"/>
                  <a:pt x="1092759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FBF9EE6-9FBF-7745-AB72-B953EF93F3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0776" y="2562790"/>
            <a:ext cx="2185520" cy="2185520"/>
          </a:xfrm>
          <a:custGeom>
            <a:avLst/>
            <a:gdLst>
              <a:gd name="connsiteX0" fmla="*/ 1092760 w 2185520"/>
              <a:gd name="connsiteY0" fmla="*/ 0 h 2185520"/>
              <a:gd name="connsiteX1" fmla="*/ 2185520 w 2185520"/>
              <a:gd name="connsiteY1" fmla="*/ 1092760 h 2185520"/>
              <a:gd name="connsiteX2" fmla="*/ 1092760 w 2185520"/>
              <a:gd name="connsiteY2" fmla="*/ 2185520 h 2185520"/>
              <a:gd name="connsiteX3" fmla="*/ 0 w 2185520"/>
              <a:gd name="connsiteY3" fmla="*/ 1092760 h 2185520"/>
              <a:gd name="connsiteX4" fmla="*/ 1092760 w 2185520"/>
              <a:gd name="connsiteY4" fmla="*/ 0 h 2185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5520" h="2185520">
                <a:moveTo>
                  <a:pt x="1092760" y="0"/>
                </a:moveTo>
                <a:cubicBezTo>
                  <a:pt x="1696275" y="0"/>
                  <a:pt x="2185520" y="489245"/>
                  <a:pt x="2185520" y="1092760"/>
                </a:cubicBezTo>
                <a:cubicBezTo>
                  <a:pt x="2185520" y="1696275"/>
                  <a:pt x="1696275" y="2185520"/>
                  <a:pt x="1092760" y="2185520"/>
                </a:cubicBezTo>
                <a:cubicBezTo>
                  <a:pt x="489245" y="2185520"/>
                  <a:pt x="0" y="1696275"/>
                  <a:pt x="0" y="1092760"/>
                </a:cubicBezTo>
                <a:cubicBezTo>
                  <a:pt x="0" y="489245"/>
                  <a:pt x="489245" y="0"/>
                  <a:pt x="1092760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895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DEF14C8-87F1-2347-AA7B-90FDDE5B1F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073145" y="3595476"/>
            <a:ext cx="2275576" cy="2275574"/>
          </a:xfrm>
          <a:custGeom>
            <a:avLst/>
            <a:gdLst>
              <a:gd name="connsiteX0" fmla="*/ 1137788 w 2275576"/>
              <a:gd name="connsiteY0" fmla="*/ 0 h 2275574"/>
              <a:gd name="connsiteX1" fmla="*/ 2275576 w 2275576"/>
              <a:gd name="connsiteY1" fmla="*/ 1137787 h 2275574"/>
              <a:gd name="connsiteX2" fmla="*/ 1137788 w 2275576"/>
              <a:gd name="connsiteY2" fmla="*/ 2275574 h 2275574"/>
              <a:gd name="connsiteX3" fmla="*/ 0 w 2275576"/>
              <a:gd name="connsiteY3" fmla="*/ 1137787 h 2275574"/>
              <a:gd name="connsiteX4" fmla="*/ 1137788 w 2275576"/>
              <a:gd name="connsiteY4" fmla="*/ 0 h 227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5576" h="2275574">
                <a:moveTo>
                  <a:pt x="1137788" y="0"/>
                </a:moveTo>
                <a:cubicBezTo>
                  <a:pt x="1766171" y="0"/>
                  <a:pt x="2275576" y="509405"/>
                  <a:pt x="2275576" y="1137787"/>
                </a:cubicBezTo>
                <a:cubicBezTo>
                  <a:pt x="2275576" y="1766169"/>
                  <a:pt x="1766171" y="2275574"/>
                  <a:pt x="1137788" y="2275574"/>
                </a:cubicBezTo>
                <a:cubicBezTo>
                  <a:pt x="509405" y="2275574"/>
                  <a:pt x="0" y="1766169"/>
                  <a:pt x="0" y="1137787"/>
                </a:cubicBezTo>
                <a:cubicBezTo>
                  <a:pt x="0" y="509405"/>
                  <a:pt x="509405" y="0"/>
                  <a:pt x="1137788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5398A21-9362-A04D-86CD-3B8B7FB430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73145" y="913236"/>
            <a:ext cx="2275576" cy="2275574"/>
          </a:xfrm>
          <a:custGeom>
            <a:avLst/>
            <a:gdLst>
              <a:gd name="connsiteX0" fmla="*/ 1137788 w 2275576"/>
              <a:gd name="connsiteY0" fmla="*/ 0 h 2275574"/>
              <a:gd name="connsiteX1" fmla="*/ 2275576 w 2275576"/>
              <a:gd name="connsiteY1" fmla="*/ 1137787 h 2275574"/>
              <a:gd name="connsiteX2" fmla="*/ 1137788 w 2275576"/>
              <a:gd name="connsiteY2" fmla="*/ 2275574 h 2275574"/>
              <a:gd name="connsiteX3" fmla="*/ 0 w 2275576"/>
              <a:gd name="connsiteY3" fmla="*/ 1137787 h 2275574"/>
              <a:gd name="connsiteX4" fmla="*/ 1137788 w 2275576"/>
              <a:gd name="connsiteY4" fmla="*/ 0 h 227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5576" h="2275574">
                <a:moveTo>
                  <a:pt x="1137788" y="0"/>
                </a:moveTo>
                <a:cubicBezTo>
                  <a:pt x="1766171" y="0"/>
                  <a:pt x="2275576" y="509405"/>
                  <a:pt x="2275576" y="1137787"/>
                </a:cubicBezTo>
                <a:cubicBezTo>
                  <a:pt x="2275576" y="1766169"/>
                  <a:pt x="1766171" y="2275574"/>
                  <a:pt x="1137788" y="2275574"/>
                </a:cubicBezTo>
                <a:cubicBezTo>
                  <a:pt x="509405" y="2275574"/>
                  <a:pt x="0" y="1766169"/>
                  <a:pt x="0" y="1137787"/>
                </a:cubicBezTo>
                <a:cubicBezTo>
                  <a:pt x="0" y="509405"/>
                  <a:pt x="509405" y="0"/>
                  <a:pt x="1137788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965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A8907CC-304C-684E-B0EE-E23E1B9F165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86540" y="4495800"/>
            <a:ext cx="1167656" cy="1167656"/>
          </a:xfrm>
          <a:custGeom>
            <a:avLst/>
            <a:gdLst>
              <a:gd name="connsiteX0" fmla="*/ 583828 w 1167656"/>
              <a:gd name="connsiteY0" fmla="*/ 0 h 1167656"/>
              <a:gd name="connsiteX1" fmla="*/ 1167656 w 1167656"/>
              <a:gd name="connsiteY1" fmla="*/ 583828 h 1167656"/>
              <a:gd name="connsiteX2" fmla="*/ 583828 w 1167656"/>
              <a:gd name="connsiteY2" fmla="*/ 1167656 h 1167656"/>
              <a:gd name="connsiteX3" fmla="*/ 0 w 1167656"/>
              <a:gd name="connsiteY3" fmla="*/ 583828 h 1167656"/>
              <a:gd name="connsiteX4" fmla="*/ 583828 w 1167656"/>
              <a:gd name="connsiteY4" fmla="*/ 0 h 116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7656" h="1167656">
                <a:moveTo>
                  <a:pt x="583828" y="0"/>
                </a:moveTo>
                <a:cubicBezTo>
                  <a:pt x="906267" y="0"/>
                  <a:pt x="1167656" y="261389"/>
                  <a:pt x="1167656" y="583828"/>
                </a:cubicBezTo>
                <a:cubicBezTo>
                  <a:pt x="1167656" y="906267"/>
                  <a:pt x="906267" y="1167656"/>
                  <a:pt x="583828" y="1167656"/>
                </a:cubicBezTo>
                <a:cubicBezTo>
                  <a:pt x="261389" y="1167656"/>
                  <a:pt x="0" y="906267"/>
                  <a:pt x="0" y="583828"/>
                </a:cubicBezTo>
                <a:cubicBezTo>
                  <a:pt x="0" y="261389"/>
                  <a:pt x="261389" y="0"/>
                  <a:pt x="583828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B08F08A-EA32-6E42-A89D-B8617C544A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57727" y="4495800"/>
            <a:ext cx="1167656" cy="1167656"/>
          </a:xfrm>
          <a:custGeom>
            <a:avLst/>
            <a:gdLst>
              <a:gd name="connsiteX0" fmla="*/ 583828 w 1167656"/>
              <a:gd name="connsiteY0" fmla="*/ 0 h 1167656"/>
              <a:gd name="connsiteX1" fmla="*/ 1167656 w 1167656"/>
              <a:gd name="connsiteY1" fmla="*/ 583828 h 1167656"/>
              <a:gd name="connsiteX2" fmla="*/ 583828 w 1167656"/>
              <a:gd name="connsiteY2" fmla="*/ 1167656 h 1167656"/>
              <a:gd name="connsiteX3" fmla="*/ 0 w 1167656"/>
              <a:gd name="connsiteY3" fmla="*/ 583828 h 1167656"/>
              <a:gd name="connsiteX4" fmla="*/ 583828 w 1167656"/>
              <a:gd name="connsiteY4" fmla="*/ 0 h 116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7656" h="1167656">
                <a:moveTo>
                  <a:pt x="583828" y="0"/>
                </a:moveTo>
                <a:cubicBezTo>
                  <a:pt x="906267" y="0"/>
                  <a:pt x="1167656" y="261389"/>
                  <a:pt x="1167656" y="583828"/>
                </a:cubicBezTo>
                <a:cubicBezTo>
                  <a:pt x="1167656" y="906267"/>
                  <a:pt x="906267" y="1167656"/>
                  <a:pt x="583828" y="1167656"/>
                </a:cubicBezTo>
                <a:cubicBezTo>
                  <a:pt x="261389" y="1167656"/>
                  <a:pt x="0" y="906267"/>
                  <a:pt x="0" y="583828"/>
                </a:cubicBezTo>
                <a:cubicBezTo>
                  <a:pt x="0" y="261389"/>
                  <a:pt x="261389" y="0"/>
                  <a:pt x="583828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17719A7-5AF6-8844-835C-9935D73F5C5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128914" y="4495800"/>
            <a:ext cx="1167656" cy="1167656"/>
          </a:xfrm>
          <a:custGeom>
            <a:avLst/>
            <a:gdLst>
              <a:gd name="connsiteX0" fmla="*/ 583828 w 1167656"/>
              <a:gd name="connsiteY0" fmla="*/ 0 h 1167656"/>
              <a:gd name="connsiteX1" fmla="*/ 1167656 w 1167656"/>
              <a:gd name="connsiteY1" fmla="*/ 583828 h 1167656"/>
              <a:gd name="connsiteX2" fmla="*/ 583828 w 1167656"/>
              <a:gd name="connsiteY2" fmla="*/ 1167656 h 1167656"/>
              <a:gd name="connsiteX3" fmla="*/ 0 w 1167656"/>
              <a:gd name="connsiteY3" fmla="*/ 583828 h 1167656"/>
              <a:gd name="connsiteX4" fmla="*/ 583828 w 1167656"/>
              <a:gd name="connsiteY4" fmla="*/ 0 h 116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7656" h="1167656">
                <a:moveTo>
                  <a:pt x="583828" y="0"/>
                </a:moveTo>
                <a:cubicBezTo>
                  <a:pt x="906267" y="0"/>
                  <a:pt x="1167656" y="261389"/>
                  <a:pt x="1167656" y="583828"/>
                </a:cubicBezTo>
                <a:cubicBezTo>
                  <a:pt x="1167656" y="906267"/>
                  <a:pt x="906267" y="1167656"/>
                  <a:pt x="583828" y="1167656"/>
                </a:cubicBezTo>
                <a:cubicBezTo>
                  <a:pt x="261389" y="1167656"/>
                  <a:pt x="0" y="906267"/>
                  <a:pt x="0" y="583828"/>
                </a:cubicBezTo>
                <a:cubicBezTo>
                  <a:pt x="0" y="261389"/>
                  <a:pt x="261389" y="0"/>
                  <a:pt x="583828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BFAF96A-DB57-1245-82B3-DD1396190D4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0101" y="4495800"/>
            <a:ext cx="1167656" cy="1167656"/>
          </a:xfrm>
          <a:custGeom>
            <a:avLst/>
            <a:gdLst>
              <a:gd name="connsiteX0" fmla="*/ 583828 w 1167656"/>
              <a:gd name="connsiteY0" fmla="*/ 0 h 1167656"/>
              <a:gd name="connsiteX1" fmla="*/ 1167656 w 1167656"/>
              <a:gd name="connsiteY1" fmla="*/ 583828 h 1167656"/>
              <a:gd name="connsiteX2" fmla="*/ 583828 w 1167656"/>
              <a:gd name="connsiteY2" fmla="*/ 1167656 h 1167656"/>
              <a:gd name="connsiteX3" fmla="*/ 0 w 1167656"/>
              <a:gd name="connsiteY3" fmla="*/ 583828 h 1167656"/>
              <a:gd name="connsiteX4" fmla="*/ 583828 w 1167656"/>
              <a:gd name="connsiteY4" fmla="*/ 0 h 116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7656" h="1167656">
                <a:moveTo>
                  <a:pt x="583828" y="0"/>
                </a:moveTo>
                <a:cubicBezTo>
                  <a:pt x="906267" y="0"/>
                  <a:pt x="1167656" y="261389"/>
                  <a:pt x="1167656" y="583828"/>
                </a:cubicBezTo>
                <a:cubicBezTo>
                  <a:pt x="1167656" y="906267"/>
                  <a:pt x="906267" y="1167656"/>
                  <a:pt x="583828" y="1167656"/>
                </a:cubicBezTo>
                <a:cubicBezTo>
                  <a:pt x="261389" y="1167656"/>
                  <a:pt x="0" y="906267"/>
                  <a:pt x="0" y="583828"/>
                </a:cubicBezTo>
                <a:cubicBezTo>
                  <a:pt x="0" y="261389"/>
                  <a:pt x="261389" y="0"/>
                  <a:pt x="583828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B7FAD32-B0F3-8C4F-B570-3291FF56FD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4573" y="1369158"/>
            <a:ext cx="4636483" cy="2641298"/>
          </a:xfrm>
          <a:custGeom>
            <a:avLst/>
            <a:gdLst>
              <a:gd name="connsiteX0" fmla="*/ 0 w 4636483"/>
              <a:gd name="connsiteY0" fmla="*/ 0 h 2641298"/>
              <a:gd name="connsiteX1" fmla="*/ 4636483 w 4636483"/>
              <a:gd name="connsiteY1" fmla="*/ 0 h 2641298"/>
              <a:gd name="connsiteX2" fmla="*/ 4636483 w 4636483"/>
              <a:gd name="connsiteY2" fmla="*/ 2641298 h 2641298"/>
              <a:gd name="connsiteX3" fmla="*/ 0 w 4636483"/>
              <a:gd name="connsiteY3" fmla="*/ 2641298 h 2641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483" h="2641298">
                <a:moveTo>
                  <a:pt x="0" y="0"/>
                </a:moveTo>
                <a:lnTo>
                  <a:pt x="4636483" y="0"/>
                </a:lnTo>
                <a:lnTo>
                  <a:pt x="4636483" y="2641298"/>
                </a:lnTo>
                <a:lnTo>
                  <a:pt x="0" y="264129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03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EFC567-E632-6F48-83AC-EE3DF80D73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56884" y="989201"/>
            <a:ext cx="2253931" cy="4884304"/>
          </a:xfrm>
          <a:custGeom>
            <a:avLst/>
            <a:gdLst>
              <a:gd name="connsiteX0" fmla="*/ 252147 w 2253931"/>
              <a:gd name="connsiteY0" fmla="*/ 0 h 4884304"/>
              <a:gd name="connsiteX1" fmla="*/ 516322 w 2253931"/>
              <a:gd name="connsiteY1" fmla="*/ 0 h 4884304"/>
              <a:gd name="connsiteX2" fmla="*/ 522089 w 2253931"/>
              <a:gd name="connsiteY2" fmla="*/ 2402 h 4884304"/>
              <a:gd name="connsiteX3" fmla="*/ 531874 w 2253931"/>
              <a:gd name="connsiteY3" fmla="*/ 26153 h 4884304"/>
              <a:gd name="connsiteX4" fmla="*/ 531874 w 2253931"/>
              <a:gd name="connsiteY4" fmla="*/ 62360 h 4884304"/>
              <a:gd name="connsiteX5" fmla="*/ 653001 w 2253931"/>
              <a:gd name="connsiteY5" fmla="*/ 184142 h 4884304"/>
              <a:gd name="connsiteX6" fmla="*/ 1600930 w 2253931"/>
              <a:gd name="connsiteY6" fmla="*/ 184142 h 4884304"/>
              <a:gd name="connsiteX7" fmla="*/ 1722058 w 2253931"/>
              <a:gd name="connsiteY7" fmla="*/ 62360 h 4884304"/>
              <a:gd name="connsiteX8" fmla="*/ 1722058 w 2253931"/>
              <a:gd name="connsiteY8" fmla="*/ 26153 h 4884304"/>
              <a:gd name="connsiteX9" fmla="*/ 1731843 w 2253931"/>
              <a:gd name="connsiteY9" fmla="*/ 2402 h 4884304"/>
              <a:gd name="connsiteX10" fmla="*/ 1737611 w 2253931"/>
              <a:gd name="connsiteY10" fmla="*/ 0 h 4884304"/>
              <a:gd name="connsiteX11" fmla="*/ 2001784 w 2253931"/>
              <a:gd name="connsiteY11" fmla="*/ 0 h 4884304"/>
              <a:gd name="connsiteX12" fmla="*/ 2253931 w 2253931"/>
              <a:gd name="connsiteY12" fmla="*/ 252147 h 4884304"/>
              <a:gd name="connsiteX13" fmla="*/ 2253931 w 2253931"/>
              <a:gd name="connsiteY13" fmla="*/ 4632157 h 4884304"/>
              <a:gd name="connsiteX14" fmla="*/ 2001784 w 2253931"/>
              <a:gd name="connsiteY14" fmla="*/ 4884304 h 4884304"/>
              <a:gd name="connsiteX15" fmla="*/ 252147 w 2253931"/>
              <a:gd name="connsiteY15" fmla="*/ 4884304 h 4884304"/>
              <a:gd name="connsiteX16" fmla="*/ 0 w 2253931"/>
              <a:gd name="connsiteY16" fmla="*/ 4632157 h 4884304"/>
              <a:gd name="connsiteX17" fmla="*/ 0 w 2253931"/>
              <a:gd name="connsiteY17" fmla="*/ 252147 h 4884304"/>
              <a:gd name="connsiteX18" fmla="*/ 252147 w 2253931"/>
              <a:gd name="connsiteY18" fmla="*/ 0 h 4884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53931" h="4884304">
                <a:moveTo>
                  <a:pt x="252147" y="0"/>
                </a:moveTo>
                <a:lnTo>
                  <a:pt x="516322" y="0"/>
                </a:lnTo>
                <a:lnTo>
                  <a:pt x="522089" y="2402"/>
                </a:lnTo>
                <a:cubicBezTo>
                  <a:pt x="528134" y="8480"/>
                  <a:pt x="531874" y="16878"/>
                  <a:pt x="531874" y="26153"/>
                </a:cubicBezTo>
                <a:lnTo>
                  <a:pt x="531874" y="62360"/>
                </a:lnTo>
                <a:cubicBezTo>
                  <a:pt x="531874" y="129619"/>
                  <a:pt x="586104" y="184142"/>
                  <a:pt x="653001" y="184142"/>
                </a:cubicBezTo>
                <a:lnTo>
                  <a:pt x="1600930" y="184142"/>
                </a:lnTo>
                <a:cubicBezTo>
                  <a:pt x="1667827" y="184142"/>
                  <a:pt x="1722058" y="129619"/>
                  <a:pt x="1722058" y="62360"/>
                </a:cubicBezTo>
                <a:lnTo>
                  <a:pt x="1722058" y="26153"/>
                </a:lnTo>
                <a:cubicBezTo>
                  <a:pt x="1722058" y="16878"/>
                  <a:pt x="1725798" y="8480"/>
                  <a:pt x="1731843" y="2402"/>
                </a:cubicBezTo>
                <a:lnTo>
                  <a:pt x="1737611" y="0"/>
                </a:lnTo>
                <a:lnTo>
                  <a:pt x="2001784" y="0"/>
                </a:lnTo>
                <a:cubicBezTo>
                  <a:pt x="2141041" y="0"/>
                  <a:pt x="2253931" y="112890"/>
                  <a:pt x="2253931" y="252147"/>
                </a:cubicBezTo>
                <a:lnTo>
                  <a:pt x="2253931" y="4632157"/>
                </a:lnTo>
                <a:cubicBezTo>
                  <a:pt x="2253931" y="4771414"/>
                  <a:pt x="2141041" y="4884304"/>
                  <a:pt x="2001784" y="4884304"/>
                </a:cubicBezTo>
                <a:lnTo>
                  <a:pt x="252147" y="4884304"/>
                </a:lnTo>
                <a:cubicBezTo>
                  <a:pt x="112890" y="4884304"/>
                  <a:pt x="0" y="4771414"/>
                  <a:pt x="0" y="4632157"/>
                </a:cubicBezTo>
                <a:lnTo>
                  <a:pt x="0" y="252147"/>
                </a:lnTo>
                <a:cubicBezTo>
                  <a:pt x="0" y="112890"/>
                  <a:pt x="112890" y="0"/>
                  <a:pt x="252147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4832C63-FAB5-CC4F-8892-4034E31F488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9463" y="2504307"/>
            <a:ext cx="1558254" cy="1835523"/>
          </a:xfrm>
          <a:custGeom>
            <a:avLst/>
            <a:gdLst>
              <a:gd name="connsiteX0" fmla="*/ 354285 w 1558254"/>
              <a:gd name="connsiteY0" fmla="*/ 0 h 1835523"/>
              <a:gd name="connsiteX1" fmla="*/ 1203969 w 1558254"/>
              <a:gd name="connsiteY1" fmla="*/ 0 h 1835523"/>
              <a:gd name="connsiteX2" fmla="*/ 1558254 w 1558254"/>
              <a:gd name="connsiteY2" fmla="*/ 354285 h 1835523"/>
              <a:gd name="connsiteX3" fmla="*/ 1558254 w 1558254"/>
              <a:gd name="connsiteY3" fmla="*/ 1481238 h 1835523"/>
              <a:gd name="connsiteX4" fmla="*/ 1203969 w 1558254"/>
              <a:gd name="connsiteY4" fmla="*/ 1835523 h 1835523"/>
              <a:gd name="connsiteX5" fmla="*/ 354285 w 1558254"/>
              <a:gd name="connsiteY5" fmla="*/ 1835523 h 1835523"/>
              <a:gd name="connsiteX6" fmla="*/ 0 w 1558254"/>
              <a:gd name="connsiteY6" fmla="*/ 1481238 h 1835523"/>
              <a:gd name="connsiteX7" fmla="*/ 0 w 1558254"/>
              <a:gd name="connsiteY7" fmla="*/ 354285 h 1835523"/>
              <a:gd name="connsiteX8" fmla="*/ 354285 w 1558254"/>
              <a:gd name="connsiteY8" fmla="*/ 0 h 183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8254" h="1835523">
                <a:moveTo>
                  <a:pt x="354285" y="0"/>
                </a:moveTo>
                <a:lnTo>
                  <a:pt x="1203969" y="0"/>
                </a:lnTo>
                <a:cubicBezTo>
                  <a:pt x="1399636" y="0"/>
                  <a:pt x="1558254" y="158619"/>
                  <a:pt x="1558254" y="354285"/>
                </a:cubicBezTo>
                <a:lnTo>
                  <a:pt x="1558254" y="1481238"/>
                </a:lnTo>
                <a:cubicBezTo>
                  <a:pt x="1558254" y="1676904"/>
                  <a:pt x="1399636" y="1835523"/>
                  <a:pt x="1203969" y="1835523"/>
                </a:cubicBezTo>
                <a:lnTo>
                  <a:pt x="354285" y="1835523"/>
                </a:lnTo>
                <a:cubicBezTo>
                  <a:pt x="158619" y="1835523"/>
                  <a:pt x="0" y="1676904"/>
                  <a:pt x="0" y="1481238"/>
                </a:cubicBezTo>
                <a:lnTo>
                  <a:pt x="0" y="354285"/>
                </a:lnTo>
                <a:cubicBezTo>
                  <a:pt x="0" y="158619"/>
                  <a:pt x="158619" y="0"/>
                  <a:pt x="354285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09903D7-94AA-FC44-830E-BAE46A058D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9486" y="1772227"/>
            <a:ext cx="4621611" cy="2988940"/>
          </a:xfrm>
          <a:custGeom>
            <a:avLst/>
            <a:gdLst>
              <a:gd name="connsiteX0" fmla="*/ 54375 w 4621611"/>
              <a:gd name="connsiteY0" fmla="*/ 0 h 2988940"/>
              <a:gd name="connsiteX1" fmla="*/ 2012173 w 4621611"/>
              <a:gd name="connsiteY1" fmla="*/ 0 h 2988940"/>
              <a:gd name="connsiteX2" fmla="*/ 2059105 w 4621611"/>
              <a:gd name="connsiteY2" fmla="*/ 0 h 2988940"/>
              <a:gd name="connsiteX3" fmla="*/ 2061860 w 4621611"/>
              <a:gd name="connsiteY3" fmla="*/ 1148 h 2988940"/>
              <a:gd name="connsiteX4" fmla="*/ 2066535 w 4621611"/>
              <a:gd name="connsiteY4" fmla="*/ 12494 h 2988940"/>
              <a:gd name="connsiteX5" fmla="*/ 2066535 w 4621611"/>
              <a:gd name="connsiteY5" fmla="*/ 29791 h 2988940"/>
              <a:gd name="connsiteX6" fmla="*/ 2124399 w 4621611"/>
              <a:gd name="connsiteY6" fmla="*/ 87968 h 2988940"/>
              <a:gd name="connsiteX7" fmla="*/ 2275255 w 4621611"/>
              <a:gd name="connsiteY7" fmla="*/ 87968 h 2988940"/>
              <a:gd name="connsiteX8" fmla="*/ 2501299 w 4621611"/>
              <a:gd name="connsiteY8" fmla="*/ 87968 h 2988940"/>
              <a:gd name="connsiteX9" fmla="*/ 2559164 w 4621611"/>
              <a:gd name="connsiteY9" fmla="*/ 29791 h 2988940"/>
              <a:gd name="connsiteX10" fmla="*/ 2559164 w 4621611"/>
              <a:gd name="connsiteY10" fmla="*/ 12494 h 2988940"/>
              <a:gd name="connsiteX11" fmla="*/ 2563839 w 4621611"/>
              <a:gd name="connsiteY11" fmla="*/ 1148 h 2988940"/>
              <a:gd name="connsiteX12" fmla="*/ 2566594 w 4621611"/>
              <a:gd name="connsiteY12" fmla="*/ 0 h 2988940"/>
              <a:gd name="connsiteX13" fmla="*/ 2609438 w 4621611"/>
              <a:gd name="connsiteY13" fmla="*/ 0 h 2988940"/>
              <a:gd name="connsiteX14" fmla="*/ 4567235 w 4621611"/>
              <a:gd name="connsiteY14" fmla="*/ 0 h 2988940"/>
              <a:gd name="connsiteX15" fmla="*/ 4621611 w 4621611"/>
              <a:gd name="connsiteY15" fmla="*/ 54375 h 2988940"/>
              <a:gd name="connsiteX16" fmla="*/ 4621611 w 4621611"/>
              <a:gd name="connsiteY16" fmla="*/ 1602398 h 2988940"/>
              <a:gd name="connsiteX17" fmla="*/ 4621611 w 4621611"/>
              <a:gd name="connsiteY17" fmla="*/ 1602401 h 2988940"/>
              <a:gd name="connsiteX18" fmla="*/ 4621611 w 4621611"/>
              <a:gd name="connsiteY18" fmla="*/ 2988940 h 2988940"/>
              <a:gd name="connsiteX19" fmla="*/ 1 w 4621611"/>
              <a:gd name="connsiteY19" fmla="*/ 2988940 h 2988940"/>
              <a:gd name="connsiteX20" fmla="*/ 1 w 4621611"/>
              <a:gd name="connsiteY20" fmla="*/ 1602398 h 2988940"/>
              <a:gd name="connsiteX21" fmla="*/ 0 w 4621611"/>
              <a:gd name="connsiteY21" fmla="*/ 1602398 h 2988940"/>
              <a:gd name="connsiteX22" fmla="*/ 0 w 4621611"/>
              <a:gd name="connsiteY22" fmla="*/ 54375 h 2988940"/>
              <a:gd name="connsiteX23" fmla="*/ 54375 w 4621611"/>
              <a:gd name="connsiteY23" fmla="*/ 0 h 298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621611" h="2988940">
                <a:moveTo>
                  <a:pt x="54375" y="0"/>
                </a:moveTo>
                <a:lnTo>
                  <a:pt x="2012173" y="0"/>
                </a:lnTo>
                <a:lnTo>
                  <a:pt x="2059105" y="0"/>
                </a:lnTo>
                <a:lnTo>
                  <a:pt x="2061860" y="1148"/>
                </a:lnTo>
                <a:cubicBezTo>
                  <a:pt x="2064748" y="4052"/>
                  <a:pt x="2066535" y="8063"/>
                  <a:pt x="2066535" y="12494"/>
                </a:cubicBezTo>
                <a:lnTo>
                  <a:pt x="2066535" y="29791"/>
                </a:lnTo>
                <a:cubicBezTo>
                  <a:pt x="2066535" y="61921"/>
                  <a:pt x="2092441" y="87968"/>
                  <a:pt x="2124399" y="87968"/>
                </a:cubicBezTo>
                <a:lnTo>
                  <a:pt x="2275255" y="87968"/>
                </a:lnTo>
                <a:lnTo>
                  <a:pt x="2501299" y="87968"/>
                </a:lnTo>
                <a:cubicBezTo>
                  <a:pt x="2533257" y="87968"/>
                  <a:pt x="2559164" y="61921"/>
                  <a:pt x="2559164" y="29791"/>
                </a:cubicBezTo>
                <a:lnTo>
                  <a:pt x="2559164" y="12494"/>
                </a:lnTo>
                <a:cubicBezTo>
                  <a:pt x="2559164" y="8063"/>
                  <a:pt x="2560951" y="4052"/>
                  <a:pt x="2563839" y="1148"/>
                </a:cubicBezTo>
                <a:lnTo>
                  <a:pt x="2566594" y="0"/>
                </a:lnTo>
                <a:lnTo>
                  <a:pt x="2609438" y="0"/>
                </a:lnTo>
                <a:lnTo>
                  <a:pt x="4567235" y="0"/>
                </a:lnTo>
                <a:cubicBezTo>
                  <a:pt x="4597267" y="0"/>
                  <a:pt x="4621611" y="24345"/>
                  <a:pt x="4621611" y="54375"/>
                </a:cubicBezTo>
                <a:lnTo>
                  <a:pt x="4621611" y="1602398"/>
                </a:lnTo>
                <a:lnTo>
                  <a:pt x="4621611" y="1602401"/>
                </a:lnTo>
                <a:lnTo>
                  <a:pt x="4621611" y="2988940"/>
                </a:lnTo>
                <a:lnTo>
                  <a:pt x="1" y="2988940"/>
                </a:lnTo>
                <a:lnTo>
                  <a:pt x="1" y="1602398"/>
                </a:lnTo>
                <a:lnTo>
                  <a:pt x="0" y="1602398"/>
                </a:lnTo>
                <a:lnTo>
                  <a:pt x="0" y="54375"/>
                </a:lnTo>
                <a:cubicBezTo>
                  <a:pt x="0" y="24345"/>
                  <a:pt x="24345" y="0"/>
                  <a:pt x="54375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877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wa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A39B13F-CF90-F14A-8DC1-C9A3EC45E1D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47257" y="3664456"/>
            <a:ext cx="2139086" cy="2139086"/>
          </a:xfrm>
          <a:custGeom>
            <a:avLst/>
            <a:gdLst>
              <a:gd name="connsiteX0" fmla="*/ 1069543 w 2139086"/>
              <a:gd name="connsiteY0" fmla="*/ 0 h 2139086"/>
              <a:gd name="connsiteX1" fmla="*/ 2139086 w 2139086"/>
              <a:gd name="connsiteY1" fmla="*/ 1069543 h 2139086"/>
              <a:gd name="connsiteX2" fmla="*/ 1069543 w 2139086"/>
              <a:gd name="connsiteY2" fmla="*/ 2139086 h 2139086"/>
              <a:gd name="connsiteX3" fmla="*/ 0 w 2139086"/>
              <a:gd name="connsiteY3" fmla="*/ 1069543 h 2139086"/>
              <a:gd name="connsiteX4" fmla="*/ 1069543 w 2139086"/>
              <a:gd name="connsiteY4" fmla="*/ 0 h 213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9086" h="2139086">
                <a:moveTo>
                  <a:pt x="1069543" y="0"/>
                </a:moveTo>
                <a:cubicBezTo>
                  <a:pt x="1660235" y="0"/>
                  <a:pt x="2139086" y="478851"/>
                  <a:pt x="2139086" y="1069543"/>
                </a:cubicBezTo>
                <a:cubicBezTo>
                  <a:pt x="2139086" y="1660235"/>
                  <a:pt x="1660235" y="2139086"/>
                  <a:pt x="1069543" y="2139086"/>
                </a:cubicBezTo>
                <a:cubicBezTo>
                  <a:pt x="478851" y="2139086"/>
                  <a:pt x="0" y="1660235"/>
                  <a:pt x="0" y="1069543"/>
                </a:cubicBezTo>
                <a:cubicBezTo>
                  <a:pt x="0" y="478851"/>
                  <a:pt x="478851" y="0"/>
                  <a:pt x="1069543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B0C86C7-648D-E649-B0E2-BF64F2E4B5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47257" y="941577"/>
            <a:ext cx="2139086" cy="2139086"/>
          </a:xfrm>
          <a:custGeom>
            <a:avLst/>
            <a:gdLst>
              <a:gd name="connsiteX0" fmla="*/ 1069543 w 2139086"/>
              <a:gd name="connsiteY0" fmla="*/ 0 h 2139086"/>
              <a:gd name="connsiteX1" fmla="*/ 2139086 w 2139086"/>
              <a:gd name="connsiteY1" fmla="*/ 1069543 h 2139086"/>
              <a:gd name="connsiteX2" fmla="*/ 1069543 w 2139086"/>
              <a:gd name="connsiteY2" fmla="*/ 2139086 h 2139086"/>
              <a:gd name="connsiteX3" fmla="*/ 0 w 2139086"/>
              <a:gd name="connsiteY3" fmla="*/ 1069543 h 2139086"/>
              <a:gd name="connsiteX4" fmla="*/ 1069543 w 2139086"/>
              <a:gd name="connsiteY4" fmla="*/ 0 h 213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9086" h="2139086">
                <a:moveTo>
                  <a:pt x="1069543" y="0"/>
                </a:moveTo>
                <a:cubicBezTo>
                  <a:pt x="1660235" y="0"/>
                  <a:pt x="2139086" y="478851"/>
                  <a:pt x="2139086" y="1069543"/>
                </a:cubicBezTo>
                <a:cubicBezTo>
                  <a:pt x="2139086" y="1660235"/>
                  <a:pt x="1660235" y="2139086"/>
                  <a:pt x="1069543" y="2139086"/>
                </a:cubicBezTo>
                <a:cubicBezTo>
                  <a:pt x="478851" y="2139086"/>
                  <a:pt x="0" y="1660235"/>
                  <a:pt x="0" y="1069543"/>
                </a:cubicBezTo>
                <a:cubicBezTo>
                  <a:pt x="0" y="478851"/>
                  <a:pt x="478851" y="0"/>
                  <a:pt x="1069543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182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7CADCD6-EBC9-C946-BE38-19C01E781F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12356" y="561898"/>
            <a:ext cx="5754995" cy="5877426"/>
          </a:xfrm>
          <a:custGeom>
            <a:avLst/>
            <a:gdLst>
              <a:gd name="connsiteX0" fmla="*/ 1531320 w 5754995"/>
              <a:gd name="connsiteY0" fmla="*/ 42 h 5877426"/>
              <a:gd name="connsiteX1" fmla="*/ 2865214 w 5754995"/>
              <a:gd name="connsiteY1" fmla="*/ 238132 h 5877426"/>
              <a:gd name="connsiteX2" fmla="*/ 4165073 w 5754995"/>
              <a:gd name="connsiteY2" fmla="*/ 533436 h 5877426"/>
              <a:gd name="connsiteX3" fmla="*/ 5437277 w 5754995"/>
              <a:gd name="connsiteY3" fmla="*/ 1148311 h 5877426"/>
              <a:gd name="connsiteX4" fmla="*/ 5682237 w 5754995"/>
              <a:gd name="connsiteY4" fmla="*/ 2479190 h 5877426"/>
              <a:gd name="connsiteX5" fmla="*/ 4864393 w 5754995"/>
              <a:gd name="connsiteY5" fmla="*/ 3688716 h 5877426"/>
              <a:gd name="connsiteX6" fmla="*/ 4157171 w 5754995"/>
              <a:gd name="connsiteY6" fmla="*/ 4983190 h 5877426"/>
              <a:gd name="connsiteX7" fmla="*/ 2877065 w 5754995"/>
              <a:gd name="connsiteY7" fmla="*/ 5852912 h 5877426"/>
              <a:gd name="connsiteX8" fmla="*/ 1470528 w 5754995"/>
              <a:gd name="connsiteY8" fmla="*/ 5367485 h 5877426"/>
              <a:gd name="connsiteX9" fmla="*/ 992465 w 5754995"/>
              <a:gd name="connsiteY9" fmla="*/ 3826254 h 5877426"/>
              <a:gd name="connsiteX10" fmla="*/ 546007 w 5754995"/>
              <a:gd name="connsiteY10" fmla="*/ 2422557 h 5877426"/>
              <a:gd name="connsiteX11" fmla="*/ 20533 w 5754995"/>
              <a:gd name="connsiteY11" fmla="*/ 759969 h 5877426"/>
              <a:gd name="connsiteX12" fmla="*/ 1320392 w 5754995"/>
              <a:gd name="connsiteY12" fmla="*/ 7556 h 5877426"/>
              <a:gd name="connsiteX13" fmla="*/ 1531320 w 5754995"/>
              <a:gd name="connsiteY13" fmla="*/ 42 h 587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54995" h="5877426">
                <a:moveTo>
                  <a:pt x="1531320" y="42"/>
                </a:moveTo>
                <a:cubicBezTo>
                  <a:pt x="2017796" y="2750"/>
                  <a:pt x="2464193" y="139024"/>
                  <a:pt x="2865214" y="238132"/>
                </a:cubicBezTo>
                <a:cubicBezTo>
                  <a:pt x="3319571" y="351399"/>
                  <a:pt x="3710716" y="420170"/>
                  <a:pt x="4165073" y="533436"/>
                </a:cubicBezTo>
                <a:cubicBezTo>
                  <a:pt x="4619434" y="642655"/>
                  <a:pt x="5133057" y="800421"/>
                  <a:pt x="5437277" y="1148311"/>
                </a:cubicBezTo>
                <a:cubicBezTo>
                  <a:pt x="5741503" y="1496201"/>
                  <a:pt x="5836325" y="2030172"/>
                  <a:pt x="5682237" y="2479190"/>
                </a:cubicBezTo>
                <a:cubicBezTo>
                  <a:pt x="5532101" y="2924165"/>
                  <a:pt x="5133057" y="3280146"/>
                  <a:pt x="4864393" y="3688716"/>
                </a:cubicBezTo>
                <a:cubicBezTo>
                  <a:pt x="4595728" y="4101330"/>
                  <a:pt x="4457443" y="4566529"/>
                  <a:pt x="4157171" y="4983190"/>
                </a:cubicBezTo>
                <a:cubicBezTo>
                  <a:pt x="3856899" y="5395804"/>
                  <a:pt x="3390687" y="5755827"/>
                  <a:pt x="2877065" y="5852912"/>
                </a:cubicBezTo>
                <a:cubicBezTo>
                  <a:pt x="2359493" y="5945955"/>
                  <a:pt x="1790556" y="5772008"/>
                  <a:pt x="1470528" y="5367485"/>
                </a:cubicBezTo>
                <a:cubicBezTo>
                  <a:pt x="1150503" y="4967009"/>
                  <a:pt x="1083335" y="4331906"/>
                  <a:pt x="992465" y="3826254"/>
                </a:cubicBezTo>
                <a:cubicBezTo>
                  <a:pt x="905544" y="3324645"/>
                  <a:pt x="798867" y="2944394"/>
                  <a:pt x="546007" y="2422557"/>
                </a:cubicBezTo>
                <a:cubicBezTo>
                  <a:pt x="297099" y="1896677"/>
                  <a:pt x="-94046" y="1221125"/>
                  <a:pt x="20533" y="759969"/>
                </a:cubicBezTo>
                <a:cubicBezTo>
                  <a:pt x="131159" y="298813"/>
                  <a:pt x="751455" y="52052"/>
                  <a:pt x="1320392" y="7556"/>
                </a:cubicBezTo>
                <a:cubicBezTo>
                  <a:pt x="1391509" y="1994"/>
                  <a:pt x="1461823" y="-345"/>
                  <a:pt x="1531320" y="42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5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7F0E63F-8347-B944-8EE5-3E526F31D2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90067" y="1650855"/>
            <a:ext cx="4606251" cy="4295291"/>
          </a:xfrm>
          <a:custGeom>
            <a:avLst/>
            <a:gdLst>
              <a:gd name="connsiteX0" fmla="*/ 861062 w 4606251"/>
              <a:gd name="connsiteY0" fmla="*/ 764 h 4295291"/>
              <a:gd name="connsiteX1" fmla="*/ 2139059 w 4606251"/>
              <a:gd name="connsiteY1" fmla="*/ 219168 h 4295291"/>
              <a:gd name="connsiteX2" fmla="*/ 3598519 w 4606251"/>
              <a:gd name="connsiteY2" fmla="*/ 303252 h 4295291"/>
              <a:gd name="connsiteX3" fmla="*/ 4592513 w 4606251"/>
              <a:gd name="connsiteY3" fmla="*/ 1303252 h 4295291"/>
              <a:gd name="connsiteX4" fmla="*/ 4072994 w 4606251"/>
              <a:gd name="connsiteY4" fmla="*/ 2792743 h 4295291"/>
              <a:gd name="connsiteX5" fmla="*/ 2952872 w 4606251"/>
              <a:gd name="connsiteY5" fmla="*/ 4044998 h 4295291"/>
              <a:gd name="connsiteX6" fmla="*/ 1484403 w 4606251"/>
              <a:gd name="connsiteY6" fmla="*/ 4102053 h 4295291"/>
              <a:gd name="connsiteX7" fmla="*/ 841760 w 4606251"/>
              <a:gd name="connsiteY7" fmla="*/ 2552502 h 4295291"/>
              <a:gd name="connsiteX8" fmla="*/ 21938 w 4606251"/>
              <a:gd name="connsiteY8" fmla="*/ 1192142 h 4295291"/>
              <a:gd name="connsiteX9" fmla="*/ 607525 w 4606251"/>
              <a:gd name="connsiteY9" fmla="*/ 44994 h 4295291"/>
              <a:gd name="connsiteX10" fmla="*/ 861062 w 4606251"/>
              <a:gd name="connsiteY10" fmla="*/ 764 h 429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06251" h="4295291">
                <a:moveTo>
                  <a:pt x="861062" y="764"/>
                </a:moveTo>
                <a:cubicBezTo>
                  <a:pt x="1247410" y="-13085"/>
                  <a:pt x="1712067" y="165489"/>
                  <a:pt x="2139059" y="219168"/>
                </a:cubicBezTo>
                <a:cubicBezTo>
                  <a:pt x="2667588" y="288235"/>
                  <a:pt x="3136056" y="165114"/>
                  <a:pt x="3598519" y="303252"/>
                </a:cubicBezTo>
                <a:cubicBezTo>
                  <a:pt x="4057978" y="441390"/>
                  <a:pt x="4511433" y="840789"/>
                  <a:pt x="4592513" y="1303252"/>
                </a:cubicBezTo>
                <a:cubicBezTo>
                  <a:pt x="4673596" y="1765715"/>
                  <a:pt x="4382303" y="2294244"/>
                  <a:pt x="4072994" y="2792743"/>
                </a:cubicBezTo>
                <a:cubicBezTo>
                  <a:pt x="3763683" y="3294246"/>
                  <a:pt x="3436357" y="3765717"/>
                  <a:pt x="2952872" y="4044998"/>
                </a:cubicBezTo>
                <a:cubicBezTo>
                  <a:pt x="2469389" y="4321275"/>
                  <a:pt x="1829747" y="4408360"/>
                  <a:pt x="1484403" y="4102053"/>
                </a:cubicBezTo>
                <a:cubicBezTo>
                  <a:pt x="1142060" y="3792745"/>
                  <a:pt x="1097014" y="3090042"/>
                  <a:pt x="841760" y="2552502"/>
                </a:cubicBezTo>
                <a:cubicBezTo>
                  <a:pt x="586503" y="2017967"/>
                  <a:pt x="121038" y="1648599"/>
                  <a:pt x="21938" y="1192142"/>
                </a:cubicBezTo>
                <a:cubicBezTo>
                  <a:pt x="-80165" y="732680"/>
                  <a:pt x="184100" y="189138"/>
                  <a:pt x="607525" y="44994"/>
                </a:cubicBezTo>
                <a:cubicBezTo>
                  <a:pt x="686917" y="17403"/>
                  <a:pt x="771904" y="3960"/>
                  <a:pt x="861062" y="764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00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5A4AB0C-DCE1-2243-990D-F281A4670B0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20387" y="1767443"/>
            <a:ext cx="4573072" cy="4027904"/>
          </a:xfrm>
          <a:custGeom>
            <a:avLst/>
            <a:gdLst>
              <a:gd name="connsiteX0" fmla="*/ 2481033 w 4573072"/>
              <a:gd name="connsiteY0" fmla="*/ 495 h 4027904"/>
              <a:gd name="connsiteX1" fmla="*/ 3533731 w 4573072"/>
              <a:gd name="connsiteY1" fmla="*/ 633651 h 4027904"/>
              <a:gd name="connsiteX2" fmla="*/ 4225112 w 4573072"/>
              <a:gd name="connsiteY2" fmla="*/ 1725625 h 4027904"/>
              <a:gd name="connsiteX3" fmla="*/ 4538370 w 4573072"/>
              <a:gd name="connsiteY3" fmla="*/ 3157796 h 4027904"/>
              <a:gd name="connsiteX4" fmla="*/ 3474164 w 4573072"/>
              <a:gd name="connsiteY4" fmla="*/ 4027879 h 4027904"/>
              <a:gd name="connsiteX5" fmla="*/ 2066988 w 4573072"/>
              <a:gd name="connsiteY5" fmla="*/ 3437694 h 4027904"/>
              <a:gd name="connsiteX6" fmla="*/ 595781 w 4573072"/>
              <a:gd name="connsiteY6" fmla="*/ 3059392 h 4027904"/>
              <a:gd name="connsiteX7" fmla="*/ 37968 w 4573072"/>
              <a:gd name="connsiteY7" fmla="*/ 1818286 h 4027904"/>
              <a:gd name="connsiteX8" fmla="*/ 1228123 w 4573072"/>
              <a:gd name="connsiteY8" fmla="*/ 699655 h 4027904"/>
              <a:gd name="connsiteX9" fmla="*/ 2481033 w 4573072"/>
              <a:gd name="connsiteY9" fmla="*/ 495 h 4027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73072" h="4027904">
                <a:moveTo>
                  <a:pt x="2481033" y="495"/>
                </a:moveTo>
                <a:cubicBezTo>
                  <a:pt x="2865229" y="-14377"/>
                  <a:pt x="3246127" y="308539"/>
                  <a:pt x="3533731" y="633651"/>
                </a:cubicBezTo>
                <a:cubicBezTo>
                  <a:pt x="3819068" y="960827"/>
                  <a:pt x="4013074" y="1292350"/>
                  <a:pt x="4225112" y="1725625"/>
                </a:cubicBezTo>
                <a:cubicBezTo>
                  <a:pt x="4435188" y="2156746"/>
                  <a:pt x="4661030" y="2691679"/>
                  <a:pt x="4538370" y="3157796"/>
                </a:cubicBezTo>
                <a:cubicBezTo>
                  <a:pt x="4413443" y="3625978"/>
                  <a:pt x="3937444" y="4031620"/>
                  <a:pt x="3474164" y="4027879"/>
                </a:cubicBezTo>
                <a:cubicBezTo>
                  <a:pt x="3015111" y="4024232"/>
                  <a:pt x="2566199" y="3617481"/>
                  <a:pt x="2066988" y="3437694"/>
                </a:cubicBezTo>
                <a:cubicBezTo>
                  <a:pt x="1567772" y="3257907"/>
                  <a:pt x="1013723" y="3309209"/>
                  <a:pt x="595781" y="3059392"/>
                </a:cubicBezTo>
                <a:cubicBezTo>
                  <a:pt x="177839" y="2809577"/>
                  <a:pt x="-106260" y="2260705"/>
                  <a:pt x="37968" y="1818286"/>
                </a:cubicBezTo>
                <a:cubicBezTo>
                  <a:pt x="179928" y="1377927"/>
                  <a:pt x="748254" y="1041864"/>
                  <a:pt x="1228123" y="699655"/>
                </a:cubicBezTo>
                <a:cubicBezTo>
                  <a:pt x="1707689" y="361664"/>
                  <a:pt x="2097144" y="11151"/>
                  <a:pt x="2481033" y="495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1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CF3461-D58E-B442-B373-FA6C6F1A349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00101" y="843592"/>
            <a:ext cx="5275581" cy="3281368"/>
          </a:xfrm>
          <a:custGeom>
            <a:avLst/>
            <a:gdLst>
              <a:gd name="connsiteX0" fmla="*/ 0 w 5275581"/>
              <a:gd name="connsiteY0" fmla="*/ 0 h 3281368"/>
              <a:gd name="connsiteX1" fmla="*/ 5275581 w 5275581"/>
              <a:gd name="connsiteY1" fmla="*/ 0 h 3281368"/>
              <a:gd name="connsiteX2" fmla="*/ 5275581 w 5275581"/>
              <a:gd name="connsiteY2" fmla="*/ 3281368 h 3281368"/>
              <a:gd name="connsiteX3" fmla="*/ 0 w 5275581"/>
              <a:gd name="connsiteY3" fmla="*/ 3281368 h 328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75581" h="3281368">
                <a:moveTo>
                  <a:pt x="0" y="0"/>
                </a:moveTo>
                <a:lnTo>
                  <a:pt x="5275581" y="0"/>
                </a:lnTo>
                <a:lnTo>
                  <a:pt x="5275581" y="3281368"/>
                </a:lnTo>
                <a:lnTo>
                  <a:pt x="0" y="328136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100CCC8-EEE3-DF46-AABC-3DB3E37F4A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199370" y="1404935"/>
            <a:ext cx="1193800" cy="1193800"/>
          </a:xfrm>
          <a:custGeom>
            <a:avLst/>
            <a:gdLst>
              <a:gd name="connsiteX0" fmla="*/ 596900 w 1193800"/>
              <a:gd name="connsiteY0" fmla="*/ 0 h 1193800"/>
              <a:gd name="connsiteX1" fmla="*/ 1193800 w 1193800"/>
              <a:gd name="connsiteY1" fmla="*/ 596900 h 1193800"/>
              <a:gd name="connsiteX2" fmla="*/ 596900 w 1193800"/>
              <a:gd name="connsiteY2" fmla="*/ 1193800 h 1193800"/>
              <a:gd name="connsiteX3" fmla="*/ 0 w 1193800"/>
              <a:gd name="connsiteY3" fmla="*/ 596900 h 1193800"/>
              <a:gd name="connsiteX4" fmla="*/ 596900 w 1193800"/>
              <a:gd name="connsiteY4" fmla="*/ 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3800" h="1193800">
                <a:moveTo>
                  <a:pt x="596900" y="0"/>
                </a:moveTo>
                <a:cubicBezTo>
                  <a:pt x="926559" y="0"/>
                  <a:pt x="1193800" y="267241"/>
                  <a:pt x="1193800" y="596900"/>
                </a:cubicBezTo>
                <a:cubicBezTo>
                  <a:pt x="1193800" y="926559"/>
                  <a:pt x="926559" y="1193800"/>
                  <a:pt x="596900" y="1193800"/>
                </a:cubicBezTo>
                <a:cubicBezTo>
                  <a:pt x="267241" y="1193800"/>
                  <a:pt x="0" y="926559"/>
                  <a:pt x="0" y="596900"/>
                </a:cubicBezTo>
                <a:cubicBezTo>
                  <a:pt x="0" y="267241"/>
                  <a:pt x="267241" y="0"/>
                  <a:pt x="596900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C40C2DB-5210-DD47-9039-E53D6375D1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199370" y="2862581"/>
            <a:ext cx="1193800" cy="1193800"/>
          </a:xfrm>
          <a:custGeom>
            <a:avLst/>
            <a:gdLst>
              <a:gd name="connsiteX0" fmla="*/ 596900 w 1193800"/>
              <a:gd name="connsiteY0" fmla="*/ 0 h 1193800"/>
              <a:gd name="connsiteX1" fmla="*/ 1193800 w 1193800"/>
              <a:gd name="connsiteY1" fmla="*/ 596900 h 1193800"/>
              <a:gd name="connsiteX2" fmla="*/ 596900 w 1193800"/>
              <a:gd name="connsiteY2" fmla="*/ 1193800 h 1193800"/>
              <a:gd name="connsiteX3" fmla="*/ 0 w 1193800"/>
              <a:gd name="connsiteY3" fmla="*/ 596900 h 1193800"/>
              <a:gd name="connsiteX4" fmla="*/ 596900 w 1193800"/>
              <a:gd name="connsiteY4" fmla="*/ 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3800" h="1193800">
                <a:moveTo>
                  <a:pt x="596900" y="0"/>
                </a:moveTo>
                <a:cubicBezTo>
                  <a:pt x="926559" y="0"/>
                  <a:pt x="1193800" y="267241"/>
                  <a:pt x="1193800" y="596900"/>
                </a:cubicBezTo>
                <a:cubicBezTo>
                  <a:pt x="1193800" y="926559"/>
                  <a:pt x="926559" y="1193800"/>
                  <a:pt x="596900" y="1193800"/>
                </a:cubicBezTo>
                <a:cubicBezTo>
                  <a:pt x="267241" y="1193800"/>
                  <a:pt x="0" y="926559"/>
                  <a:pt x="0" y="596900"/>
                </a:cubicBezTo>
                <a:cubicBezTo>
                  <a:pt x="0" y="267241"/>
                  <a:pt x="267241" y="0"/>
                  <a:pt x="596900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C70E81E-D586-4648-82D8-03B9B098F5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99370" y="4320226"/>
            <a:ext cx="1193800" cy="1193800"/>
          </a:xfrm>
          <a:custGeom>
            <a:avLst/>
            <a:gdLst>
              <a:gd name="connsiteX0" fmla="*/ 596900 w 1193800"/>
              <a:gd name="connsiteY0" fmla="*/ 0 h 1193800"/>
              <a:gd name="connsiteX1" fmla="*/ 1193800 w 1193800"/>
              <a:gd name="connsiteY1" fmla="*/ 596900 h 1193800"/>
              <a:gd name="connsiteX2" fmla="*/ 596900 w 1193800"/>
              <a:gd name="connsiteY2" fmla="*/ 1193800 h 1193800"/>
              <a:gd name="connsiteX3" fmla="*/ 0 w 1193800"/>
              <a:gd name="connsiteY3" fmla="*/ 596900 h 1193800"/>
              <a:gd name="connsiteX4" fmla="*/ 596900 w 1193800"/>
              <a:gd name="connsiteY4" fmla="*/ 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3800" h="1193800">
                <a:moveTo>
                  <a:pt x="596900" y="0"/>
                </a:moveTo>
                <a:cubicBezTo>
                  <a:pt x="926559" y="0"/>
                  <a:pt x="1193800" y="267241"/>
                  <a:pt x="1193800" y="596900"/>
                </a:cubicBezTo>
                <a:cubicBezTo>
                  <a:pt x="1193800" y="926559"/>
                  <a:pt x="926559" y="1193800"/>
                  <a:pt x="596900" y="1193800"/>
                </a:cubicBezTo>
                <a:cubicBezTo>
                  <a:pt x="267241" y="1193800"/>
                  <a:pt x="0" y="926559"/>
                  <a:pt x="0" y="596900"/>
                </a:cubicBezTo>
                <a:cubicBezTo>
                  <a:pt x="0" y="267241"/>
                  <a:pt x="267241" y="0"/>
                  <a:pt x="596900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3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3DD4BF3-EB6C-FA4E-A778-732DFFA56B7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835074" cy="4120896"/>
          </a:xfrm>
          <a:custGeom>
            <a:avLst/>
            <a:gdLst>
              <a:gd name="connsiteX0" fmla="*/ 0 w 9835074"/>
              <a:gd name="connsiteY0" fmla="*/ 0 h 4120896"/>
              <a:gd name="connsiteX1" fmla="*/ 9835074 w 9835074"/>
              <a:gd name="connsiteY1" fmla="*/ 0 h 4120896"/>
              <a:gd name="connsiteX2" fmla="*/ 9835074 w 9835074"/>
              <a:gd name="connsiteY2" fmla="*/ 4120896 h 4120896"/>
              <a:gd name="connsiteX3" fmla="*/ 0 w 9835074"/>
              <a:gd name="connsiteY3" fmla="*/ 4120896 h 4120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35074" h="4120896">
                <a:moveTo>
                  <a:pt x="0" y="0"/>
                </a:moveTo>
                <a:lnTo>
                  <a:pt x="9835074" y="0"/>
                </a:lnTo>
                <a:lnTo>
                  <a:pt x="9835074" y="4120896"/>
                </a:lnTo>
                <a:lnTo>
                  <a:pt x="0" y="4120896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3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 Ser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57919CF-8534-B541-9140-9897B630E5F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8296" y="3151189"/>
            <a:ext cx="4199776" cy="3706812"/>
          </a:xfrm>
          <a:custGeom>
            <a:avLst/>
            <a:gdLst>
              <a:gd name="connsiteX0" fmla="*/ 2099888 w 4199776"/>
              <a:gd name="connsiteY0" fmla="*/ 0 h 3706812"/>
              <a:gd name="connsiteX1" fmla="*/ 2329683 w 4199776"/>
              <a:gd name="connsiteY1" fmla="*/ 95183 h 3706812"/>
              <a:gd name="connsiteX2" fmla="*/ 4104592 w 4199776"/>
              <a:gd name="connsiteY2" fmla="*/ 1870091 h 3706812"/>
              <a:gd name="connsiteX3" fmla="*/ 4104592 w 4199776"/>
              <a:gd name="connsiteY3" fmla="*/ 2329682 h 3706812"/>
              <a:gd name="connsiteX4" fmla="*/ 2727462 w 4199776"/>
              <a:gd name="connsiteY4" fmla="*/ 3706812 h 3706812"/>
              <a:gd name="connsiteX5" fmla="*/ 1472314 w 4199776"/>
              <a:gd name="connsiteY5" fmla="*/ 3706812 h 3706812"/>
              <a:gd name="connsiteX6" fmla="*/ 95184 w 4199776"/>
              <a:gd name="connsiteY6" fmla="*/ 2329682 h 3706812"/>
              <a:gd name="connsiteX7" fmla="*/ 95184 w 4199776"/>
              <a:gd name="connsiteY7" fmla="*/ 1870091 h 3706812"/>
              <a:gd name="connsiteX8" fmla="*/ 1870092 w 4199776"/>
              <a:gd name="connsiteY8" fmla="*/ 95183 h 3706812"/>
              <a:gd name="connsiteX9" fmla="*/ 2099888 w 4199776"/>
              <a:gd name="connsiteY9" fmla="*/ 0 h 3706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99776" h="3706812">
                <a:moveTo>
                  <a:pt x="2099888" y="0"/>
                </a:moveTo>
                <a:cubicBezTo>
                  <a:pt x="2183058" y="0"/>
                  <a:pt x="2266228" y="31728"/>
                  <a:pt x="2329683" y="95183"/>
                </a:cubicBezTo>
                <a:lnTo>
                  <a:pt x="4104592" y="1870091"/>
                </a:lnTo>
                <a:cubicBezTo>
                  <a:pt x="4231504" y="1997003"/>
                  <a:pt x="4231504" y="2202770"/>
                  <a:pt x="4104592" y="2329682"/>
                </a:cubicBezTo>
                <a:lnTo>
                  <a:pt x="2727462" y="3706812"/>
                </a:lnTo>
                <a:lnTo>
                  <a:pt x="1472314" y="3706812"/>
                </a:lnTo>
                <a:lnTo>
                  <a:pt x="95184" y="2329682"/>
                </a:lnTo>
                <a:cubicBezTo>
                  <a:pt x="-31728" y="2202770"/>
                  <a:pt x="-31728" y="1997003"/>
                  <a:pt x="95184" y="1870091"/>
                </a:cubicBezTo>
                <a:lnTo>
                  <a:pt x="1870092" y="95183"/>
                </a:lnTo>
                <a:cubicBezTo>
                  <a:pt x="1933548" y="31728"/>
                  <a:pt x="2016718" y="0"/>
                  <a:pt x="2099888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0E9615-6680-B74D-93F8-0A31562CC8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3184479" cy="4012172"/>
          </a:xfrm>
          <a:custGeom>
            <a:avLst/>
            <a:gdLst>
              <a:gd name="connsiteX0" fmla="*/ 762377 w 3184479"/>
              <a:gd name="connsiteY0" fmla="*/ 0 h 4012172"/>
              <a:gd name="connsiteX1" fmla="*/ 1406806 w 3184479"/>
              <a:gd name="connsiteY1" fmla="*/ 0 h 4012172"/>
              <a:gd name="connsiteX2" fmla="*/ 3089295 w 3184479"/>
              <a:gd name="connsiteY2" fmla="*/ 1682489 h 4012172"/>
              <a:gd name="connsiteX3" fmla="*/ 3089295 w 3184479"/>
              <a:gd name="connsiteY3" fmla="*/ 2142080 h 4012172"/>
              <a:gd name="connsiteX4" fmla="*/ 1314387 w 3184479"/>
              <a:gd name="connsiteY4" fmla="*/ 3916988 h 4012172"/>
              <a:gd name="connsiteX5" fmla="*/ 854796 w 3184479"/>
              <a:gd name="connsiteY5" fmla="*/ 3916988 h 4012172"/>
              <a:gd name="connsiteX6" fmla="*/ 0 w 3184479"/>
              <a:gd name="connsiteY6" fmla="*/ 3062192 h 4012172"/>
              <a:gd name="connsiteX7" fmla="*/ 0 w 3184479"/>
              <a:gd name="connsiteY7" fmla="*/ 762377 h 401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4479" h="4012172">
                <a:moveTo>
                  <a:pt x="762377" y="0"/>
                </a:moveTo>
                <a:lnTo>
                  <a:pt x="1406806" y="0"/>
                </a:lnTo>
                <a:lnTo>
                  <a:pt x="3089295" y="1682489"/>
                </a:lnTo>
                <a:cubicBezTo>
                  <a:pt x="3216207" y="1809401"/>
                  <a:pt x="3216207" y="2015168"/>
                  <a:pt x="3089295" y="2142080"/>
                </a:cubicBezTo>
                <a:lnTo>
                  <a:pt x="1314387" y="3916988"/>
                </a:lnTo>
                <a:cubicBezTo>
                  <a:pt x="1187475" y="4043900"/>
                  <a:pt x="981708" y="4043900"/>
                  <a:pt x="854796" y="3916988"/>
                </a:cubicBezTo>
                <a:lnTo>
                  <a:pt x="0" y="3062192"/>
                </a:lnTo>
                <a:lnTo>
                  <a:pt x="0" y="76237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7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 Servi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1449972-D169-D142-B7D2-F13B519107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3050769"/>
            <a:ext cx="4622802" cy="3807233"/>
          </a:xfrm>
          <a:custGeom>
            <a:avLst/>
            <a:gdLst>
              <a:gd name="connsiteX0" fmla="*/ 0 w 4622802"/>
              <a:gd name="connsiteY0" fmla="*/ 0 h 3807233"/>
              <a:gd name="connsiteX1" fmla="*/ 51527 w 4622802"/>
              <a:gd name="connsiteY1" fmla="*/ 8206 h 3807233"/>
              <a:gd name="connsiteX2" fmla="*/ 1661846 w 4622802"/>
              <a:gd name="connsiteY2" fmla="*/ 566904 h 3807233"/>
              <a:gd name="connsiteX3" fmla="*/ 4020866 w 4622802"/>
              <a:gd name="connsiteY3" fmla="*/ 739396 h 3807233"/>
              <a:gd name="connsiteX4" fmla="*/ 4541663 w 4622802"/>
              <a:gd name="connsiteY4" fmla="*/ 3332671 h 3807233"/>
              <a:gd name="connsiteX5" fmla="*/ 4478504 w 4622802"/>
              <a:gd name="connsiteY5" fmla="*/ 3603095 h 3807233"/>
              <a:gd name="connsiteX6" fmla="*/ 4417843 w 4622802"/>
              <a:gd name="connsiteY6" fmla="*/ 3807233 h 3807233"/>
              <a:gd name="connsiteX7" fmla="*/ 0 w 4622802"/>
              <a:gd name="connsiteY7" fmla="*/ 3807233 h 3807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22802" h="3807233">
                <a:moveTo>
                  <a:pt x="0" y="0"/>
                </a:moveTo>
                <a:lnTo>
                  <a:pt x="51527" y="8206"/>
                </a:lnTo>
                <a:cubicBezTo>
                  <a:pt x="493504" y="101406"/>
                  <a:pt x="1040839" y="470140"/>
                  <a:pt x="1661846" y="566904"/>
                </a:cubicBezTo>
                <a:cubicBezTo>
                  <a:pt x="2493370" y="686535"/>
                  <a:pt x="3461220" y="320544"/>
                  <a:pt x="4020866" y="739396"/>
                </a:cubicBezTo>
                <a:cubicBezTo>
                  <a:pt x="4580518" y="1158246"/>
                  <a:pt x="4739000" y="2343172"/>
                  <a:pt x="4541663" y="3332671"/>
                </a:cubicBezTo>
                <a:cubicBezTo>
                  <a:pt x="4523491" y="3424557"/>
                  <a:pt x="4502208" y="3514578"/>
                  <a:pt x="4478504" y="3603095"/>
                </a:cubicBezTo>
                <a:lnTo>
                  <a:pt x="4417843" y="3807233"/>
                </a:lnTo>
                <a:lnTo>
                  <a:pt x="0" y="380723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9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F96C006-724C-654B-AFE6-3C177656092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23219" y="4799627"/>
            <a:ext cx="1215772" cy="1215770"/>
          </a:xfrm>
          <a:custGeom>
            <a:avLst/>
            <a:gdLst>
              <a:gd name="connsiteX0" fmla="*/ 607886 w 1215772"/>
              <a:gd name="connsiteY0" fmla="*/ 0 h 1215770"/>
              <a:gd name="connsiteX1" fmla="*/ 1215772 w 1215772"/>
              <a:gd name="connsiteY1" fmla="*/ 607885 h 1215770"/>
              <a:gd name="connsiteX2" fmla="*/ 607886 w 1215772"/>
              <a:gd name="connsiteY2" fmla="*/ 1215770 h 1215770"/>
              <a:gd name="connsiteX3" fmla="*/ 0 w 1215772"/>
              <a:gd name="connsiteY3" fmla="*/ 607885 h 1215770"/>
              <a:gd name="connsiteX4" fmla="*/ 607886 w 1215772"/>
              <a:gd name="connsiteY4" fmla="*/ 0 h 121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772" h="1215770">
                <a:moveTo>
                  <a:pt x="607886" y="0"/>
                </a:moveTo>
                <a:cubicBezTo>
                  <a:pt x="943612" y="0"/>
                  <a:pt x="1215772" y="272159"/>
                  <a:pt x="1215772" y="607885"/>
                </a:cubicBezTo>
                <a:cubicBezTo>
                  <a:pt x="1215772" y="943611"/>
                  <a:pt x="943612" y="1215770"/>
                  <a:pt x="607886" y="1215770"/>
                </a:cubicBezTo>
                <a:cubicBezTo>
                  <a:pt x="272160" y="1215770"/>
                  <a:pt x="0" y="943611"/>
                  <a:pt x="0" y="607885"/>
                </a:cubicBezTo>
                <a:cubicBezTo>
                  <a:pt x="0" y="272159"/>
                  <a:pt x="272160" y="0"/>
                  <a:pt x="607886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833BB2-F308-444B-B7AA-DEE83A95D65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23219" y="3484174"/>
            <a:ext cx="1215772" cy="1215770"/>
          </a:xfrm>
          <a:custGeom>
            <a:avLst/>
            <a:gdLst>
              <a:gd name="connsiteX0" fmla="*/ 607886 w 1215772"/>
              <a:gd name="connsiteY0" fmla="*/ 0 h 1215770"/>
              <a:gd name="connsiteX1" fmla="*/ 1215772 w 1215772"/>
              <a:gd name="connsiteY1" fmla="*/ 607885 h 1215770"/>
              <a:gd name="connsiteX2" fmla="*/ 607886 w 1215772"/>
              <a:gd name="connsiteY2" fmla="*/ 1215770 h 1215770"/>
              <a:gd name="connsiteX3" fmla="*/ 0 w 1215772"/>
              <a:gd name="connsiteY3" fmla="*/ 607885 h 1215770"/>
              <a:gd name="connsiteX4" fmla="*/ 607886 w 1215772"/>
              <a:gd name="connsiteY4" fmla="*/ 0 h 121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772" h="1215770">
                <a:moveTo>
                  <a:pt x="607886" y="0"/>
                </a:moveTo>
                <a:cubicBezTo>
                  <a:pt x="943612" y="0"/>
                  <a:pt x="1215772" y="272159"/>
                  <a:pt x="1215772" y="607885"/>
                </a:cubicBezTo>
                <a:cubicBezTo>
                  <a:pt x="1215772" y="943611"/>
                  <a:pt x="943612" y="1215770"/>
                  <a:pt x="607886" y="1215770"/>
                </a:cubicBezTo>
                <a:cubicBezTo>
                  <a:pt x="272160" y="1215770"/>
                  <a:pt x="0" y="943611"/>
                  <a:pt x="0" y="607885"/>
                </a:cubicBezTo>
                <a:cubicBezTo>
                  <a:pt x="0" y="272159"/>
                  <a:pt x="272160" y="0"/>
                  <a:pt x="607886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36C0C8-3069-8340-88C2-D78E76EB38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3219" y="2158057"/>
            <a:ext cx="1215772" cy="1215770"/>
          </a:xfrm>
          <a:custGeom>
            <a:avLst/>
            <a:gdLst>
              <a:gd name="connsiteX0" fmla="*/ 607886 w 1215772"/>
              <a:gd name="connsiteY0" fmla="*/ 0 h 1215770"/>
              <a:gd name="connsiteX1" fmla="*/ 1215772 w 1215772"/>
              <a:gd name="connsiteY1" fmla="*/ 607885 h 1215770"/>
              <a:gd name="connsiteX2" fmla="*/ 607886 w 1215772"/>
              <a:gd name="connsiteY2" fmla="*/ 1215770 h 1215770"/>
              <a:gd name="connsiteX3" fmla="*/ 0 w 1215772"/>
              <a:gd name="connsiteY3" fmla="*/ 607885 h 1215770"/>
              <a:gd name="connsiteX4" fmla="*/ 607886 w 1215772"/>
              <a:gd name="connsiteY4" fmla="*/ 0 h 121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772" h="1215770">
                <a:moveTo>
                  <a:pt x="607886" y="0"/>
                </a:moveTo>
                <a:cubicBezTo>
                  <a:pt x="943612" y="0"/>
                  <a:pt x="1215772" y="272159"/>
                  <a:pt x="1215772" y="607885"/>
                </a:cubicBezTo>
                <a:cubicBezTo>
                  <a:pt x="1215772" y="943611"/>
                  <a:pt x="943612" y="1215770"/>
                  <a:pt x="607886" y="1215770"/>
                </a:cubicBezTo>
                <a:cubicBezTo>
                  <a:pt x="272160" y="1215770"/>
                  <a:pt x="0" y="943611"/>
                  <a:pt x="0" y="607885"/>
                </a:cubicBezTo>
                <a:cubicBezTo>
                  <a:pt x="0" y="272159"/>
                  <a:pt x="272160" y="0"/>
                  <a:pt x="607886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F3CCE1F-9022-AA4E-B2D1-FC7AE98BAC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23219" y="842605"/>
            <a:ext cx="1215772" cy="1215770"/>
          </a:xfrm>
          <a:custGeom>
            <a:avLst/>
            <a:gdLst>
              <a:gd name="connsiteX0" fmla="*/ 607886 w 1215772"/>
              <a:gd name="connsiteY0" fmla="*/ 0 h 1215770"/>
              <a:gd name="connsiteX1" fmla="*/ 1215772 w 1215772"/>
              <a:gd name="connsiteY1" fmla="*/ 607885 h 1215770"/>
              <a:gd name="connsiteX2" fmla="*/ 607886 w 1215772"/>
              <a:gd name="connsiteY2" fmla="*/ 1215770 h 1215770"/>
              <a:gd name="connsiteX3" fmla="*/ 0 w 1215772"/>
              <a:gd name="connsiteY3" fmla="*/ 607885 h 1215770"/>
              <a:gd name="connsiteX4" fmla="*/ 607886 w 1215772"/>
              <a:gd name="connsiteY4" fmla="*/ 0 h 121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772" h="1215770">
                <a:moveTo>
                  <a:pt x="607886" y="0"/>
                </a:moveTo>
                <a:cubicBezTo>
                  <a:pt x="943612" y="0"/>
                  <a:pt x="1215772" y="272159"/>
                  <a:pt x="1215772" y="607885"/>
                </a:cubicBezTo>
                <a:cubicBezTo>
                  <a:pt x="1215772" y="943611"/>
                  <a:pt x="943612" y="1215770"/>
                  <a:pt x="607886" y="1215770"/>
                </a:cubicBezTo>
                <a:cubicBezTo>
                  <a:pt x="272160" y="1215770"/>
                  <a:pt x="0" y="943611"/>
                  <a:pt x="0" y="607885"/>
                </a:cubicBezTo>
                <a:cubicBezTo>
                  <a:pt x="0" y="272159"/>
                  <a:pt x="272160" y="0"/>
                  <a:pt x="607886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6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630DDF8-0725-674C-8978-EB522212E2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01692" y="4604862"/>
            <a:ext cx="1215772" cy="1215770"/>
          </a:xfrm>
          <a:custGeom>
            <a:avLst/>
            <a:gdLst>
              <a:gd name="connsiteX0" fmla="*/ 607886 w 1215772"/>
              <a:gd name="connsiteY0" fmla="*/ 0 h 1215770"/>
              <a:gd name="connsiteX1" fmla="*/ 1215772 w 1215772"/>
              <a:gd name="connsiteY1" fmla="*/ 607885 h 1215770"/>
              <a:gd name="connsiteX2" fmla="*/ 607886 w 1215772"/>
              <a:gd name="connsiteY2" fmla="*/ 1215770 h 1215770"/>
              <a:gd name="connsiteX3" fmla="*/ 0 w 1215772"/>
              <a:gd name="connsiteY3" fmla="*/ 607885 h 1215770"/>
              <a:gd name="connsiteX4" fmla="*/ 607886 w 1215772"/>
              <a:gd name="connsiteY4" fmla="*/ 0 h 121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772" h="1215770">
                <a:moveTo>
                  <a:pt x="607886" y="0"/>
                </a:moveTo>
                <a:cubicBezTo>
                  <a:pt x="943612" y="0"/>
                  <a:pt x="1215772" y="272159"/>
                  <a:pt x="1215772" y="607885"/>
                </a:cubicBezTo>
                <a:cubicBezTo>
                  <a:pt x="1215772" y="943611"/>
                  <a:pt x="943612" y="1215770"/>
                  <a:pt x="607886" y="1215770"/>
                </a:cubicBezTo>
                <a:cubicBezTo>
                  <a:pt x="272160" y="1215770"/>
                  <a:pt x="0" y="943611"/>
                  <a:pt x="0" y="607885"/>
                </a:cubicBezTo>
                <a:cubicBezTo>
                  <a:pt x="0" y="272159"/>
                  <a:pt x="272160" y="0"/>
                  <a:pt x="607886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63D268B-3BC5-7B46-A86A-7FDDC660663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01692" y="2877662"/>
            <a:ext cx="1215772" cy="1215770"/>
          </a:xfrm>
          <a:custGeom>
            <a:avLst/>
            <a:gdLst>
              <a:gd name="connsiteX0" fmla="*/ 607886 w 1215772"/>
              <a:gd name="connsiteY0" fmla="*/ 0 h 1215770"/>
              <a:gd name="connsiteX1" fmla="*/ 1215772 w 1215772"/>
              <a:gd name="connsiteY1" fmla="*/ 607885 h 1215770"/>
              <a:gd name="connsiteX2" fmla="*/ 607886 w 1215772"/>
              <a:gd name="connsiteY2" fmla="*/ 1215770 h 1215770"/>
              <a:gd name="connsiteX3" fmla="*/ 0 w 1215772"/>
              <a:gd name="connsiteY3" fmla="*/ 607885 h 1215770"/>
              <a:gd name="connsiteX4" fmla="*/ 607886 w 1215772"/>
              <a:gd name="connsiteY4" fmla="*/ 0 h 121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772" h="1215770">
                <a:moveTo>
                  <a:pt x="607886" y="0"/>
                </a:moveTo>
                <a:cubicBezTo>
                  <a:pt x="943612" y="0"/>
                  <a:pt x="1215772" y="272159"/>
                  <a:pt x="1215772" y="607885"/>
                </a:cubicBezTo>
                <a:cubicBezTo>
                  <a:pt x="1215772" y="943611"/>
                  <a:pt x="943612" y="1215770"/>
                  <a:pt x="607886" y="1215770"/>
                </a:cubicBezTo>
                <a:cubicBezTo>
                  <a:pt x="272160" y="1215770"/>
                  <a:pt x="0" y="943611"/>
                  <a:pt x="0" y="607885"/>
                </a:cubicBezTo>
                <a:cubicBezTo>
                  <a:pt x="0" y="272159"/>
                  <a:pt x="272160" y="0"/>
                  <a:pt x="607886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F6728ED-148D-2243-8B17-C577E9032C6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01692" y="1150462"/>
            <a:ext cx="1215772" cy="1215770"/>
          </a:xfrm>
          <a:custGeom>
            <a:avLst/>
            <a:gdLst>
              <a:gd name="connsiteX0" fmla="*/ 607886 w 1215772"/>
              <a:gd name="connsiteY0" fmla="*/ 0 h 1215770"/>
              <a:gd name="connsiteX1" fmla="*/ 1215772 w 1215772"/>
              <a:gd name="connsiteY1" fmla="*/ 607885 h 1215770"/>
              <a:gd name="connsiteX2" fmla="*/ 607886 w 1215772"/>
              <a:gd name="connsiteY2" fmla="*/ 1215770 h 1215770"/>
              <a:gd name="connsiteX3" fmla="*/ 0 w 1215772"/>
              <a:gd name="connsiteY3" fmla="*/ 607885 h 1215770"/>
              <a:gd name="connsiteX4" fmla="*/ 607886 w 1215772"/>
              <a:gd name="connsiteY4" fmla="*/ 0 h 121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772" h="1215770">
                <a:moveTo>
                  <a:pt x="607886" y="0"/>
                </a:moveTo>
                <a:cubicBezTo>
                  <a:pt x="943612" y="0"/>
                  <a:pt x="1215772" y="272159"/>
                  <a:pt x="1215772" y="607885"/>
                </a:cubicBezTo>
                <a:cubicBezTo>
                  <a:pt x="1215772" y="943611"/>
                  <a:pt x="943612" y="1215770"/>
                  <a:pt x="607886" y="1215770"/>
                </a:cubicBezTo>
                <a:cubicBezTo>
                  <a:pt x="272160" y="1215770"/>
                  <a:pt x="0" y="943611"/>
                  <a:pt x="0" y="607885"/>
                </a:cubicBezTo>
                <a:cubicBezTo>
                  <a:pt x="0" y="272159"/>
                  <a:pt x="272160" y="0"/>
                  <a:pt x="607886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rgbClr val="E8FCFF"/>
            </a:bgClr>
          </a:pattFill>
        </p:spPr>
        <p:txBody>
          <a:bodyPr wrap="square" lIns="91440" tIns="91440" rIns="9144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5AB1FF"/>
                </a:highlight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7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19A2C1-868B-E048-BC42-05B15F48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19099"/>
            <a:ext cx="11125200" cy="4639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175A4-F8EA-2E4A-A9FC-8E6DA130C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460500"/>
            <a:ext cx="111252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FA472-F704-9D4A-AE43-BF8DA1CC6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6606" y="6445229"/>
            <a:ext cx="756781" cy="18736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 b="0" i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B2896C5E-20F6-5143-9F77-A8D16BC84A78}" type="datetimeFigureOut">
              <a:rPr lang="en-US" smtClean="0"/>
              <a:pPr/>
              <a:t>3/21/22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7EDD9-B49B-1342-9401-0E870BD26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3399" y="6445229"/>
            <a:ext cx="9237947" cy="18736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0" i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051E2-0E41-A34C-8D98-2FD15D190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78646" y="6445229"/>
            <a:ext cx="879953" cy="18736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914EC2E2-0820-654D-85EB-EBA0A2E7E8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2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>
              <a:lumMod val="75000"/>
              <a:lumOff val="25000"/>
            </a:schemeClr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>
              <a:lumMod val="75000"/>
              <a:lumOff val="25000"/>
            </a:schemeClr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>
              <a:lumMod val="75000"/>
              <a:lumOff val="25000"/>
            </a:schemeClr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7344" userDrawn="1">
          <p15:clr>
            <a:srgbClr val="F26B43"/>
          </p15:clr>
        </p15:guide>
        <p15:guide id="4" orient="horz" pos="26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orient="horz" pos="4056" userDrawn="1">
          <p15:clr>
            <a:srgbClr val="F26B43"/>
          </p15:clr>
        </p15:guide>
        <p15:guide id="7" pos="504" userDrawn="1">
          <p15:clr>
            <a:srgbClr val="F26B43"/>
          </p15:clr>
        </p15:guide>
        <p15:guide id="8" pos="71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9013B8B2-D0B0-F84E-BF62-A8AE527B643C}"/>
              </a:ext>
            </a:extLst>
          </p:cNvPr>
          <p:cNvSpPr/>
          <p:nvPr/>
        </p:nvSpPr>
        <p:spPr>
          <a:xfrm>
            <a:off x="0" y="1574328"/>
            <a:ext cx="6559408" cy="5283672"/>
          </a:xfrm>
          <a:custGeom>
            <a:avLst/>
            <a:gdLst>
              <a:gd name="connsiteX0" fmla="*/ 4893897 w 6559408"/>
              <a:gd name="connsiteY0" fmla="*/ 829 h 5283672"/>
              <a:gd name="connsiteX1" fmla="*/ 5034220 w 6559408"/>
              <a:gd name="connsiteY1" fmla="*/ 12749 h 5283672"/>
              <a:gd name="connsiteX2" fmla="*/ 6549170 w 6559408"/>
              <a:gd name="connsiteY2" fmla="*/ 1673095 h 5283672"/>
              <a:gd name="connsiteX3" fmla="*/ 5702224 w 6559408"/>
              <a:gd name="connsiteY3" fmla="*/ 3915578 h 5283672"/>
              <a:gd name="connsiteX4" fmla="*/ 4704480 w 6559408"/>
              <a:gd name="connsiteY4" fmla="*/ 5164320 h 5283672"/>
              <a:gd name="connsiteX5" fmla="*/ 4576174 w 6559408"/>
              <a:gd name="connsiteY5" fmla="*/ 5283672 h 5283672"/>
              <a:gd name="connsiteX6" fmla="*/ 1040061 w 6559408"/>
              <a:gd name="connsiteY6" fmla="*/ 5283672 h 5283672"/>
              <a:gd name="connsiteX7" fmla="*/ 864450 w 6559408"/>
              <a:gd name="connsiteY7" fmla="*/ 5110116 h 5283672"/>
              <a:gd name="connsiteX8" fmla="*/ 610166 w 6559408"/>
              <a:gd name="connsiteY8" fmla="*/ 4863484 h 5283672"/>
              <a:gd name="connsiteX9" fmla="*/ 75216 w 6559408"/>
              <a:gd name="connsiteY9" fmla="*/ 4359838 h 5283672"/>
              <a:gd name="connsiteX10" fmla="*/ 0 w 6559408"/>
              <a:gd name="connsiteY10" fmla="*/ 4286800 h 5283672"/>
              <a:gd name="connsiteX11" fmla="*/ 0 w 6559408"/>
              <a:gd name="connsiteY11" fmla="*/ 965451 h 5283672"/>
              <a:gd name="connsiteX12" fmla="*/ 11635 w 6559408"/>
              <a:gd name="connsiteY12" fmla="*/ 958894 h 5283672"/>
              <a:gd name="connsiteX13" fmla="*/ 147689 w 6559408"/>
              <a:gd name="connsiteY13" fmla="*/ 895832 h 5283672"/>
              <a:gd name="connsiteX14" fmla="*/ 2617583 w 6559408"/>
              <a:gd name="connsiteY14" fmla="*/ 633281 h 5283672"/>
              <a:gd name="connsiteX15" fmla="*/ 4893897 w 6559408"/>
              <a:gd name="connsiteY15" fmla="*/ 829 h 528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559408" h="5283672">
                <a:moveTo>
                  <a:pt x="4893897" y="829"/>
                </a:moveTo>
                <a:cubicBezTo>
                  <a:pt x="4940973" y="2414"/>
                  <a:pt x="4987751" y="6303"/>
                  <a:pt x="5034220" y="12749"/>
                </a:cubicBezTo>
                <a:cubicBezTo>
                  <a:pt x="5784578" y="116737"/>
                  <a:pt x="6458274" y="886024"/>
                  <a:pt x="6549170" y="1673095"/>
                </a:cubicBezTo>
                <a:cubicBezTo>
                  <a:pt x="6636889" y="2456290"/>
                  <a:pt x="6144476" y="3268033"/>
                  <a:pt x="5702224" y="3915578"/>
                </a:cubicBezTo>
                <a:cubicBezTo>
                  <a:pt x="5367772" y="4403503"/>
                  <a:pt x="5063325" y="4801244"/>
                  <a:pt x="4704480" y="5164320"/>
                </a:cubicBezTo>
                <a:lnTo>
                  <a:pt x="4576174" y="5283672"/>
                </a:lnTo>
                <a:lnTo>
                  <a:pt x="1040061" y="5283672"/>
                </a:lnTo>
                <a:lnTo>
                  <a:pt x="864450" y="5110116"/>
                </a:lnTo>
                <a:cubicBezTo>
                  <a:pt x="781726" y="5028640"/>
                  <a:pt x="697108" y="4946071"/>
                  <a:pt x="610166" y="4863484"/>
                </a:cubicBezTo>
                <a:cubicBezTo>
                  <a:pt x="436410" y="4696588"/>
                  <a:pt x="253619" y="4528999"/>
                  <a:pt x="75216" y="4359838"/>
                </a:cubicBezTo>
                <a:lnTo>
                  <a:pt x="0" y="4286800"/>
                </a:lnTo>
                <a:lnTo>
                  <a:pt x="0" y="965451"/>
                </a:lnTo>
                <a:lnTo>
                  <a:pt x="11635" y="958894"/>
                </a:lnTo>
                <a:cubicBezTo>
                  <a:pt x="56325" y="935955"/>
                  <a:pt x="101723" y="914886"/>
                  <a:pt x="147689" y="895832"/>
                </a:cubicBezTo>
                <a:cubicBezTo>
                  <a:pt x="883150" y="590964"/>
                  <a:pt x="1767275" y="805556"/>
                  <a:pt x="2617583" y="633281"/>
                </a:cubicBezTo>
                <a:cubicBezTo>
                  <a:pt x="3414741" y="471772"/>
                  <a:pt x="4187760" y="-22945"/>
                  <a:pt x="4893897" y="8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0820A4BD-69BD-324E-8BD8-209C6DCC4614}"/>
              </a:ext>
            </a:extLst>
          </p:cNvPr>
          <p:cNvSpPr/>
          <p:nvPr/>
        </p:nvSpPr>
        <p:spPr>
          <a:xfrm>
            <a:off x="1324670" y="1622290"/>
            <a:ext cx="5030379" cy="4430696"/>
          </a:xfrm>
          <a:custGeom>
            <a:avLst/>
            <a:gdLst>
              <a:gd name="connsiteX0" fmla="*/ 2301243 w 5030379"/>
              <a:gd name="connsiteY0" fmla="*/ 545 h 4430696"/>
              <a:gd name="connsiteX1" fmla="*/ 3679444 w 5030379"/>
              <a:gd name="connsiteY1" fmla="*/ 769622 h 4430696"/>
              <a:gd name="connsiteX2" fmla="*/ 4988614 w 5030379"/>
              <a:gd name="connsiteY2" fmla="*/ 2000116 h 4430696"/>
              <a:gd name="connsiteX3" fmla="*/ 4375020 w 5030379"/>
              <a:gd name="connsiteY3" fmla="*/ 3365333 h 4430696"/>
              <a:gd name="connsiteX4" fmla="*/ 2756692 w 5030379"/>
              <a:gd name="connsiteY4" fmla="*/ 3781465 h 4430696"/>
              <a:gd name="connsiteX5" fmla="*/ 1208799 w 5030379"/>
              <a:gd name="connsiteY5" fmla="*/ 4430668 h 4430696"/>
              <a:gd name="connsiteX6" fmla="*/ 38172 w 5030379"/>
              <a:gd name="connsiteY6" fmla="*/ 3473577 h 4430696"/>
              <a:gd name="connsiteX7" fmla="*/ 382756 w 5030379"/>
              <a:gd name="connsiteY7" fmla="*/ 1898189 h 4430696"/>
              <a:gd name="connsiteX8" fmla="*/ 1143275 w 5030379"/>
              <a:gd name="connsiteY8" fmla="*/ 697017 h 4430696"/>
              <a:gd name="connsiteX9" fmla="*/ 2301243 w 5030379"/>
              <a:gd name="connsiteY9" fmla="*/ 545 h 4430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0379" h="4430696">
                <a:moveTo>
                  <a:pt x="2301243" y="545"/>
                </a:moveTo>
                <a:cubicBezTo>
                  <a:pt x="2723521" y="12267"/>
                  <a:pt x="3151921" y="397831"/>
                  <a:pt x="3679444" y="769622"/>
                </a:cubicBezTo>
                <a:cubicBezTo>
                  <a:pt x="4207300" y="1146051"/>
                  <a:pt x="4832459" y="1515721"/>
                  <a:pt x="4988614" y="2000116"/>
                </a:cubicBezTo>
                <a:cubicBezTo>
                  <a:pt x="5147265" y="2486777"/>
                  <a:pt x="4834756" y="3090536"/>
                  <a:pt x="4375020" y="3365333"/>
                </a:cubicBezTo>
                <a:cubicBezTo>
                  <a:pt x="3915284" y="3640131"/>
                  <a:pt x="3305830" y="3583699"/>
                  <a:pt x="2756692" y="3781465"/>
                </a:cubicBezTo>
                <a:cubicBezTo>
                  <a:pt x="2207560" y="3979231"/>
                  <a:pt x="1713757" y="4426657"/>
                  <a:pt x="1208799" y="4430668"/>
                </a:cubicBezTo>
                <a:cubicBezTo>
                  <a:pt x="699191" y="4434783"/>
                  <a:pt x="175592" y="3988577"/>
                  <a:pt x="38172" y="3473577"/>
                </a:cubicBezTo>
                <a:cubicBezTo>
                  <a:pt x="-96754" y="2960848"/>
                  <a:pt x="151672" y="2372422"/>
                  <a:pt x="382756" y="1898189"/>
                </a:cubicBezTo>
                <a:cubicBezTo>
                  <a:pt x="615998" y="1421586"/>
                  <a:pt x="829404" y="1056911"/>
                  <a:pt x="1143275" y="697017"/>
                </a:cubicBezTo>
                <a:cubicBezTo>
                  <a:pt x="1459639" y="339394"/>
                  <a:pt x="1878627" y="-15814"/>
                  <a:pt x="2301243" y="54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056BA6-C00C-1B4F-A755-5A44B0B754AC}"/>
              </a:ext>
            </a:extLst>
          </p:cNvPr>
          <p:cNvSpPr txBox="1"/>
          <p:nvPr/>
        </p:nvSpPr>
        <p:spPr>
          <a:xfrm>
            <a:off x="7699441" y="2304165"/>
            <a:ext cx="3167889" cy="176559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115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Joy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ED905D-DFCF-FE4D-BF41-E5F8BD38ECAE}"/>
              </a:ext>
            </a:extLst>
          </p:cNvPr>
          <p:cNvSpPr txBox="1"/>
          <p:nvPr/>
        </p:nvSpPr>
        <p:spPr>
          <a:xfrm>
            <a:off x="7699441" y="4126855"/>
            <a:ext cx="3167889" cy="539274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Design Portfolio </a:t>
            </a:r>
            <a:br>
              <a:rPr lang="en-US" sz="16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Presentation Template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5E3445E-AE6D-C840-8708-5C6E4BB959A5}"/>
              </a:ext>
            </a:extLst>
          </p:cNvPr>
          <p:cNvSpPr/>
          <p:nvPr/>
        </p:nvSpPr>
        <p:spPr>
          <a:xfrm>
            <a:off x="0" y="0"/>
            <a:ext cx="2461502" cy="1453920"/>
          </a:xfrm>
          <a:custGeom>
            <a:avLst/>
            <a:gdLst>
              <a:gd name="connsiteX0" fmla="*/ 0 w 2461502"/>
              <a:gd name="connsiteY0" fmla="*/ 0 h 1453920"/>
              <a:gd name="connsiteX1" fmla="*/ 2418736 w 2461502"/>
              <a:gd name="connsiteY1" fmla="*/ 0 h 1453920"/>
              <a:gd name="connsiteX2" fmla="*/ 2445337 w 2461502"/>
              <a:gd name="connsiteY2" fmla="*/ 98319 h 1453920"/>
              <a:gd name="connsiteX3" fmla="*/ 2461020 w 2461502"/>
              <a:gd name="connsiteY3" fmla="*/ 300507 h 1453920"/>
              <a:gd name="connsiteX4" fmla="*/ 1371746 w 2461502"/>
              <a:gd name="connsiteY4" fmla="*/ 1428648 h 1453920"/>
              <a:gd name="connsiteX5" fmla="*/ 81619 w 2461502"/>
              <a:gd name="connsiteY5" fmla="*/ 1305411 h 1453920"/>
              <a:gd name="connsiteX6" fmla="*/ 0 w 2461502"/>
              <a:gd name="connsiteY6" fmla="*/ 1294785 h 145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1502" h="1453920">
                <a:moveTo>
                  <a:pt x="0" y="0"/>
                </a:moveTo>
                <a:lnTo>
                  <a:pt x="2418736" y="0"/>
                </a:lnTo>
                <a:lnTo>
                  <a:pt x="2445337" y="98319"/>
                </a:lnTo>
                <a:cubicBezTo>
                  <a:pt x="2457642" y="166443"/>
                  <a:pt x="2463261" y="233891"/>
                  <a:pt x="2461020" y="300507"/>
                </a:cubicBezTo>
                <a:cubicBezTo>
                  <a:pt x="2444751" y="836553"/>
                  <a:pt x="1922459" y="1320866"/>
                  <a:pt x="1371746" y="1428648"/>
                </a:cubicBezTo>
                <a:cubicBezTo>
                  <a:pt x="958712" y="1509486"/>
                  <a:pt x="528763" y="1376769"/>
                  <a:pt x="81619" y="1305411"/>
                </a:cubicBezTo>
                <a:lnTo>
                  <a:pt x="0" y="129478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FEA86C65-3A4F-7F4D-841D-57F4D37EE3B9}"/>
              </a:ext>
            </a:extLst>
          </p:cNvPr>
          <p:cNvSpPr/>
          <p:nvPr/>
        </p:nvSpPr>
        <p:spPr>
          <a:xfrm>
            <a:off x="7437600" y="0"/>
            <a:ext cx="3625671" cy="1831764"/>
          </a:xfrm>
          <a:custGeom>
            <a:avLst/>
            <a:gdLst>
              <a:gd name="connsiteX0" fmla="*/ 0 w 3625671"/>
              <a:gd name="connsiteY0" fmla="*/ 0 h 1831764"/>
              <a:gd name="connsiteX1" fmla="*/ 3625671 w 3625671"/>
              <a:gd name="connsiteY1" fmla="*/ 0 h 1831764"/>
              <a:gd name="connsiteX2" fmla="*/ 3621900 w 3625671"/>
              <a:gd name="connsiteY2" fmla="*/ 37837 h 1831764"/>
              <a:gd name="connsiteX3" fmla="*/ 3268107 w 3625671"/>
              <a:gd name="connsiteY3" fmla="*/ 1552782 h 1831764"/>
              <a:gd name="connsiteX4" fmla="*/ 1978900 w 3625671"/>
              <a:gd name="connsiteY4" fmla="*/ 1685535 h 1831764"/>
              <a:gd name="connsiteX5" fmla="*/ 964759 w 3625671"/>
              <a:gd name="connsiteY5" fmla="*/ 653578 h 1831764"/>
              <a:gd name="connsiteX6" fmla="*/ 26895 w 3625671"/>
              <a:gd name="connsiteY6" fmla="*/ 25830 h 183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5671" h="1831764">
                <a:moveTo>
                  <a:pt x="0" y="0"/>
                </a:moveTo>
                <a:lnTo>
                  <a:pt x="3625671" y="0"/>
                </a:lnTo>
                <a:lnTo>
                  <a:pt x="3621900" y="37837"/>
                </a:lnTo>
                <a:cubicBezTo>
                  <a:pt x="3568941" y="596710"/>
                  <a:pt x="3563277" y="1225556"/>
                  <a:pt x="3268107" y="1552782"/>
                </a:cubicBezTo>
                <a:cubicBezTo>
                  <a:pt x="2972323" y="1882862"/>
                  <a:pt x="2384319" y="1910738"/>
                  <a:pt x="1978900" y="1685535"/>
                </a:cubicBezTo>
                <a:cubicBezTo>
                  <a:pt x="1573480" y="1460332"/>
                  <a:pt x="1351262" y="979198"/>
                  <a:pt x="964759" y="653578"/>
                </a:cubicBezTo>
                <a:cubicBezTo>
                  <a:pt x="674884" y="409365"/>
                  <a:pt x="293294" y="249420"/>
                  <a:pt x="26895" y="2583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817E594C-7659-B946-876F-9B10798C8837}"/>
              </a:ext>
            </a:extLst>
          </p:cNvPr>
          <p:cNvSpPr/>
          <p:nvPr/>
        </p:nvSpPr>
        <p:spPr>
          <a:xfrm>
            <a:off x="9060457" y="5115750"/>
            <a:ext cx="3142848" cy="1742250"/>
          </a:xfrm>
          <a:custGeom>
            <a:avLst/>
            <a:gdLst>
              <a:gd name="connsiteX0" fmla="*/ 2642498 w 3142848"/>
              <a:gd name="connsiteY0" fmla="*/ 165 h 1742250"/>
              <a:gd name="connsiteX1" fmla="*/ 2808890 w 3142848"/>
              <a:gd name="connsiteY1" fmla="*/ 20243 h 1742250"/>
              <a:gd name="connsiteX2" fmla="*/ 3106563 w 3142848"/>
              <a:gd name="connsiteY2" fmla="*/ 163773 h 1742250"/>
              <a:gd name="connsiteX3" fmla="*/ 3142848 w 3142848"/>
              <a:gd name="connsiteY3" fmla="*/ 197008 h 1742250"/>
              <a:gd name="connsiteX4" fmla="*/ 3142848 w 3142848"/>
              <a:gd name="connsiteY4" fmla="*/ 1742250 h 1742250"/>
              <a:gd name="connsiteX5" fmla="*/ 11021 w 3142848"/>
              <a:gd name="connsiteY5" fmla="*/ 1742250 h 1742250"/>
              <a:gd name="connsiteX6" fmla="*/ 1546 w 3142848"/>
              <a:gd name="connsiteY6" fmla="*/ 1669735 h 1742250"/>
              <a:gd name="connsiteX7" fmla="*/ 124211 w 3142848"/>
              <a:gd name="connsiteY7" fmla="*/ 1117916 h 1742250"/>
              <a:gd name="connsiteX8" fmla="*/ 1310958 w 3142848"/>
              <a:gd name="connsiteY8" fmla="*/ 440274 h 1742250"/>
              <a:gd name="connsiteX9" fmla="*/ 2642498 w 3142848"/>
              <a:gd name="connsiteY9" fmla="*/ 165 h 174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42848" h="1742250">
                <a:moveTo>
                  <a:pt x="2642498" y="165"/>
                </a:moveTo>
                <a:cubicBezTo>
                  <a:pt x="2699699" y="1240"/>
                  <a:pt x="2755269" y="7624"/>
                  <a:pt x="2808890" y="20243"/>
                </a:cubicBezTo>
                <a:cubicBezTo>
                  <a:pt x="2916831" y="45272"/>
                  <a:pt x="3017022" y="95405"/>
                  <a:pt x="3106563" y="163773"/>
                </a:cubicBezTo>
                <a:lnTo>
                  <a:pt x="3142848" y="197008"/>
                </a:lnTo>
                <a:lnTo>
                  <a:pt x="3142848" y="1742250"/>
                </a:lnTo>
                <a:lnTo>
                  <a:pt x="11021" y="1742250"/>
                </a:lnTo>
                <a:lnTo>
                  <a:pt x="1546" y="1669735"/>
                </a:lnTo>
                <a:cubicBezTo>
                  <a:pt x="-7722" y="1464787"/>
                  <a:pt x="23609" y="1270908"/>
                  <a:pt x="124211" y="1117916"/>
                </a:cubicBezTo>
                <a:cubicBezTo>
                  <a:pt x="321825" y="810107"/>
                  <a:pt x="799324" y="665013"/>
                  <a:pt x="1310958" y="440274"/>
                </a:cubicBezTo>
                <a:cubicBezTo>
                  <a:pt x="1761778" y="245227"/>
                  <a:pt x="2242091" y="-7364"/>
                  <a:pt x="2642498" y="16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9AB719E-A99C-E548-BE3E-2DE944EC55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107559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c 8">
            <a:extLst>
              <a:ext uri="{FF2B5EF4-FFF2-40B4-BE49-F238E27FC236}">
                <a16:creationId xmlns:a16="http://schemas.microsoft.com/office/drawing/2014/main" id="{4377E023-850E-A145-9276-FA4B8170CF02}"/>
              </a:ext>
            </a:extLst>
          </p:cNvPr>
          <p:cNvSpPr/>
          <p:nvPr/>
        </p:nvSpPr>
        <p:spPr>
          <a:xfrm rot="20509142">
            <a:off x="819858" y="922443"/>
            <a:ext cx="4942578" cy="5013115"/>
          </a:xfrm>
          <a:custGeom>
            <a:avLst/>
            <a:gdLst>
              <a:gd name="connsiteX0" fmla="*/ 1216382 w 1316361"/>
              <a:gd name="connsiteY0" fmla="*/ 255948 h 1335147"/>
              <a:gd name="connsiteX1" fmla="*/ 1316394 w 1316361"/>
              <a:gd name="connsiteY1" fmla="*/ 718863 h 1335147"/>
              <a:gd name="connsiteX2" fmla="*/ 1249719 w 1316361"/>
              <a:gd name="connsiteY2" fmla="*/ 1103673 h 1335147"/>
              <a:gd name="connsiteX3" fmla="*/ 963969 w 1316361"/>
              <a:gd name="connsiteY3" fmla="*/ 1311318 h 1335147"/>
              <a:gd name="connsiteX4" fmla="*/ 611544 w 1316361"/>
              <a:gd name="connsiteY4" fmla="*/ 1304650 h 1335147"/>
              <a:gd name="connsiteX5" fmla="*/ 278169 w 1316361"/>
              <a:gd name="connsiteY5" fmla="*/ 1078908 h 1335147"/>
              <a:gd name="connsiteX6" fmla="*/ 992 w 1316361"/>
              <a:gd name="connsiteY6" fmla="*/ 663618 h 1335147"/>
              <a:gd name="connsiteX7" fmla="*/ 258167 w 1316361"/>
              <a:gd name="connsiteY7" fmla="*/ 208323 h 1335147"/>
              <a:gd name="connsiteX8" fmla="*/ 776327 w 1316361"/>
              <a:gd name="connsiteY8" fmla="*/ 678 h 1335147"/>
              <a:gd name="connsiteX9" fmla="*/ 1216382 w 1316361"/>
              <a:gd name="connsiteY9" fmla="*/ 255948 h 1335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16361" h="1335147">
                <a:moveTo>
                  <a:pt x="1216382" y="255948"/>
                </a:moveTo>
                <a:cubicBezTo>
                  <a:pt x="1306869" y="395013"/>
                  <a:pt x="1316394" y="567415"/>
                  <a:pt x="1316394" y="718863"/>
                </a:cubicBezTo>
                <a:cubicBezTo>
                  <a:pt x="1317347" y="871263"/>
                  <a:pt x="1308774" y="1002708"/>
                  <a:pt x="1249719" y="1103673"/>
                </a:cubicBezTo>
                <a:cubicBezTo>
                  <a:pt x="1190664" y="1205590"/>
                  <a:pt x="1081127" y="1277028"/>
                  <a:pt x="963969" y="1311318"/>
                </a:cubicBezTo>
                <a:cubicBezTo>
                  <a:pt x="846812" y="1345608"/>
                  <a:pt x="723939" y="1342750"/>
                  <a:pt x="611544" y="1304650"/>
                </a:cubicBezTo>
                <a:cubicBezTo>
                  <a:pt x="500102" y="1265598"/>
                  <a:pt x="399137" y="1190350"/>
                  <a:pt x="278169" y="1078908"/>
                </a:cubicBezTo>
                <a:cubicBezTo>
                  <a:pt x="156249" y="968418"/>
                  <a:pt x="13374" y="820780"/>
                  <a:pt x="992" y="663618"/>
                </a:cubicBezTo>
                <a:cubicBezTo>
                  <a:pt x="-11391" y="505503"/>
                  <a:pt x="106719" y="336910"/>
                  <a:pt x="258167" y="208323"/>
                </a:cubicBezTo>
                <a:cubicBezTo>
                  <a:pt x="410567" y="79735"/>
                  <a:pt x="597257" y="-7895"/>
                  <a:pt x="776327" y="678"/>
                </a:cubicBezTo>
                <a:cubicBezTo>
                  <a:pt x="955397" y="10203"/>
                  <a:pt x="1125894" y="116883"/>
                  <a:pt x="1216382" y="25594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41D220-289F-EE46-AAA9-7D72340E4FAE}"/>
              </a:ext>
            </a:extLst>
          </p:cNvPr>
          <p:cNvSpPr txBox="1"/>
          <p:nvPr/>
        </p:nvSpPr>
        <p:spPr>
          <a:xfrm>
            <a:off x="6861165" y="1284416"/>
            <a:ext cx="4459929" cy="603466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 </a:t>
            </a:r>
            <a:r>
              <a:rPr lang="en-US" sz="4000" b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Skills</a:t>
            </a:r>
            <a:endParaRPr lang="en-US" sz="4000" b="1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4CDB51-3FD3-5844-B2FD-FA51119E0590}"/>
              </a:ext>
            </a:extLst>
          </p:cNvPr>
          <p:cNvSpPr txBox="1"/>
          <p:nvPr/>
        </p:nvSpPr>
        <p:spPr>
          <a:xfrm>
            <a:off x="6855310" y="2070975"/>
            <a:ext cx="4459929" cy="7980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Lorem ipsum dolor sit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Donec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sagittis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velit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sed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bibendum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Curabitur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molestie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odio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non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orci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blandit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tempus.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79B9C76-45E8-964D-8B41-81E655F401A7}"/>
              </a:ext>
            </a:extLst>
          </p:cNvPr>
          <p:cNvSpPr/>
          <p:nvPr/>
        </p:nvSpPr>
        <p:spPr>
          <a:xfrm>
            <a:off x="1188303" y="1017615"/>
            <a:ext cx="476322" cy="4763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BC393A-44C6-724A-A079-9BD5F0B2EE48}"/>
              </a:ext>
            </a:extLst>
          </p:cNvPr>
          <p:cNvSpPr/>
          <p:nvPr/>
        </p:nvSpPr>
        <p:spPr>
          <a:xfrm>
            <a:off x="524810" y="4286042"/>
            <a:ext cx="986444" cy="98644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3A12C9-51D3-CE40-A3CD-31DDC590697A}"/>
              </a:ext>
            </a:extLst>
          </p:cNvPr>
          <p:cNvSpPr/>
          <p:nvPr/>
        </p:nvSpPr>
        <p:spPr>
          <a:xfrm>
            <a:off x="5192575" y="4040431"/>
            <a:ext cx="441347" cy="44134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70F7A4-CA58-BA48-A051-DC86CD3B5CB6}"/>
              </a:ext>
            </a:extLst>
          </p:cNvPr>
          <p:cNvSpPr/>
          <p:nvPr/>
        </p:nvSpPr>
        <p:spPr>
          <a:xfrm>
            <a:off x="5303309" y="4777182"/>
            <a:ext cx="816159" cy="8161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B6ADC9-27A1-6040-8769-89C6899F89CF}"/>
              </a:ext>
            </a:extLst>
          </p:cNvPr>
          <p:cNvSpPr txBox="1"/>
          <p:nvPr/>
        </p:nvSpPr>
        <p:spPr>
          <a:xfrm>
            <a:off x="6855310" y="3459300"/>
            <a:ext cx="2621429" cy="2420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600" b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Communication</a:t>
            </a:r>
            <a:endParaRPr lang="en-US" sz="1600" b="1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566BD08-CDB4-7148-87AA-7F319594E63A}"/>
              </a:ext>
            </a:extLst>
          </p:cNvPr>
          <p:cNvSpPr/>
          <p:nvPr/>
        </p:nvSpPr>
        <p:spPr>
          <a:xfrm>
            <a:off x="6855310" y="3802770"/>
            <a:ext cx="4536590" cy="8993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534980C-3916-8A4C-9C14-7155A3D1C832}"/>
              </a:ext>
            </a:extLst>
          </p:cNvPr>
          <p:cNvSpPr/>
          <p:nvPr/>
        </p:nvSpPr>
        <p:spPr>
          <a:xfrm>
            <a:off x="6855310" y="3802770"/>
            <a:ext cx="3749248" cy="8993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D21DC5-3D40-6C44-BDE8-439617706F19}"/>
              </a:ext>
            </a:extLst>
          </p:cNvPr>
          <p:cNvSpPr txBox="1"/>
          <p:nvPr/>
        </p:nvSpPr>
        <p:spPr>
          <a:xfrm>
            <a:off x="10168985" y="3459300"/>
            <a:ext cx="1222915" cy="2420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r"/>
            <a:r>
              <a:rPr lang="en-US" sz="16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75%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2DB209-06E4-F94C-B7A7-A10A6E996AB6}"/>
              </a:ext>
            </a:extLst>
          </p:cNvPr>
          <p:cNvSpPr txBox="1"/>
          <p:nvPr/>
        </p:nvSpPr>
        <p:spPr>
          <a:xfrm>
            <a:off x="6855310" y="4273491"/>
            <a:ext cx="2621429" cy="2420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600" b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Creativity</a:t>
            </a:r>
            <a:endParaRPr lang="en-US" sz="1600" b="1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919CB10-45AD-784B-A083-AEF8367B677C}"/>
              </a:ext>
            </a:extLst>
          </p:cNvPr>
          <p:cNvSpPr/>
          <p:nvPr/>
        </p:nvSpPr>
        <p:spPr>
          <a:xfrm>
            <a:off x="6855310" y="4616961"/>
            <a:ext cx="4536590" cy="8993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9D54194-7FF0-C74E-9E26-BE688A5044F3}"/>
              </a:ext>
            </a:extLst>
          </p:cNvPr>
          <p:cNvSpPr/>
          <p:nvPr/>
        </p:nvSpPr>
        <p:spPr>
          <a:xfrm>
            <a:off x="6855310" y="4616961"/>
            <a:ext cx="4124173" cy="8993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78F2C7-9C4D-9546-B628-18F9DE34CFD1}"/>
              </a:ext>
            </a:extLst>
          </p:cNvPr>
          <p:cNvSpPr txBox="1"/>
          <p:nvPr/>
        </p:nvSpPr>
        <p:spPr>
          <a:xfrm>
            <a:off x="10168985" y="4273491"/>
            <a:ext cx="1222915" cy="2420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r"/>
            <a:r>
              <a:rPr lang="en-US" sz="16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88%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DCCAAC-4915-CC4F-9469-AFC9868E5640}"/>
              </a:ext>
            </a:extLst>
          </p:cNvPr>
          <p:cNvSpPr txBox="1"/>
          <p:nvPr/>
        </p:nvSpPr>
        <p:spPr>
          <a:xfrm>
            <a:off x="6855310" y="5087682"/>
            <a:ext cx="2621429" cy="2420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Innovation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A7422AB-186A-274D-9CFB-157F8CAA0A8D}"/>
              </a:ext>
            </a:extLst>
          </p:cNvPr>
          <p:cNvSpPr/>
          <p:nvPr/>
        </p:nvSpPr>
        <p:spPr>
          <a:xfrm>
            <a:off x="6855310" y="5431152"/>
            <a:ext cx="4536590" cy="8993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0A115C-5388-504A-AB40-2022F580F098}"/>
              </a:ext>
            </a:extLst>
          </p:cNvPr>
          <p:cNvSpPr txBox="1"/>
          <p:nvPr/>
        </p:nvSpPr>
        <p:spPr>
          <a:xfrm>
            <a:off x="10168985" y="5087682"/>
            <a:ext cx="1222915" cy="2420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r"/>
            <a:r>
              <a:rPr lang="en-US" sz="16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91%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1D1972F-10EE-3942-ABD7-71A5C4CAEFD1}"/>
              </a:ext>
            </a:extLst>
          </p:cNvPr>
          <p:cNvSpPr/>
          <p:nvPr/>
        </p:nvSpPr>
        <p:spPr>
          <a:xfrm>
            <a:off x="6855310" y="5431152"/>
            <a:ext cx="4223816" cy="8993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8FBDAD4-90F8-BB4D-B6D2-200CF2FB35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614204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9B240642-86B2-1C45-89B3-A81E703FEBB2}"/>
              </a:ext>
            </a:extLst>
          </p:cNvPr>
          <p:cNvSpPr/>
          <p:nvPr/>
        </p:nvSpPr>
        <p:spPr>
          <a:xfrm rot="10800000">
            <a:off x="8246075" y="0"/>
            <a:ext cx="3945923" cy="1387713"/>
          </a:xfrm>
          <a:custGeom>
            <a:avLst/>
            <a:gdLst>
              <a:gd name="connsiteX0" fmla="*/ 1266177 w 4697121"/>
              <a:gd name="connsiteY0" fmla="*/ 27 h 2371145"/>
              <a:gd name="connsiteX1" fmla="*/ 2605554 w 4697121"/>
              <a:gd name="connsiteY1" fmla="*/ 509490 h 2371145"/>
              <a:gd name="connsiteX2" fmla="*/ 4215831 w 4697121"/>
              <a:gd name="connsiteY2" fmla="*/ 665486 h 2371145"/>
              <a:gd name="connsiteX3" fmla="*/ 4650100 w 4697121"/>
              <a:gd name="connsiteY3" fmla="*/ 2078565 h 2371145"/>
              <a:gd name="connsiteX4" fmla="*/ 4697121 w 4697121"/>
              <a:gd name="connsiteY4" fmla="*/ 2371145 h 2371145"/>
              <a:gd name="connsiteX5" fmla="*/ 0 w 4697121"/>
              <a:gd name="connsiteY5" fmla="*/ 2371145 h 2371145"/>
              <a:gd name="connsiteX6" fmla="*/ 0 w 4697121"/>
              <a:gd name="connsiteY6" fmla="*/ 1673722 h 2371145"/>
              <a:gd name="connsiteX7" fmla="*/ 1004 w 4697121"/>
              <a:gd name="connsiteY7" fmla="*/ 1672089 h 2371145"/>
              <a:gd name="connsiteX8" fmla="*/ 344503 w 4697121"/>
              <a:gd name="connsiteY8" fmla="*/ 1059228 h 2371145"/>
              <a:gd name="connsiteX9" fmla="*/ 1196633 w 4697121"/>
              <a:gd name="connsiteY9" fmla="*/ 4657 h 2371145"/>
              <a:gd name="connsiteX10" fmla="*/ 1266177 w 4697121"/>
              <a:gd name="connsiteY10" fmla="*/ 27 h 23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97121" h="2371145">
                <a:moveTo>
                  <a:pt x="1266177" y="27"/>
                </a:moveTo>
                <a:cubicBezTo>
                  <a:pt x="1619823" y="3716"/>
                  <a:pt x="2062605" y="395216"/>
                  <a:pt x="2605554" y="509490"/>
                </a:cubicBezTo>
                <a:cubicBezTo>
                  <a:pt x="3182034" y="633995"/>
                  <a:pt x="3867153" y="448301"/>
                  <a:pt x="4215831" y="665486"/>
                </a:cubicBezTo>
                <a:cubicBezTo>
                  <a:pt x="4561844" y="885282"/>
                  <a:pt x="4574027" y="1510621"/>
                  <a:pt x="4650100" y="2078565"/>
                </a:cubicBezTo>
                <a:lnTo>
                  <a:pt x="4697121" y="2371145"/>
                </a:lnTo>
                <a:lnTo>
                  <a:pt x="0" y="2371145"/>
                </a:lnTo>
                <a:lnTo>
                  <a:pt x="0" y="1673722"/>
                </a:lnTo>
                <a:lnTo>
                  <a:pt x="1004" y="1672089"/>
                </a:lnTo>
                <a:cubicBezTo>
                  <a:pt x="116716" y="1478367"/>
                  <a:pt x="227519" y="1280967"/>
                  <a:pt x="344503" y="1059228"/>
                </a:cubicBezTo>
                <a:cubicBezTo>
                  <a:pt x="575856" y="613084"/>
                  <a:pt x="834649" y="61695"/>
                  <a:pt x="1196633" y="4657"/>
                </a:cubicBezTo>
                <a:cubicBezTo>
                  <a:pt x="1219420" y="1259"/>
                  <a:pt x="1242601" y="-219"/>
                  <a:pt x="1266177" y="2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2AD8994-9B09-1947-99A6-8D4CE3AC0138}"/>
              </a:ext>
            </a:extLst>
          </p:cNvPr>
          <p:cNvSpPr/>
          <p:nvPr/>
        </p:nvSpPr>
        <p:spPr>
          <a:xfrm>
            <a:off x="4812687" y="1043608"/>
            <a:ext cx="2566628" cy="25666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F15CB6-0557-FF48-90BC-6664CD87E7DB}"/>
              </a:ext>
            </a:extLst>
          </p:cNvPr>
          <p:cNvSpPr/>
          <p:nvPr/>
        </p:nvSpPr>
        <p:spPr>
          <a:xfrm>
            <a:off x="7780799" y="1673971"/>
            <a:ext cx="766441" cy="7664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595CFB1-99AE-7144-B15C-43A51E8CF035}"/>
              </a:ext>
            </a:extLst>
          </p:cNvPr>
          <p:cNvSpPr/>
          <p:nvPr/>
        </p:nvSpPr>
        <p:spPr>
          <a:xfrm rot="2470396">
            <a:off x="2593077" y="1150610"/>
            <a:ext cx="599917" cy="478280"/>
          </a:xfrm>
          <a:custGeom>
            <a:avLst/>
            <a:gdLst>
              <a:gd name="connsiteX0" fmla="*/ 778015 w 1556031"/>
              <a:gd name="connsiteY0" fmla="*/ 403449 h 1127760"/>
              <a:gd name="connsiteX1" fmla="*/ 392347 w 1556031"/>
              <a:gd name="connsiteY1" fmla="*/ 911664 h 1127760"/>
              <a:gd name="connsiteX2" fmla="*/ 1163682 w 1556031"/>
              <a:gd name="connsiteY2" fmla="*/ 911664 h 1127760"/>
              <a:gd name="connsiteX3" fmla="*/ 778016 w 1556031"/>
              <a:gd name="connsiteY3" fmla="*/ 0 h 1127760"/>
              <a:gd name="connsiteX4" fmla="*/ 1556031 w 1556031"/>
              <a:gd name="connsiteY4" fmla="*/ 1127760 h 1127760"/>
              <a:gd name="connsiteX5" fmla="*/ 0 w 1556031"/>
              <a:gd name="connsiteY5" fmla="*/ 1127760 h 1127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6031" h="1127760">
                <a:moveTo>
                  <a:pt x="778015" y="403449"/>
                </a:moveTo>
                <a:lnTo>
                  <a:pt x="392347" y="911664"/>
                </a:lnTo>
                <a:lnTo>
                  <a:pt x="1163682" y="911664"/>
                </a:lnTo>
                <a:close/>
                <a:moveTo>
                  <a:pt x="778016" y="0"/>
                </a:moveTo>
                <a:lnTo>
                  <a:pt x="1556031" y="1127760"/>
                </a:lnTo>
                <a:lnTo>
                  <a:pt x="0" y="112776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5F9DE00-CE25-2341-94CF-5E90FD71CE72}"/>
              </a:ext>
            </a:extLst>
          </p:cNvPr>
          <p:cNvSpPr/>
          <p:nvPr/>
        </p:nvSpPr>
        <p:spPr>
          <a:xfrm>
            <a:off x="8630430" y="2743679"/>
            <a:ext cx="570631" cy="570631"/>
          </a:xfrm>
          <a:custGeom>
            <a:avLst/>
            <a:gdLst>
              <a:gd name="connsiteX0" fmla="*/ 452121 w 904240"/>
              <a:gd name="connsiteY0" fmla="*/ 143317 h 904240"/>
              <a:gd name="connsiteX1" fmla="*/ 143317 w 904240"/>
              <a:gd name="connsiteY1" fmla="*/ 452121 h 904240"/>
              <a:gd name="connsiteX2" fmla="*/ 452121 w 904240"/>
              <a:gd name="connsiteY2" fmla="*/ 760925 h 904240"/>
              <a:gd name="connsiteX3" fmla="*/ 760925 w 904240"/>
              <a:gd name="connsiteY3" fmla="*/ 452121 h 904240"/>
              <a:gd name="connsiteX4" fmla="*/ 452121 w 904240"/>
              <a:gd name="connsiteY4" fmla="*/ 143317 h 904240"/>
              <a:gd name="connsiteX5" fmla="*/ 452120 w 904240"/>
              <a:gd name="connsiteY5" fmla="*/ 0 h 904240"/>
              <a:gd name="connsiteX6" fmla="*/ 904240 w 904240"/>
              <a:gd name="connsiteY6" fmla="*/ 452120 h 904240"/>
              <a:gd name="connsiteX7" fmla="*/ 452120 w 904240"/>
              <a:gd name="connsiteY7" fmla="*/ 904240 h 904240"/>
              <a:gd name="connsiteX8" fmla="*/ 0 w 904240"/>
              <a:gd name="connsiteY8" fmla="*/ 452120 h 904240"/>
              <a:gd name="connsiteX9" fmla="*/ 452120 w 904240"/>
              <a:gd name="connsiteY9" fmla="*/ 0 h 90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4240" h="904240">
                <a:moveTo>
                  <a:pt x="452121" y="143317"/>
                </a:moveTo>
                <a:cubicBezTo>
                  <a:pt x="281573" y="143317"/>
                  <a:pt x="143317" y="281573"/>
                  <a:pt x="143317" y="452121"/>
                </a:cubicBezTo>
                <a:cubicBezTo>
                  <a:pt x="143317" y="622669"/>
                  <a:pt x="281573" y="760925"/>
                  <a:pt x="452121" y="760925"/>
                </a:cubicBezTo>
                <a:cubicBezTo>
                  <a:pt x="622669" y="760925"/>
                  <a:pt x="760925" y="622669"/>
                  <a:pt x="760925" y="452121"/>
                </a:cubicBezTo>
                <a:cubicBezTo>
                  <a:pt x="760925" y="281573"/>
                  <a:pt x="622669" y="143317"/>
                  <a:pt x="452121" y="143317"/>
                </a:cubicBezTo>
                <a:close/>
                <a:moveTo>
                  <a:pt x="452120" y="0"/>
                </a:moveTo>
                <a:cubicBezTo>
                  <a:pt x="701819" y="0"/>
                  <a:pt x="904240" y="202421"/>
                  <a:pt x="904240" y="452120"/>
                </a:cubicBezTo>
                <a:cubicBezTo>
                  <a:pt x="904240" y="701819"/>
                  <a:pt x="701819" y="904240"/>
                  <a:pt x="452120" y="904240"/>
                </a:cubicBezTo>
                <a:cubicBezTo>
                  <a:pt x="202421" y="904240"/>
                  <a:pt x="0" y="701819"/>
                  <a:pt x="0" y="452120"/>
                </a:cubicBezTo>
                <a:cubicBezTo>
                  <a:pt x="0" y="202421"/>
                  <a:pt x="202421" y="0"/>
                  <a:pt x="45212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754EFF-20F1-2446-B99F-7097E886B76E}"/>
              </a:ext>
            </a:extLst>
          </p:cNvPr>
          <p:cNvSpPr txBox="1"/>
          <p:nvPr/>
        </p:nvSpPr>
        <p:spPr>
          <a:xfrm>
            <a:off x="2647310" y="3873635"/>
            <a:ext cx="6897380" cy="131620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2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Don’t be scared to present the real you </a:t>
            </a:r>
            <a:br>
              <a:rPr lang="en-US" sz="2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the world, authenticity is at </a:t>
            </a:r>
            <a:br>
              <a:rPr lang="en-US" sz="2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heart of success.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F1C1EC-FA04-5441-981B-A4ACC10407F6}"/>
              </a:ext>
            </a:extLst>
          </p:cNvPr>
          <p:cNvSpPr/>
          <p:nvPr/>
        </p:nvSpPr>
        <p:spPr>
          <a:xfrm>
            <a:off x="3276255" y="2092507"/>
            <a:ext cx="611913" cy="61191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46187D-4F91-7044-8B7F-C917E4D99FD0}"/>
              </a:ext>
            </a:extLst>
          </p:cNvPr>
          <p:cNvSpPr txBox="1"/>
          <p:nvPr/>
        </p:nvSpPr>
        <p:spPr>
          <a:xfrm>
            <a:off x="5214977" y="5702008"/>
            <a:ext cx="1762046" cy="24438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Creative Designer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628695-86AD-A346-BF12-1B334CD20418}"/>
              </a:ext>
            </a:extLst>
          </p:cNvPr>
          <p:cNvSpPr txBox="1"/>
          <p:nvPr/>
        </p:nvSpPr>
        <p:spPr>
          <a:xfrm>
            <a:off x="5214977" y="5420067"/>
            <a:ext cx="1762046" cy="2420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Henri Randolph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8C64087-70FD-024B-8EF3-2DDCB234F234}"/>
              </a:ext>
            </a:extLst>
          </p:cNvPr>
          <p:cNvSpPr/>
          <p:nvPr/>
        </p:nvSpPr>
        <p:spPr>
          <a:xfrm rot="10800000">
            <a:off x="-1" y="5640676"/>
            <a:ext cx="3276255" cy="1217323"/>
          </a:xfrm>
          <a:custGeom>
            <a:avLst/>
            <a:gdLst>
              <a:gd name="connsiteX0" fmla="*/ 110130 w 5019305"/>
              <a:gd name="connsiteY0" fmla="*/ 0 h 2388415"/>
              <a:gd name="connsiteX1" fmla="*/ 5019305 w 5019305"/>
              <a:gd name="connsiteY1" fmla="*/ 0 h 2388415"/>
              <a:gd name="connsiteX2" fmla="*/ 5019305 w 5019305"/>
              <a:gd name="connsiteY2" fmla="*/ 1070477 h 2388415"/>
              <a:gd name="connsiteX3" fmla="*/ 4936176 w 5019305"/>
              <a:gd name="connsiteY3" fmla="*/ 1094870 h 2388415"/>
              <a:gd name="connsiteX4" fmla="*/ 4148499 w 5019305"/>
              <a:gd name="connsiteY4" fmla="*/ 1322495 h 2388415"/>
              <a:gd name="connsiteX5" fmla="*/ 3051133 w 5019305"/>
              <a:gd name="connsiteY5" fmla="*/ 2103583 h 2388415"/>
              <a:gd name="connsiteX6" fmla="*/ 1756606 w 5019305"/>
              <a:gd name="connsiteY6" fmla="*/ 2337799 h 2388415"/>
              <a:gd name="connsiteX7" fmla="*/ 635717 w 5019305"/>
              <a:gd name="connsiteY7" fmla="*/ 1437558 h 2388415"/>
              <a:gd name="connsiteX8" fmla="*/ 14070 w 5019305"/>
              <a:gd name="connsiteY8" fmla="*/ 223126 h 2388415"/>
              <a:gd name="connsiteX9" fmla="*/ 67060 w 5019305"/>
              <a:gd name="connsiteY9" fmla="*/ 74528 h 2388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19305" h="2388415">
                <a:moveTo>
                  <a:pt x="110130" y="0"/>
                </a:moveTo>
                <a:lnTo>
                  <a:pt x="5019305" y="0"/>
                </a:lnTo>
                <a:lnTo>
                  <a:pt x="5019305" y="1070477"/>
                </a:lnTo>
                <a:lnTo>
                  <a:pt x="4936176" y="1094870"/>
                </a:lnTo>
                <a:cubicBezTo>
                  <a:pt x="4670069" y="1166577"/>
                  <a:pt x="4382297" y="1225276"/>
                  <a:pt x="4148499" y="1322495"/>
                </a:cubicBezTo>
                <a:cubicBezTo>
                  <a:pt x="3676995" y="1517462"/>
                  <a:pt x="3425300" y="1865985"/>
                  <a:pt x="3051133" y="2103583"/>
                </a:cubicBezTo>
                <a:cubicBezTo>
                  <a:pt x="2676965" y="2341182"/>
                  <a:pt x="2175887" y="2464470"/>
                  <a:pt x="1756606" y="2337799"/>
                </a:cubicBezTo>
                <a:cubicBezTo>
                  <a:pt x="1333411" y="2211655"/>
                  <a:pt x="988102" y="1836076"/>
                  <a:pt x="635717" y="1437558"/>
                </a:cubicBezTo>
                <a:cubicBezTo>
                  <a:pt x="283334" y="1039040"/>
                  <a:pt x="-76125" y="617581"/>
                  <a:pt x="14070" y="223126"/>
                </a:cubicBezTo>
                <a:cubicBezTo>
                  <a:pt x="25279" y="173330"/>
                  <a:pt x="43444" y="123904"/>
                  <a:pt x="67060" y="7452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235C284-6EB2-6248-BF67-F294B6EC33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BD9E641-C394-7C47-A010-A14E8F416653}"/>
              </a:ext>
            </a:extLst>
          </p:cNvPr>
          <p:cNvSpPr/>
          <p:nvPr/>
        </p:nvSpPr>
        <p:spPr>
          <a:xfrm>
            <a:off x="4511539" y="3040971"/>
            <a:ext cx="766441" cy="569263"/>
          </a:xfrm>
          <a:custGeom>
            <a:avLst/>
            <a:gdLst>
              <a:gd name="connsiteX0" fmla="*/ 4392670 w 4897419"/>
              <a:gd name="connsiteY0" fmla="*/ 5486 h 3637483"/>
              <a:gd name="connsiteX1" fmla="*/ 4826076 w 4897419"/>
              <a:gd name="connsiteY1" fmla="*/ 301732 h 3637483"/>
              <a:gd name="connsiteX2" fmla="*/ 4213104 w 4897419"/>
              <a:gd name="connsiteY2" fmla="*/ 1273102 h 3637483"/>
              <a:gd name="connsiteX3" fmla="*/ 4206146 w 4897419"/>
              <a:gd name="connsiteY3" fmla="*/ 1377113 h 3637483"/>
              <a:gd name="connsiteX4" fmla="*/ 4206142 w 4897419"/>
              <a:gd name="connsiteY4" fmla="*/ 1377086 h 3637483"/>
              <a:gd name="connsiteX5" fmla="*/ 4206142 w 4897419"/>
              <a:gd name="connsiteY5" fmla="*/ 1377164 h 3637483"/>
              <a:gd name="connsiteX6" fmla="*/ 4206146 w 4897419"/>
              <a:gd name="connsiteY6" fmla="*/ 1377113 h 3637483"/>
              <a:gd name="connsiteX7" fmla="*/ 4213906 w 4897419"/>
              <a:gd name="connsiteY7" fmla="*/ 1436752 h 3637483"/>
              <a:gd name="connsiteX8" fmla="*/ 4897419 w 4897419"/>
              <a:gd name="connsiteY8" fmla="*/ 2584094 h 3637483"/>
              <a:gd name="connsiteX9" fmla="*/ 3860489 w 4897419"/>
              <a:gd name="connsiteY9" fmla="*/ 3637483 h 3637483"/>
              <a:gd name="connsiteX10" fmla="*/ 2790641 w 4897419"/>
              <a:gd name="connsiteY10" fmla="*/ 2452420 h 3637483"/>
              <a:gd name="connsiteX11" fmla="*/ 4392670 w 4897419"/>
              <a:gd name="connsiteY11" fmla="*/ 5486 h 3637483"/>
              <a:gd name="connsiteX12" fmla="*/ 1602029 w 4897419"/>
              <a:gd name="connsiteY12" fmla="*/ 0 h 3637483"/>
              <a:gd name="connsiteX13" fmla="*/ 2035435 w 4897419"/>
              <a:gd name="connsiteY13" fmla="*/ 296246 h 3637483"/>
              <a:gd name="connsiteX14" fmla="*/ 1410025 w 4897419"/>
              <a:gd name="connsiteY14" fmla="*/ 1377067 h 3637483"/>
              <a:gd name="connsiteX15" fmla="*/ 1410015 w 4897419"/>
              <a:gd name="connsiteY15" fmla="*/ 1377086 h 3637483"/>
              <a:gd name="connsiteX16" fmla="*/ 2101291 w 4897419"/>
              <a:gd name="connsiteY16" fmla="*/ 2584094 h 3637483"/>
              <a:gd name="connsiteX17" fmla="*/ 1064362 w 4897419"/>
              <a:gd name="connsiteY17" fmla="*/ 3637483 h 3637483"/>
              <a:gd name="connsiteX18" fmla="*/ 0 w 4897419"/>
              <a:gd name="connsiteY18" fmla="*/ 2446934 h 3637483"/>
              <a:gd name="connsiteX19" fmla="*/ 1602029 w 4897419"/>
              <a:gd name="connsiteY19" fmla="*/ 0 h 3637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897419" h="3637483">
                <a:moveTo>
                  <a:pt x="4392670" y="5486"/>
                </a:moveTo>
                <a:cubicBezTo>
                  <a:pt x="4546289" y="5486"/>
                  <a:pt x="4826076" y="115204"/>
                  <a:pt x="4826076" y="301732"/>
                </a:cubicBezTo>
                <a:cubicBezTo>
                  <a:pt x="4826076" y="476675"/>
                  <a:pt x="4281212" y="767287"/>
                  <a:pt x="4213104" y="1273102"/>
                </a:cubicBezTo>
                <a:lnTo>
                  <a:pt x="4206146" y="1377113"/>
                </a:lnTo>
                <a:lnTo>
                  <a:pt x="4206142" y="1377086"/>
                </a:lnTo>
                <a:lnTo>
                  <a:pt x="4206142" y="1377164"/>
                </a:lnTo>
                <a:lnTo>
                  <a:pt x="4206146" y="1377113"/>
                </a:lnTo>
                <a:lnTo>
                  <a:pt x="4213906" y="1436752"/>
                </a:lnTo>
                <a:cubicBezTo>
                  <a:pt x="4289852" y="1720949"/>
                  <a:pt x="4897419" y="1812560"/>
                  <a:pt x="4897419" y="2584094"/>
                </a:cubicBezTo>
                <a:cubicBezTo>
                  <a:pt x="4897419" y="3187618"/>
                  <a:pt x="4464012" y="3637483"/>
                  <a:pt x="3860489" y="3637483"/>
                </a:cubicBezTo>
                <a:cubicBezTo>
                  <a:pt x="3213113" y="3637483"/>
                  <a:pt x="2790641" y="3061401"/>
                  <a:pt x="2790641" y="2452420"/>
                </a:cubicBezTo>
                <a:cubicBezTo>
                  <a:pt x="2790641" y="1399032"/>
                  <a:pt x="3778193" y="5486"/>
                  <a:pt x="4392670" y="5486"/>
                </a:cubicBezTo>
                <a:close/>
                <a:moveTo>
                  <a:pt x="1602029" y="0"/>
                </a:moveTo>
                <a:cubicBezTo>
                  <a:pt x="1755648" y="0"/>
                  <a:pt x="2035435" y="109718"/>
                  <a:pt x="2035435" y="296246"/>
                </a:cubicBezTo>
                <a:cubicBezTo>
                  <a:pt x="2035474" y="482852"/>
                  <a:pt x="1410025" y="806540"/>
                  <a:pt x="1410025" y="1377067"/>
                </a:cubicBezTo>
                <a:lnTo>
                  <a:pt x="1410015" y="1377086"/>
                </a:lnTo>
                <a:cubicBezTo>
                  <a:pt x="1410015" y="1711757"/>
                  <a:pt x="2101291" y="1761125"/>
                  <a:pt x="2101291" y="2584094"/>
                </a:cubicBezTo>
                <a:cubicBezTo>
                  <a:pt x="2101291" y="3187618"/>
                  <a:pt x="1667885" y="3637483"/>
                  <a:pt x="1064362" y="3637483"/>
                </a:cubicBezTo>
                <a:cubicBezTo>
                  <a:pt x="422453" y="3632007"/>
                  <a:pt x="0" y="3055935"/>
                  <a:pt x="0" y="2446934"/>
                </a:cubicBezTo>
                <a:cubicBezTo>
                  <a:pt x="0" y="1393546"/>
                  <a:pt x="987552" y="0"/>
                  <a:pt x="1602029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7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90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F80A11-D829-204D-9269-47135C8CBAD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E5DD5A4-C683-4C45-A326-4062F7E1298A}"/>
              </a:ext>
            </a:extLst>
          </p:cNvPr>
          <p:cNvSpPr/>
          <p:nvPr/>
        </p:nvSpPr>
        <p:spPr>
          <a:xfrm>
            <a:off x="6621060" y="1"/>
            <a:ext cx="5570940" cy="6857999"/>
          </a:xfrm>
          <a:custGeom>
            <a:avLst/>
            <a:gdLst>
              <a:gd name="connsiteX0" fmla="*/ 169748 w 5570940"/>
              <a:gd name="connsiteY0" fmla="*/ 0 h 6857999"/>
              <a:gd name="connsiteX1" fmla="*/ 5570940 w 5570940"/>
              <a:gd name="connsiteY1" fmla="*/ 0 h 6857999"/>
              <a:gd name="connsiteX2" fmla="*/ 5570940 w 5570940"/>
              <a:gd name="connsiteY2" fmla="*/ 6857999 h 6857999"/>
              <a:gd name="connsiteX3" fmla="*/ 180459 w 5570940"/>
              <a:gd name="connsiteY3" fmla="*/ 6857999 h 6857999"/>
              <a:gd name="connsiteX4" fmla="*/ 176845 w 5570940"/>
              <a:gd name="connsiteY4" fmla="*/ 6830074 h 6857999"/>
              <a:gd name="connsiteX5" fmla="*/ 666214 w 5570940"/>
              <a:gd name="connsiteY5" fmla="*/ 5893532 h 6857999"/>
              <a:gd name="connsiteX6" fmla="*/ 655784 w 5570940"/>
              <a:gd name="connsiteY6" fmla="*/ 4981253 h 6857999"/>
              <a:gd name="connsiteX7" fmla="*/ 1011915 w 5570940"/>
              <a:gd name="connsiteY7" fmla="*/ 4051178 h 6857999"/>
              <a:gd name="connsiteX8" fmla="*/ 1067791 w 5570940"/>
              <a:gd name="connsiteY8" fmla="*/ 3135679 h 6857999"/>
              <a:gd name="connsiteX9" fmla="*/ 189122 w 5570940"/>
              <a:gd name="connsiteY9" fmla="*/ 2265553 h 6857999"/>
              <a:gd name="connsiteX10" fmla="*/ 378860 w 5570940"/>
              <a:gd name="connsiteY10" fmla="*/ 1343555 h 6857999"/>
              <a:gd name="connsiteX11" fmla="*/ 617 w 5570940"/>
              <a:gd name="connsiteY11" fmla="*/ 449133 h 6857999"/>
              <a:gd name="connsiteX12" fmla="*/ 167230 w 5570940"/>
              <a:gd name="connsiteY12" fmla="*/ 3264 h 6857999"/>
              <a:gd name="connsiteX13" fmla="*/ 169748 w 5570940"/>
              <a:gd name="connsiteY13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570940" h="6857999">
                <a:moveTo>
                  <a:pt x="169748" y="0"/>
                </a:moveTo>
                <a:lnTo>
                  <a:pt x="5570940" y="0"/>
                </a:lnTo>
                <a:lnTo>
                  <a:pt x="5570940" y="6857999"/>
                </a:lnTo>
                <a:lnTo>
                  <a:pt x="180459" y="6857999"/>
                </a:lnTo>
                <a:lnTo>
                  <a:pt x="176845" y="6830074"/>
                </a:lnTo>
                <a:cubicBezTo>
                  <a:pt x="162118" y="6526718"/>
                  <a:pt x="547621" y="6201650"/>
                  <a:pt x="666214" y="5893532"/>
                </a:cubicBezTo>
                <a:cubicBezTo>
                  <a:pt x="787227" y="5583584"/>
                  <a:pt x="634773" y="5284632"/>
                  <a:pt x="655784" y="4981253"/>
                </a:cubicBezTo>
                <a:cubicBezTo>
                  <a:pt x="674210" y="4676287"/>
                  <a:pt x="859542" y="4360935"/>
                  <a:pt x="1011915" y="4051178"/>
                </a:cubicBezTo>
                <a:cubicBezTo>
                  <a:pt x="1161702" y="3739835"/>
                  <a:pt x="1284482" y="3427521"/>
                  <a:pt x="1067791" y="3135679"/>
                </a:cubicBezTo>
                <a:cubicBezTo>
                  <a:pt x="854769" y="2841949"/>
                  <a:pt x="301973" y="2562433"/>
                  <a:pt x="189122" y="2265553"/>
                </a:cubicBezTo>
                <a:cubicBezTo>
                  <a:pt x="72432" y="1967145"/>
                  <a:pt x="395381" y="1645114"/>
                  <a:pt x="378860" y="1343555"/>
                </a:cubicBezTo>
                <a:cubicBezTo>
                  <a:pt x="366010" y="1040107"/>
                  <a:pt x="13384" y="750872"/>
                  <a:pt x="617" y="449133"/>
                </a:cubicBezTo>
                <a:cubicBezTo>
                  <a:pt x="-7685" y="297500"/>
                  <a:pt x="68901" y="141176"/>
                  <a:pt x="167230" y="3264"/>
                </a:cubicBezTo>
                <a:lnTo>
                  <a:pt x="16974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EB04F-FD2C-6149-A827-16551988BDBA}"/>
              </a:ext>
            </a:extLst>
          </p:cNvPr>
          <p:cNvSpPr txBox="1"/>
          <p:nvPr/>
        </p:nvSpPr>
        <p:spPr>
          <a:xfrm>
            <a:off x="805955" y="1095820"/>
            <a:ext cx="4967523" cy="1173694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 Do </a:t>
            </a:r>
            <a:br>
              <a:rPr lang="en-US" sz="40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40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Things Right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70542D-8774-D748-8A2E-93D718446A4A}"/>
              </a:ext>
            </a:extLst>
          </p:cNvPr>
          <p:cNvSpPr txBox="1"/>
          <p:nvPr/>
        </p:nvSpPr>
        <p:spPr>
          <a:xfrm>
            <a:off x="800101" y="2463240"/>
            <a:ext cx="4835155" cy="179443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Lorem ipsum dolor sit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Vivamus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eu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mattis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ipsum. Sed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pretium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condimentum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aliquam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Sed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sollicitudin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auctor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sit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lobortis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odio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rutrum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ut.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Morbi cursus diam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nec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mauris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fringilla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dapibus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ultrices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turpis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aliquet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Fusce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facilisis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erat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laoreet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bibendum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lacus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dapibus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sapien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sit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suscipit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erat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nulla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sed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justo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Lorem ipsum dolor sit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In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faucibus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eleifend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nunc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Proin in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augue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30C597-F0AB-B845-9A7E-2D104E54D755}"/>
              </a:ext>
            </a:extLst>
          </p:cNvPr>
          <p:cNvSpPr txBox="1"/>
          <p:nvPr/>
        </p:nvSpPr>
        <p:spPr>
          <a:xfrm>
            <a:off x="2271652" y="4911195"/>
            <a:ext cx="3444674" cy="2420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Eduard Chadwick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74BBF57-4EA7-AC4E-B5C4-73DB8C08E8B4}"/>
              </a:ext>
            </a:extLst>
          </p:cNvPr>
          <p:cNvSpPr/>
          <p:nvPr/>
        </p:nvSpPr>
        <p:spPr>
          <a:xfrm>
            <a:off x="2271652" y="5259389"/>
            <a:ext cx="1118914" cy="392291"/>
          </a:xfrm>
          <a:custGeom>
            <a:avLst/>
            <a:gdLst>
              <a:gd name="connsiteX0" fmla="*/ 3379763 w 3461381"/>
              <a:gd name="connsiteY0" fmla="*/ 565823 h 1213560"/>
              <a:gd name="connsiteX1" fmla="*/ 3017768 w 3461381"/>
              <a:gd name="connsiteY1" fmla="*/ 718443 h 1213560"/>
              <a:gd name="connsiteX2" fmla="*/ 2325580 w 3461381"/>
              <a:gd name="connsiteY2" fmla="*/ 1052310 h 1213560"/>
              <a:gd name="connsiteX3" fmla="*/ 2259067 w 3461381"/>
              <a:gd name="connsiteY3" fmla="*/ 691236 h 1213560"/>
              <a:gd name="connsiteX4" fmla="*/ 2214177 w 3461381"/>
              <a:gd name="connsiteY4" fmla="*/ 661688 h 1213560"/>
              <a:gd name="connsiteX5" fmla="*/ 2164231 w 3461381"/>
              <a:gd name="connsiteY5" fmla="*/ 681635 h 1213560"/>
              <a:gd name="connsiteX6" fmla="*/ 2063585 w 3461381"/>
              <a:gd name="connsiteY6" fmla="*/ 847001 h 1213560"/>
              <a:gd name="connsiteX7" fmla="*/ 1675599 w 3461381"/>
              <a:gd name="connsiteY7" fmla="*/ 927710 h 1213560"/>
              <a:gd name="connsiteX8" fmla="*/ 1493969 w 3461381"/>
              <a:gd name="connsiteY8" fmla="*/ 1000042 h 1213560"/>
              <a:gd name="connsiteX9" fmla="*/ 1508626 w 3461381"/>
              <a:gd name="connsiteY9" fmla="*/ 718795 h 1213560"/>
              <a:gd name="connsiteX10" fmla="*/ 1612760 w 3461381"/>
              <a:gd name="connsiteY10" fmla="*/ 254577 h 1213560"/>
              <a:gd name="connsiteX11" fmla="*/ 1564391 w 3461381"/>
              <a:gd name="connsiteY11" fmla="*/ 197245 h 1213560"/>
              <a:gd name="connsiteX12" fmla="*/ 1499789 w 3461381"/>
              <a:gd name="connsiteY12" fmla="*/ 235326 h 1213560"/>
              <a:gd name="connsiteX13" fmla="*/ 1395312 w 3461381"/>
              <a:gd name="connsiteY13" fmla="*/ 688248 h 1213560"/>
              <a:gd name="connsiteX14" fmla="*/ 1156928 w 3461381"/>
              <a:gd name="connsiteY14" fmla="*/ 1020009 h 1213560"/>
              <a:gd name="connsiteX15" fmla="*/ 962092 w 3461381"/>
              <a:gd name="connsiteY15" fmla="*/ 990882 h 1213560"/>
              <a:gd name="connsiteX16" fmla="*/ 839589 w 3461381"/>
              <a:gd name="connsiteY16" fmla="*/ 782732 h 1213560"/>
              <a:gd name="connsiteX17" fmla="*/ 1132925 w 3461381"/>
              <a:gd name="connsiteY17" fmla="*/ 303171 h 1213560"/>
              <a:gd name="connsiteX18" fmla="*/ 1008433 w 3461381"/>
              <a:gd name="connsiteY18" fmla="*/ 17104 h 1213560"/>
              <a:gd name="connsiteX19" fmla="*/ 759752 w 3461381"/>
              <a:gd name="connsiteY19" fmla="*/ 81168 h 1213560"/>
              <a:gd name="connsiteX20" fmla="*/ 662006 w 3461381"/>
              <a:gd name="connsiteY20" fmla="*/ 490963 h 1213560"/>
              <a:gd name="connsiteX21" fmla="*/ 705446 w 3461381"/>
              <a:gd name="connsiteY21" fmla="*/ 740104 h 1213560"/>
              <a:gd name="connsiteX22" fmla="*/ 44061 w 3461381"/>
              <a:gd name="connsiteY22" fmla="*/ 1041063 h 1213560"/>
              <a:gd name="connsiteX23" fmla="*/ 1734 w 3461381"/>
              <a:gd name="connsiteY23" fmla="*/ 1111485 h 1213560"/>
              <a:gd name="connsiteX24" fmla="*/ 72151 w 3461381"/>
              <a:gd name="connsiteY24" fmla="*/ 1153691 h 1213560"/>
              <a:gd name="connsiteX25" fmla="*/ 742715 w 3461381"/>
              <a:gd name="connsiteY25" fmla="*/ 855417 h 1213560"/>
              <a:gd name="connsiteX26" fmla="*/ 895452 w 3461381"/>
              <a:gd name="connsiteY26" fmla="*/ 1086188 h 1213560"/>
              <a:gd name="connsiteX27" fmla="*/ 1209647 w 3461381"/>
              <a:gd name="connsiteY27" fmla="*/ 1123584 h 1213560"/>
              <a:gd name="connsiteX28" fmla="*/ 1377383 w 3461381"/>
              <a:gd name="connsiteY28" fmla="*/ 969161 h 1213560"/>
              <a:gd name="connsiteX29" fmla="*/ 1380293 w 3461381"/>
              <a:gd name="connsiteY29" fmla="*/ 1071493 h 1213560"/>
              <a:gd name="connsiteX30" fmla="*/ 1438312 w 3461381"/>
              <a:gd name="connsiteY30" fmla="*/ 1126367 h 1213560"/>
              <a:gd name="connsiteX31" fmla="*/ 1722693 w 3461381"/>
              <a:gd name="connsiteY31" fmla="*/ 1033872 h 1213560"/>
              <a:gd name="connsiteX32" fmla="*/ 2009985 w 3461381"/>
              <a:gd name="connsiteY32" fmla="*/ 950782 h 1213560"/>
              <a:gd name="connsiteX33" fmla="*/ 2020282 w 3461381"/>
              <a:gd name="connsiteY33" fmla="*/ 980144 h 1213560"/>
              <a:gd name="connsiteX34" fmla="*/ 2004822 w 3461381"/>
              <a:gd name="connsiteY34" fmla="*/ 1112023 h 1213560"/>
              <a:gd name="connsiteX35" fmla="*/ 2056100 w 3461381"/>
              <a:gd name="connsiteY35" fmla="*/ 1169807 h 1213560"/>
              <a:gd name="connsiteX36" fmla="*/ 2119360 w 3461381"/>
              <a:gd name="connsiteY36" fmla="*/ 1125798 h 1213560"/>
              <a:gd name="connsiteX37" fmla="*/ 2137387 w 3461381"/>
              <a:gd name="connsiteY37" fmla="*/ 989520 h 1213560"/>
              <a:gd name="connsiteX38" fmla="*/ 2193378 w 3461381"/>
              <a:gd name="connsiteY38" fmla="*/ 844747 h 1213560"/>
              <a:gd name="connsiteX39" fmla="*/ 2208720 w 3461381"/>
              <a:gd name="connsiteY39" fmla="*/ 1092321 h 1213560"/>
              <a:gd name="connsiteX40" fmla="*/ 2208259 w 3461381"/>
              <a:gd name="connsiteY40" fmla="*/ 1155464 h 1213560"/>
              <a:gd name="connsiteX41" fmla="*/ 2237808 w 3461381"/>
              <a:gd name="connsiteY41" fmla="*/ 1206174 h 1213560"/>
              <a:gd name="connsiteX42" fmla="*/ 2266356 w 3461381"/>
              <a:gd name="connsiteY42" fmla="*/ 1213561 h 1213560"/>
              <a:gd name="connsiteX43" fmla="*/ 2296473 w 3461381"/>
              <a:gd name="connsiteY43" fmla="*/ 1205253 h 1213560"/>
              <a:gd name="connsiteX44" fmla="*/ 3061649 w 3461381"/>
              <a:gd name="connsiteY44" fmla="*/ 826035 h 1213560"/>
              <a:gd name="connsiteX45" fmla="*/ 3426671 w 3461381"/>
              <a:gd name="connsiteY45" fmla="*/ 672073 h 1213560"/>
              <a:gd name="connsiteX46" fmla="*/ 3456445 w 3461381"/>
              <a:gd name="connsiteY46" fmla="*/ 595499 h 1213560"/>
              <a:gd name="connsiteX47" fmla="*/ 3379753 w 3461381"/>
              <a:gd name="connsiteY47" fmla="*/ 565833 h 1213560"/>
              <a:gd name="connsiteX48" fmla="*/ 777739 w 3461381"/>
              <a:gd name="connsiteY48" fmla="*/ 482087 h 1213560"/>
              <a:gd name="connsiteX49" fmla="*/ 838207 w 3461381"/>
              <a:gd name="connsiteY49" fmla="*/ 166775 h 1213560"/>
              <a:gd name="connsiteX50" fmla="*/ 934033 w 3461381"/>
              <a:gd name="connsiteY50" fmla="*/ 116487 h 1213560"/>
              <a:gd name="connsiteX51" fmla="*/ 957115 w 3461381"/>
              <a:gd name="connsiteY51" fmla="*/ 121542 h 1213560"/>
              <a:gd name="connsiteX52" fmla="*/ 1016888 w 3461381"/>
              <a:gd name="connsiteY52" fmla="*/ 294295 h 1213560"/>
              <a:gd name="connsiteX53" fmla="*/ 804946 w 3461381"/>
              <a:gd name="connsiteY53" fmla="*/ 660424 h 1213560"/>
              <a:gd name="connsiteX54" fmla="*/ 777739 w 3461381"/>
              <a:gd name="connsiteY54" fmla="*/ 482087 h 1213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461381" h="1213560">
                <a:moveTo>
                  <a:pt x="3379763" y="565823"/>
                </a:moveTo>
                <a:cubicBezTo>
                  <a:pt x="3236440" y="628965"/>
                  <a:pt x="3121020" y="676237"/>
                  <a:pt x="3017768" y="718443"/>
                </a:cubicBezTo>
                <a:cubicBezTo>
                  <a:pt x="2786653" y="812926"/>
                  <a:pt x="2613793" y="883809"/>
                  <a:pt x="2325580" y="1052310"/>
                </a:cubicBezTo>
                <a:cubicBezTo>
                  <a:pt x="2326579" y="933519"/>
                  <a:pt x="2321681" y="803864"/>
                  <a:pt x="2259067" y="691236"/>
                </a:cubicBezTo>
                <a:cubicBezTo>
                  <a:pt x="2249878" y="674669"/>
                  <a:pt x="2233085" y="663452"/>
                  <a:pt x="2214177" y="661688"/>
                </a:cubicBezTo>
                <a:cubicBezTo>
                  <a:pt x="2195464" y="659356"/>
                  <a:pt x="2176556" y="667165"/>
                  <a:pt x="2164231" y="681635"/>
                </a:cubicBezTo>
                <a:cubicBezTo>
                  <a:pt x="2124474" y="728210"/>
                  <a:pt x="2089988" y="785308"/>
                  <a:pt x="2063585" y="847001"/>
                </a:cubicBezTo>
                <a:cubicBezTo>
                  <a:pt x="1971315" y="796291"/>
                  <a:pt x="1827346" y="859855"/>
                  <a:pt x="1675599" y="927710"/>
                </a:cubicBezTo>
                <a:cubicBezTo>
                  <a:pt x="1613906" y="955034"/>
                  <a:pt x="1546511" y="985043"/>
                  <a:pt x="1493969" y="1000042"/>
                </a:cubicBezTo>
                <a:cubicBezTo>
                  <a:pt x="1492284" y="908880"/>
                  <a:pt x="1497340" y="813740"/>
                  <a:pt x="1508626" y="718795"/>
                </a:cubicBezTo>
                <a:cubicBezTo>
                  <a:pt x="1577588" y="541448"/>
                  <a:pt x="1612760" y="355116"/>
                  <a:pt x="1612760" y="254577"/>
                </a:cubicBezTo>
                <a:cubicBezTo>
                  <a:pt x="1612760" y="226372"/>
                  <a:pt x="1592401" y="202065"/>
                  <a:pt x="1564391" y="197245"/>
                </a:cubicBezTo>
                <a:cubicBezTo>
                  <a:pt x="1536832" y="192650"/>
                  <a:pt x="1509321" y="208462"/>
                  <a:pt x="1499789" y="235326"/>
                </a:cubicBezTo>
                <a:cubicBezTo>
                  <a:pt x="1450764" y="374397"/>
                  <a:pt x="1415024" y="531043"/>
                  <a:pt x="1395312" y="688248"/>
                </a:cubicBezTo>
                <a:cubicBezTo>
                  <a:pt x="1335305" y="836930"/>
                  <a:pt x="1252450" y="971405"/>
                  <a:pt x="1156928" y="1020009"/>
                </a:cubicBezTo>
                <a:cubicBezTo>
                  <a:pt x="1094432" y="1051693"/>
                  <a:pt x="1033200" y="1042738"/>
                  <a:pt x="962092" y="990882"/>
                </a:cubicBezTo>
                <a:cubicBezTo>
                  <a:pt x="918309" y="961529"/>
                  <a:pt x="874182" y="882849"/>
                  <a:pt x="839589" y="782732"/>
                </a:cubicBezTo>
                <a:cubicBezTo>
                  <a:pt x="1002388" y="649363"/>
                  <a:pt x="1120296" y="487250"/>
                  <a:pt x="1132925" y="303171"/>
                </a:cubicBezTo>
                <a:cubicBezTo>
                  <a:pt x="1143790" y="173967"/>
                  <a:pt x="1093619" y="58850"/>
                  <a:pt x="1008433" y="17104"/>
                </a:cubicBezTo>
                <a:cubicBezTo>
                  <a:pt x="964884" y="-4292"/>
                  <a:pt x="874868" y="-24416"/>
                  <a:pt x="759752" y="81168"/>
                </a:cubicBezTo>
                <a:cubicBezTo>
                  <a:pt x="654629" y="177347"/>
                  <a:pt x="653286" y="379217"/>
                  <a:pt x="662006" y="490963"/>
                </a:cubicBezTo>
                <a:cubicBezTo>
                  <a:pt x="668060" y="570104"/>
                  <a:pt x="683060" y="656907"/>
                  <a:pt x="705446" y="740104"/>
                </a:cubicBezTo>
                <a:cubicBezTo>
                  <a:pt x="502694" y="886219"/>
                  <a:pt x="240660" y="991803"/>
                  <a:pt x="44061" y="1041063"/>
                </a:cubicBezTo>
                <a:cubicBezTo>
                  <a:pt x="12832" y="1048685"/>
                  <a:pt x="-5997" y="1080486"/>
                  <a:pt x="1734" y="1111485"/>
                </a:cubicBezTo>
                <a:cubicBezTo>
                  <a:pt x="9465" y="1142708"/>
                  <a:pt x="41037" y="1161078"/>
                  <a:pt x="72151" y="1153691"/>
                </a:cubicBezTo>
                <a:cubicBezTo>
                  <a:pt x="276282" y="1102755"/>
                  <a:pt x="532879" y="999728"/>
                  <a:pt x="742715" y="855417"/>
                </a:cubicBezTo>
                <a:cubicBezTo>
                  <a:pt x="782364" y="959090"/>
                  <a:pt x="834298" y="1045432"/>
                  <a:pt x="895452" y="1086188"/>
                </a:cubicBezTo>
                <a:cubicBezTo>
                  <a:pt x="1026793" y="1182132"/>
                  <a:pt x="1138774" y="1159402"/>
                  <a:pt x="1209647" y="1123584"/>
                </a:cubicBezTo>
                <a:cubicBezTo>
                  <a:pt x="1272799" y="1091430"/>
                  <a:pt x="1328780" y="1036820"/>
                  <a:pt x="1377383" y="969161"/>
                </a:cubicBezTo>
                <a:cubicBezTo>
                  <a:pt x="1377501" y="1003755"/>
                  <a:pt x="1378490" y="1038006"/>
                  <a:pt x="1380293" y="1071493"/>
                </a:cubicBezTo>
                <a:cubicBezTo>
                  <a:pt x="1381978" y="1102295"/>
                  <a:pt x="1407500" y="1126367"/>
                  <a:pt x="1438312" y="1126367"/>
                </a:cubicBezTo>
                <a:cubicBezTo>
                  <a:pt x="1514778" y="1126367"/>
                  <a:pt x="1615767" y="1081594"/>
                  <a:pt x="1722693" y="1033872"/>
                </a:cubicBezTo>
                <a:cubicBezTo>
                  <a:pt x="1810907" y="994683"/>
                  <a:pt x="1975087" y="921244"/>
                  <a:pt x="2009985" y="950782"/>
                </a:cubicBezTo>
                <a:cubicBezTo>
                  <a:pt x="2014119" y="954270"/>
                  <a:pt x="2018361" y="963450"/>
                  <a:pt x="2020282" y="980144"/>
                </a:cubicBezTo>
                <a:cubicBezTo>
                  <a:pt x="2010210" y="1024917"/>
                  <a:pt x="2004822" y="1069612"/>
                  <a:pt x="2004822" y="1112023"/>
                </a:cubicBezTo>
                <a:cubicBezTo>
                  <a:pt x="2004822" y="1141376"/>
                  <a:pt x="2026748" y="1166211"/>
                  <a:pt x="2056100" y="1169807"/>
                </a:cubicBezTo>
                <a:cubicBezTo>
                  <a:pt x="2084531" y="1173520"/>
                  <a:pt x="2112551" y="1154465"/>
                  <a:pt x="2119360" y="1125798"/>
                </a:cubicBezTo>
                <a:cubicBezTo>
                  <a:pt x="2129314" y="1084925"/>
                  <a:pt x="2138729" y="1036125"/>
                  <a:pt x="2137387" y="989520"/>
                </a:cubicBezTo>
                <a:cubicBezTo>
                  <a:pt x="2149819" y="939692"/>
                  <a:pt x="2169188" y="889746"/>
                  <a:pt x="2193378" y="844747"/>
                </a:cubicBezTo>
                <a:cubicBezTo>
                  <a:pt x="2211052" y="922547"/>
                  <a:pt x="2209944" y="1008311"/>
                  <a:pt x="2208720" y="1092321"/>
                </a:cubicBezTo>
                <a:lnTo>
                  <a:pt x="2208259" y="1155464"/>
                </a:lnTo>
                <a:cubicBezTo>
                  <a:pt x="2208259" y="1176508"/>
                  <a:pt x="2219477" y="1195652"/>
                  <a:pt x="2237808" y="1206174"/>
                </a:cubicBezTo>
                <a:cubicBezTo>
                  <a:pt x="2246762" y="1211220"/>
                  <a:pt x="2256520" y="1213561"/>
                  <a:pt x="2266356" y="1213561"/>
                </a:cubicBezTo>
                <a:cubicBezTo>
                  <a:pt x="2276761" y="1213561"/>
                  <a:pt x="2287293" y="1210769"/>
                  <a:pt x="2296473" y="1205253"/>
                </a:cubicBezTo>
                <a:cubicBezTo>
                  <a:pt x="2632368" y="1001698"/>
                  <a:pt x="2812312" y="927906"/>
                  <a:pt x="3061649" y="826035"/>
                </a:cubicBezTo>
                <a:cubicBezTo>
                  <a:pt x="3165901" y="783368"/>
                  <a:pt x="3282124" y="735911"/>
                  <a:pt x="3426671" y="672073"/>
                </a:cubicBezTo>
                <a:cubicBezTo>
                  <a:pt x="3456102" y="659219"/>
                  <a:pt x="3469348" y="624812"/>
                  <a:pt x="3456445" y="595499"/>
                </a:cubicBezTo>
                <a:cubicBezTo>
                  <a:pt x="3443699" y="566176"/>
                  <a:pt x="3409105" y="552979"/>
                  <a:pt x="3379753" y="565833"/>
                </a:cubicBezTo>
                <a:close/>
                <a:moveTo>
                  <a:pt x="777739" y="482087"/>
                </a:moveTo>
                <a:cubicBezTo>
                  <a:pt x="766110" y="330153"/>
                  <a:pt x="788604" y="212244"/>
                  <a:pt x="838207" y="166775"/>
                </a:cubicBezTo>
                <a:cubicBezTo>
                  <a:pt x="860594" y="146182"/>
                  <a:pt x="899243" y="116487"/>
                  <a:pt x="934033" y="116487"/>
                </a:cubicBezTo>
                <a:cubicBezTo>
                  <a:pt x="941998" y="116487"/>
                  <a:pt x="949836" y="117829"/>
                  <a:pt x="957115" y="121542"/>
                </a:cubicBezTo>
                <a:cubicBezTo>
                  <a:pt x="997754" y="141479"/>
                  <a:pt x="1023510" y="215379"/>
                  <a:pt x="1016888" y="294295"/>
                </a:cubicBezTo>
                <a:cubicBezTo>
                  <a:pt x="1007590" y="429887"/>
                  <a:pt x="924393" y="553616"/>
                  <a:pt x="804946" y="660424"/>
                </a:cubicBezTo>
                <a:cubicBezTo>
                  <a:pt x="791818" y="602562"/>
                  <a:pt x="782442" y="541751"/>
                  <a:pt x="777739" y="482087"/>
                </a:cubicBezTo>
                <a:close/>
              </a:path>
            </a:pathLst>
          </a:custGeom>
          <a:solidFill>
            <a:srgbClr val="000000"/>
          </a:solidFill>
          <a:ln w="97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52D4CA4-CBE8-524D-A407-F9BE2D8D943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4287B1D-64B6-DA41-94F6-E8A048ACD1BA}"/>
              </a:ext>
            </a:extLst>
          </p:cNvPr>
          <p:cNvSpPr/>
          <p:nvPr/>
        </p:nvSpPr>
        <p:spPr>
          <a:xfrm>
            <a:off x="10772774" y="4069845"/>
            <a:ext cx="1419225" cy="2788153"/>
          </a:xfrm>
          <a:custGeom>
            <a:avLst/>
            <a:gdLst>
              <a:gd name="connsiteX0" fmla="*/ 1471678 w 1471678"/>
              <a:gd name="connsiteY0" fmla="*/ 0 h 2891200"/>
              <a:gd name="connsiteX1" fmla="*/ 1471678 w 1471678"/>
              <a:gd name="connsiteY1" fmla="*/ 2891200 h 2891200"/>
              <a:gd name="connsiteX2" fmla="*/ 744508 w 1471678"/>
              <a:gd name="connsiteY2" fmla="*/ 2891200 h 2891200"/>
              <a:gd name="connsiteX3" fmla="*/ 739136 w 1471678"/>
              <a:gd name="connsiteY3" fmla="*/ 2886435 h 2891200"/>
              <a:gd name="connsiteX4" fmla="*/ 674447 w 1471678"/>
              <a:gd name="connsiteY4" fmla="*/ 2807615 h 2891200"/>
              <a:gd name="connsiteX5" fmla="*/ 399623 w 1471678"/>
              <a:gd name="connsiteY5" fmla="*/ 1959438 h 2891200"/>
              <a:gd name="connsiteX6" fmla="*/ 13143 w 1471678"/>
              <a:gd name="connsiteY6" fmla="*/ 1191594 h 2891200"/>
              <a:gd name="connsiteX7" fmla="*/ 287036 w 1471678"/>
              <a:gd name="connsiteY7" fmla="*/ 490405 h 2891200"/>
              <a:gd name="connsiteX8" fmla="*/ 1064464 w 1471678"/>
              <a:gd name="connsiteY8" fmla="*/ 186536 h 2891200"/>
              <a:gd name="connsiteX9" fmla="*/ 1444772 w 1471678"/>
              <a:gd name="connsiteY9" fmla="*/ 11849 h 2891200"/>
              <a:gd name="connsiteX10" fmla="*/ 1471678 w 1471678"/>
              <a:gd name="connsiteY10" fmla="*/ 0 h 289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71678" h="2891200">
                <a:moveTo>
                  <a:pt x="1471678" y="0"/>
                </a:moveTo>
                <a:lnTo>
                  <a:pt x="1471678" y="2891200"/>
                </a:lnTo>
                <a:lnTo>
                  <a:pt x="744508" y="2891200"/>
                </a:lnTo>
                <a:lnTo>
                  <a:pt x="739136" y="2886435"/>
                </a:lnTo>
                <a:cubicBezTo>
                  <a:pt x="715418" y="2861939"/>
                  <a:pt x="693766" y="2835701"/>
                  <a:pt x="674447" y="2807615"/>
                </a:cubicBezTo>
                <a:cubicBezTo>
                  <a:pt x="519696" y="2584894"/>
                  <a:pt x="514295" y="2243827"/>
                  <a:pt x="399623" y="1959438"/>
                </a:cubicBezTo>
                <a:cubicBezTo>
                  <a:pt x="286924" y="1675247"/>
                  <a:pt x="64951" y="1447733"/>
                  <a:pt x="13143" y="1191594"/>
                </a:cubicBezTo>
                <a:cubicBezTo>
                  <a:pt x="-40836" y="937225"/>
                  <a:pt x="75547" y="652262"/>
                  <a:pt x="287036" y="490405"/>
                </a:cubicBezTo>
                <a:cubicBezTo>
                  <a:pt x="496554" y="328349"/>
                  <a:pt x="799606" y="285257"/>
                  <a:pt x="1064464" y="186536"/>
                </a:cubicBezTo>
                <a:cubicBezTo>
                  <a:pt x="1197978" y="136290"/>
                  <a:pt x="1321550" y="71100"/>
                  <a:pt x="1444772" y="11849"/>
                </a:cubicBezTo>
                <a:lnTo>
                  <a:pt x="14716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4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6E821A5-A33C-5148-BBDD-9E57C87B7725}"/>
              </a:ext>
            </a:extLst>
          </p:cNvPr>
          <p:cNvSpPr/>
          <p:nvPr/>
        </p:nvSpPr>
        <p:spPr>
          <a:xfrm>
            <a:off x="0" y="0"/>
            <a:ext cx="361473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0C15F3-C65A-244C-AB61-D3A931BAA16B}"/>
              </a:ext>
            </a:extLst>
          </p:cNvPr>
          <p:cNvSpPr txBox="1"/>
          <p:nvPr/>
        </p:nvSpPr>
        <p:spPr>
          <a:xfrm>
            <a:off x="6220917" y="995807"/>
            <a:ext cx="4967523" cy="647255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Joey </a:t>
            </a:r>
            <a:r>
              <a:rPr lang="en-US" sz="40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Monaghan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883C5C-6DB1-3B45-8766-9DB55DB3BEF4}"/>
              </a:ext>
            </a:extLst>
          </p:cNvPr>
          <p:cNvSpPr txBox="1"/>
          <p:nvPr/>
        </p:nvSpPr>
        <p:spPr>
          <a:xfrm>
            <a:off x="6215063" y="2390010"/>
            <a:ext cx="4900612" cy="155154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Lorem ipsum dolor sit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Vivamus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eu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mattis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ipsum. Sed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pretium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condimentum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aliquam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Sed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sollicitudin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auctor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sit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lobortis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odio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rutrum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ut.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Morbi cursus diam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nec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mauris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fringilla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dapibus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ultrices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turpis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aliquet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Fusce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facilisis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erat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laoreet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bibendum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lacus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dapibus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sapien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sit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suscipit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erat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nulla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sed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justo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Lorem ipsum dolor sit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B31A98-F491-6D4E-AD4A-C75C479C0151}"/>
              </a:ext>
            </a:extLst>
          </p:cNvPr>
          <p:cNvSpPr txBox="1"/>
          <p:nvPr/>
        </p:nvSpPr>
        <p:spPr>
          <a:xfrm>
            <a:off x="6215063" y="2028758"/>
            <a:ext cx="4900612" cy="2420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Skills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DDF77-FE2E-6548-AC63-9C8CA73EF313}"/>
              </a:ext>
            </a:extLst>
          </p:cNvPr>
          <p:cNvSpPr txBox="1"/>
          <p:nvPr/>
        </p:nvSpPr>
        <p:spPr>
          <a:xfrm>
            <a:off x="6291064" y="4414573"/>
            <a:ext cx="2826523" cy="2420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Leadership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54BD019-3049-7346-8E9E-AC2E66927450}"/>
              </a:ext>
            </a:extLst>
          </p:cNvPr>
          <p:cNvSpPr/>
          <p:nvPr/>
        </p:nvSpPr>
        <p:spPr>
          <a:xfrm>
            <a:off x="6291064" y="4758043"/>
            <a:ext cx="4891521" cy="8993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E5AED4F-B538-254D-8FBC-9392B6DFBB5C}"/>
              </a:ext>
            </a:extLst>
          </p:cNvPr>
          <p:cNvSpPr/>
          <p:nvPr/>
        </p:nvSpPr>
        <p:spPr>
          <a:xfrm>
            <a:off x="6215063" y="4758043"/>
            <a:ext cx="4446838" cy="8993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54F377-070A-C243-B3B2-CC6EE3777BCB}"/>
              </a:ext>
            </a:extLst>
          </p:cNvPr>
          <p:cNvSpPr txBox="1"/>
          <p:nvPr/>
        </p:nvSpPr>
        <p:spPr>
          <a:xfrm>
            <a:off x="9863992" y="4414573"/>
            <a:ext cx="1318593" cy="2420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r"/>
            <a:r>
              <a:rPr lang="en-US" sz="16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88%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35C144-6EFE-634D-A9C7-1D85F59B64FF}"/>
              </a:ext>
            </a:extLst>
          </p:cNvPr>
          <p:cNvSpPr txBox="1"/>
          <p:nvPr/>
        </p:nvSpPr>
        <p:spPr>
          <a:xfrm>
            <a:off x="6291064" y="5157324"/>
            <a:ext cx="2826523" cy="2420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Problem Solving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CD357C3-86DE-6E4C-94D8-505ADC2C021B}"/>
              </a:ext>
            </a:extLst>
          </p:cNvPr>
          <p:cNvSpPr/>
          <p:nvPr/>
        </p:nvSpPr>
        <p:spPr>
          <a:xfrm>
            <a:off x="6291064" y="5500794"/>
            <a:ext cx="4891521" cy="8993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BC02F8-29BA-6344-B81A-E5FE97D7D6AD}"/>
              </a:ext>
            </a:extLst>
          </p:cNvPr>
          <p:cNvSpPr txBox="1"/>
          <p:nvPr/>
        </p:nvSpPr>
        <p:spPr>
          <a:xfrm>
            <a:off x="9863992" y="5157324"/>
            <a:ext cx="1318593" cy="2420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r"/>
            <a:r>
              <a:rPr lang="en-US" sz="16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91%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09897DA-974B-5142-8B5D-857AFF088E45}"/>
              </a:ext>
            </a:extLst>
          </p:cNvPr>
          <p:cNvSpPr/>
          <p:nvPr/>
        </p:nvSpPr>
        <p:spPr>
          <a:xfrm>
            <a:off x="6291064" y="5500794"/>
            <a:ext cx="4554277" cy="8993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5BC5026-CE2F-0E4C-A45D-2B4626F14D6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669612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390CAB7-76E4-1D4B-90FF-8C1531BECA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CF99E7-045D-2B42-9676-0712C155020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21668F-5781-5648-8B26-F0B06FC82B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17C9F-1EB8-5743-82D6-CA4F67DF616D}"/>
              </a:ext>
            </a:extLst>
          </p:cNvPr>
          <p:cNvSpPr txBox="1"/>
          <p:nvPr/>
        </p:nvSpPr>
        <p:spPr>
          <a:xfrm>
            <a:off x="6562599" y="1594617"/>
            <a:ext cx="4829925" cy="164065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Designing With Passion While </a:t>
            </a:r>
            <a:r>
              <a:rPr lang="en-US" sz="4000" b="1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Exploring The World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B91BE5-A6EE-954F-932E-ED69F04F2EF8}"/>
              </a:ext>
            </a:extLst>
          </p:cNvPr>
          <p:cNvSpPr txBox="1"/>
          <p:nvPr/>
        </p:nvSpPr>
        <p:spPr>
          <a:xfrm>
            <a:off x="6556745" y="3429000"/>
            <a:ext cx="4835780" cy="179443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Lorem ipsum dolor sit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Vivamus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eu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mattis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ipsum. Sed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pretium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condimentum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aliquam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Sed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sollicitudin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auctor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sit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lobortis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odio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rutrum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ut.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Morbi cursus diam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nec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mauris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fringilla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dapibus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ultrices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turpis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aliquet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Fusce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facilisis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erat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laoreet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bibendum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lacus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dapibus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sapien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sit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suscipit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erat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nulla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sed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justo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Lorem ipsum dolor sit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In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faucibus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eleifend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nunc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Proin in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augue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B3F8B4-D1F5-5A43-94C9-9466184D78BD}"/>
              </a:ext>
            </a:extLst>
          </p:cNvPr>
          <p:cNvSpPr/>
          <p:nvPr/>
        </p:nvSpPr>
        <p:spPr>
          <a:xfrm>
            <a:off x="4644758" y="4790085"/>
            <a:ext cx="1090903" cy="109090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2F8043D-4A5F-AD4A-8660-0ED472D94265}"/>
              </a:ext>
            </a:extLst>
          </p:cNvPr>
          <p:cNvSpPr/>
          <p:nvPr/>
        </p:nvSpPr>
        <p:spPr>
          <a:xfrm rot="2470396">
            <a:off x="850764" y="3164985"/>
            <a:ext cx="599917" cy="478280"/>
          </a:xfrm>
          <a:custGeom>
            <a:avLst/>
            <a:gdLst>
              <a:gd name="connsiteX0" fmla="*/ 778015 w 1556031"/>
              <a:gd name="connsiteY0" fmla="*/ 403449 h 1127760"/>
              <a:gd name="connsiteX1" fmla="*/ 392347 w 1556031"/>
              <a:gd name="connsiteY1" fmla="*/ 911664 h 1127760"/>
              <a:gd name="connsiteX2" fmla="*/ 1163682 w 1556031"/>
              <a:gd name="connsiteY2" fmla="*/ 911664 h 1127760"/>
              <a:gd name="connsiteX3" fmla="*/ 778016 w 1556031"/>
              <a:gd name="connsiteY3" fmla="*/ 0 h 1127760"/>
              <a:gd name="connsiteX4" fmla="*/ 1556031 w 1556031"/>
              <a:gd name="connsiteY4" fmla="*/ 1127760 h 1127760"/>
              <a:gd name="connsiteX5" fmla="*/ 0 w 1556031"/>
              <a:gd name="connsiteY5" fmla="*/ 1127760 h 1127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6031" h="1127760">
                <a:moveTo>
                  <a:pt x="778015" y="403449"/>
                </a:moveTo>
                <a:lnTo>
                  <a:pt x="392347" y="911664"/>
                </a:lnTo>
                <a:lnTo>
                  <a:pt x="1163682" y="911664"/>
                </a:lnTo>
                <a:close/>
                <a:moveTo>
                  <a:pt x="778016" y="0"/>
                </a:moveTo>
                <a:lnTo>
                  <a:pt x="1556031" y="1127760"/>
                </a:lnTo>
                <a:lnTo>
                  <a:pt x="0" y="112776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2DE746D-503A-DB4E-81BA-36AFCBA428AC}"/>
              </a:ext>
            </a:extLst>
          </p:cNvPr>
          <p:cNvSpPr/>
          <p:nvPr/>
        </p:nvSpPr>
        <p:spPr>
          <a:xfrm>
            <a:off x="3050773" y="904239"/>
            <a:ext cx="570631" cy="570631"/>
          </a:xfrm>
          <a:custGeom>
            <a:avLst/>
            <a:gdLst>
              <a:gd name="connsiteX0" fmla="*/ 452121 w 904240"/>
              <a:gd name="connsiteY0" fmla="*/ 143317 h 904240"/>
              <a:gd name="connsiteX1" fmla="*/ 143317 w 904240"/>
              <a:gd name="connsiteY1" fmla="*/ 452121 h 904240"/>
              <a:gd name="connsiteX2" fmla="*/ 452121 w 904240"/>
              <a:gd name="connsiteY2" fmla="*/ 760925 h 904240"/>
              <a:gd name="connsiteX3" fmla="*/ 760925 w 904240"/>
              <a:gd name="connsiteY3" fmla="*/ 452121 h 904240"/>
              <a:gd name="connsiteX4" fmla="*/ 452121 w 904240"/>
              <a:gd name="connsiteY4" fmla="*/ 143317 h 904240"/>
              <a:gd name="connsiteX5" fmla="*/ 452120 w 904240"/>
              <a:gd name="connsiteY5" fmla="*/ 0 h 904240"/>
              <a:gd name="connsiteX6" fmla="*/ 904240 w 904240"/>
              <a:gd name="connsiteY6" fmla="*/ 452120 h 904240"/>
              <a:gd name="connsiteX7" fmla="*/ 452120 w 904240"/>
              <a:gd name="connsiteY7" fmla="*/ 904240 h 904240"/>
              <a:gd name="connsiteX8" fmla="*/ 0 w 904240"/>
              <a:gd name="connsiteY8" fmla="*/ 452120 h 904240"/>
              <a:gd name="connsiteX9" fmla="*/ 452120 w 904240"/>
              <a:gd name="connsiteY9" fmla="*/ 0 h 90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4240" h="904240">
                <a:moveTo>
                  <a:pt x="452121" y="143317"/>
                </a:moveTo>
                <a:cubicBezTo>
                  <a:pt x="281573" y="143317"/>
                  <a:pt x="143317" y="281573"/>
                  <a:pt x="143317" y="452121"/>
                </a:cubicBezTo>
                <a:cubicBezTo>
                  <a:pt x="143317" y="622669"/>
                  <a:pt x="281573" y="760925"/>
                  <a:pt x="452121" y="760925"/>
                </a:cubicBezTo>
                <a:cubicBezTo>
                  <a:pt x="622669" y="760925"/>
                  <a:pt x="760925" y="622669"/>
                  <a:pt x="760925" y="452121"/>
                </a:cubicBezTo>
                <a:cubicBezTo>
                  <a:pt x="760925" y="281573"/>
                  <a:pt x="622669" y="143317"/>
                  <a:pt x="452121" y="143317"/>
                </a:cubicBezTo>
                <a:close/>
                <a:moveTo>
                  <a:pt x="452120" y="0"/>
                </a:moveTo>
                <a:cubicBezTo>
                  <a:pt x="701819" y="0"/>
                  <a:pt x="904240" y="202421"/>
                  <a:pt x="904240" y="452120"/>
                </a:cubicBezTo>
                <a:cubicBezTo>
                  <a:pt x="904240" y="701819"/>
                  <a:pt x="701819" y="904240"/>
                  <a:pt x="452120" y="904240"/>
                </a:cubicBezTo>
                <a:cubicBezTo>
                  <a:pt x="202421" y="904240"/>
                  <a:pt x="0" y="701819"/>
                  <a:pt x="0" y="452120"/>
                </a:cubicBezTo>
                <a:cubicBezTo>
                  <a:pt x="0" y="202421"/>
                  <a:pt x="202421" y="0"/>
                  <a:pt x="45212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214341-821B-A140-BDB1-4461265E894F}"/>
              </a:ext>
            </a:extLst>
          </p:cNvPr>
          <p:cNvSpPr/>
          <p:nvPr/>
        </p:nvSpPr>
        <p:spPr>
          <a:xfrm>
            <a:off x="997319" y="770796"/>
            <a:ext cx="713196" cy="7131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62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5D6F46BD-507A-2E4C-99A2-48EBA364FAE5}"/>
              </a:ext>
            </a:extLst>
          </p:cNvPr>
          <p:cNvSpPr/>
          <p:nvPr/>
        </p:nvSpPr>
        <p:spPr>
          <a:xfrm>
            <a:off x="0" y="3133165"/>
            <a:ext cx="12048565" cy="3724834"/>
          </a:xfrm>
          <a:custGeom>
            <a:avLst/>
            <a:gdLst>
              <a:gd name="connsiteX0" fmla="*/ 1097968 w 9343031"/>
              <a:gd name="connsiteY0" fmla="*/ 1266 h 4224071"/>
              <a:gd name="connsiteX1" fmla="*/ 1316627 w 9343031"/>
              <a:gd name="connsiteY1" fmla="*/ 15906 h 4224071"/>
              <a:gd name="connsiteX2" fmla="*/ 2867131 w 9343031"/>
              <a:gd name="connsiteY2" fmla="*/ 1182226 h 4224071"/>
              <a:gd name="connsiteX3" fmla="*/ 4663034 w 9343031"/>
              <a:gd name="connsiteY3" fmla="*/ 1105755 h 4224071"/>
              <a:gd name="connsiteX4" fmla="*/ 6622024 w 9343031"/>
              <a:gd name="connsiteY4" fmla="*/ 203346 h 4224071"/>
              <a:gd name="connsiteX5" fmla="*/ 8192818 w 9343031"/>
              <a:gd name="connsiteY5" fmla="*/ 1266907 h 4224071"/>
              <a:gd name="connsiteX6" fmla="*/ 9297561 w 9343031"/>
              <a:gd name="connsiteY6" fmla="*/ 4130114 h 4224071"/>
              <a:gd name="connsiteX7" fmla="*/ 9343031 w 9343031"/>
              <a:gd name="connsiteY7" fmla="*/ 4224071 h 4224071"/>
              <a:gd name="connsiteX8" fmla="*/ 0 w 9343031"/>
              <a:gd name="connsiteY8" fmla="*/ 4224071 h 4224071"/>
              <a:gd name="connsiteX9" fmla="*/ 0 w 9343031"/>
              <a:gd name="connsiteY9" fmla="*/ 404164 h 4224071"/>
              <a:gd name="connsiteX10" fmla="*/ 142523 w 9343031"/>
              <a:gd name="connsiteY10" fmla="*/ 329478 h 4224071"/>
              <a:gd name="connsiteX11" fmla="*/ 1097968 w 9343031"/>
              <a:gd name="connsiteY11" fmla="*/ 1266 h 4224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343031" h="4224071">
                <a:moveTo>
                  <a:pt x="1097968" y="1266"/>
                </a:moveTo>
                <a:cubicBezTo>
                  <a:pt x="1172657" y="-2450"/>
                  <a:pt x="1245658" y="1892"/>
                  <a:pt x="1316627" y="15906"/>
                </a:cubicBezTo>
                <a:cubicBezTo>
                  <a:pt x="1887595" y="128648"/>
                  <a:pt x="2340340" y="862664"/>
                  <a:pt x="2867131" y="1182226"/>
                </a:cubicBezTo>
                <a:cubicBezTo>
                  <a:pt x="3398666" y="1494668"/>
                  <a:pt x="4012202" y="1414373"/>
                  <a:pt x="4663034" y="1105755"/>
                </a:cubicBezTo>
                <a:cubicBezTo>
                  <a:pt x="5315546" y="805527"/>
                  <a:pt x="6013307" y="298692"/>
                  <a:pt x="6622024" y="203346"/>
                </a:cubicBezTo>
                <a:cubicBezTo>
                  <a:pt x="7232424" y="116389"/>
                  <a:pt x="7769392" y="423861"/>
                  <a:pt x="8192818" y="1266907"/>
                </a:cubicBezTo>
                <a:cubicBezTo>
                  <a:pt x="8594226" y="2050587"/>
                  <a:pt x="8909560" y="3289991"/>
                  <a:pt x="9297561" y="4130114"/>
                </a:cubicBezTo>
                <a:lnTo>
                  <a:pt x="9343031" y="4224071"/>
                </a:lnTo>
                <a:lnTo>
                  <a:pt x="0" y="4224071"/>
                </a:lnTo>
                <a:lnTo>
                  <a:pt x="0" y="404164"/>
                </a:lnTo>
                <a:lnTo>
                  <a:pt x="142523" y="329478"/>
                </a:lnTo>
                <a:cubicBezTo>
                  <a:pt x="473425" y="159933"/>
                  <a:pt x="799209" y="16130"/>
                  <a:pt x="1097968" y="126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B69565-969D-0C4A-9BDF-91EE0C065D51}"/>
              </a:ext>
            </a:extLst>
          </p:cNvPr>
          <p:cNvSpPr txBox="1"/>
          <p:nvPr/>
        </p:nvSpPr>
        <p:spPr>
          <a:xfrm>
            <a:off x="805955" y="977237"/>
            <a:ext cx="5917573" cy="166755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Build Your Business </a:t>
            </a:r>
            <a:br>
              <a:rPr lang="en-US" sz="40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40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 An Attractive </a:t>
            </a:r>
            <a:r>
              <a:rPr lang="en-US" sz="40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 </a:t>
            </a:r>
            <a:br>
              <a:rPr lang="en-US" sz="40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40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Professional Approach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750658-E222-6849-9693-09223DB8AF5E}"/>
              </a:ext>
            </a:extLst>
          </p:cNvPr>
          <p:cNvSpPr txBox="1"/>
          <p:nvPr/>
        </p:nvSpPr>
        <p:spPr>
          <a:xfrm>
            <a:off x="6851277" y="1057919"/>
            <a:ext cx="2749923" cy="153736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Lorem ipsum dolor sit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Vivamus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eu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mattis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ipsum. Sed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pretium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condimentum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aliquam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Sed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sollicitudin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auctor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sit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lobortis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odio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rutrum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ut.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Morbi cursus diam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nec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mauris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Fringilla.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3163037-8554-9D40-9EFE-EDF60CCE93D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D38F6C-C6DD-AA47-AB42-1A61E85963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004885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35447B6F-D7AD-1E41-BB72-9FB7048CD2FA}"/>
              </a:ext>
            </a:extLst>
          </p:cNvPr>
          <p:cNvSpPr/>
          <p:nvPr/>
        </p:nvSpPr>
        <p:spPr>
          <a:xfrm>
            <a:off x="5759116" y="1"/>
            <a:ext cx="6432883" cy="6858000"/>
          </a:xfrm>
          <a:custGeom>
            <a:avLst/>
            <a:gdLst>
              <a:gd name="connsiteX0" fmla="*/ 3456420 w 8012563"/>
              <a:gd name="connsiteY0" fmla="*/ 0 h 6858000"/>
              <a:gd name="connsiteX1" fmla="*/ 8012563 w 8012563"/>
              <a:gd name="connsiteY1" fmla="*/ 0 h 6858000"/>
              <a:gd name="connsiteX2" fmla="*/ 7998407 w 8012563"/>
              <a:gd name="connsiteY2" fmla="*/ 30453 h 6858000"/>
              <a:gd name="connsiteX3" fmla="*/ 7537454 w 8012563"/>
              <a:gd name="connsiteY3" fmla="*/ 950076 h 6858000"/>
              <a:gd name="connsiteX4" fmla="*/ 7333002 w 8012563"/>
              <a:gd name="connsiteY4" fmla="*/ 2308172 h 6858000"/>
              <a:gd name="connsiteX5" fmla="*/ 6655975 w 8012563"/>
              <a:gd name="connsiteY5" fmla="*/ 3512398 h 6858000"/>
              <a:gd name="connsiteX6" fmla="*/ 5807470 w 8012563"/>
              <a:gd name="connsiteY6" fmla="*/ 4660792 h 6858000"/>
              <a:gd name="connsiteX7" fmla="*/ 6117456 w 8012563"/>
              <a:gd name="connsiteY7" fmla="*/ 6186388 h 6858000"/>
              <a:gd name="connsiteX8" fmla="*/ 5424361 w 8012563"/>
              <a:gd name="connsiteY8" fmla="*/ 6850481 h 6858000"/>
              <a:gd name="connsiteX9" fmla="*/ 5414519 w 8012563"/>
              <a:gd name="connsiteY9" fmla="*/ 6858000 h 6858000"/>
              <a:gd name="connsiteX10" fmla="*/ 0 w 8012563"/>
              <a:gd name="connsiteY10" fmla="*/ 6858000 h 6858000"/>
              <a:gd name="connsiteX11" fmla="*/ 34519 w 8012563"/>
              <a:gd name="connsiteY11" fmla="*/ 6692061 h 6858000"/>
              <a:gd name="connsiteX12" fmla="*/ 329265 w 8012563"/>
              <a:gd name="connsiteY12" fmla="*/ 6080096 h 6858000"/>
              <a:gd name="connsiteX13" fmla="*/ 1691104 w 8012563"/>
              <a:gd name="connsiteY13" fmla="*/ 5142159 h 6858000"/>
              <a:gd name="connsiteX14" fmla="*/ 2164449 w 8012563"/>
              <a:gd name="connsiteY14" fmla="*/ 3872881 h 6858000"/>
              <a:gd name="connsiteX15" fmla="*/ 2341100 w 8012563"/>
              <a:gd name="connsiteY15" fmla="*/ 2492958 h 6858000"/>
              <a:gd name="connsiteX16" fmla="*/ 3068300 w 8012563"/>
              <a:gd name="connsiteY16" fmla="*/ 1318350 h 6858000"/>
              <a:gd name="connsiteX17" fmla="*/ 3457556 w 8012563"/>
              <a:gd name="connsiteY17" fmla="*/ 17713 h 6858000"/>
              <a:gd name="connsiteX18" fmla="*/ 3456420 w 8012563"/>
              <a:gd name="connsiteY1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012563" h="6858000">
                <a:moveTo>
                  <a:pt x="3456420" y="0"/>
                </a:moveTo>
                <a:lnTo>
                  <a:pt x="8012563" y="0"/>
                </a:lnTo>
                <a:lnTo>
                  <a:pt x="7998407" y="30453"/>
                </a:lnTo>
                <a:cubicBezTo>
                  <a:pt x="7844977" y="336315"/>
                  <a:pt x="7640428" y="627661"/>
                  <a:pt x="7537454" y="950076"/>
                </a:cubicBezTo>
                <a:cubicBezTo>
                  <a:pt x="7396110" y="1375976"/>
                  <a:pt x="7432462" y="1865965"/>
                  <a:pt x="7333002" y="2308172"/>
                </a:cubicBezTo>
                <a:cubicBezTo>
                  <a:pt x="7234327" y="2747964"/>
                  <a:pt x="7013058" y="3154072"/>
                  <a:pt x="6655975" y="3512398"/>
                </a:cubicBezTo>
                <a:cubicBezTo>
                  <a:pt x="6299679" y="3868310"/>
                  <a:pt x="5820788" y="4190537"/>
                  <a:pt x="5807470" y="4660792"/>
                </a:cubicBezTo>
                <a:cubicBezTo>
                  <a:pt x="5799769" y="5130205"/>
                  <a:pt x="6254755" y="5756501"/>
                  <a:pt x="6117456" y="6186388"/>
                </a:cubicBezTo>
                <a:cubicBezTo>
                  <a:pt x="6029117" y="6452575"/>
                  <a:pt x="5708290" y="6645499"/>
                  <a:pt x="5424361" y="6850481"/>
                </a:cubicBezTo>
                <a:lnTo>
                  <a:pt x="5414519" y="6858000"/>
                </a:lnTo>
                <a:lnTo>
                  <a:pt x="0" y="6858000"/>
                </a:lnTo>
                <a:lnTo>
                  <a:pt x="34519" y="6692061"/>
                </a:lnTo>
                <a:cubicBezTo>
                  <a:pt x="86474" y="6470056"/>
                  <a:pt x="164794" y="6258222"/>
                  <a:pt x="329265" y="6080096"/>
                </a:cubicBezTo>
                <a:cubicBezTo>
                  <a:pt x="655921" y="5720282"/>
                  <a:pt x="1322498" y="5483618"/>
                  <a:pt x="1691104" y="5142159"/>
                </a:cubicBezTo>
                <a:cubicBezTo>
                  <a:pt x="2057425" y="4797138"/>
                  <a:pt x="2136961" y="4341551"/>
                  <a:pt x="2164449" y="3872881"/>
                </a:cubicBezTo>
                <a:cubicBezTo>
                  <a:pt x="2197584" y="3403606"/>
                  <a:pt x="2181925" y="2912520"/>
                  <a:pt x="2341100" y="2492958"/>
                </a:cubicBezTo>
                <a:cubicBezTo>
                  <a:pt x="2496403" y="2069243"/>
                  <a:pt x="2829796" y="1708327"/>
                  <a:pt x="3068300" y="1318350"/>
                </a:cubicBezTo>
                <a:cubicBezTo>
                  <a:pt x="3310866" y="927177"/>
                  <a:pt x="3469733" y="501176"/>
                  <a:pt x="3457556" y="17713"/>
                </a:cubicBezTo>
                <a:lnTo>
                  <a:pt x="345642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454265-1EFB-7C43-A63B-41612F4DE4D4}"/>
              </a:ext>
            </a:extLst>
          </p:cNvPr>
          <p:cNvSpPr txBox="1"/>
          <p:nvPr/>
        </p:nvSpPr>
        <p:spPr>
          <a:xfrm>
            <a:off x="805955" y="1427747"/>
            <a:ext cx="4967523" cy="1824789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20+ Years of </a:t>
            </a:r>
            <a:br>
              <a:rPr lang="en-US" sz="40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40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Practical </a:t>
            </a:r>
            <a:r>
              <a:rPr lang="en-US" sz="40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Experience</a:t>
            </a:r>
          </a:p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 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0473C-40F7-A344-9B25-B69EC97499DA}"/>
              </a:ext>
            </a:extLst>
          </p:cNvPr>
          <p:cNvSpPr txBox="1"/>
          <p:nvPr/>
        </p:nvSpPr>
        <p:spPr>
          <a:xfrm>
            <a:off x="800101" y="3446262"/>
            <a:ext cx="4959015" cy="133428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Lorem ipsum dolor sit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Vivamus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eu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mattis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ipsum. Sed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pretium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condimentum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aliquam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Sed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sollicitudin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auctor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sit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lobortis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odio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rutrum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ut.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Morbi cursus diam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nec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mauris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fringilla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dapibus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ultrices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turpis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aliquet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Fusce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facilisis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erat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laoreet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bibendum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lacus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dapibus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sapien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sit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suscipit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erat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nulla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sed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justo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A294BD5-CC77-EB45-B6FB-C69CF5156B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106CCEC-1F8A-4240-A196-54686202A0F5}"/>
              </a:ext>
            </a:extLst>
          </p:cNvPr>
          <p:cNvSpPr/>
          <p:nvPr/>
        </p:nvSpPr>
        <p:spPr>
          <a:xfrm>
            <a:off x="3877108" y="5173157"/>
            <a:ext cx="3058161" cy="60601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502A3B-5DE3-1E41-8841-64F1B821934F}"/>
              </a:ext>
            </a:extLst>
          </p:cNvPr>
          <p:cNvSpPr txBox="1"/>
          <p:nvPr/>
        </p:nvSpPr>
        <p:spPr>
          <a:xfrm>
            <a:off x="4240111" y="5328771"/>
            <a:ext cx="1694768" cy="29478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See More</a:t>
            </a:r>
          </a:p>
        </p:txBody>
      </p:sp>
      <p:sp>
        <p:nvSpPr>
          <p:cNvPr id="8" name="Graphic 8">
            <a:extLst>
              <a:ext uri="{FF2B5EF4-FFF2-40B4-BE49-F238E27FC236}">
                <a16:creationId xmlns:a16="http://schemas.microsoft.com/office/drawing/2014/main" id="{910288ED-3978-DA4A-8811-E3E668461ED5}"/>
              </a:ext>
            </a:extLst>
          </p:cNvPr>
          <p:cNvSpPr/>
          <p:nvPr/>
        </p:nvSpPr>
        <p:spPr>
          <a:xfrm>
            <a:off x="6203464" y="5357977"/>
            <a:ext cx="487987" cy="236368"/>
          </a:xfrm>
          <a:custGeom>
            <a:avLst/>
            <a:gdLst>
              <a:gd name="connsiteX0" fmla="*/ 776905 w 785909"/>
              <a:gd name="connsiteY0" fmla="*/ 168607 h 380674"/>
              <a:gd name="connsiteX1" fmla="*/ 776877 w 785909"/>
              <a:gd name="connsiteY1" fmla="*/ 168577 h 380674"/>
              <a:gd name="connsiteX2" fmla="*/ 616466 w 785909"/>
              <a:gd name="connsiteY2" fmla="*/ 8940 h 380674"/>
              <a:gd name="connsiteX3" fmla="*/ 573049 w 785909"/>
              <a:gd name="connsiteY3" fmla="*/ 9044 h 380674"/>
              <a:gd name="connsiteX4" fmla="*/ 573152 w 785909"/>
              <a:gd name="connsiteY4" fmla="*/ 52459 h 380674"/>
              <a:gd name="connsiteX5" fmla="*/ 680852 w 785909"/>
              <a:gd name="connsiteY5" fmla="*/ 159638 h 380674"/>
              <a:gd name="connsiteX6" fmla="*/ 30700 w 785909"/>
              <a:gd name="connsiteY6" fmla="*/ 159638 h 380674"/>
              <a:gd name="connsiteX7" fmla="*/ 0 w 785909"/>
              <a:gd name="connsiteY7" fmla="*/ 190337 h 380674"/>
              <a:gd name="connsiteX8" fmla="*/ 30700 w 785909"/>
              <a:gd name="connsiteY8" fmla="*/ 221037 h 380674"/>
              <a:gd name="connsiteX9" fmla="*/ 680851 w 785909"/>
              <a:gd name="connsiteY9" fmla="*/ 221037 h 380674"/>
              <a:gd name="connsiteX10" fmla="*/ 573153 w 785909"/>
              <a:gd name="connsiteY10" fmla="*/ 328215 h 380674"/>
              <a:gd name="connsiteX11" fmla="*/ 573050 w 785909"/>
              <a:gd name="connsiteY11" fmla="*/ 371630 h 380674"/>
              <a:gd name="connsiteX12" fmla="*/ 616467 w 785909"/>
              <a:gd name="connsiteY12" fmla="*/ 371735 h 380674"/>
              <a:gd name="connsiteX13" fmla="*/ 776879 w 785909"/>
              <a:gd name="connsiteY13" fmla="*/ 212097 h 380674"/>
              <a:gd name="connsiteX14" fmla="*/ 776906 w 785909"/>
              <a:gd name="connsiteY14" fmla="*/ 212068 h 380674"/>
              <a:gd name="connsiteX15" fmla="*/ 776905 w 785909"/>
              <a:gd name="connsiteY15" fmla="*/ 168607 h 380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85909" h="380674">
                <a:moveTo>
                  <a:pt x="776905" y="168607"/>
                </a:moveTo>
                <a:cubicBezTo>
                  <a:pt x="776896" y="168597"/>
                  <a:pt x="776888" y="168587"/>
                  <a:pt x="776877" y="168577"/>
                </a:cubicBezTo>
                <a:lnTo>
                  <a:pt x="616466" y="8940"/>
                </a:lnTo>
                <a:cubicBezTo>
                  <a:pt x="604448" y="-3019"/>
                  <a:pt x="585011" y="-2975"/>
                  <a:pt x="573049" y="9044"/>
                </a:cubicBezTo>
                <a:cubicBezTo>
                  <a:pt x="561088" y="21061"/>
                  <a:pt x="561134" y="40499"/>
                  <a:pt x="573152" y="52459"/>
                </a:cubicBezTo>
                <a:lnTo>
                  <a:pt x="680852" y="159638"/>
                </a:lnTo>
                <a:lnTo>
                  <a:pt x="30700" y="159638"/>
                </a:lnTo>
                <a:cubicBezTo>
                  <a:pt x="13744" y="159638"/>
                  <a:pt x="0" y="173382"/>
                  <a:pt x="0" y="190337"/>
                </a:cubicBezTo>
                <a:cubicBezTo>
                  <a:pt x="0" y="207293"/>
                  <a:pt x="13744" y="221037"/>
                  <a:pt x="30700" y="221037"/>
                </a:cubicBezTo>
                <a:lnTo>
                  <a:pt x="680851" y="221037"/>
                </a:lnTo>
                <a:lnTo>
                  <a:pt x="573153" y="328215"/>
                </a:lnTo>
                <a:cubicBezTo>
                  <a:pt x="561136" y="340176"/>
                  <a:pt x="561090" y="359613"/>
                  <a:pt x="573050" y="371630"/>
                </a:cubicBezTo>
                <a:cubicBezTo>
                  <a:pt x="585013" y="383651"/>
                  <a:pt x="604452" y="383692"/>
                  <a:pt x="616467" y="371735"/>
                </a:cubicBezTo>
                <a:lnTo>
                  <a:pt x="776879" y="212097"/>
                </a:lnTo>
                <a:cubicBezTo>
                  <a:pt x="776888" y="212088"/>
                  <a:pt x="776896" y="212077"/>
                  <a:pt x="776906" y="212068"/>
                </a:cubicBezTo>
                <a:cubicBezTo>
                  <a:pt x="788930" y="200067"/>
                  <a:pt x="788891" y="180567"/>
                  <a:pt x="776905" y="168607"/>
                </a:cubicBezTo>
                <a:close/>
              </a:path>
            </a:pathLst>
          </a:custGeom>
          <a:solidFill>
            <a:schemeClr val="bg1"/>
          </a:solidFill>
          <a:ln w="1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14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E103CC6-3922-FD4C-9D82-6CF274AA1A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1C1ABB-8DDA-AE45-9565-F92CBB2CDB0C}"/>
              </a:ext>
            </a:extLst>
          </p:cNvPr>
          <p:cNvSpPr txBox="1"/>
          <p:nvPr/>
        </p:nvSpPr>
        <p:spPr>
          <a:xfrm>
            <a:off x="6096000" y="1153279"/>
            <a:ext cx="4829925" cy="1128263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 </a:t>
            </a:r>
            <a:r>
              <a:rPr lang="en-US" sz="4000" b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Products </a:t>
            </a:r>
            <a:br>
              <a:rPr lang="en-US" sz="40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4000" b="1" dirty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Not Just 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C74C06-E103-D641-A205-B94C67FF1CC6}"/>
              </a:ext>
            </a:extLst>
          </p:cNvPr>
          <p:cNvSpPr txBox="1"/>
          <p:nvPr/>
        </p:nvSpPr>
        <p:spPr>
          <a:xfrm>
            <a:off x="6096000" y="2447391"/>
            <a:ext cx="4835780" cy="169788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Lorem ipsum dolor sit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Vivamus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eu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mattis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ipsum. Sed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pretium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condimentum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aliquam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Sed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sollicitudin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auctor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sit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lobortis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odio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rutrum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ut.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Morbi cursus diam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nec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mauris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fringilla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dapibus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ultrices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turpis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aliquet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Fusce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facilisis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erat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laoreet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bibendum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lacus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dapibus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sapien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sit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suscipit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erat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nulla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sed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justo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Lorem ipsum dolor sit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In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faucibus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eleifend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nunc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Proin in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augue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265A3987-799E-BE4D-9B75-1266951DF2F2}"/>
              </a:ext>
            </a:extLst>
          </p:cNvPr>
          <p:cNvSpPr/>
          <p:nvPr/>
        </p:nvSpPr>
        <p:spPr>
          <a:xfrm>
            <a:off x="6096000" y="4617017"/>
            <a:ext cx="589280" cy="437679"/>
          </a:xfrm>
          <a:custGeom>
            <a:avLst/>
            <a:gdLst>
              <a:gd name="connsiteX0" fmla="*/ 4392670 w 4897419"/>
              <a:gd name="connsiteY0" fmla="*/ 5486 h 3637483"/>
              <a:gd name="connsiteX1" fmla="*/ 4826076 w 4897419"/>
              <a:gd name="connsiteY1" fmla="*/ 301732 h 3637483"/>
              <a:gd name="connsiteX2" fmla="*/ 4213104 w 4897419"/>
              <a:gd name="connsiteY2" fmla="*/ 1273102 h 3637483"/>
              <a:gd name="connsiteX3" fmla="*/ 4206146 w 4897419"/>
              <a:gd name="connsiteY3" fmla="*/ 1377113 h 3637483"/>
              <a:gd name="connsiteX4" fmla="*/ 4206142 w 4897419"/>
              <a:gd name="connsiteY4" fmla="*/ 1377086 h 3637483"/>
              <a:gd name="connsiteX5" fmla="*/ 4206142 w 4897419"/>
              <a:gd name="connsiteY5" fmla="*/ 1377164 h 3637483"/>
              <a:gd name="connsiteX6" fmla="*/ 4206146 w 4897419"/>
              <a:gd name="connsiteY6" fmla="*/ 1377113 h 3637483"/>
              <a:gd name="connsiteX7" fmla="*/ 4213906 w 4897419"/>
              <a:gd name="connsiteY7" fmla="*/ 1436752 h 3637483"/>
              <a:gd name="connsiteX8" fmla="*/ 4897419 w 4897419"/>
              <a:gd name="connsiteY8" fmla="*/ 2584094 h 3637483"/>
              <a:gd name="connsiteX9" fmla="*/ 3860489 w 4897419"/>
              <a:gd name="connsiteY9" fmla="*/ 3637483 h 3637483"/>
              <a:gd name="connsiteX10" fmla="*/ 2790641 w 4897419"/>
              <a:gd name="connsiteY10" fmla="*/ 2452420 h 3637483"/>
              <a:gd name="connsiteX11" fmla="*/ 4392670 w 4897419"/>
              <a:gd name="connsiteY11" fmla="*/ 5486 h 3637483"/>
              <a:gd name="connsiteX12" fmla="*/ 1602029 w 4897419"/>
              <a:gd name="connsiteY12" fmla="*/ 0 h 3637483"/>
              <a:gd name="connsiteX13" fmla="*/ 2035435 w 4897419"/>
              <a:gd name="connsiteY13" fmla="*/ 296246 h 3637483"/>
              <a:gd name="connsiteX14" fmla="*/ 1410025 w 4897419"/>
              <a:gd name="connsiteY14" fmla="*/ 1377067 h 3637483"/>
              <a:gd name="connsiteX15" fmla="*/ 1410015 w 4897419"/>
              <a:gd name="connsiteY15" fmla="*/ 1377086 h 3637483"/>
              <a:gd name="connsiteX16" fmla="*/ 2101291 w 4897419"/>
              <a:gd name="connsiteY16" fmla="*/ 2584094 h 3637483"/>
              <a:gd name="connsiteX17" fmla="*/ 1064362 w 4897419"/>
              <a:gd name="connsiteY17" fmla="*/ 3637483 h 3637483"/>
              <a:gd name="connsiteX18" fmla="*/ 0 w 4897419"/>
              <a:gd name="connsiteY18" fmla="*/ 2446934 h 3637483"/>
              <a:gd name="connsiteX19" fmla="*/ 1602029 w 4897419"/>
              <a:gd name="connsiteY19" fmla="*/ 0 h 3637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897419" h="3637483">
                <a:moveTo>
                  <a:pt x="4392670" y="5486"/>
                </a:moveTo>
                <a:cubicBezTo>
                  <a:pt x="4546289" y="5486"/>
                  <a:pt x="4826076" y="115204"/>
                  <a:pt x="4826076" y="301732"/>
                </a:cubicBezTo>
                <a:cubicBezTo>
                  <a:pt x="4826076" y="476675"/>
                  <a:pt x="4281212" y="767287"/>
                  <a:pt x="4213104" y="1273102"/>
                </a:cubicBezTo>
                <a:lnTo>
                  <a:pt x="4206146" y="1377113"/>
                </a:lnTo>
                <a:lnTo>
                  <a:pt x="4206142" y="1377086"/>
                </a:lnTo>
                <a:lnTo>
                  <a:pt x="4206142" y="1377164"/>
                </a:lnTo>
                <a:lnTo>
                  <a:pt x="4206146" y="1377113"/>
                </a:lnTo>
                <a:lnTo>
                  <a:pt x="4213906" y="1436752"/>
                </a:lnTo>
                <a:cubicBezTo>
                  <a:pt x="4289852" y="1720949"/>
                  <a:pt x="4897419" y="1812560"/>
                  <a:pt x="4897419" y="2584094"/>
                </a:cubicBezTo>
                <a:cubicBezTo>
                  <a:pt x="4897419" y="3187618"/>
                  <a:pt x="4464012" y="3637483"/>
                  <a:pt x="3860489" y="3637483"/>
                </a:cubicBezTo>
                <a:cubicBezTo>
                  <a:pt x="3213113" y="3637483"/>
                  <a:pt x="2790641" y="3061401"/>
                  <a:pt x="2790641" y="2452420"/>
                </a:cubicBezTo>
                <a:cubicBezTo>
                  <a:pt x="2790641" y="1399032"/>
                  <a:pt x="3778193" y="5486"/>
                  <a:pt x="4392670" y="5486"/>
                </a:cubicBezTo>
                <a:close/>
                <a:moveTo>
                  <a:pt x="1602029" y="0"/>
                </a:moveTo>
                <a:cubicBezTo>
                  <a:pt x="1755648" y="0"/>
                  <a:pt x="2035435" y="109718"/>
                  <a:pt x="2035435" y="296246"/>
                </a:cubicBezTo>
                <a:cubicBezTo>
                  <a:pt x="2035474" y="482852"/>
                  <a:pt x="1410025" y="806540"/>
                  <a:pt x="1410025" y="1377067"/>
                </a:cubicBezTo>
                <a:lnTo>
                  <a:pt x="1410015" y="1377086"/>
                </a:lnTo>
                <a:cubicBezTo>
                  <a:pt x="1410015" y="1711757"/>
                  <a:pt x="2101291" y="1761125"/>
                  <a:pt x="2101291" y="2584094"/>
                </a:cubicBezTo>
                <a:cubicBezTo>
                  <a:pt x="2101291" y="3187618"/>
                  <a:pt x="1667885" y="3637483"/>
                  <a:pt x="1064362" y="3637483"/>
                </a:cubicBezTo>
                <a:cubicBezTo>
                  <a:pt x="422453" y="3632007"/>
                  <a:pt x="0" y="3055935"/>
                  <a:pt x="0" y="2446934"/>
                </a:cubicBezTo>
                <a:cubicBezTo>
                  <a:pt x="0" y="1393546"/>
                  <a:pt x="987552" y="0"/>
                  <a:pt x="1602029" y="0"/>
                </a:cubicBezTo>
                <a:close/>
              </a:path>
            </a:pathLst>
          </a:custGeom>
          <a:solidFill>
            <a:schemeClr val="accent4"/>
          </a:solidFill>
          <a:ln w="97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68B6A6-0AF2-DA46-96AC-375C88073F0E}"/>
              </a:ext>
            </a:extLst>
          </p:cNvPr>
          <p:cNvSpPr txBox="1"/>
          <p:nvPr/>
        </p:nvSpPr>
        <p:spPr>
          <a:xfrm>
            <a:off x="7030719" y="4638040"/>
            <a:ext cx="3625273" cy="112826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i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Every problem is a gift—without problems we would not grow.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A76476A-3B26-D44D-9762-9287FDBA68D4}"/>
              </a:ext>
            </a:extLst>
          </p:cNvPr>
          <p:cNvSpPr/>
          <p:nvPr/>
        </p:nvSpPr>
        <p:spPr>
          <a:xfrm>
            <a:off x="2002165" y="4532851"/>
            <a:ext cx="3058161" cy="60601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889470-6E20-1F4C-A126-0529DFE0A40B}"/>
              </a:ext>
            </a:extLst>
          </p:cNvPr>
          <p:cNvSpPr txBox="1"/>
          <p:nvPr/>
        </p:nvSpPr>
        <p:spPr>
          <a:xfrm>
            <a:off x="2365168" y="4688465"/>
            <a:ext cx="2349072" cy="29478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Carlton Kenny</a:t>
            </a:r>
          </a:p>
        </p:txBody>
      </p:sp>
    </p:spTree>
    <p:extLst>
      <p:ext uri="{BB962C8B-B14F-4D97-AF65-F5344CB8AC3E}">
        <p14:creationId xmlns:p14="http://schemas.microsoft.com/office/powerpoint/2010/main" val="2201571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B6050FE-C0C7-2043-A94D-202A924D28A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E735B8-8727-0A4C-AFF2-DAFB4A3850A1}"/>
              </a:ext>
            </a:extLst>
          </p:cNvPr>
          <p:cNvSpPr txBox="1"/>
          <p:nvPr/>
        </p:nvSpPr>
        <p:spPr>
          <a:xfrm>
            <a:off x="805955" y="3474720"/>
            <a:ext cx="4829301" cy="1151914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Joey </a:t>
            </a:r>
            <a:r>
              <a:rPr lang="en-US" sz="40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Monaghan</a:t>
            </a:r>
          </a:p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B1B82-BAEE-D244-911E-E2B3FD047E7D}"/>
              </a:ext>
            </a:extLst>
          </p:cNvPr>
          <p:cNvSpPr txBox="1"/>
          <p:nvPr/>
        </p:nvSpPr>
        <p:spPr>
          <a:xfrm>
            <a:off x="800101" y="4837175"/>
            <a:ext cx="4530851" cy="129235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Lorem ipsum dolor sit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Vivamus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eu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mattis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ipsum. Sed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pretium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condimentum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aliquam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Sed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sollicitudin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auctor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sit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lobortis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odio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rutrum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ut.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Morbi cursus diam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nec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mauris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fringilla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dapibus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ultrices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turpis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aliquet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Fusce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facilisis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erat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laoreet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bibendum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lacus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dapibus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sapien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sit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DFCB6-A6B3-5047-B5E0-F45B5DF83FFD}"/>
              </a:ext>
            </a:extLst>
          </p:cNvPr>
          <p:cNvSpPr txBox="1"/>
          <p:nvPr/>
        </p:nvSpPr>
        <p:spPr>
          <a:xfrm>
            <a:off x="6083569" y="5887481"/>
            <a:ext cx="1665504" cy="2420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Years Experience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0C89D4-7EC1-E44C-9FC9-043C2BFB49B2}"/>
              </a:ext>
            </a:extLst>
          </p:cNvPr>
          <p:cNvSpPr/>
          <p:nvPr/>
        </p:nvSpPr>
        <p:spPr>
          <a:xfrm>
            <a:off x="6260661" y="4440991"/>
            <a:ext cx="1311317" cy="13113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EB5B4B-D732-4C4A-87B1-AEAE89C5CAAD}"/>
              </a:ext>
            </a:extLst>
          </p:cNvPr>
          <p:cNvSpPr txBox="1"/>
          <p:nvPr/>
        </p:nvSpPr>
        <p:spPr>
          <a:xfrm>
            <a:off x="7905745" y="5887481"/>
            <a:ext cx="1665504" cy="2420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600" b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Projects </a:t>
            </a:r>
            <a:r>
              <a:rPr lang="en-US" sz="16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Done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3D4475-C261-604C-BDB6-AA932CAD6F90}"/>
              </a:ext>
            </a:extLst>
          </p:cNvPr>
          <p:cNvSpPr/>
          <p:nvPr/>
        </p:nvSpPr>
        <p:spPr>
          <a:xfrm>
            <a:off x="8082837" y="4440991"/>
            <a:ext cx="1311317" cy="13113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587BFF-CF6F-5F42-857C-DB1D2835D6E8}"/>
              </a:ext>
            </a:extLst>
          </p:cNvPr>
          <p:cNvSpPr txBox="1"/>
          <p:nvPr/>
        </p:nvSpPr>
        <p:spPr>
          <a:xfrm>
            <a:off x="6195095" y="4760191"/>
            <a:ext cx="1442450" cy="67291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9+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3B1537-B6B9-114D-AF0F-49D7D272208D}"/>
              </a:ext>
            </a:extLst>
          </p:cNvPr>
          <p:cNvSpPr txBox="1"/>
          <p:nvPr/>
        </p:nvSpPr>
        <p:spPr>
          <a:xfrm>
            <a:off x="8017270" y="4760191"/>
            <a:ext cx="1442450" cy="67291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+60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884270-E47D-5B46-B88C-2C0ED2583A90}"/>
              </a:ext>
            </a:extLst>
          </p:cNvPr>
          <p:cNvSpPr txBox="1"/>
          <p:nvPr/>
        </p:nvSpPr>
        <p:spPr>
          <a:xfrm>
            <a:off x="9727921" y="5887481"/>
            <a:ext cx="1665504" cy="2420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600" b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 Success</a:t>
            </a:r>
            <a:endParaRPr lang="en-US" sz="1600" b="1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8454C33-D627-F94F-8849-3C077F3BBA42}"/>
              </a:ext>
            </a:extLst>
          </p:cNvPr>
          <p:cNvSpPr/>
          <p:nvPr/>
        </p:nvSpPr>
        <p:spPr>
          <a:xfrm>
            <a:off x="9905013" y="4440991"/>
            <a:ext cx="1311317" cy="13113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8ED672-A428-6247-A46E-66704DCE9F9B}"/>
              </a:ext>
            </a:extLst>
          </p:cNvPr>
          <p:cNvSpPr txBox="1"/>
          <p:nvPr/>
        </p:nvSpPr>
        <p:spPr>
          <a:xfrm>
            <a:off x="9839446" y="4760191"/>
            <a:ext cx="1442450" cy="67291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87%</a:t>
            </a:r>
          </a:p>
        </p:txBody>
      </p:sp>
    </p:spTree>
    <p:extLst>
      <p:ext uri="{BB962C8B-B14F-4D97-AF65-F5344CB8AC3E}">
        <p14:creationId xmlns:p14="http://schemas.microsoft.com/office/powerpoint/2010/main" val="3761476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FFE19F8A-FB2C-2E42-8610-17CECB92F368}"/>
              </a:ext>
            </a:extLst>
          </p:cNvPr>
          <p:cNvSpPr/>
          <p:nvPr/>
        </p:nvSpPr>
        <p:spPr>
          <a:xfrm>
            <a:off x="5158155" y="482601"/>
            <a:ext cx="7033845" cy="6375400"/>
          </a:xfrm>
          <a:custGeom>
            <a:avLst/>
            <a:gdLst>
              <a:gd name="connsiteX0" fmla="*/ 2496684 w 6683612"/>
              <a:gd name="connsiteY0" fmla="*/ 100 h 6691597"/>
              <a:gd name="connsiteX1" fmla="*/ 3287036 w 6683612"/>
              <a:gd name="connsiteY1" fmla="*/ 131631 h 6691597"/>
              <a:gd name="connsiteX2" fmla="*/ 5629442 w 6683612"/>
              <a:gd name="connsiteY2" fmla="*/ 1240180 h 6691597"/>
              <a:gd name="connsiteX3" fmla="*/ 6368012 w 6683612"/>
              <a:gd name="connsiteY3" fmla="*/ 1275695 h 6691597"/>
              <a:gd name="connsiteX4" fmla="*/ 6683612 w 6683612"/>
              <a:gd name="connsiteY4" fmla="*/ 1256925 h 6691597"/>
              <a:gd name="connsiteX5" fmla="*/ 6683612 w 6683612"/>
              <a:gd name="connsiteY5" fmla="*/ 6691597 h 6691597"/>
              <a:gd name="connsiteX6" fmla="*/ 774573 w 6683612"/>
              <a:gd name="connsiteY6" fmla="*/ 6691597 h 6691597"/>
              <a:gd name="connsiteX7" fmla="*/ 654064 w 6683612"/>
              <a:gd name="connsiteY7" fmla="*/ 6574387 h 6691597"/>
              <a:gd name="connsiteX8" fmla="*/ 10495 w 6683612"/>
              <a:gd name="connsiteY8" fmla="*/ 5063929 h 6691597"/>
              <a:gd name="connsiteX9" fmla="*/ 803793 w 6683612"/>
              <a:gd name="connsiteY9" fmla="*/ 3051105 h 6691597"/>
              <a:gd name="connsiteX10" fmla="*/ 1092048 w 6683612"/>
              <a:gd name="connsiteY10" fmla="*/ 599847 h 6691597"/>
              <a:gd name="connsiteX11" fmla="*/ 2496684 w 6683612"/>
              <a:gd name="connsiteY11" fmla="*/ 100 h 6691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83612" h="6691597">
                <a:moveTo>
                  <a:pt x="2496684" y="100"/>
                </a:moveTo>
                <a:cubicBezTo>
                  <a:pt x="2762597" y="2455"/>
                  <a:pt x="3034358" y="46576"/>
                  <a:pt x="3287036" y="131631"/>
                </a:cubicBezTo>
                <a:cubicBezTo>
                  <a:pt x="4095613" y="403812"/>
                  <a:pt x="4706852" y="1084174"/>
                  <a:pt x="5629442" y="1240180"/>
                </a:cubicBezTo>
                <a:cubicBezTo>
                  <a:pt x="5860089" y="1279182"/>
                  <a:pt x="6110136" y="1285067"/>
                  <a:pt x="6368012" y="1275695"/>
                </a:cubicBezTo>
                <a:lnTo>
                  <a:pt x="6683612" y="1256925"/>
                </a:lnTo>
                <a:lnTo>
                  <a:pt x="6683612" y="6691597"/>
                </a:lnTo>
                <a:lnTo>
                  <a:pt x="774573" y="6691597"/>
                </a:lnTo>
                <a:lnTo>
                  <a:pt x="654064" y="6574387"/>
                </a:lnTo>
                <a:cubicBezTo>
                  <a:pt x="229513" y="6129974"/>
                  <a:pt x="-59675" y="5591474"/>
                  <a:pt x="10495" y="5063929"/>
                </a:cubicBezTo>
                <a:cubicBezTo>
                  <a:pt x="96890" y="4459937"/>
                  <a:pt x="652640" y="3870255"/>
                  <a:pt x="803793" y="3051105"/>
                </a:cubicBezTo>
                <a:cubicBezTo>
                  <a:pt x="962111" y="2236361"/>
                  <a:pt x="715825" y="1192156"/>
                  <a:pt x="1092048" y="599847"/>
                </a:cubicBezTo>
                <a:cubicBezTo>
                  <a:pt x="1354971" y="191886"/>
                  <a:pt x="1911675" y="-5080"/>
                  <a:pt x="2496684" y="1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CA879AA-68C0-BE4B-B70A-68BD06667E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C693AA-4142-724F-8EA6-23190BF5CDCF}"/>
              </a:ext>
            </a:extLst>
          </p:cNvPr>
          <p:cNvSpPr txBox="1"/>
          <p:nvPr/>
        </p:nvSpPr>
        <p:spPr>
          <a:xfrm>
            <a:off x="805955" y="1257774"/>
            <a:ext cx="3864547" cy="1173694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</a:t>
            </a:r>
            <a:br>
              <a:rPr lang="en-US" sz="4000" b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4000" b="1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Advantages</a:t>
            </a:r>
            <a:endParaRPr lang="en-US" sz="4000" b="1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7893DC-846B-544B-A8BD-1701005935B1}"/>
              </a:ext>
            </a:extLst>
          </p:cNvPr>
          <p:cNvSpPr txBox="1"/>
          <p:nvPr/>
        </p:nvSpPr>
        <p:spPr>
          <a:xfrm>
            <a:off x="800102" y="2625194"/>
            <a:ext cx="4404944" cy="199152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Lorem ipsum dolor sit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Vivamus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eu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mattis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ipsum. Sed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pretium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condimentum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aliquam</a:t>
            </a:r>
            <a:r>
              <a:rPr lang="en-US" sz="140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</a:p>
          <a:p>
            <a:endParaRPr lang="en-US" sz="1400">
              <a:solidFill>
                <a:schemeClr val="tx2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140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Fusce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facilisis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erat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laoreet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bibendum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lacus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dapibus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sapien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sit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suscipit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erat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nulla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sed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justo</a:t>
            </a:r>
            <a:r>
              <a:rPr lang="en-US" sz="140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In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faucibus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eleifend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nunc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Proin in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augue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F7D91C7-2E16-F64D-9D24-64736302E594}"/>
              </a:ext>
            </a:extLst>
          </p:cNvPr>
          <p:cNvSpPr/>
          <p:nvPr/>
        </p:nvSpPr>
        <p:spPr>
          <a:xfrm>
            <a:off x="2925709" y="5081491"/>
            <a:ext cx="3058161" cy="60601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2A2CA-7297-8943-A072-DAD81ECF3858}"/>
              </a:ext>
            </a:extLst>
          </p:cNvPr>
          <p:cNvSpPr txBox="1"/>
          <p:nvPr/>
        </p:nvSpPr>
        <p:spPr>
          <a:xfrm>
            <a:off x="3288712" y="5237105"/>
            <a:ext cx="1694768" cy="29478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Learn More</a:t>
            </a:r>
            <a:endParaRPr lang="en-US" sz="1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Graphic 8">
            <a:extLst>
              <a:ext uri="{FF2B5EF4-FFF2-40B4-BE49-F238E27FC236}">
                <a16:creationId xmlns:a16="http://schemas.microsoft.com/office/drawing/2014/main" id="{49E2CBBB-542A-9142-96CD-7A7887FEFA60}"/>
              </a:ext>
            </a:extLst>
          </p:cNvPr>
          <p:cNvSpPr/>
          <p:nvPr/>
        </p:nvSpPr>
        <p:spPr>
          <a:xfrm>
            <a:off x="5252065" y="5266311"/>
            <a:ext cx="487987" cy="236368"/>
          </a:xfrm>
          <a:custGeom>
            <a:avLst/>
            <a:gdLst>
              <a:gd name="connsiteX0" fmla="*/ 776905 w 785909"/>
              <a:gd name="connsiteY0" fmla="*/ 168607 h 380674"/>
              <a:gd name="connsiteX1" fmla="*/ 776877 w 785909"/>
              <a:gd name="connsiteY1" fmla="*/ 168577 h 380674"/>
              <a:gd name="connsiteX2" fmla="*/ 616466 w 785909"/>
              <a:gd name="connsiteY2" fmla="*/ 8940 h 380674"/>
              <a:gd name="connsiteX3" fmla="*/ 573049 w 785909"/>
              <a:gd name="connsiteY3" fmla="*/ 9044 h 380674"/>
              <a:gd name="connsiteX4" fmla="*/ 573152 w 785909"/>
              <a:gd name="connsiteY4" fmla="*/ 52459 h 380674"/>
              <a:gd name="connsiteX5" fmla="*/ 680852 w 785909"/>
              <a:gd name="connsiteY5" fmla="*/ 159638 h 380674"/>
              <a:gd name="connsiteX6" fmla="*/ 30700 w 785909"/>
              <a:gd name="connsiteY6" fmla="*/ 159638 h 380674"/>
              <a:gd name="connsiteX7" fmla="*/ 0 w 785909"/>
              <a:gd name="connsiteY7" fmla="*/ 190337 h 380674"/>
              <a:gd name="connsiteX8" fmla="*/ 30700 w 785909"/>
              <a:gd name="connsiteY8" fmla="*/ 221037 h 380674"/>
              <a:gd name="connsiteX9" fmla="*/ 680851 w 785909"/>
              <a:gd name="connsiteY9" fmla="*/ 221037 h 380674"/>
              <a:gd name="connsiteX10" fmla="*/ 573153 w 785909"/>
              <a:gd name="connsiteY10" fmla="*/ 328215 h 380674"/>
              <a:gd name="connsiteX11" fmla="*/ 573050 w 785909"/>
              <a:gd name="connsiteY11" fmla="*/ 371630 h 380674"/>
              <a:gd name="connsiteX12" fmla="*/ 616467 w 785909"/>
              <a:gd name="connsiteY12" fmla="*/ 371735 h 380674"/>
              <a:gd name="connsiteX13" fmla="*/ 776879 w 785909"/>
              <a:gd name="connsiteY13" fmla="*/ 212097 h 380674"/>
              <a:gd name="connsiteX14" fmla="*/ 776906 w 785909"/>
              <a:gd name="connsiteY14" fmla="*/ 212068 h 380674"/>
              <a:gd name="connsiteX15" fmla="*/ 776905 w 785909"/>
              <a:gd name="connsiteY15" fmla="*/ 168607 h 380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85909" h="380674">
                <a:moveTo>
                  <a:pt x="776905" y="168607"/>
                </a:moveTo>
                <a:cubicBezTo>
                  <a:pt x="776896" y="168597"/>
                  <a:pt x="776888" y="168587"/>
                  <a:pt x="776877" y="168577"/>
                </a:cubicBezTo>
                <a:lnTo>
                  <a:pt x="616466" y="8940"/>
                </a:lnTo>
                <a:cubicBezTo>
                  <a:pt x="604448" y="-3019"/>
                  <a:pt x="585011" y="-2975"/>
                  <a:pt x="573049" y="9044"/>
                </a:cubicBezTo>
                <a:cubicBezTo>
                  <a:pt x="561088" y="21061"/>
                  <a:pt x="561134" y="40499"/>
                  <a:pt x="573152" y="52459"/>
                </a:cubicBezTo>
                <a:lnTo>
                  <a:pt x="680852" y="159638"/>
                </a:lnTo>
                <a:lnTo>
                  <a:pt x="30700" y="159638"/>
                </a:lnTo>
                <a:cubicBezTo>
                  <a:pt x="13744" y="159638"/>
                  <a:pt x="0" y="173382"/>
                  <a:pt x="0" y="190337"/>
                </a:cubicBezTo>
                <a:cubicBezTo>
                  <a:pt x="0" y="207293"/>
                  <a:pt x="13744" y="221037"/>
                  <a:pt x="30700" y="221037"/>
                </a:cubicBezTo>
                <a:lnTo>
                  <a:pt x="680851" y="221037"/>
                </a:lnTo>
                <a:lnTo>
                  <a:pt x="573153" y="328215"/>
                </a:lnTo>
                <a:cubicBezTo>
                  <a:pt x="561136" y="340176"/>
                  <a:pt x="561090" y="359613"/>
                  <a:pt x="573050" y="371630"/>
                </a:cubicBezTo>
                <a:cubicBezTo>
                  <a:pt x="585013" y="383651"/>
                  <a:pt x="604452" y="383692"/>
                  <a:pt x="616467" y="371735"/>
                </a:cubicBezTo>
                <a:lnTo>
                  <a:pt x="776879" y="212097"/>
                </a:lnTo>
                <a:cubicBezTo>
                  <a:pt x="776888" y="212088"/>
                  <a:pt x="776896" y="212077"/>
                  <a:pt x="776906" y="212068"/>
                </a:cubicBezTo>
                <a:cubicBezTo>
                  <a:pt x="788930" y="200067"/>
                  <a:pt x="788891" y="180567"/>
                  <a:pt x="776905" y="168607"/>
                </a:cubicBezTo>
                <a:close/>
              </a:path>
            </a:pathLst>
          </a:custGeom>
          <a:solidFill>
            <a:schemeClr val="bg1"/>
          </a:solidFill>
          <a:ln w="1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3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75020A7F-C617-6243-B6BD-8B600E969613}"/>
              </a:ext>
            </a:extLst>
          </p:cNvPr>
          <p:cNvSpPr/>
          <p:nvPr/>
        </p:nvSpPr>
        <p:spPr>
          <a:xfrm flipH="1">
            <a:off x="5807239" y="-13324"/>
            <a:ext cx="6384760" cy="6871324"/>
          </a:xfrm>
          <a:custGeom>
            <a:avLst/>
            <a:gdLst>
              <a:gd name="connsiteX0" fmla="*/ 6044171 w 6384760"/>
              <a:gd name="connsiteY0" fmla="*/ 0 h 6871324"/>
              <a:gd name="connsiteX1" fmla="*/ 0 w 6384760"/>
              <a:gd name="connsiteY1" fmla="*/ 0 h 6871324"/>
              <a:gd name="connsiteX2" fmla="*/ 0 w 6384760"/>
              <a:gd name="connsiteY2" fmla="*/ 2191192 h 6871324"/>
              <a:gd name="connsiteX3" fmla="*/ 55442 w 6384760"/>
              <a:gd name="connsiteY3" fmla="*/ 2275263 h 6871324"/>
              <a:gd name="connsiteX4" fmla="*/ 597477 w 6384760"/>
              <a:gd name="connsiteY4" fmla="*/ 3807284 h 6871324"/>
              <a:gd name="connsiteX5" fmla="*/ 179042 w 6384760"/>
              <a:gd name="connsiteY5" fmla="*/ 4381791 h 6871324"/>
              <a:gd name="connsiteX6" fmla="*/ 0 w 6384760"/>
              <a:gd name="connsiteY6" fmla="*/ 4555726 h 6871324"/>
              <a:gd name="connsiteX7" fmla="*/ 0 w 6384760"/>
              <a:gd name="connsiteY7" fmla="*/ 6871324 h 6871324"/>
              <a:gd name="connsiteX8" fmla="*/ 1483941 w 6384760"/>
              <a:gd name="connsiteY8" fmla="*/ 6871324 h 6871324"/>
              <a:gd name="connsiteX9" fmla="*/ 1483941 w 6384760"/>
              <a:gd name="connsiteY9" fmla="*/ 6871322 h 6871324"/>
              <a:gd name="connsiteX10" fmla="*/ 4316346 w 6384760"/>
              <a:gd name="connsiteY10" fmla="*/ 6871322 h 6871324"/>
              <a:gd name="connsiteX11" fmla="*/ 4316346 w 6384760"/>
              <a:gd name="connsiteY11" fmla="*/ 6871324 h 6871324"/>
              <a:gd name="connsiteX12" fmla="*/ 5498297 w 6384760"/>
              <a:gd name="connsiteY12" fmla="*/ 6871324 h 6871324"/>
              <a:gd name="connsiteX13" fmla="*/ 5694981 w 6384760"/>
              <a:gd name="connsiteY13" fmla="*/ 6615988 h 6871324"/>
              <a:gd name="connsiteX14" fmla="*/ 6188077 w 6384760"/>
              <a:gd name="connsiteY14" fmla="*/ 5339305 h 6871324"/>
              <a:gd name="connsiteX15" fmla="*/ 5251749 w 6384760"/>
              <a:gd name="connsiteY15" fmla="*/ 3807285 h 6871324"/>
              <a:gd name="connsiteX16" fmla="*/ 5449357 w 6384760"/>
              <a:gd name="connsiteY16" fmla="*/ 2275265 h 6871324"/>
              <a:gd name="connsiteX17" fmla="*/ 6384760 w 6384760"/>
              <a:gd name="connsiteY17" fmla="*/ 743246 h 6871324"/>
              <a:gd name="connsiteX18" fmla="*/ 6052336 w 6384760"/>
              <a:gd name="connsiteY18" fmla="*/ 9153 h 687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384760" h="6871324">
                <a:moveTo>
                  <a:pt x="6044171" y="0"/>
                </a:moveTo>
                <a:lnTo>
                  <a:pt x="0" y="0"/>
                </a:lnTo>
                <a:lnTo>
                  <a:pt x="0" y="2191192"/>
                </a:lnTo>
                <a:lnTo>
                  <a:pt x="55442" y="2275263"/>
                </a:lnTo>
                <a:cubicBezTo>
                  <a:pt x="403563" y="2785937"/>
                  <a:pt x="791392" y="3296610"/>
                  <a:pt x="597477" y="3807284"/>
                </a:cubicBezTo>
                <a:cubicBezTo>
                  <a:pt x="524759" y="3998786"/>
                  <a:pt x="367637" y="4190289"/>
                  <a:pt x="179042" y="4381791"/>
                </a:cubicBezTo>
                <a:lnTo>
                  <a:pt x="0" y="4555726"/>
                </a:lnTo>
                <a:lnTo>
                  <a:pt x="0" y="6871324"/>
                </a:lnTo>
                <a:lnTo>
                  <a:pt x="1483941" y="6871324"/>
                </a:lnTo>
                <a:lnTo>
                  <a:pt x="1483941" y="6871322"/>
                </a:lnTo>
                <a:lnTo>
                  <a:pt x="4316346" y="6871322"/>
                </a:lnTo>
                <a:lnTo>
                  <a:pt x="4316346" y="6871324"/>
                </a:lnTo>
                <a:lnTo>
                  <a:pt x="5498297" y="6871324"/>
                </a:lnTo>
                <a:lnTo>
                  <a:pt x="5694981" y="6615988"/>
                </a:lnTo>
                <a:cubicBezTo>
                  <a:pt x="5895359" y="6360651"/>
                  <a:pt x="6283186" y="5849978"/>
                  <a:pt x="6188077" y="5339305"/>
                </a:cubicBezTo>
                <a:cubicBezTo>
                  <a:pt x="6089273" y="4828632"/>
                  <a:pt x="5498297" y="4317958"/>
                  <a:pt x="5251749" y="3807285"/>
                </a:cubicBezTo>
                <a:cubicBezTo>
                  <a:pt x="5008896" y="3296612"/>
                  <a:pt x="5101235" y="2785939"/>
                  <a:pt x="5449357" y="2275265"/>
                </a:cubicBezTo>
                <a:cubicBezTo>
                  <a:pt x="5793784" y="1764592"/>
                  <a:pt x="6384760" y="1253918"/>
                  <a:pt x="6384760" y="743246"/>
                </a:cubicBezTo>
                <a:cubicBezTo>
                  <a:pt x="6384760" y="487909"/>
                  <a:pt x="6237016" y="232573"/>
                  <a:pt x="6052336" y="915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A3321A-45DA-4D4C-B809-FE543D6BF978}"/>
              </a:ext>
            </a:extLst>
          </p:cNvPr>
          <p:cNvSpPr txBox="1"/>
          <p:nvPr/>
        </p:nvSpPr>
        <p:spPr>
          <a:xfrm>
            <a:off x="805955" y="1860884"/>
            <a:ext cx="4459929" cy="2534653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Hi!</a:t>
            </a:r>
            <a:br>
              <a:rPr lang="en-US" sz="60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6000" b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I’m </a:t>
            </a:r>
            <a:r>
              <a:rPr lang="en-US" sz="6000" b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Joey </a:t>
            </a:r>
            <a:br>
              <a:rPr lang="en-US" sz="60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60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Monaghan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4A8F6E-BADA-C744-BB6E-3636E8CDB733}"/>
              </a:ext>
            </a:extLst>
          </p:cNvPr>
          <p:cNvSpPr txBox="1"/>
          <p:nvPr/>
        </p:nvSpPr>
        <p:spPr>
          <a:xfrm>
            <a:off x="800100" y="4592077"/>
            <a:ext cx="4459929" cy="7980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Lorem ipsum dolor sit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Donec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sagittis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velit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sed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bibendum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Curabitur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molestie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odio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non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orci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blandit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tempus.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27BD9D0-E167-1643-A00C-AAD75E05C98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955413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A16D00B-D7D6-614E-8CA5-35EB31B822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A1921C-0A27-BB45-8519-3F98F63CC3C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4738A5C-6154-DA48-8A7C-1C6A6C1BA9E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DE1C8C4-A5CF-7C4F-AFF0-F349F783B2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A9C52F-86E2-FD4F-9781-549A2AAD4369}"/>
              </a:ext>
            </a:extLst>
          </p:cNvPr>
          <p:cNvSpPr/>
          <p:nvPr/>
        </p:nvSpPr>
        <p:spPr>
          <a:xfrm>
            <a:off x="797362" y="4347054"/>
            <a:ext cx="1083733" cy="10837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EA4804-FDD8-D944-A839-22D83966D85B}"/>
              </a:ext>
            </a:extLst>
          </p:cNvPr>
          <p:cNvSpPr txBox="1"/>
          <p:nvPr/>
        </p:nvSpPr>
        <p:spPr>
          <a:xfrm>
            <a:off x="805955" y="1387960"/>
            <a:ext cx="4816164" cy="696404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 </a:t>
            </a:r>
            <a:r>
              <a:rPr lang="en-US" sz="4000" b="1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Experience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E7D917-B30A-0841-AB9F-3F479B390801}"/>
              </a:ext>
            </a:extLst>
          </p:cNvPr>
          <p:cNvSpPr txBox="1"/>
          <p:nvPr/>
        </p:nvSpPr>
        <p:spPr>
          <a:xfrm>
            <a:off x="800102" y="2279892"/>
            <a:ext cx="4823458" cy="175214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Lorem ipsum dolor sit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Vivamus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eu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mattis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ipsum. Sed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pretium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condimentum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aliquam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Sed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sollicitudin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auctor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sit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lobortis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odio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rutrum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ut.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Morbi cursus diam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nec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mauris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fringilla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dapibus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ultrices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turpis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aliquet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Fusce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facilisis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erat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laoreet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bibendum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lacus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dapibus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sapien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sit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suscipit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erat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nulla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sed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justo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Lorem ipsum dolor sit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In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faucibus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eleifend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nunc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Proin in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augue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320278-951B-6E45-A639-1FC042F0553C}"/>
              </a:ext>
            </a:extLst>
          </p:cNvPr>
          <p:cNvSpPr txBox="1"/>
          <p:nvPr/>
        </p:nvSpPr>
        <p:spPr>
          <a:xfrm>
            <a:off x="2177445" y="4844451"/>
            <a:ext cx="3444674" cy="36554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Lorem ipsum dolor sit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Donec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sagittis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velit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sed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bibendum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29ABEB-E120-BC4A-B496-094FB459952B}"/>
              </a:ext>
            </a:extLst>
          </p:cNvPr>
          <p:cNvSpPr txBox="1"/>
          <p:nvPr/>
        </p:nvSpPr>
        <p:spPr>
          <a:xfrm>
            <a:off x="2177445" y="4562510"/>
            <a:ext cx="3444674" cy="2420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Marketing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8C415431-4564-2E48-B35B-5D4EBEFDB93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151" y="4625342"/>
            <a:ext cx="516155" cy="51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32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1F5AD7F-1B0D-724D-B032-296033622D5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C996A2-7087-8D41-8458-F6EED0D105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1DC7BEF-0FEF-874A-B7E1-319DE4BA9C4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F373756-D503-314D-9851-C651954ABAE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0389803-225A-604F-B25B-32C3A34329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B375E1-89FF-2A4F-9BCB-235872DE2C18}"/>
              </a:ext>
            </a:extLst>
          </p:cNvPr>
          <p:cNvSpPr txBox="1"/>
          <p:nvPr/>
        </p:nvSpPr>
        <p:spPr>
          <a:xfrm>
            <a:off x="8144015" y="930992"/>
            <a:ext cx="3177079" cy="1128930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 Work</a:t>
            </a:r>
            <a:br>
              <a:rPr lang="en-US" sz="40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4000" b="1" dirty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Portfolio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D1CE11-EE07-274F-AFEC-A4A23D5CA885}"/>
              </a:ext>
            </a:extLst>
          </p:cNvPr>
          <p:cNvSpPr txBox="1"/>
          <p:nvPr/>
        </p:nvSpPr>
        <p:spPr>
          <a:xfrm>
            <a:off x="8138160" y="2243015"/>
            <a:ext cx="3177079" cy="9568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Lorem ipsum dolor sit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Donec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sagittis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velit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sed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bibendum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Curabitur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molestie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odio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non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orci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blandit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tempus.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054879C-56A7-2540-B8B7-9BCA63DD1095}"/>
              </a:ext>
            </a:extLst>
          </p:cNvPr>
          <p:cNvSpPr/>
          <p:nvPr/>
        </p:nvSpPr>
        <p:spPr>
          <a:xfrm>
            <a:off x="6985645" y="3508789"/>
            <a:ext cx="3058161" cy="60601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EB5702-6DEE-974D-9E48-5D42C2DA91D4}"/>
              </a:ext>
            </a:extLst>
          </p:cNvPr>
          <p:cNvSpPr txBox="1"/>
          <p:nvPr/>
        </p:nvSpPr>
        <p:spPr>
          <a:xfrm>
            <a:off x="7348648" y="3664403"/>
            <a:ext cx="1694768" cy="29478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See More</a:t>
            </a:r>
          </a:p>
        </p:txBody>
      </p:sp>
      <p:sp>
        <p:nvSpPr>
          <p:cNvPr id="11" name="Graphic 8">
            <a:extLst>
              <a:ext uri="{FF2B5EF4-FFF2-40B4-BE49-F238E27FC236}">
                <a16:creationId xmlns:a16="http://schemas.microsoft.com/office/drawing/2014/main" id="{83B287C5-2A81-F543-80C3-3C5D1EBCE6E4}"/>
              </a:ext>
            </a:extLst>
          </p:cNvPr>
          <p:cNvSpPr/>
          <p:nvPr/>
        </p:nvSpPr>
        <p:spPr>
          <a:xfrm>
            <a:off x="9312001" y="3693609"/>
            <a:ext cx="487987" cy="236368"/>
          </a:xfrm>
          <a:custGeom>
            <a:avLst/>
            <a:gdLst>
              <a:gd name="connsiteX0" fmla="*/ 776905 w 785909"/>
              <a:gd name="connsiteY0" fmla="*/ 168607 h 380674"/>
              <a:gd name="connsiteX1" fmla="*/ 776877 w 785909"/>
              <a:gd name="connsiteY1" fmla="*/ 168577 h 380674"/>
              <a:gd name="connsiteX2" fmla="*/ 616466 w 785909"/>
              <a:gd name="connsiteY2" fmla="*/ 8940 h 380674"/>
              <a:gd name="connsiteX3" fmla="*/ 573049 w 785909"/>
              <a:gd name="connsiteY3" fmla="*/ 9044 h 380674"/>
              <a:gd name="connsiteX4" fmla="*/ 573152 w 785909"/>
              <a:gd name="connsiteY4" fmla="*/ 52459 h 380674"/>
              <a:gd name="connsiteX5" fmla="*/ 680852 w 785909"/>
              <a:gd name="connsiteY5" fmla="*/ 159638 h 380674"/>
              <a:gd name="connsiteX6" fmla="*/ 30700 w 785909"/>
              <a:gd name="connsiteY6" fmla="*/ 159638 h 380674"/>
              <a:gd name="connsiteX7" fmla="*/ 0 w 785909"/>
              <a:gd name="connsiteY7" fmla="*/ 190337 h 380674"/>
              <a:gd name="connsiteX8" fmla="*/ 30700 w 785909"/>
              <a:gd name="connsiteY8" fmla="*/ 221037 h 380674"/>
              <a:gd name="connsiteX9" fmla="*/ 680851 w 785909"/>
              <a:gd name="connsiteY9" fmla="*/ 221037 h 380674"/>
              <a:gd name="connsiteX10" fmla="*/ 573153 w 785909"/>
              <a:gd name="connsiteY10" fmla="*/ 328215 h 380674"/>
              <a:gd name="connsiteX11" fmla="*/ 573050 w 785909"/>
              <a:gd name="connsiteY11" fmla="*/ 371630 h 380674"/>
              <a:gd name="connsiteX12" fmla="*/ 616467 w 785909"/>
              <a:gd name="connsiteY12" fmla="*/ 371735 h 380674"/>
              <a:gd name="connsiteX13" fmla="*/ 776879 w 785909"/>
              <a:gd name="connsiteY13" fmla="*/ 212097 h 380674"/>
              <a:gd name="connsiteX14" fmla="*/ 776906 w 785909"/>
              <a:gd name="connsiteY14" fmla="*/ 212068 h 380674"/>
              <a:gd name="connsiteX15" fmla="*/ 776905 w 785909"/>
              <a:gd name="connsiteY15" fmla="*/ 168607 h 380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85909" h="380674">
                <a:moveTo>
                  <a:pt x="776905" y="168607"/>
                </a:moveTo>
                <a:cubicBezTo>
                  <a:pt x="776896" y="168597"/>
                  <a:pt x="776888" y="168587"/>
                  <a:pt x="776877" y="168577"/>
                </a:cubicBezTo>
                <a:lnTo>
                  <a:pt x="616466" y="8940"/>
                </a:lnTo>
                <a:cubicBezTo>
                  <a:pt x="604448" y="-3019"/>
                  <a:pt x="585011" y="-2975"/>
                  <a:pt x="573049" y="9044"/>
                </a:cubicBezTo>
                <a:cubicBezTo>
                  <a:pt x="561088" y="21061"/>
                  <a:pt x="561134" y="40499"/>
                  <a:pt x="573152" y="52459"/>
                </a:cubicBezTo>
                <a:lnTo>
                  <a:pt x="680852" y="159638"/>
                </a:lnTo>
                <a:lnTo>
                  <a:pt x="30700" y="159638"/>
                </a:lnTo>
                <a:cubicBezTo>
                  <a:pt x="13744" y="159638"/>
                  <a:pt x="0" y="173382"/>
                  <a:pt x="0" y="190337"/>
                </a:cubicBezTo>
                <a:cubicBezTo>
                  <a:pt x="0" y="207293"/>
                  <a:pt x="13744" y="221037"/>
                  <a:pt x="30700" y="221037"/>
                </a:cubicBezTo>
                <a:lnTo>
                  <a:pt x="680851" y="221037"/>
                </a:lnTo>
                <a:lnTo>
                  <a:pt x="573153" y="328215"/>
                </a:lnTo>
                <a:cubicBezTo>
                  <a:pt x="561136" y="340176"/>
                  <a:pt x="561090" y="359613"/>
                  <a:pt x="573050" y="371630"/>
                </a:cubicBezTo>
                <a:cubicBezTo>
                  <a:pt x="585013" y="383651"/>
                  <a:pt x="604452" y="383692"/>
                  <a:pt x="616467" y="371735"/>
                </a:cubicBezTo>
                <a:lnTo>
                  <a:pt x="776879" y="212097"/>
                </a:lnTo>
                <a:cubicBezTo>
                  <a:pt x="776888" y="212088"/>
                  <a:pt x="776896" y="212077"/>
                  <a:pt x="776906" y="212068"/>
                </a:cubicBezTo>
                <a:cubicBezTo>
                  <a:pt x="788930" y="200067"/>
                  <a:pt x="788891" y="180567"/>
                  <a:pt x="776905" y="168607"/>
                </a:cubicBezTo>
                <a:close/>
              </a:path>
            </a:pathLst>
          </a:custGeom>
          <a:solidFill>
            <a:schemeClr val="bg1"/>
          </a:solidFill>
          <a:ln w="1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72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4A45D0-A2EC-4D4B-9ED7-FA369D16ADEB}"/>
              </a:ext>
            </a:extLst>
          </p:cNvPr>
          <p:cNvSpPr txBox="1"/>
          <p:nvPr/>
        </p:nvSpPr>
        <p:spPr>
          <a:xfrm>
            <a:off x="2700674" y="2694104"/>
            <a:ext cx="6790653" cy="1096296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Break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490BCD-26DE-8842-8C18-97243B55D5BC}"/>
              </a:ext>
            </a:extLst>
          </p:cNvPr>
          <p:cNvSpPr txBox="1"/>
          <p:nvPr/>
        </p:nvSpPr>
        <p:spPr>
          <a:xfrm>
            <a:off x="3987770" y="3937000"/>
            <a:ext cx="4216461" cy="280553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60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Let's Take a 5-minute Break!</a:t>
            </a:r>
            <a:endParaRPr lang="en-US" sz="1600" dirty="0">
              <a:solidFill>
                <a:schemeClr val="tx2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ABC5D870-B535-0B49-9FD2-414958AF60F9}"/>
              </a:ext>
            </a:extLst>
          </p:cNvPr>
          <p:cNvSpPr/>
          <p:nvPr/>
        </p:nvSpPr>
        <p:spPr>
          <a:xfrm>
            <a:off x="6654800" y="2"/>
            <a:ext cx="5537201" cy="2057398"/>
          </a:xfrm>
          <a:custGeom>
            <a:avLst/>
            <a:gdLst>
              <a:gd name="connsiteX0" fmla="*/ 110130 w 5019305"/>
              <a:gd name="connsiteY0" fmla="*/ 0 h 2388415"/>
              <a:gd name="connsiteX1" fmla="*/ 5019305 w 5019305"/>
              <a:gd name="connsiteY1" fmla="*/ 0 h 2388415"/>
              <a:gd name="connsiteX2" fmla="*/ 5019305 w 5019305"/>
              <a:gd name="connsiteY2" fmla="*/ 1070477 h 2388415"/>
              <a:gd name="connsiteX3" fmla="*/ 4936176 w 5019305"/>
              <a:gd name="connsiteY3" fmla="*/ 1094870 h 2388415"/>
              <a:gd name="connsiteX4" fmla="*/ 4148499 w 5019305"/>
              <a:gd name="connsiteY4" fmla="*/ 1322495 h 2388415"/>
              <a:gd name="connsiteX5" fmla="*/ 3051133 w 5019305"/>
              <a:gd name="connsiteY5" fmla="*/ 2103583 h 2388415"/>
              <a:gd name="connsiteX6" fmla="*/ 1756606 w 5019305"/>
              <a:gd name="connsiteY6" fmla="*/ 2337799 h 2388415"/>
              <a:gd name="connsiteX7" fmla="*/ 635717 w 5019305"/>
              <a:gd name="connsiteY7" fmla="*/ 1437558 h 2388415"/>
              <a:gd name="connsiteX8" fmla="*/ 14070 w 5019305"/>
              <a:gd name="connsiteY8" fmla="*/ 223126 h 2388415"/>
              <a:gd name="connsiteX9" fmla="*/ 67060 w 5019305"/>
              <a:gd name="connsiteY9" fmla="*/ 74528 h 2388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19305" h="2388415">
                <a:moveTo>
                  <a:pt x="110130" y="0"/>
                </a:moveTo>
                <a:lnTo>
                  <a:pt x="5019305" y="0"/>
                </a:lnTo>
                <a:lnTo>
                  <a:pt x="5019305" y="1070477"/>
                </a:lnTo>
                <a:lnTo>
                  <a:pt x="4936176" y="1094870"/>
                </a:lnTo>
                <a:cubicBezTo>
                  <a:pt x="4670069" y="1166577"/>
                  <a:pt x="4382297" y="1225276"/>
                  <a:pt x="4148499" y="1322495"/>
                </a:cubicBezTo>
                <a:cubicBezTo>
                  <a:pt x="3676995" y="1517462"/>
                  <a:pt x="3425300" y="1865985"/>
                  <a:pt x="3051133" y="2103583"/>
                </a:cubicBezTo>
                <a:cubicBezTo>
                  <a:pt x="2676965" y="2341182"/>
                  <a:pt x="2175887" y="2464470"/>
                  <a:pt x="1756606" y="2337799"/>
                </a:cubicBezTo>
                <a:cubicBezTo>
                  <a:pt x="1333411" y="2211655"/>
                  <a:pt x="988102" y="1836076"/>
                  <a:pt x="635717" y="1437558"/>
                </a:cubicBezTo>
                <a:cubicBezTo>
                  <a:pt x="283334" y="1039040"/>
                  <a:pt x="-76125" y="617581"/>
                  <a:pt x="14070" y="223126"/>
                </a:cubicBezTo>
                <a:cubicBezTo>
                  <a:pt x="25279" y="173330"/>
                  <a:pt x="43444" y="123904"/>
                  <a:pt x="67060" y="745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4EA0B168-098D-B048-A59B-FD55FD975C3B}"/>
              </a:ext>
            </a:extLst>
          </p:cNvPr>
          <p:cNvSpPr/>
          <p:nvPr/>
        </p:nvSpPr>
        <p:spPr>
          <a:xfrm>
            <a:off x="3" y="0"/>
            <a:ext cx="3733797" cy="2921000"/>
          </a:xfrm>
          <a:custGeom>
            <a:avLst/>
            <a:gdLst>
              <a:gd name="connsiteX0" fmla="*/ 0 w 3600173"/>
              <a:gd name="connsiteY0" fmla="*/ 0 h 3641696"/>
              <a:gd name="connsiteX1" fmla="*/ 3553146 w 3600173"/>
              <a:gd name="connsiteY1" fmla="*/ 0 h 3641696"/>
              <a:gd name="connsiteX2" fmla="*/ 3557756 w 3600173"/>
              <a:gd name="connsiteY2" fmla="*/ 36189 h 3641696"/>
              <a:gd name="connsiteX3" fmla="*/ 3585368 w 3600173"/>
              <a:gd name="connsiteY3" fmla="*/ 578583 h 3641696"/>
              <a:gd name="connsiteX4" fmla="*/ 3422275 w 3600173"/>
              <a:gd name="connsiteY4" fmla="*/ 1744579 h 3641696"/>
              <a:gd name="connsiteX5" fmla="*/ 2418119 w 3600173"/>
              <a:gd name="connsiteY5" fmla="*/ 2466313 h 3641696"/>
              <a:gd name="connsiteX6" fmla="*/ 1725699 w 3600173"/>
              <a:gd name="connsiteY6" fmla="*/ 3603494 h 3641696"/>
              <a:gd name="connsiteX7" fmla="*/ 655596 w 3600173"/>
              <a:gd name="connsiteY7" fmla="*/ 3176135 h 3641696"/>
              <a:gd name="connsiteX8" fmla="*/ 118603 w 3600173"/>
              <a:gd name="connsiteY8" fmla="*/ 2837366 h 3641696"/>
              <a:gd name="connsiteX9" fmla="*/ 0 w 3600173"/>
              <a:gd name="connsiteY9" fmla="*/ 2767675 h 3641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00173" h="3641696">
                <a:moveTo>
                  <a:pt x="0" y="0"/>
                </a:moveTo>
                <a:lnTo>
                  <a:pt x="3553146" y="0"/>
                </a:lnTo>
                <a:lnTo>
                  <a:pt x="3557756" y="36189"/>
                </a:lnTo>
                <a:cubicBezTo>
                  <a:pt x="3574524" y="211453"/>
                  <a:pt x="3578196" y="398382"/>
                  <a:pt x="3585368" y="578583"/>
                </a:cubicBezTo>
                <a:cubicBezTo>
                  <a:pt x="3603713" y="1055407"/>
                  <a:pt x="3642447" y="1481448"/>
                  <a:pt x="3422275" y="1744579"/>
                </a:cubicBezTo>
                <a:cubicBezTo>
                  <a:pt x="3202104" y="2007711"/>
                  <a:pt x="2718535" y="2104993"/>
                  <a:pt x="2418119" y="2466313"/>
                </a:cubicBezTo>
                <a:cubicBezTo>
                  <a:pt x="2117705" y="2827632"/>
                  <a:pt x="1996727" y="3453766"/>
                  <a:pt x="1725699" y="3603494"/>
                </a:cubicBezTo>
                <a:cubicBezTo>
                  <a:pt x="1454670" y="3753222"/>
                  <a:pt x="1026938" y="3431814"/>
                  <a:pt x="655596" y="3176135"/>
                </a:cubicBezTo>
                <a:cubicBezTo>
                  <a:pt x="468456" y="3050541"/>
                  <a:pt x="294680" y="2942501"/>
                  <a:pt x="118603" y="2837366"/>
                </a:cubicBezTo>
                <a:lnTo>
                  <a:pt x="0" y="2767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1FF76587-C169-6F41-B2A3-6C48DFE3EE74}"/>
              </a:ext>
            </a:extLst>
          </p:cNvPr>
          <p:cNvSpPr/>
          <p:nvPr/>
        </p:nvSpPr>
        <p:spPr>
          <a:xfrm>
            <a:off x="9067799" y="3869756"/>
            <a:ext cx="3124201" cy="3012170"/>
          </a:xfrm>
          <a:custGeom>
            <a:avLst/>
            <a:gdLst>
              <a:gd name="connsiteX0" fmla="*/ 3290434 w 4077936"/>
              <a:gd name="connsiteY0" fmla="*/ 726 h 3012170"/>
              <a:gd name="connsiteX1" fmla="*/ 3738442 w 4077936"/>
              <a:gd name="connsiteY1" fmla="*/ 125267 h 3012170"/>
              <a:gd name="connsiteX2" fmla="*/ 4011186 w 4077936"/>
              <a:gd name="connsiteY2" fmla="*/ 478989 h 3012170"/>
              <a:gd name="connsiteX3" fmla="*/ 4077936 w 4077936"/>
              <a:gd name="connsiteY3" fmla="*/ 601814 h 3012170"/>
              <a:gd name="connsiteX4" fmla="*/ 4077936 w 4077936"/>
              <a:gd name="connsiteY4" fmla="*/ 3012170 h 3012170"/>
              <a:gd name="connsiteX5" fmla="*/ 388594 w 4077936"/>
              <a:gd name="connsiteY5" fmla="*/ 3012170 h 3012170"/>
              <a:gd name="connsiteX6" fmla="*/ 362417 w 4077936"/>
              <a:gd name="connsiteY6" fmla="*/ 2905673 h 3012170"/>
              <a:gd name="connsiteX7" fmla="*/ 6456 w 4077936"/>
              <a:gd name="connsiteY7" fmla="*/ 1820639 h 3012170"/>
              <a:gd name="connsiteX8" fmla="*/ 420228 w 4077936"/>
              <a:gd name="connsiteY8" fmla="*/ 811564 h 3012170"/>
              <a:gd name="connsiteX9" fmla="*/ 1679441 w 4077936"/>
              <a:gd name="connsiteY9" fmla="*/ 439780 h 3012170"/>
              <a:gd name="connsiteX10" fmla="*/ 2754027 w 4077936"/>
              <a:gd name="connsiteY10" fmla="*/ 66751 h 3012170"/>
              <a:gd name="connsiteX11" fmla="*/ 3290434 w 4077936"/>
              <a:gd name="connsiteY11" fmla="*/ 726 h 301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77936" h="3012170">
                <a:moveTo>
                  <a:pt x="3290434" y="726"/>
                </a:moveTo>
                <a:cubicBezTo>
                  <a:pt x="3462961" y="6235"/>
                  <a:pt x="3620756" y="43505"/>
                  <a:pt x="3738442" y="125267"/>
                </a:cubicBezTo>
                <a:cubicBezTo>
                  <a:pt x="3856128" y="207029"/>
                  <a:pt x="3933192" y="334442"/>
                  <a:pt x="4011186" y="478989"/>
                </a:cubicBezTo>
                <a:lnTo>
                  <a:pt x="4077936" y="601814"/>
                </a:lnTo>
                <a:lnTo>
                  <a:pt x="4077936" y="3012170"/>
                </a:lnTo>
                <a:lnTo>
                  <a:pt x="388594" y="3012170"/>
                </a:lnTo>
                <a:lnTo>
                  <a:pt x="362417" y="2905673"/>
                </a:lnTo>
                <a:cubicBezTo>
                  <a:pt x="248645" y="2504241"/>
                  <a:pt x="45787" y="2187213"/>
                  <a:pt x="6456" y="1820639"/>
                </a:cubicBezTo>
                <a:cubicBezTo>
                  <a:pt x="-31429" y="1456950"/>
                  <a:pt x="96268" y="1039076"/>
                  <a:pt x="420228" y="811564"/>
                </a:cubicBezTo>
                <a:cubicBezTo>
                  <a:pt x="744190" y="584052"/>
                  <a:pt x="1262969" y="544018"/>
                  <a:pt x="1679441" y="439780"/>
                </a:cubicBezTo>
                <a:cubicBezTo>
                  <a:pt x="2090967" y="334414"/>
                  <a:pt x="2402239" y="160202"/>
                  <a:pt x="2754027" y="66751"/>
                </a:cubicBezTo>
                <a:cubicBezTo>
                  <a:pt x="2930645" y="21469"/>
                  <a:pt x="3117906" y="-4783"/>
                  <a:pt x="3290434" y="72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D7C4102D-75A1-3942-A73A-FB80E28518D4}"/>
              </a:ext>
            </a:extLst>
          </p:cNvPr>
          <p:cNvSpPr/>
          <p:nvPr/>
        </p:nvSpPr>
        <p:spPr>
          <a:xfrm>
            <a:off x="3" y="4800600"/>
            <a:ext cx="5918197" cy="2081327"/>
          </a:xfrm>
          <a:custGeom>
            <a:avLst/>
            <a:gdLst>
              <a:gd name="connsiteX0" fmla="*/ 1266177 w 4697121"/>
              <a:gd name="connsiteY0" fmla="*/ 27 h 2371145"/>
              <a:gd name="connsiteX1" fmla="*/ 2605554 w 4697121"/>
              <a:gd name="connsiteY1" fmla="*/ 509490 h 2371145"/>
              <a:gd name="connsiteX2" fmla="*/ 4215831 w 4697121"/>
              <a:gd name="connsiteY2" fmla="*/ 665486 h 2371145"/>
              <a:gd name="connsiteX3" fmla="*/ 4650100 w 4697121"/>
              <a:gd name="connsiteY3" fmla="*/ 2078565 h 2371145"/>
              <a:gd name="connsiteX4" fmla="*/ 4697121 w 4697121"/>
              <a:gd name="connsiteY4" fmla="*/ 2371145 h 2371145"/>
              <a:gd name="connsiteX5" fmla="*/ 0 w 4697121"/>
              <a:gd name="connsiteY5" fmla="*/ 2371145 h 2371145"/>
              <a:gd name="connsiteX6" fmla="*/ 0 w 4697121"/>
              <a:gd name="connsiteY6" fmla="*/ 1673722 h 2371145"/>
              <a:gd name="connsiteX7" fmla="*/ 1004 w 4697121"/>
              <a:gd name="connsiteY7" fmla="*/ 1672089 h 2371145"/>
              <a:gd name="connsiteX8" fmla="*/ 344503 w 4697121"/>
              <a:gd name="connsiteY8" fmla="*/ 1059228 h 2371145"/>
              <a:gd name="connsiteX9" fmla="*/ 1196633 w 4697121"/>
              <a:gd name="connsiteY9" fmla="*/ 4657 h 2371145"/>
              <a:gd name="connsiteX10" fmla="*/ 1266177 w 4697121"/>
              <a:gd name="connsiteY10" fmla="*/ 27 h 23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97121" h="2371145">
                <a:moveTo>
                  <a:pt x="1266177" y="27"/>
                </a:moveTo>
                <a:cubicBezTo>
                  <a:pt x="1619823" y="3716"/>
                  <a:pt x="2062605" y="395216"/>
                  <a:pt x="2605554" y="509490"/>
                </a:cubicBezTo>
                <a:cubicBezTo>
                  <a:pt x="3182034" y="633995"/>
                  <a:pt x="3867153" y="448301"/>
                  <a:pt x="4215831" y="665486"/>
                </a:cubicBezTo>
                <a:cubicBezTo>
                  <a:pt x="4561844" y="885282"/>
                  <a:pt x="4574027" y="1510621"/>
                  <a:pt x="4650100" y="2078565"/>
                </a:cubicBezTo>
                <a:lnTo>
                  <a:pt x="4697121" y="2371145"/>
                </a:lnTo>
                <a:lnTo>
                  <a:pt x="0" y="2371145"/>
                </a:lnTo>
                <a:lnTo>
                  <a:pt x="0" y="1673722"/>
                </a:lnTo>
                <a:lnTo>
                  <a:pt x="1004" y="1672089"/>
                </a:lnTo>
                <a:cubicBezTo>
                  <a:pt x="116716" y="1478367"/>
                  <a:pt x="227519" y="1280967"/>
                  <a:pt x="344503" y="1059228"/>
                </a:cubicBezTo>
                <a:cubicBezTo>
                  <a:pt x="575856" y="613084"/>
                  <a:pt x="834649" y="61695"/>
                  <a:pt x="1196633" y="4657"/>
                </a:cubicBezTo>
                <a:cubicBezTo>
                  <a:pt x="1219420" y="1259"/>
                  <a:pt x="1242601" y="-219"/>
                  <a:pt x="1266177" y="2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17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9391AAA-5D1D-B146-9DFA-A1E6751419F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BE95C-8252-1A48-A443-CBE8927BC2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DE8A050-81A6-8E4B-B9C8-65F29CC74B0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494ED7-C304-5E44-A651-C266E9A98607}"/>
              </a:ext>
            </a:extLst>
          </p:cNvPr>
          <p:cNvSpPr txBox="1"/>
          <p:nvPr/>
        </p:nvSpPr>
        <p:spPr>
          <a:xfrm>
            <a:off x="3184427" y="784924"/>
            <a:ext cx="5827558" cy="696404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000" b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 </a:t>
            </a:r>
            <a:r>
              <a:rPr lang="en-US" sz="4000" b="1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Projects</a:t>
            </a:r>
            <a:endParaRPr lang="en-US" sz="4000" b="1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229D4-497A-6849-BDBE-7A7C57B1FCDF}"/>
              </a:ext>
            </a:extLst>
          </p:cNvPr>
          <p:cNvSpPr txBox="1"/>
          <p:nvPr/>
        </p:nvSpPr>
        <p:spPr>
          <a:xfrm>
            <a:off x="3155576" y="1676856"/>
            <a:ext cx="5880848" cy="42088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Lorem ipsum dolor sit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Vivamus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eu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mattis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ipsum. Sed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pretium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condimentum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aliquam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sed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sollicitudin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auctor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1D8836-2800-5F41-8886-9A524CA30334}"/>
              </a:ext>
            </a:extLst>
          </p:cNvPr>
          <p:cNvSpPr txBox="1"/>
          <p:nvPr/>
        </p:nvSpPr>
        <p:spPr>
          <a:xfrm>
            <a:off x="1442822" y="5205525"/>
            <a:ext cx="2621429" cy="6922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Lorem ipsum dolor sit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Donec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sagittis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velit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sed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bibendum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Curabitur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molestie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odio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non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orci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blandit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tempus.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3EE6F-7732-A14C-91A2-4E9BF97DAF14}"/>
              </a:ext>
            </a:extLst>
          </p:cNvPr>
          <p:cNvSpPr txBox="1"/>
          <p:nvPr/>
        </p:nvSpPr>
        <p:spPr>
          <a:xfrm>
            <a:off x="1442822" y="4923584"/>
            <a:ext cx="2621429" cy="2420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 on Vacation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06C70A-A594-1742-821B-E99410EB1B78}"/>
              </a:ext>
            </a:extLst>
          </p:cNvPr>
          <p:cNvSpPr txBox="1"/>
          <p:nvPr/>
        </p:nvSpPr>
        <p:spPr>
          <a:xfrm>
            <a:off x="4785286" y="5205525"/>
            <a:ext cx="2621429" cy="6922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Lorem ipsum dolor sit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Donec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sagittis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velit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sed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bibendum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Curabitur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molestie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odio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non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orci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blandit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tempus.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41541F-83FD-C94D-A761-E546CDA92031}"/>
              </a:ext>
            </a:extLst>
          </p:cNvPr>
          <p:cNvSpPr txBox="1"/>
          <p:nvPr/>
        </p:nvSpPr>
        <p:spPr>
          <a:xfrm>
            <a:off x="4785286" y="4923584"/>
            <a:ext cx="2621429" cy="2420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600" b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Office </a:t>
            </a:r>
            <a:r>
              <a:rPr lang="en-US" sz="16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Setup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04EB7-FD01-1E44-BDBC-FD8E095FC88C}"/>
              </a:ext>
            </a:extLst>
          </p:cNvPr>
          <p:cNvSpPr txBox="1"/>
          <p:nvPr/>
        </p:nvSpPr>
        <p:spPr>
          <a:xfrm>
            <a:off x="8127749" y="5205525"/>
            <a:ext cx="2621429" cy="6922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Lorem ipsum dolor sit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Donec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sagittis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velit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sed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bibendum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Curabitur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molestie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odio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non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orci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blandit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tempus.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36D7D3-9E1A-6346-9A13-89BFC7C91B44}"/>
              </a:ext>
            </a:extLst>
          </p:cNvPr>
          <p:cNvSpPr txBox="1"/>
          <p:nvPr/>
        </p:nvSpPr>
        <p:spPr>
          <a:xfrm>
            <a:off x="8127749" y="4923584"/>
            <a:ext cx="2621429" cy="2420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600" b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Business Outfits</a:t>
            </a:r>
            <a:endParaRPr lang="en-US" sz="1600" b="1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9BAC81DA-0581-1949-B894-422AAA262B13}"/>
              </a:ext>
            </a:extLst>
          </p:cNvPr>
          <p:cNvSpPr/>
          <p:nvPr/>
        </p:nvSpPr>
        <p:spPr>
          <a:xfrm>
            <a:off x="0" y="0"/>
            <a:ext cx="2420471" cy="1429684"/>
          </a:xfrm>
          <a:custGeom>
            <a:avLst/>
            <a:gdLst>
              <a:gd name="connsiteX0" fmla="*/ 0 w 2461502"/>
              <a:gd name="connsiteY0" fmla="*/ 0 h 1453920"/>
              <a:gd name="connsiteX1" fmla="*/ 2418736 w 2461502"/>
              <a:gd name="connsiteY1" fmla="*/ 0 h 1453920"/>
              <a:gd name="connsiteX2" fmla="*/ 2445337 w 2461502"/>
              <a:gd name="connsiteY2" fmla="*/ 98319 h 1453920"/>
              <a:gd name="connsiteX3" fmla="*/ 2461020 w 2461502"/>
              <a:gd name="connsiteY3" fmla="*/ 300507 h 1453920"/>
              <a:gd name="connsiteX4" fmla="*/ 1371746 w 2461502"/>
              <a:gd name="connsiteY4" fmla="*/ 1428648 h 1453920"/>
              <a:gd name="connsiteX5" fmla="*/ 81619 w 2461502"/>
              <a:gd name="connsiteY5" fmla="*/ 1305411 h 1453920"/>
              <a:gd name="connsiteX6" fmla="*/ 0 w 2461502"/>
              <a:gd name="connsiteY6" fmla="*/ 1294785 h 145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1502" h="1453920">
                <a:moveTo>
                  <a:pt x="0" y="0"/>
                </a:moveTo>
                <a:lnTo>
                  <a:pt x="2418736" y="0"/>
                </a:lnTo>
                <a:lnTo>
                  <a:pt x="2445337" y="98319"/>
                </a:lnTo>
                <a:cubicBezTo>
                  <a:pt x="2457642" y="166443"/>
                  <a:pt x="2463261" y="233891"/>
                  <a:pt x="2461020" y="300507"/>
                </a:cubicBezTo>
                <a:cubicBezTo>
                  <a:pt x="2444751" y="836553"/>
                  <a:pt x="1922459" y="1320866"/>
                  <a:pt x="1371746" y="1428648"/>
                </a:cubicBezTo>
                <a:cubicBezTo>
                  <a:pt x="958712" y="1509486"/>
                  <a:pt x="528763" y="1376769"/>
                  <a:pt x="81619" y="1305411"/>
                </a:cubicBezTo>
                <a:lnTo>
                  <a:pt x="0" y="12947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B5C11FA-2460-3345-B289-47D1473C9548}"/>
              </a:ext>
            </a:extLst>
          </p:cNvPr>
          <p:cNvSpPr/>
          <p:nvPr/>
        </p:nvSpPr>
        <p:spPr>
          <a:xfrm rot="10800000">
            <a:off x="10696570" y="5688106"/>
            <a:ext cx="1495429" cy="1169894"/>
          </a:xfrm>
          <a:custGeom>
            <a:avLst/>
            <a:gdLst>
              <a:gd name="connsiteX0" fmla="*/ 0 w 3600173"/>
              <a:gd name="connsiteY0" fmla="*/ 0 h 3641696"/>
              <a:gd name="connsiteX1" fmla="*/ 3553146 w 3600173"/>
              <a:gd name="connsiteY1" fmla="*/ 0 h 3641696"/>
              <a:gd name="connsiteX2" fmla="*/ 3557756 w 3600173"/>
              <a:gd name="connsiteY2" fmla="*/ 36189 h 3641696"/>
              <a:gd name="connsiteX3" fmla="*/ 3585368 w 3600173"/>
              <a:gd name="connsiteY3" fmla="*/ 578583 h 3641696"/>
              <a:gd name="connsiteX4" fmla="*/ 3422275 w 3600173"/>
              <a:gd name="connsiteY4" fmla="*/ 1744579 h 3641696"/>
              <a:gd name="connsiteX5" fmla="*/ 2418119 w 3600173"/>
              <a:gd name="connsiteY5" fmla="*/ 2466313 h 3641696"/>
              <a:gd name="connsiteX6" fmla="*/ 1725699 w 3600173"/>
              <a:gd name="connsiteY6" fmla="*/ 3603494 h 3641696"/>
              <a:gd name="connsiteX7" fmla="*/ 655596 w 3600173"/>
              <a:gd name="connsiteY7" fmla="*/ 3176135 h 3641696"/>
              <a:gd name="connsiteX8" fmla="*/ 118603 w 3600173"/>
              <a:gd name="connsiteY8" fmla="*/ 2837366 h 3641696"/>
              <a:gd name="connsiteX9" fmla="*/ 0 w 3600173"/>
              <a:gd name="connsiteY9" fmla="*/ 2767675 h 3641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00173" h="3641696">
                <a:moveTo>
                  <a:pt x="0" y="0"/>
                </a:moveTo>
                <a:lnTo>
                  <a:pt x="3553146" y="0"/>
                </a:lnTo>
                <a:lnTo>
                  <a:pt x="3557756" y="36189"/>
                </a:lnTo>
                <a:cubicBezTo>
                  <a:pt x="3574524" y="211453"/>
                  <a:pt x="3578196" y="398382"/>
                  <a:pt x="3585368" y="578583"/>
                </a:cubicBezTo>
                <a:cubicBezTo>
                  <a:pt x="3603713" y="1055407"/>
                  <a:pt x="3642447" y="1481448"/>
                  <a:pt x="3422275" y="1744579"/>
                </a:cubicBezTo>
                <a:cubicBezTo>
                  <a:pt x="3202104" y="2007711"/>
                  <a:pt x="2718535" y="2104993"/>
                  <a:pt x="2418119" y="2466313"/>
                </a:cubicBezTo>
                <a:cubicBezTo>
                  <a:pt x="2117705" y="2827632"/>
                  <a:pt x="1996727" y="3453766"/>
                  <a:pt x="1725699" y="3603494"/>
                </a:cubicBezTo>
                <a:cubicBezTo>
                  <a:pt x="1454670" y="3753222"/>
                  <a:pt x="1026938" y="3431814"/>
                  <a:pt x="655596" y="3176135"/>
                </a:cubicBezTo>
                <a:cubicBezTo>
                  <a:pt x="468456" y="3050541"/>
                  <a:pt x="294680" y="2942501"/>
                  <a:pt x="118603" y="2837366"/>
                </a:cubicBezTo>
                <a:lnTo>
                  <a:pt x="0" y="27676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18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69018B2-048D-FF43-B3D7-114F852DEB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AF114-DD92-E647-907D-74139E204E4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7970B7A9-442C-1340-8DC8-409AA40C3D4F}"/>
              </a:ext>
            </a:extLst>
          </p:cNvPr>
          <p:cNvSpPr/>
          <p:nvPr/>
        </p:nvSpPr>
        <p:spPr>
          <a:xfrm flipH="1">
            <a:off x="-2" y="0"/>
            <a:ext cx="5049522" cy="6858000"/>
          </a:xfrm>
          <a:custGeom>
            <a:avLst/>
            <a:gdLst>
              <a:gd name="connsiteX0" fmla="*/ 5659121 w 5659121"/>
              <a:gd name="connsiteY0" fmla="*/ 0 h 6858000"/>
              <a:gd name="connsiteX1" fmla="*/ 782941 w 5659121"/>
              <a:gd name="connsiteY1" fmla="*/ 0 h 6858000"/>
              <a:gd name="connsiteX2" fmla="*/ 619626 w 5659121"/>
              <a:gd name="connsiteY2" fmla="*/ 143256 h 6858000"/>
              <a:gd name="connsiteX3" fmla="*/ 130286 w 5659121"/>
              <a:gd name="connsiteY3" fmla="*/ 848923 h 6858000"/>
              <a:gd name="connsiteX4" fmla="*/ 456920 w 5659121"/>
              <a:gd name="connsiteY4" fmla="*/ 1697848 h 6858000"/>
              <a:gd name="connsiteX5" fmla="*/ 228155 w 5659121"/>
              <a:gd name="connsiteY5" fmla="*/ 2546773 h 6858000"/>
              <a:gd name="connsiteX6" fmla="*/ 1044128 w 5659121"/>
              <a:gd name="connsiteY6" fmla="*/ 3395697 h 6858000"/>
              <a:gd name="connsiteX7" fmla="*/ 946260 w 5659121"/>
              <a:gd name="connsiteY7" fmla="*/ 4244622 h 6858000"/>
              <a:gd name="connsiteX8" fmla="*/ 554789 w 5659121"/>
              <a:gd name="connsiteY8" fmla="*/ 5093547 h 6858000"/>
              <a:gd name="connsiteX9" fmla="*/ 521757 w 5659121"/>
              <a:gd name="connsiteY9" fmla="*/ 5942471 h 6858000"/>
              <a:gd name="connsiteX10" fmla="*/ 0 w 5659121"/>
              <a:gd name="connsiteY10" fmla="*/ 6791396 h 6858000"/>
              <a:gd name="connsiteX11" fmla="*/ 4444 w 5659121"/>
              <a:gd name="connsiteY11" fmla="*/ 6844130 h 6858000"/>
              <a:gd name="connsiteX12" fmla="*/ 7809 w 5659121"/>
              <a:gd name="connsiteY12" fmla="*/ 6858000 h 6858000"/>
              <a:gd name="connsiteX13" fmla="*/ 5659121 w 5659121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659121" h="6858000">
                <a:moveTo>
                  <a:pt x="5659121" y="0"/>
                </a:moveTo>
                <a:lnTo>
                  <a:pt x="782941" y="0"/>
                </a:lnTo>
                <a:lnTo>
                  <a:pt x="619626" y="143256"/>
                </a:lnTo>
                <a:cubicBezTo>
                  <a:pt x="458755" y="281205"/>
                  <a:pt x="128451" y="566126"/>
                  <a:pt x="130286" y="848923"/>
                </a:cubicBezTo>
                <a:cubicBezTo>
                  <a:pt x="128451" y="1130129"/>
                  <a:pt x="458755" y="1415050"/>
                  <a:pt x="456920" y="1697848"/>
                </a:cubicBezTo>
                <a:cubicBezTo>
                  <a:pt x="458755" y="1979055"/>
                  <a:pt x="128451" y="2263975"/>
                  <a:pt x="228155" y="2546773"/>
                </a:cubicBezTo>
                <a:cubicBezTo>
                  <a:pt x="324186" y="2827979"/>
                  <a:pt x="850226" y="3112899"/>
                  <a:pt x="1044128" y="3395697"/>
                </a:cubicBezTo>
                <a:cubicBezTo>
                  <a:pt x="1241698" y="3676905"/>
                  <a:pt x="1107130" y="3961825"/>
                  <a:pt x="946260" y="4244622"/>
                </a:cubicBezTo>
                <a:cubicBezTo>
                  <a:pt x="782942" y="4525828"/>
                  <a:pt x="587207" y="4810749"/>
                  <a:pt x="554789" y="5093547"/>
                </a:cubicBezTo>
                <a:cubicBezTo>
                  <a:pt x="519923" y="5374753"/>
                  <a:pt x="654491" y="5659673"/>
                  <a:pt x="521757" y="5942471"/>
                </a:cubicBezTo>
                <a:cubicBezTo>
                  <a:pt x="391471" y="6223678"/>
                  <a:pt x="0" y="6508598"/>
                  <a:pt x="0" y="6791396"/>
                </a:cubicBezTo>
                <a:cubicBezTo>
                  <a:pt x="0" y="6808971"/>
                  <a:pt x="1529" y="6826561"/>
                  <a:pt x="4444" y="6844130"/>
                </a:cubicBezTo>
                <a:lnTo>
                  <a:pt x="7809" y="6858000"/>
                </a:lnTo>
                <a:lnTo>
                  <a:pt x="5659121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CB8C6-F476-1C41-90BB-E8B644B83628}"/>
              </a:ext>
            </a:extLst>
          </p:cNvPr>
          <p:cNvSpPr txBox="1"/>
          <p:nvPr/>
        </p:nvSpPr>
        <p:spPr>
          <a:xfrm>
            <a:off x="813342" y="1300481"/>
            <a:ext cx="2681797" cy="168210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 Business Expertise</a:t>
            </a:r>
            <a:endParaRPr lang="en-US" sz="4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373E03-4D6F-1A48-BC1B-08FD1A528F29}"/>
              </a:ext>
            </a:extLst>
          </p:cNvPr>
          <p:cNvSpPr txBox="1"/>
          <p:nvPr/>
        </p:nvSpPr>
        <p:spPr>
          <a:xfrm>
            <a:off x="812800" y="3209391"/>
            <a:ext cx="2682240" cy="240908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Vivamus</a:t>
            </a:r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eu</a:t>
            </a:r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mattis</a:t>
            </a:r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ipsum. Sed </a:t>
            </a:r>
            <a:r>
              <a:rPr lang="en-US" sz="14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pretium</a:t>
            </a:r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condimentum</a:t>
            </a:r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aliquam</a:t>
            </a:r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Sed </a:t>
            </a:r>
            <a:r>
              <a:rPr lang="en-US" sz="14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sollicitudin</a:t>
            </a:r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auctor </a:t>
            </a:r>
            <a:r>
              <a:rPr lang="en-US" sz="14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sit </a:t>
            </a:r>
            <a:r>
              <a:rPr lang="en-US" sz="14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lobortis</a:t>
            </a:r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odio</a:t>
            </a:r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rutrum</a:t>
            </a:r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ut.</a:t>
            </a:r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Morbi cursus diam </a:t>
            </a:r>
            <a:r>
              <a:rPr lang="en-US" sz="14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nec</a:t>
            </a:r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mauris</a:t>
            </a:r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fringilla</a:t>
            </a:r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dapibus</a:t>
            </a:r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ultrices</a:t>
            </a:r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turpis</a:t>
            </a:r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aliquet</a:t>
            </a:r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Fusce</a:t>
            </a:r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facilisis</a:t>
            </a:r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at </a:t>
            </a:r>
            <a:r>
              <a:rPr lang="en-US" sz="14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laoreet</a:t>
            </a:r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bibendum</a:t>
            </a:r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lacus</a:t>
            </a:r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sem</a:t>
            </a:r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dapibus</a:t>
            </a:r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sapien</a:t>
            </a:r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F09F160-766A-5F4A-B610-C69B745ABE67}"/>
              </a:ext>
            </a:extLst>
          </p:cNvPr>
          <p:cNvSpPr/>
          <p:nvPr/>
        </p:nvSpPr>
        <p:spPr>
          <a:xfrm>
            <a:off x="5862322" y="1095854"/>
            <a:ext cx="1083733" cy="10837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3EDDC0-04C6-C64C-833B-EBB8351B5DE8}"/>
              </a:ext>
            </a:extLst>
          </p:cNvPr>
          <p:cNvSpPr txBox="1"/>
          <p:nvPr/>
        </p:nvSpPr>
        <p:spPr>
          <a:xfrm>
            <a:off x="5862322" y="2609250"/>
            <a:ext cx="2499360" cy="54034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Lorem ipsum dolor sit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Donec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sagittis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velit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sed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bibendum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95FBE1-20AD-BE43-90AE-A150A2D17E05}"/>
              </a:ext>
            </a:extLst>
          </p:cNvPr>
          <p:cNvSpPr txBox="1"/>
          <p:nvPr/>
        </p:nvSpPr>
        <p:spPr>
          <a:xfrm>
            <a:off x="5862322" y="2327310"/>
            <a:ext cx="2499360" cy="2420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Digital Marketing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C3C4E1-C0FE-9A44-B765-52B1F8C97B70}"/>
              </a:ext>
            </a:extLst>
          </p:cNvPr>
          <p:cNvSpPr/>
          <p:nvPr/>
        </p:nvSpPr>
        <p:spPr>
          <a:xfrm>
            <a:off x="5862322" y="3778094"/>
            <a:ext cx="1083733" cy="10837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D2AC6B-3EC8-6247-ABFF-63679A2B3A26}"/>
              </a:ext>
            </a:extLst>
          </p:cNvPr>
          <p:cNvSpPr txBox="1"/>
          <p:nvPr/>
        </p:nvSpPr>
        <p:spPr>
          <a:xfrm>
            <a:off x="5862322" y="5291490"/>
            <a:ext cx="2499360" cy="54034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Lorem ipsum dolor sit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Donec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sagittis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velit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sed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bibendum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967F1A-F644-8F41-A252-E4A86B7B9F4D}"/>
              </a:ext>
            </a:extLst>
          </p:cNvPr>
          <p:cNvSpPr txBox="1"/>
          <p:nvPr/>
        </p:nvSpPr>
        <p:spPr>
          <a:xfrm>
            <a:off x="5862322" y="5009550"/>
            <a:ext cx="2499360" cy="2420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Copywriting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E76FCED-FA59-714A-8FAC-208D8509715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2287" y="1385819"/>
            <a:ext cx="503802" cy="503802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D65EF74-28E2-8846-B0C6-8A2FDC84E03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27097" y="4042869"/>
            <a:ext cx="554182" cy="55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51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B5E3567-870D-4540-A9EB-8040448E0060}"/>
              </a:ext>
            </a:extLst>
          </p:cNvPr>
          <p:cNvSpPr/>
          <p:nvPr/>
        </p:nvSpPr>
        <p:spPr>
          <a:xfrm>
            <a:off x="7853082" y="2"/>
            <a:ext cx="4338919" cy="2339786"/>
          </a:xfrm>
          <a:custGeom>
            <a:avLst/>
            <a:gdLst>
              <a:gd name="connsiteX0" fmla="*/ 110130 w 5019305"/>
              <a:gd name="connsiteY0" fmla="*/ 0 h 2388415"/>
              <a:gd name="connsiteX1" fmla="*/ 5019305 w 5019305"/>
              <a:gd name="connsiteY1" fmla="*/ 0 h 2388415"/>
              <a:gd name="connsiteX2" fmla="*/ 5019305 w 5019305"/>
              <a:gd name="connsiteY2" fmla="*/ 1070477 h 2388415"/>
              <a:gd name="connsiteX3" fmla="*/ 4936176 w 5019305"/>
              <a:gd name="connsiteY3" fmla="*/ 1094870 h 2388415"/>
              <a:gd name="connsiteX4" fmla="*/ 4148499 w 5019305"/>
              <a:gd name="connsiteY4" fmla="*/ 1322495 h 2388415"/>
              <a:gd name="connsiteX5" fmla="*/ 3051133 w 5019305"/>
              <a:gd name="connsiteY5" fmla="*/ 2103583 h 2388415"/>
              <a:gd name="connsiteX6" fmla="*/ 1756606 w 5019305"/>
              <a:gd name="connsiteY6" fmla="*/ 2337799 h 2388415"/>
              <a:gd name="connsiteX7" fmla="*/ 635717 w 5019305"/>
              <a:gd name="connsiteY7" fmla="*/ 1437558 h 2388415"/>
              <a:gd name="connsiteX8" fmla="*/ 14070 w 5019305"/>
              <a:gd name="connsiteY8" fmla="*/ 223126 h 2388415"/>
              <a:gd name="connsiteX9" fmla="*/ 67060 w 5019305"/>
              <a:gd name="connsiteY9" fmla="*/ 74528 h 2388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19305" h="2388415">
                <a:moveTo>
                  <a:pt x="110130" y="0"/>
                </a:moveTo>
                <a:lnTo>
                  <a:pt x="5019305" y="0"/>
                </a:lnTo>
                <a:lnTo>
                  <a:pt x="5019305" y="1070477"/>
                </a:lnTo>
                <a:lnTo>
                  <a:pt x="4936176" y="1094870"/>
                </a:lnTo>
                <a:cubicBezTo>
                  <a:pt x="4670069" y="1166577"/>
                  <a:pt x="4382297" y="1225276"/>
                  <a:pt x="4148499" y="1322495"/>
                </a:cubicBezTo>
                <a:cubicBezTo>
                  <a:pt x="3676995" y="1517462"/>
                  <a:pt x="3425300" y="1865985"/>
                  <a:pt x="3051133" y="2103583"/>
                </a:cubicBezTo>
                <a:cubicBezTo>
                  <a:pt x="2676965" y="2341182"/>
                  <a:pt x="2175887" y="2464470"/>
                  <a:pt x="1756606" y="2337799"/>
                </a:cubicBezTo>
                <a:cubicBezTo>
                  <a:pt x="1333411" y="2211655"/>
                  <a:pt x="988102" y="1836076"/>
                  <a:pt x="635717" y="1437558"/>
                </a:cubicBezTo>
                <a:cubicBezTo>
                  <a:pt x="283334" y="1039040"/>
                  <a:pt x="-76125" y="617581"/>
                  <a:pt x="14070" y="223126"/>
                </a:cubicBezTo>
                <a:cubicBezTo>
                  <a:pt x="25279" y="173330"/>
                  <a:pt x="43444" y="123904"/>
                  <a:pt x="67060" y="745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2DB0C39F-9C0E-6941-8205-0B9FDEB81D7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5377" y="1086968"/>
            <a:ext cx="5148457" cy="4684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B9454F-46BB-414D-8B37-56DE25EC7780}"/>
              </a:ext>
            </a:extLst>
          </p:cNvPr>
          <p:cNvSpPr txBox="1"/>
          <p:nvPr/>
        </p:nvSpPr>
        <p:spPr>
          <a:xfrm>
            <a:off x="805955" y="1353949"/>
            <a:ext cx="5168125" cy="1173694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 Your Design</a:t>
            </a:r>
          </a:p>
          <a:p>
            <a:pPr>
              <a:lnSpc>
                <a:spcPct val="90000"/>
              </a:lnSpc>
            </a:pPr>
            <a:r>
              <a:rPr lang="en-US" sz="4000" b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lang="en-US" sz="4000" b="1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Desktop Mockups</a:t>
            </a:r>
            <a:endParaRPr lang="en-US" sz="4000" b="1" dirty="0">
              <a:solidFill>
                <a:schemeClr val="accent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1851FA-5FBA-B947-A6CA-0FB4FFDE12DD}"/>
              </a:ext>
            </a:extLst>
          </p:cNvPr>
          <p:cNvSpPr txBox="1"/>
          <p:nvPr/>
        </p:nvSpPr>
        <p:spPr>
          <a:xfrm>
            <a:off x="800101" y="2721369"/>
            <a:ext cx="4982133" cy="131538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Lorem ipsum dolor sit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Vivamus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eu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mattis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ipsum. Sed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pretium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condimentum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aliquam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Sed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sollicitudin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auctor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sit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lobortis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odio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rutrum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ut.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Morbi cursus diam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nec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mauris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fringilla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dapibus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ultrices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turpis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aliquet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Fusce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facilisis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erat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laoreet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bibendum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lacus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dapibus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sapien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sit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suscipit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erat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nulla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sed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justo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700FC5D-AE63-8D4C-927E-AD8B9B4280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95C12B-680C-F942-AD91-7CCE50F4EE3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C6161C1-5A5D-E34B-BC4F-AC3B4EEDFBF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AD966DB-32FE-3D43-A587-D2535E2C362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D4FD832-6EAB-5644-8251-8B17897773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972849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38913BC5-53AC-4D4C-BE99-A4407AA20B2E}"/>
              </a:ext>
            </a:extLst>
          </p:cNvPr>
          <p:cNvSpPr/>
          <p:nvPr/>
        </p:nvSpPr>
        <p:spPr>
          <a:xfrm rot="10800000">
            <a:off x="-1" y="4036753"/>
            <a:ext cx="3222575" cy="2821247"/>
          </a:xfrm>
          <a:custGeom>
            <a:avLst/>
            <a:gdLst>
              <a:gd name="connsiteX0" fmla="*/ 1800765 w 3222575"/>
              <a:gd name="connsiteY0" fmla="*/ 2339433 h 2339786"/>
              <a:gd name="connsiteX1" fmla="*/ 1518491 w 3222575"/>
              <a:gd name="connsiteY1" fmla="*/ 2290201 h 2339786"/>
              <a:gd name="connsiteX2" fmla="*/ 549543 w 3222575"/>
              <a:gd name="connsiteY2" fmla="*/ 1408289 h 2339786"/>
              <a:gd name="connsiteX3" fmla="*/ 12163 w 3222575"/>
              <a:gd name="connsiteY3" fmla="*/ 218583 h 2339786"/>
              <a:gd name="connsiteX4" fmla="*/ 57970 w 3222575"/>
              <a:gd name="connsiteY4" fmla="*/ 73011 h 2339786"/>
              <a:gd name="connsiteX5" fmla="*/ 95202 w 3222575"/>
              <a:gd name="connsiteY5" fmla="*/ 0 h 2339786"/>
              <a:gd name="connsiteX6" fmla="*/ 3222575 w 3222575"/>
              <a:gd name="connsiteY6" fmla="*/ 0 h 2339786"/>
              <a:gd name="connsiteX7" fmla="*/ 3222575 w 3222575"/>
              <a:gd name="connsiteY7" fmla="*/ 1535452 h 2339786"/>
              <a:gd name="connsiteX8" fmla="*/ 3192174 w 3222575"/>
              <a:gd name="connsiteY8" fmla="*/ 1560240 h 2339786"/>
              <a:gd name="connsiteX9" fmla="*/ 2637540 w 3222575"/>
              <a:gd name="connsiteY9" fmla="*/ 2060753 h 2339786"/>
              <a:gd name="connsiteX10" fmla="*/ 1800765 w 3222575"/>
              <a:gd name="connsiteY10" fmla="*/ 2339433 h 233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22575" h="2339786">
                <a:moveTo>
                  <a:pt x="1800765" y="2339433"/>
                </a:moveTo>
                <a:cubicBezTo>
                  <a:pt x="1704134" y="2336942"/>
                  <a:pt x="1609103" y="2321224"/>
                  <a:pt x="1518491" y="2290201"/>
                </a:cubicBezTo>
                <a:cubicBezTo>
                  <a:pt x="1152662" y="2166625"/>
                  <a:pt x="854161" y="1798693"/>
                  <a:pt x="549543" y="1408289"/>
                </a:cubicBezTo>
                <a:cubicBezTo>
                  <a:pt x="244927" y="1017885"/>
                  <a:pt x="-65806" y="605007"/>
                  <a:pt x="12163" y="218583"/>
                </a:cubicBezTo>
                <a:cubicBezTo>
                  <a:pt x="21852" y="169801"/>
                  <a:pt x="37555" y="121382"/>
                  <a:pt x="57970" y="73011"/>
                </a:cubicBezTo>
                <a:lnTo>
                  <a:pt x="95202" y="0"/>
                </a:lnTo>
                <a:lnTo>
                  <a:pt x="3222575" y="0"/>
                </a:lnTo>
                <a:lnTo>
                  <a:pt x="3222575" y="1535452"/>
                </a:lnTo>
                <a:lnTo>
                  <a:pt x="3192174" y="1560240"/>
                </a:lnTo>
                <a:cubicBezTo>
                  <a:pt x="3000494" y="1727355"/>
                  <a:pt x="2839695" y="1915278"/>
                  <a:pt x="2637540" y="2060753"/>
                </a:cubicBezTo>
                <a:cubicBezTo>
                  <a:pt x="2394954" y="2235325"/>
                  <a:pt x="2090658" y="2346905"/>
                  <a:pt x="1800765" y="23394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67371F1F-B0A2-8040-8C44-FEF9316EC0C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7017" y="852742"/>
            <a:ext cx="2592095" cy="51525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309C0C-C9E9-854E-9675-6509DAB7CEE4}"/>
              </a:ext>
            </a:extLst>
          </p:cNvPr>
          <p:cNvSpPr txBox="1"/>
          <p:nvPr/>
        </p:nvSpPr>
        <p:spPr>
          <a:xfrm>
            <a:off x="5836461" y="1353949"/>
            <a:ext cx="4974599" cy="1173694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a Unique</a:t>
            </a:r>
          </a:p>
          <a:p>
            <a:pPr>
              <a:lnSpc>
                <a:spcPct val="90000"/>
              </a:lnSpc>
            </a:pPr>
            <a:r>
              <a:rPr lang="en-US" sz="4000" b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Smartphone Mockup</a:t>
            </a:r>
            <a:endParaRPr lang="en-US" sz="4000" b="1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A2612-299D-704F-B2EB-D4AB8F617861}"/>
              </a:ext>
            </a:extLst>
          </p:cNvPr>
          <p:cNvSpPr txBox="1"/>
          <p:nvPr/>
        </p:nvSpPr>
        <p:spPr>
          <a:xfrm>
            <a:off x="5830607" y="2721369"/>
            <a:ext cx="4982133" cy="131538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Lorem ipsum dolor sit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Vivamus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eu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mattis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ipsum. Sed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pretium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condimentum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aliquam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Sed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sollicitudin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auctor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sit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lobortis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odio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rutrum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ut.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Morbi cursus diam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nec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mauris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fringilla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dapibus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ultrices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turpis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aliquet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Fusce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facilisis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erat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laoreet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bibendum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lacus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dapibus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sapien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sit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suscipit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erat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nulla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sed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justo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4FED558-28E9-2E49-8DF8-6AB9EDB1AD07}"/>
              </a:ext>
            </a:extLst>
          </p:cNvPr>
          <p:cNvSpPr/>
          <p:nvPr/>
        </p:nvSpPr>
        <p:spPr>
          <a:xfrm>
            <a:off x="7533124" y="4567137"/>
            <a:ext cx="3058161" cy="60601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69BF92-10E8-C943-87C8-1A14193AD45C}"/>
              </a:ext>
            </a:extLst>
          </p:cNvPr>
          <p:cNvSpPr txBox="1"/>
          <p:nvPr/>
        </p:nvSpPr>
        <p:spPr>
          <a:xfrm>
            <a:off x="7896127" y="4722751"/>
            <a:ext cx="1694768" cy="29478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</a:t>
            </a:r>
            <a:r>
              <a:rPr lang="en-US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Started</a:t>
            </a:r>
          </a:p>
        </p:txBody>
      </p:sp>
      <p:sp>
        <p:nvSpPr>
          <p:cNvPr id="11" name="Graphic 8">
            <a:extLst>
              <a:ext uri="{FF2B5EF4-FFF2-40B4-BE49-F238E27FC236}">
                <a16:creationId xmlns:a16="http://schemas.microsoft.com/office/drawing/2014/main" id="{9DF7448D-C1E0-D142-AA50-91804D8364CC}"/>
              </a:ext>
            </a:extLst>
          </p:cNvPr>
          <p:cNvSpPr/>
          <p:nvPr/>
        </p:nvSpPr>
        <p:spPr>
          <a:xfrm>
            <a:off x="9859480" y="4751957"/>
            <a:ext cx="487987" cy="236368"/>
          </a:xfrm>
          <a:custGeom>
            <a:avLst/>
            <a:gdLst>
              <a:gd name="connsiteX0" fmla="*/ 776905 w 785909"/>
              <a:gd name="connsiteY0" fmla="*/ 168607 h 380674"/>
              <a:gd name="connsiteX1" fmla="*/ 776877 w 785909"/>
              <a:gd name="connsiteY1" fmla="*/ 168577 h 380674"/>
              <a:gd name="connsiteX2" fmla="*/ 616466 w 785909"/>
              <a:gd name="connsiteY2" fmla="*/ 8940 h 380674"/>
              <a:gd name="connsiteX3" fmla="*/ 573049 w 785909"/>
              <a:gd name="connsiteY3" fmla="*/ 9044 h 380674"/>
              <a:gd name="connsiteX4" fmla="*/ 573152 w 785909"/>
              <a:gd name="connsiteY4" fmla="*/ 52459 h 380674"/>
              <a:gd name="connsiteX5" fmla="*/ 680852 w 785909"/>
              <a:gd name="connsiteY5" fmla="*/ 159638 h 380674"/>
              <a:gd name="connsiteX6" fmla="*/ 30700 w 785909"/>
              <a:gd name="connsiteY6" fmla="*/ 159638 h 380674"/>
              <a:gd name="connsiteX7" fmla="*/ 0 w 785909"/>
              <a:gd name="connsiteY7" fmla="*/ 190337 h 380674"/>
              <a:gd name="connsiteX8" fmla="*/ 30700 w 785909"/>
              <a:gd name="connsiteY8" fmla="*/ 221037 h 380674"/>
              <a:gd name="connsiteX9" fmla="*/ 680851 w 785909"/>
              <a:gd name="connsiteY9" fmla="*/ 221037 h 380674"/>
              <a:gd name="connsiteX10" fmla="*/ 573153 w 785909"/>
              <a:gd name="connsiteY10" fmla="*/ 328215 h 380674"/>
              <a:gd name="connsiteX11" fmla="*/ 573050 w 785909"/>
              <a:gd name="connsiteY11" fmla="*/ 371630 h 380674"/>
              <a:gd name="connsiteX12" fmla="*/ 616467 w 785909"/>
              <a:gd name="connsiteY12" fmla="*/ 371735 h 380674"/>
              <a:gd name="connsiteX13" fmla="*/ 776879 w 785909"/>
              <a:gd name="connsiteY13" fmla="*/ 212097 h 380674"/>
              <a:gd name="connsiteX14" fmla="*/ 776906 w 785909"/>
              <a:gd name="connsiteY14" fmla="*/ 212068 h 380674"/>
              <a:gd name="connsiteX15" fmla="*/ 776905 w 785909"/>
              <a:gd name="connsiteY15" fmla="*/ 168607 h 380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85909" h="380674">
                <a:moveTo>
                  <a:pt x="776905" y="168607"/>
                </a:moveTo>
                <a:cubicBezTo>
                  <a:pt x="776896" y="168597"/>
                  <a:pt x="776888" y="168587"/>
                  <a:pt x="776877" y="168577"/>
                </a:cubicBezTo>
                <a:lnTo>
                  <a:pt x="616466" y="8940"/>
                </a:lnTo>
                <a:cubicBezTo>
                  <a:pt x="604448" y="-3019"/>
                  <a:pt x="585011" y="-2975"/>
                  <a:pt x="573049" y="9044"/>
                </a:cubicBezTo>
                <a:cubicBezTo>
                  <a:pt x="561088" y="21061"/>
                  <a:pt x="561134" y="40499"/>
                  <a:pt x="573152" y="52459"/>
                </a:cubicBezTo>
                <a:lnTo>
                  <a:pt x="680852" y="159638"/>
                </a:lnTo>
                <a:lnTo>
                  <a:pt x="30700" y="159638"/>
                </a:lnTo>
                <a:cubicBezTo>
                  <a:pt x="13744" y="159638"/>
                  <a:pt x="0" y="173382"/>
                  <a:pt x="0" y="190337"/>
                </a:cubicBezTo>
                <a:cubicBezTo>
                  <a:pt x="0" y="207293"/>
                  <a:pt x="13744" y="221037"/>
                  <a:pt x="30700" y="221037"/>
                </a:cubicBezTo>
                <a:lnTo>
                  <a:pt x="680851" y="221037"/>
                </a:lnTo>
                <a:lnTo>
                  <a:pt x="573153" y="328215"/>
                </a:lnTo>
                <a:cubicBezTo>
                  <a:pt x="561136" y="340176"/>
                  <a:pt x="561090" y="359613"/>
                  <a:pt x="573050" y="371630"/>
                </a:cubicBezTo>
                <a:cubicBezTo>
                  <a:pt x="585013" y="383651"/>
                  <a:pt x="604452" y="383692"/>
                  <a:pt x="616467" y="371735"/>
                </a:cubicBezTo>
                <a:lnTo>
                  <a:pt x="776879" y="212097"/>
                </a:lnTo>
                <a:cubicBezTo>
                  <a:pt x="776888" y="212088"/>
                  <a:pt x="776896" y="212077"/>
                  <a:pt x="776906" y="212068"/>
                </a:cubicBezTo>
                <a:cubicBezTo>
                  <a:pt x="788930" y="200067"/>
                  <a:pt x="788891" y="180567"/>
                  <a:pt x="776905" y="168607"/>
                </a:cubicBezTo>
                <a:close/>
              </a:path>
            </a:pathLst>
          </a:custGeom>
          <a:solidFill>
            <a:schemeClr val="bg1"/>
          </a:solidFill>
          <a:ln w="1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3E62261-956C-394E-84AF-4BC00098AF8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6" name="Picture 5" descr="A picture containing keyboard, dark&#10;&#10;Description automatically generated">
            <a:extLst>
              <a:ext uri="{FF2B5EF4-FFF2-40B4-BE49-F238E27FC236}">
                <a16:creationId xmlns:a16="http://schemas.microsoft.com/office/drawing/2014/main" id="{A2ACFA02-B485-AB44-B4A8-27B80AFC70C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4656" y="1910950"/>
            <a:ext cx="1909716" cy="3036099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AC724B-EB13-E741-BE51-22FECFB7E8F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4186892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E7C17F7-9C26-DB48-99A9-D52C09A5034B}"/>
              </a:ext>
            </a:extLst>
          </p:cNvPr>
          <p:cNvGrpSpPr/>
          <p:nvPr/>
        </p:nvGrpSpPr>
        <p:grpSpPr>
          <a:xfrm>
            <a:off x="4135120" y="1"/>
            <a:ext cx="7818654" cy="6858000"/>
            <a:chOff x="4459705" y="1"/>
            <a:chExt cx="742749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A4EBDE3F-B4A7-C044-ADB9-4CFE7D80DBA2}"/>
                </a:ext>
              </a:extLst>
            </p:cNvPr>
            <p:cNvSpPr/>
            <p:nvPr/>
          </p:nvSpPr>
          <p:spPr>
            <a:xfrm>
              <a:off x="5454316" y="1"/>
              <a:ext cx="6432883" cy="6858000"/>
            </a:xfrm>
            <a:custGeom>
              <a:avLst/>
              <a:gdLst>
                <a:gd name="connsiteX0" fmla="*/ 3456420 w 8012563"/>
                <a:gd name="connsiteY0" fmla="*/ 0 h 6858000"/>
                <a:gd name="connsiteX1" fmla="*/ 8012563 w 8012563"/>
                <a:gd name="connsiteY1" fmla="*/ 0 h 6858000"/>
                <a:gd name="connsiteX2" fmla="*/ 7998407 w 8012563"/>
                <a:gd name="connsiteY2" fmla="*/ 30453 h 6858000"/>
                <a:gd name="connsiteX3" fmla="*/ 7537454 w 8012563"/>
                <a:gd name="connsiteY3" fmla="*/ 950076 h 6858000"/>
                <a:gd name="connsiteX4" fmla="*/ 7333002 w 8012563"/>
                <a:gd name="connsiteY4" fmla="*/ 2308172 h 6858000"/>
                <a:gd name="connsiteX5" fmla="*/ 6655975 w 8012563"/>
                <a:gd name="connsiteY5" fmla="*/ 3512398 h 6858000"/>
                <a:gd name="connsiteX6" fmla="*/ 5807470 w 8012563"/>
                <a:gd name="connsiteY6" fmla="*/ 4660792 h 6858000"/>
                <a:gd name="connsiteX7" fmla="*/ 6117456 w 8012563"/>
                <a:gd name="connsiteY7" fmla="*/ 6186388 h 6858000"/>
                <a:gd name="connsiteX8" fmla="*/ 5424361 w 8012563"/>
                <a:gd name="connsiteY8" fmla="*/ 6850481 h 6858000"/>
                <a:gd name="connsiteX9" fmla="*/ 5414519 w 8012563"/>
                <a:gd name="connsiteY9" fmla="*/ 6858000 h 6858000"/>
                <a:gd name="connsiteX10" fmla="*/ 0 w 8012563"/>
                <a:gd name="connsiteY10" fmla="*/ 6858000 h 6858000"/>
                <a:gd name="connsiteX11" fmla="*/ 34519 w 8012563"/>
                <a:gd name="connsiteY11" fmla="*/ 6692061 h 6858000"/>
                <a:gd name="connsiteX12" fmla="*/ 329265 w 8012563"/>
                <a:gd name="connsiteY12" fmla="*/ 6080096 h 6858000"/>
                <a:gd name="connsiteX13" fmla="*/ 1691104 w 8012563"/>
                <a:gd name="connsiteY13" fmla="*/ 5142159 h 6858000"/>
                <a:gd name="connsiteX14" fmla="*/ 2164449 w 8012563"/>
                <a:gd name="connsiteY14" fmla="*/ 3872881 h 6858000"/>
                <a:gd name="connsiteX15" fmla="*/ 2341100 w 8012563"/>
                <a:gd name="connsiteY15" fmla="*/ 2492958 h 6858000"/>
                <a:gd name="connsiteX16" fmla="*/ 3068300 w 8012563"/>
                <a:gd name="connsiteY16" fmla="*/ 1318350 h 6858000"/>
                <a:gd name="connsiteX17" fmla="*/ 3457556 w 8012563"/>
                <a:gd name="connsiteY17" fmla="*/ 17713 h 6858000"/>
                <a:gd name="connsiteX18" fmla="*/ 3456420 w 8012563"/>
                <a:gd name="connsiteY18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012563" h="6858000">
                  <a:moveTo>
                    <a:pt x="3456420" y="0"/>
                  </a:moveTo>
                  <a:lnTo>
                    <a:pt x="8012563" y="0"/>
                  </a:lnTo>
                  <a:lnTo>
                    <a:pt x="7998407" y="30453"/>
                  </a:lnTo>
                  <a:cubicBezTo>
                    <a:pt x="7844977" y="336315"/>
                    <a:pt x="7640428" y="627661"/>
                    <a:pt x="7537454" y="950076"/>
                  </a:cubicBezTo>
                  <a:cubicBezTo>
                    <a:pt x="7396110" y="1375976"/>
                    <a:pt x="7432462" y="1865965"/>
                    <a:pt x="7333002" y="2308172"/>
                  </a:cubicBezTo>
                  <a:cubicBezTo>
                    <a:pt x="7234327" y="2747964"/>
                    <a:pt x="7013058" y="3154072"/>
                    <a:pt x="6655975" y="3512398"/>
                  </a:cubicBezTo>
                  <a:cubicBezTo>
                    <a:pt x="6299679" y="3868310"/>
                    <a:pt x="5820788" y="4190537"/>
                    <a:pt x="5807470" y="4660792"/>
                  </a:cubicBezTo>
                  <a:cubicBezTo>
                    <a:pt x="5799769" y="5130205"/>
                    <a:pt x="6254755" y="5756501"/>
                    <a:pt x="6117456" y="6186388"/>
                  </a:cubicBezTo>
                  <a:cubicBezTo>
                    <a:pt x="6029117" y="6452575"/>
                    <a:pt x="5708290" y="6645499"/>
                    <a:pt x="5424361" y="6850481"/>
                  </a:cubicBezTo>
                  <a:lnTo>
                    <a:pt x="5414519" y="6858000"/>
                  </a:lnTo>
                  <a:lnTo>
                    <a:pt x="0" y="6858000"/>
                  </a:lnTo>
                  <a:lnTo>
                    <a:pt x="34519" y="6692061"/>
                  </a:lnTo>
                  <a:cubicBezTo>
                    <a:pt x="86474" y="6470056"/>
                    <a:pt x="164794" y="6258222"/>
                    <a:pt x="329265" y="6080096"/>
                  </a:cubicBezTo>
                  <a:cubicBezTo>
                    <a:pt x="655921" y="5720282"/>
                    <a:pt x="1322498" y="5483618"/>
                    <a:pt x="1691104" y="5142159"/>
                  </a:cubicBezTo>
                  <a:cubicBezTo>
                    <a:pt x="2057425" y="4797138"/>
                    <a:pt x="2136961" y="4341551"/>
                    <a:pt x="2164449" y="3872881"/>
                  </a:cubicBezTo>
                  <a:cubicBezTo>
                    <a:pt x="2197584" y="3403606"/>
                    <a:pt x="2181925" y="2912520"/>
                    <a:pt x="2341100" y="2492958"/>
                  </a:cubicBezTo>
                  <a:cubicBezTo>
                    <a:pt x="2496403" y="2069243"/>
                    <a:pt x="2829796" y="1708327"/>
                    <a:pt x="3068300" y="1318350"/>
                  </a:cubicBezTo>
                  <a:cubicBezTo>
                    <a:pt x="3310866" y="927177"/>
                    <a:pt x="3469733" y="501176"/>
                    <a:pt x="3457556" y="17713"/>
                  </a:cubicBezTo>
                  <a:lnTo>
                    <a:pt x="345642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6AE8F769-ACC6-424E-B151-F8BAFD60D9A1}"/>
                </a:ext>
              </a:extLst>
            </p:cNvPr>
            <p:cNvSpPr/>
            <p:nvPr/>
          </p:nvSpPr>
          <p:spPr>
            <a:xfrm>
              <a:off x="4459705" y="1"/>
              <a:ext cx="7427494" cy="6858000"/>
            </a:xfrm>
            <a:custGeom>
              <a:avLst/>
              <a:gdLst>
                <a:gd name="connsiteX0" fmla="*/ 3456420 w 8012563"/>
                <a:gd name="connsiteY0" fmla="*/ 0 h 6858000"/>
                <a:gd name="connsiteX1" fmla="*/ 8012563 w 8012563"/>
                <a:gd name="connsiteY1" fmla="*/ 0 h 6858000"/>
                <a:gd name="connsiteX2" fmla="*/ 7998407 w 8012563"/>
                <a:gd name="connsiteY2" fmla="*/ 30453 h 6858000"/>
                <a:gd name="connsiteX3" fmla="*/ 7537454 w 8012563"/>
                <a:gd name="connsiteY3" fmla="*/ 950076 h 6858000"/>
                <a:gd name="connsiteX4" fmla="*/ 7333002 w 8012563"/>
                <a:gd name="connsiteY4" fmla="*/ 2308172 h 6858000"/>
                <a:gd name="connsiteX5" fmla="*/ 6655975 w 8012563"/>
                <a:gd name="connsiteY5" fmla="*/ 3512398 h 6858000"/>
                <a:gd name="connsiteX6" fmla="*/ 5807470 w 8012563"/>
                <a:gd name="connsiteY6" fmla="*/ 4660792 h 6858000"/>
                <a:gd name="connsiteX7" fmla="*/ 6117456 w 8012563"/>
                <a:gd name="connsiteY7" fmla="*/ 6186388 h 6858000"/>
                <a:gd name="connsiteX8" fmla="*/ 5424361 w 8012563"/>
                <a:gd name="connsiteY8" fmla="*/ 6850481 h 6858000"/>
                <a:gd name="connsiteX9" fmla="*/ 5414519 w 8012563"/>
                <a:gd name="connsiteY9" fmla="*/ 6858000 h 6858000"/>
                <a:gd name="connsiteX10" fmla="*/ 0 w 8012563"/>
                <a:gd name="connsiteY10" fmla="*/ 6858000 h 6858000"/>
                <a:gd name="connsiteX11" fmla="*/ 34519 w 8012563"/>
                <a:gd name="connsiteY11" fmla="*/ 6692061 h 6858000"/>
                <a:gd name="connsiteX12" fmla="*/ 329265 w 8012563"/>
                <a:gd name="connsiteY12" fmla="*/ 6080096 h 6858000"/>
                <a:gd name="connsiteX13" fmla="*/ 1691104 w 8012563"/>
                <a:gd name="connsiteY13" fmla="*/ 5142159 h 6858000"/>
                <a:gd name="connsiteX14" fmla="*/ 2164449 w 8012563"/>
                <a:gd name="connsiteY14" fmla="*/ 3872881 h 6858000"/>
                <a:gd name="connsiteX15" fmla="*/ 2341100 w 8012563"/>
                <a:gd name="connsiteY15" fmla="*/ 2492958 h 6858000"/>
                <a:gd name="connsiteX16" fmla="*/ 3068300 w 8012563"/>
                <a:gd name="connsiteY16" fmla="*/ 1318350 h 6858000"/>
                <a:gd name="connsiteX17" fmla="*/ 3457556 w 8012563"/>
                <a:gd name="connsiteY17" fmla="*/ 17713 h 6858000"/>
                <a:gd name="connsiteX18" fmla="*/ 3456420 w 8012563"/>
                <a:gd name="connsiteY18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012563" h="6858000">
                  <a:moveTo>
                    <a:pt x="3456420" y="0"/>
                  </a:moveTo>
                  <a:lnTo>
                    <a:pt x="8012563" y="0"/>
                  </a:lnTo>
                  <a:lnTo>
                    <a:pt x="7998407" y="30453"/>
                  </a:lnTo>
                  <a:cubicBezTo>
                    <a:pt x="7844977" y="336315"/>
                    <a:pt x="7640428" y="627661"/>
                    <a:pt x="7537454" y="950076"/>
                  </a:cubicBezTo>
                  <a:cubicBezTo>
                    <a:pt x="7396110" y="1375976"/>
                    <a:pt x="7432462" y="1865965"/>
                    <a:pt x="7333002" y="2308172"/>
                  </a:cubicBezTo>
                  <a:cubicBezTo>
                    <a:pt x="7234327" y="2747964"/>
                    <a:pt x="7013058" y="3154072"/>
                    <a:pt x="6655975" y="3512398"/>
                  </a:cubicBezTo>
                  <a:cubicBezTo>
                    <a:pt x="6299679" y="3868310"/>
                    <a:pt x="5820788" y="4190537"/>
                    <a:pt x="5807470" y="4660792"/>
                  </a:cubicBezTo>
                  <a:cubicBezTo>
                    <a:pt x="5799769" y="5130205"/>
                    <a:pt x="6254755" y="5756501"/>
                    <a:pt x="6117456" y="6186388"/>
                  </a:cubicBezTo>
                  <a:cubicBezTo>
                    <a:pt x="6029117" y="6452575"/>
                    <a:pt x="5708290" y="6645499"/>
                    <a:pt x="5424361" y="6850481"/>
                  </a:cubicBezTo>
                  <a:lnTo>
                    <a:pt x="5414519" y="6858000"/>
                  </a:lnTo>
                  <a:lnTo>
                    <a:pt x="0" y="6858000"/>
                  </a:lnTo>
                  <a:lnTo>
                    <a:pt x="34519" y="6692061"/>
                  </a:lnTo>
                  <a:cubicBezTo>
                    <a:pt x="86474" y="6470056"/>
                    <a:pt x="164794" y="6258222"/>
                    <a:pt x="329265" y="6080096"/>
                  </a:cubicBezTo>
                  <a:cubicBezTo>
                    <a:pt x="655921" y="5720282"/>
                    <a:pt x="1322498" y="5483618"/>
                    <a:pt x="1691104" y="5142159"/>
                  </a:cubicBezTo>
                  <a:cubicBezTo>
                    <a:pt x="2057425" y="4797138"/>
                    <a:pt x="2136961" y="4341551"/>
                    <a:pt x="2164449" y="3872881"/>
                  </a:cubicBezTo>
                  <a:cubicBezTo>
                    <a:pt x="2197584" y="3403606"/>
                    <a:pt x="2181925" y="2912520"/>
                    <a:pt x="2341100" y="2492958"/>
                  </a:cubicBezTo>
                  <a:cubicBezTo>
                    <a:pt x="2496403" y="2069243"/>
                    <a:pt x="2829796" y="1708327"/>
                    <a:pt x="3068300" y="1318350"/>
                  </a:cubicBezTo>
                  <a:cubicBezTo>
                    <a:pt x="3310866" y="927177"/>
                    <a:pt x="3469733" y="501176"/>
                    <a:pt x="3457556" y="17713"/>
                  </a:cubicBezTo>
                  <a:lnTo>
                    <a:pt x="3456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black computer screen&#10;&#10;Description automatically generated with low confidence">
            <a:extLst>
              <a:ext uri="{FF2B5EF4-FFF2-40B4-BE49-F238E27FC236}">
                <a16:creationId xmlns:a16="http://schemas.microsoft.com/office/drawing/2014/main" id="{509BE34C-8E53-F644-9F4C-B6889DC2B1C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1669381"/>
            <a:ext cx="5664297" cy="35192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99A492-9700-8D4C-B15C-E17794443377}"/>
              </a:ext>
            </a:extLst>
          </p:cNvPr>
          <p:cNvSpPr txBox="1"/>
          <p:nvPr/>
        </p:nvSpPr>
        <p:spPr>
          <a:xfrm>
            <a:off x="805955" y="1669381"/>
            <a:ext cx="4609325" cy="1173694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Design Mockups</a:t>
            </a:r>
          </a:p>
          <a:p>
            <a:pPr>
              <a:lnSpc>
                <a:spcPct val="90000"/>
              </a:lnSpc>
            </a:pPr>
            <a:r>
              <a:rPr lang="en-US" sz="4000" b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</a:t>
            </a:r>
            <a:r>
              <a:rPr lang="en-US" sz="4000" b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Your PC</a:t>
            </a:r>
            <a:endParaRPr lang="en-US" sz="4000" b="1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E46C93-DF81-1A44-BCF4-115265352531}"/>
              </a:ext>
            </a:extLst>
          </p:cNvPr>
          <p:cNvSpPr txBox="1"/>
          <p:nvPr/>
        </p:nvSpPr>
        <p:spPr>
          <a:xfrm>
            <a:off x="800101" y="3036801"/>
            <a:ext cx="4609325" cy="136708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Lorem ipsum dolor sit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Vivamus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eu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mattis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ipsum. Sed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pretium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condimentum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aliquam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Sed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sollicitudin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auctor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sit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lobortis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odio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rutrum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ut.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Morbi cursus diam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nec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mauris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fringilla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dapibus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ultrices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turpis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aliquet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Fusce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facilisis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erat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laoreet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bibendum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lacus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dapibus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sapien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sit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suscipit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94FCCD-1106-F046-9AAC-22559D83A044}"/>
              </a:ext>
            </a:extLst>
          </p:cNvPr>
          <p:cNvSpPr/>
          <p:nvPr/>
        </p:nvSpPr>
        <p:spPr>
          <a:xfrm>
            <a:off x="800101" y="4764778"/>
            <a:ext cx="3058161" cy="60601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80CD8B-E3DD-8F49-AC54-D1B11BBC2097}"/>
              </a:ext>
            </a:extLst>
          </p:cNvPr>
          <p:cNvSpPr txBox="1"/>
          <p:nvPr/>
        </p:nvSpPr>
        <p:spPr>
          <a:xfrm>
            <a:off x="1163104" y="4920392"/>
            <a:ext cx="1694768" cy="29478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Learn How</a:t>
            </a:r>
            <a:endParaRPr lang="en-US" sz="1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Graphic 8">
            <a:extLst>
              <a:ext uri="{FF2B5EF4-FFF2-40B4-BE49-F238E27FC236}">
                <a16:creationId xmlns:a16="http://schemas.microsoft.com/office/drawing/2014/main" id="{3C743D55-7D69-0947-AB60-DD59F8E7D037}"/>
              </a:ext>
            </a:extLst>
          </p:cNvPr>
          <p:cNvSpPr/>
          <p:nvPr/>
        </p:nvSpPr>
        <p:spPr>
          <a:xfrm>
            <a:off x="3126457" y="4949598"/>
            <a:ext cx="487987" cy="236368"/>
          </a:xfrm>
          <a:custGeom>
            <a:avLst/>
            <a:gdLst>
              <a:gd name="connsiteX0" fmla="*/ 776905 w 785909"/>
              <a:gd name="connsiteY0" fmla="*/ 168607 h 380674"/>
              <a:gd name="connsiteX1" fmla="*/ 776877 w 785909"/>
              <a:gd name="connsiteY1" fmla="*/ 168577 h 380674"/>
              <a:gd name="connsiteX2" fmla="*/ 616466 w 785909"/>
              <a:gd name="connsiteY2" fmla="*/ 8940 h 380674"/>
              <a:gd name="connsiteX3" fmla="*/ 573049 w 785909"/>
              <a:gd name="connsiteY3" fmla="*/ 9044 h 380674"/>
              <a:gd name="connsiteX4" fmla="*/ 573152 w 785909"/>
              <a:gd name="connsiteY4" fmla="*/ 52459 h 380674"/>
              <a:gd name="connsiteX5" fmla="*/ 680852 w 785909"/>
              <a:gd name="connsiteY5" fmla="*/ 159638 h 380674"/>
              <a:gd name="connsiteX6" fmla="*/ 30700 w 785909"/>
              <a:gd name="connsiteY6" fmla="*/ 159638 h 380674"/>
              <a:gd name="connsiteX7" fmla="*/ 0 w 785909"/>
              <a:gd name="connsiteY7" fmla="*/ 190337 h 380674"/>
              <a:gd name="connsiteX8" fmla="*/ 30700 w 785909"/>
              <a:gd name="connsiteY8" fmla="*/ 221037 h 380674"/>
              <a:gd name="connsiteX9" fmla="*/ 680851 w 785909"/>
              <a:gd name="connsiteY9" fmla="*/ 221037 h 380674"/>
              <a:gd name="connsiteX10" fmla="*/ 573153 w 785909"/>
              <a:gd name="connsiteY10" fmla="*/ 328215 h 380674"/>
              <a:gd name="connsiteX11" fmla="*/ 573050 w 785909"/>
              <a:gd name="connsiteY11" fmla="*/ 371630 h 380674"/>
              <a:gd name="connsiteX12" fmla="*/ 616467 w 785909"/>
              <a:gd name="connsiteY12" fmla="*/ 371735 h 380674"/>
              <a:gd name="connsiteX13" fmla="*/ 776879 w 785909"/>
              <a:gd name="connsiteY13" fmla="*/ 212097 h 380674"/>
              <a:gd name="connsiteX14" fmla="*/ 776906 w 785909"/>
              <a:gd name="connsiteY14" fmla="*/ 212068 h 380674"/>
              <a:gd name="connsiteX15" fmla="*/ 776905 w 785909"/>
              <a:gd name="connsiteY15" fmla="*/ 168607 h 380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85909" h="380674">
                <a:moveTo>
                  <a:pt x="776905" y="168607"/>
                </a:moveTo>
                <a:cubicBezTo>
                  <a:pt x="776896" y="168597"/>
                  <a:pt x="776888" y="168587"/>
                  <a:pt x="776877" y="168577"/>
                </a:cubicBezTo>
                <a:lnTo>
                  <a:pt x="616466" y="8940"/>
                </a:lnTo>
                <a:cubicBezTo>
                  <a:pt x="604448" y="-3019"/>
                  <a:pt x="585011" y="-2975"/>
                  <a:pt x="573049" y="9044"/>
                </a:cubicBezTo>
                <a:cubicBezTo>
                  <a:pt x="561088" y="21061"/>
                  <a:pt x="561134" y="40499"/>
                  <a:pt x="573152" y="52459"/>
                </a:cubicBezTo>
                <a:lnTo>
                  <a:pt x="680852" y="159638"/>
                </a:lnTo>
                <a:lnTo>
                  <a:pt x="30700" y="159638"/>
                </a:lnTo>
                <a:cubicBezTo>
                  <a:pt x="13744" y="159638"/>
                  <a:pt x="0" y="173382"/>
                  <a:pt x="0" y="190337"/>
                </a:cubicBezTo>
                <a:cubicBezTo>
                  <a:pt x="0" y="207293"/>
                  <a:pt x="13744" y="221037"/>
                  <a:pt x="30700" y="221037"/>
                </a:cubicBezTo>
                <a:lnTo>
                  <a:pt x="680851" y="221037"/>
                </a:lnTo>
                <a:lnTo>
                  <a:pt x="573153" y="328215"/>
                </a:lnTo>
                <a:cubicBezTo>
                  <a:pt x="561136" y="340176"/>
                  <a:pt x="561090" y="359613"/>
                  <a:pt x="573050" y="371630"/>
                </a:cubicBezTo>
                <a:cubicBezTo>
                  <a:pt x="585013" y="383651"/>
                  <a:pt x="604452" y="383692"/>
                  <a:pt x="616467" y="371735"/>
                </a:cubicBezTo>
                <a:lnTo>
                  <a:pt x="776879" y="212097"/>
                </a:lnTo>
                <a:cubicBezTo>
                  <a:pt x="776888" y="212088"/>
                  <a:pt x="776896" y="212077"/>
                  <a:pt x="776906" y="212068"/>
                </a:cubicBezTo>
                <a:cubicBezTo>
                  <a:pt x="788930" y="200067"/>
                  <a:pt x="788891" y="180567"/>
                  <a:pt x="776905" y="168607"/>
                </a:cubicBezTo>
                <a:close/>
              </a:path>
            </a:pathLst>
          </a:custGeom>
          <a:solidFill>
            <a:schemeClr val="bg1"/>
          </a:solidFill>
          <a:ln w="1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5C55FD8-FD7D-5844-825A-45CA4EDE569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05234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F44E66-09C8-DD44-A5A2-1DE848A5428A}"/>
              </a:ext>
            </a:extLst>
          </p:cNvPr>
          <p:cNvSpPr txBox="1"/>
          <p:nvPr/>
        </p:nvSpPr>
        <p:spPr>
          <a:xfrm>
            <a:off x="805955" y="1756220"/>
            <a:ext cx="4375645" cy="1173694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 Design </a:t>
            </a:r>
            <a:endParaRPr lang="en-US" sz="4000" b="1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90000"/>
              </a:lnSpc>
            </a:pPr>
            <a:r>
              <a:rPr lang="en-US" sz="4000" b="1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Awards</a:t>
            </a:r>
            <a:endParaRPr lang="en-US" sz="4000" b="1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79F872-A022-8549-AFD3-49BE9DC50D67}"/>
              </a:ext>
            </a:extLst>
          </p:cNvPr>
          <p:cNvSpPr txBox="1"/>
          <p:nvPr/>
        </p:nvSpPr>
        <p:spPr>
          <a:xfrm>
            <a:off x="800101" y="3123640"/>
            <a:ext cx="4381499" cy="19970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Lorem ipsum dolor sit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Vivamus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eu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mattis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ipsum. Sed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pretium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condimentum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aliquam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Sed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sollicitudin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auctor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sit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lobortis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odio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rutrum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ut.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Morbi cursus diam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nec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mauris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fringilla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dapibus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ultrices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turpis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aliquet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Fusce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facilisis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erat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laoreet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bibendum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lacus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dapibus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sapien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sit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suscipit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erat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nulla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sed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justo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Lorem ipsum dolor sit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In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faucibus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eleifend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nunc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Proin in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augue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  <p:sp>
        <p:nvSpPr>
          <p:cNvPr id="6" name="Round Same-side Corner of Rectangle 5">
            <a:extLst>
              <a:ext uri="{FF2B5EF4-FFF2-40B4-BE49-F238E27FC236}">
                <a16:creationId xmlns:a16="http://schemas.microsoft.com/office/drawing/2014/main" id="{AADB537B-3164-7E4F-B7D0-377CBF9430AD}"/>
              </a:ext>
            </a:extLst>
          </p:cNvPr>
          <p:cNvSpPr/>
          <p:nvPr/>
        </p:nvSpPr>
        <p:spPr>
          <a:xfrm rot="16200000">
            <a:off x="7858760" y="-1036880"/>
            <a:ext cx="2570480" cy="609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-side Corner of Rectangle 6">
            <a:extLst>
              <a:ext uri="{FF2B5EF4-FFF2-40B4-BE49-F238E27FC236}">
                <a16:creationId xmlns:a16="http://schemas.microsoft.com/office/drawing/2014/main" id="{458BB71E-9B04-344F-8CA4-BA65C28A9980}"/>
              </a:ext>
            </a:extLst>
          </p:cNvPr>
          <p:cNvSpPr/>
          <p:nvPr/>
        </p:nvSpPr>
        <p:spPr>
          <a:xfrm rot="16200000">
            <a:off x="7858760" y="1686000"/>
            <a:ext cx="2570480" cy="609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6AD97D-3B96-E440-AA3B-D973756E7845}"/>
              </a:ext>
            </a:extLst>
          </p:cNvPr>
          <p:cNvSpPr txBox="1"/>
          <p:nvPr/>
        </p:nvSpPr>
        <p:spPr>
          <a:xfrm>
            <a:off x="8886685" y="2011120"/>
            <a:ext cx="2499360" cy="54034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Lorem ipsum dolor sit </a:t>
            </a:r>
            <a:r>
              <a:rPr lang="en-US" sz="11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1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en-US" sz="1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en-US" sz="1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Donec </a:t>
            </a:r>
            <a:r>
              <a:rPr lang="en-US" sz="11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sagittis</a:t>
            </a:r>
            <a:r>
              <a:rPr lang="en-US" sz="1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velit</a:t>
            </a:r>
            <a:r>
              <a:rPr lang="en-US" sz="1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sed </a:t>
            </a:r>
            <a:r>
              <a:rPr lang="en-US" sz="11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bibendum</a:t>
            </a:r>
            <a:r>
              <a:rPr lang="en-US" sz="1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sz="1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8CE8D7-87D7-764C-8BFB-94B58F59277A}"/>
              </a:ext>
            </a:extLst>
          </p:cNvPr>
          <p:cNvSpPr txBox="1"/>
          <p:nvPr/>
        </p:nvSpPr>
        <p:spPr>
          <a:xfrm>
            <a:off x="8886685" y="1449671"/>
            <a:ext cx="2499360" cy="51749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Best Photography,</a:t>
            </a:r>
            <a:br>
              <a:rPr lang="en-US" sz="16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6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Event Socials, 2021</a:t>
            </a:r>
            <a:endParaRPr lang="en-US" sz="1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F2BDD4-70E6-DF4E-9963-D90F46B26753}"/>
              </a:ext>
            </a:extLst>
          </p:cNvPr>
          <p:cNvSpPr txBox="1"/>
          <p:nvPr/>
        </p:nvSpPr>
        <p:spPr>
          <a:xfrm>
            <a:off x="8886685" y="4754320"/>
            <a:ext cx="2499360" cy="54034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Lorem ipsum dolor sit </a:t>
            </a:r>
            <a:r>
              <a:rPr lang="en-US" sz="11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1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en-US" sz="1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en-US" sz="1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Donec </a:t>
            </a:r>
            <a:r>
              <a:rPr lang="en-US" sz="11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sagittis</a:t>
            </a:r>
            <a:r>
              <a:rPr lang="en-US" sz="1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velit</a:t>
            </a:r>
            <a:r>
              <a:rPr lang="en-US" sz="1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sed </a:t>
            </a:r>
            <a:r>
              <a:rPr lang="en-US" sz="11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bibendum</a:t>
            </a:r>
            <a:r>
              <a:rPr lang="en-US" sz="1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sz="1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E08666-6A7C-6D46-9B51-C70F92FE2D2C}"/>
              </a:ext>
            </a:extLst>
          </p:cNvPr>
          <p:cNvSpPr txBox="1"/>
          <p:nvPr/>
        </p:nvSpPr>
        <p:spPr>
          <a:xfrm>
            <a:off x="8886685" y="4192871"/>
            <a:ext cx="2499360" cy="51749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Best Illustration, </a:t>
            </a:r>
            <a:br>
              <a:rPr lang="en-US" sz="16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6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Artee, 2022</a:t>
            </a:r>
            <a:endParaRPr lang="en-US" sz="1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26CB5FD-6F45-E943-A53B-E5E86F9389A8}"/>
              </a:ext>
            </a:extLst>
          </p:cNvPr>
          <p:cNvSpPr/>
          <p:nvPr/>
        </p:nvSpPr>
        <p:spPr>
          <a:xfrm>
            <a:off x="5121211" y="389365"/>
            <a:ext cx="766441" cy="7664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6EBC879-2C28-8542-A811-35A9E6B904EC}"/>
              </a:ext>
            </a:extLst>
          </p:cNvPr>
          <p:cNvSpPr/>
          <p:nvPr/>
        </p:nvSpPr>
        <p:spPr>
          <a:xfrm rot="2470396">
            <a:off x="5473210" y="1517081"/>
            <a:ext cx="599917" cy="478280"/>
          </a:xfrm>
          <a:custGeom>
            <a:avLst/>
            <a:gdLst>
              <a:gd name="connsiteX0" fmla="*/ 778015 w 1556031"/>
              <a:gd name="connsiteY0" fmla="*/ 403449 h 1127760"/>
              <a:gd name="connsiteX1" fmla="*/ 392347 w 1556031"/>
              <a:gd name="connsiteY1" fmla="*/ 911664 h 1127760"/>
              <a:gd name="connsiteX2" fmla="*/ 1163682 w 1556031"/>
              <a:gd name="connsiteY2" fmla="*/ 911664 h 1127760"/>
              <a:gd name="connsiteX3" fmla="*/ 778016 w 1556031"/>
              <a:gd name="connsiteY3" fmla="*/ 0 h 1127760"/>
              <a:gd name="connsiteX4" fmla="*/ 1556031 w 1556031"/>
              <a:gd name="connsiteY4" fmla="*/ 1127760 h 1127760"/>
              <a:gd name="connsiteX5" fmla="*/ 0 w 1556031"/>
              <a:gd name="connsiteY5" fmla="*/ 1127760 h 1127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6031" h="1127760">
                <a:moveTo>
                  <a:pt x="778015" y="403449"/>
                </a:moveTo>
                <a:lnTo>
                  <a:pt x="392347" y="911664"/>
                </a:lnTo>
                <a:lnTo>
                  <a:pt x="1163682" y="911664"/>
                </a:lnTo>
                <a:close/>
                <a:moveTo>
                  <a:pt x="778016" y="0"/>
                </a:moveTo>
                <a:lnTo>
                  <a:pt x="1556031" y="1127760"/>
                </a:lnTo>
                <a:lnTo>
                  <a:pt x="0" y="112776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E05FC56-D6BD-7D44-B139-E7FA3F19D4F9}"/>
              </a:ext>
            </a:extLst>
          </p:cNvPr>
          <p:cNvSpPr/>
          <p:nvPr/>
        </p:nvSpPr>
        <p:spPr>
          <a:xfrm>
            <a:off x="5527313" y="3325075"/>
            <a:ext cx="694316" cy="694316"/>
          </a:xfrm>
          <a:custGeom>
            <a:avLst/>
            <a:gdLst>
              <a:gd name="connsiteX0" fmla="*/ 452121 w 904240"/>
              <a:gd name="connsiteY0" fmla="*/ 143317 h 904240"/>
              <a:gd name="connsiteX1" fmla="*/ 143317 w 904240"/>
              <a:gd name="connsiteY1" fmla="*/ 452121 h 904240"/>
              <a:gd name="connsiteX2" fmla="*/ 452121 w 904240"/>
              <a:gd name="connsiteY2" fmla="*/ 760925 h 904240"/>
              <a:gd name="connsiteX3" fmla="*/ 760925 w 904240"/>
              <a:gd name="connsiteY3" fmla="*/ 452121 h 904240"/>
              <a:gd name="connsiteX4" fmla="*/ 452121 w 904240"/>
              <a:gd name="connsiteY4" fmla="*/ 143317 h 904240"/>
              <a:gd name="connsiteX5" fmla="*/ 452120 w 904240"/>
              <a:gd name="connsiteY5" fmla="*/ 0 h 904240"/>
              <a:gd name="connsiteX6" fmla="*/ 904240 w 904240"/>
              <a:gd name="connsiteY6" fmla="*/ 452120 h 904240"/>
              <a:gd name="connsiteX7" fmla="*/ 452120 w 904240"/>
              <a:gd name="connsiteY7" fmla="*/ 904240 h 904240"/>
              <a:gd name="connsiteX8" fmla="*/ 0 w 904240"/>
              <a:gd name="connsiteY8" fmla="*/ 452120 h 904240"/>
              <a:gd name="connsiteX9" fmla="*/ 452120 w 904240"/>
              <a:gd name="connsiteY9" fmla="*/ 0 h 90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4240" h="904240">
                <a:moveTo>
                  <a:pt x="452121" y="143317"/>
                </a:moveTo>
                <a:cubicBezTo>
                  <a:pt x="281573" y="143317"/>
                  <a:pt x="143317" y="281573"/>
                  <a:pt x="143317" y="452121"/>
                </a:cubicBezTo>
                <a:cubicBezTo>
                  <a:pt x="143317" y="622669"/>
                  <a:pt x="281573" y="760925"/>
                  <a:pt x="452121" y="760925"/>
                </a:cubicBezTo>
                <a:cubicBezTo>
                  <a:pt x="622669" y="760925"/>
                  <a:pt x="760925" y="622669"/>
                  <a:pt x="760925" y="452121"/>
                </a:cubicBezTo>
                <a:cubicBezTo>
                  <a:pt x="760925" y="281573"/>
                  <a:pt x="622669" y="143317"/>
                  <a:pt x="452121" y="143317"/>
                </a:cubicBezTo>
                <a:close/>
                <a:moveTo>
                  <a:pt x="452120" y="0"/>
                </a:moveTo>
                <a:cubicBezTo>
                  <a:pt x="701819" y="0"/>
                  <a:pt x="904240" y="202421"/>
                  <a:pt x="904240" y="452120"/>
                </a:cubicBezTo>
                <a:cubicBezTo>
                  <a:pt x="904240" y="701819"/>
                  <a:pt x="701819" y="904240"/>
                  <a:pt x="452120" y="904240"/>
                </a:cubicBezTo>
                <a:cubicBezTo>
                  <a:pt x="202421" y="904240"/>
                  <a:pt x="0" y="701819"/>
                  <a:pt x="0" y="452120"/>
                </a:cubicBezTo>
                <a:cubicBezTo>
                  <a:pt x="0" y="202421"/>
                  <a:pt x="202421" y="0"/>
                  <a:pt x="452120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08735E6-1A69-4B43-B1C7-C46E98DC5781}"/>
              </a:ext>
            </a:extLst>
          </p:cNvPr>
          <p:cNvSpPr/>
          <p:nvPr/>
        </p:nvSpPr>
        <p:spPr>
          <a:xfrm>
            <a:off x="5738659" y="5713282"/>
            <a:ext cx="611913" cy="6119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98C5EB8-5223-354D-BA2B-1A860CF82B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E20AF3-59DD-C349-A571-D6BE16B2017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530585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9D0FBC-0B5C-0340-8B02-D99AE963E4C5}"/>
              </a:ext>
            </a:extLst>
          </p:cNvPr>
          <p:cNvSpPr txBox="1"/>
          <p:nvPr/>
        </p:nvSpPr>
        <p:spPr>
          <a:xfrm>
            <a:off x="1425523" y="1371600"/>
            <a:ext cx="3515445" cy="615526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Contact Me</a:t>
            </a:r>
            <a:endParaRPr lang="en-US" sz="4000" b="1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F8692F-22DF-4D40-9C03-89F210062399}"/>
              </a:ext>
            </a:extLst>
          </p:cNvPr>
          <p:cNvSpPr txBox="1"/>
          <p:nvPr/>
        </p:nvSpPr>
        <p:spPr>
          <a:xfrm>
            <a:off x="2726337" y="2660041"/>
            <a:ext cx="2214631" cy="54035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59 West 46th Street, </a:t>
            </a:r>
            <a:b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New York City, </a:t>
            </a:r>
            <a:b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NY 10036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4DF314-7ABE-194A-A902-31D65FD9C8D9}"/>
              </a:ext>
            </a:extLst>
          </p:cNvPr>
          <p:cNvSpPr txBox="1"/>
          <p:nvPr/>
        </p:nvSpPr>
        <p:spPr>
          <a:xfrm>
            <a:off x="2726337" y="2378101"/>
            <a:ext cx="2214631" cy="2420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Address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21FA76-2191-C542-8802-90012EFB29B8}"/>
              </a:ext>
            </a:extLst>
          </p:cNvPr>
          <p:cNvSpPr txBox="1"/>
          <p:nvPr/>
        </p:nvSpPr>
        <p:spPr>
          <a:xfrm>
            <a:off x="2726337" y="3950958"/>
            <a:ext cx="2214631" cy="37899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+99 345 7681</a:t>
            </a:r>
          </a:p>
          <a:p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contact@joy</a:t>
            </a:r>
            <a:endParaRPr lang="en-US" sz="1100" dirty="0">
              <a:solidFill>
                <a:schemeClr val="tx2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629999-8D57-E94E-9DED-FD8ACC22CAEA}"/>
              </a:ext>
            </a:extLst>
          </p:cNvPr>
          <p:cNvSpPr txBox="1"/>
          <p:nvPr/>
        </p:nvSpPr>
        <p:spPr>
          <a:xfrm>
            <a:off x="2726337" y="3669018"/>
            <a:ext cx="2214631" cy="2420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Phone </a:t>
            </a:r>
            <a:r>
              <a:rPr lang="en-US" sz="1600" b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&amp; Email</a:t>
            </a:r>
            <a:endParaRPr lang="en-US" sz="1600" b="1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1E2893-859D-D142-B219-74D7FBB91351}"/>
              </a:ext>
            </a:extLst>
          </p:cNvPr>
          <p:cNvSpPr txBox="1"/>
          <p:nvPr/>
        </p:nvSpPr>
        <p:spPr>
          <a:xfrm>
            <a:off x="2726337" y="4959487"/>
            <a:ext cx="2214631" cy="70172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Facebook/Joy</a:t>
            </a:r>
          </a:p>
          <a:p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Instagram/Joy</a:t>
            </a:r>
          </a:p>
          <a:p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Twitter/Joy</a:t>
            </a:r>
          </a:p>
          <a:p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LinkedIn/Joy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EC7C1F-4CD0-5B4F-BF4A-A03952C9BD6A}"/>
              </a:ext>
            </a:extLst>
          </p:cNvPr>
          <p:cNvSpPr txBox="1"/>
          <p:nvPr/>
        </p:nvSpPr>
        <p:spPr>
          <a:xfrm>
            <a:off x="2726337" y="4677547"/>
            <a:ext cx="2214631" cy="2420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Social Media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C6CD78-D56D-CB4B-BAA5-86EF0D4AE41E}"/>
              </a:ext>
            </a:extLst>
          </p:cNvPr>
          <p:cNvSpPr/>
          <p:nvPr/>
        </p:nvSpPr>
        <p:spPr>
          <a:xfrm>
            <a:off x="1425522" y="2301925"/>
            <a:ext cx="992605" cy="9926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F284BF-DD6E-0240-8B7C-982FACFC8BA3}"/>
              </a:ext>
            </a:extLst>
          </p:cNvPr>
          <p:cNvSpPr/>
          <p:nvPr/>
        </p:nvSpPr>
        <p:spPr>
          <a:xfrm>
            <a:off x="1425522" y="3498712"/>
            <a:ext cx="992605" cy="9926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A9B38A-7A9D-4F4D-ADAB-C9A4E0B6E7A7}"/>
              </a:ext>
            </a:extLst>
          </p:cNvPr>
          <p:cNvSpPr/>
          <p:nvPr/>
        </p:nvSpPr>
        <p:spPr>
          <a:xfrm>
            <a:off x="1425522" y="4695499"/>
            <a:ext cx="992605" cy="99260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A20F340-AD11-994A-A673-DBBBEDCB708D}"/>
              </a:ext>
            </a:extLst>
          </p:cNvPr>
          <p:cNvSpPr/>
          <p:nvPr/>
        </p:nvSpPr>
        <p:spPr>
          <a:xfrm rot="5400000" flipH="1" flipV="1">
            <a:off x="6998371" y="1664368"/>
            <a:ext cx="6858001" cy="3529264"/>
          </a:xfrm>
          <a:custGeom>
            <a:avLst/>
            <a:gdLst>
              <a:gd name="connsiteX0" fmla="*/ 6858001 w 6858001"/>
              <a:gd name="connsiteY0" fmla="*/ 3043458 h 4190998"/>
              <a:gd name="connsiteX1" fmla="*/ 6858001 w 6858001"/>
              <a:gd name="connsiteY1" fmla="*/ 4190998 h 4190998"/>
              <a:gd name="connsiteX2" fmla="*/ 6537961 w 6858001"/>
              <a:gd name="connsiteY2" fmla="*/ 4190998 h 4190998"/>
              <a:gd name="connsiteX3" fmla="*/ 4937761 w 6858001"/>
              <a:gd name="connsiteY3" fmla="*/ 4190998 h 4190998"/>
              <a:gd name="connsiteX4" fmla="*/ 3017521 w 6858001"/>
              <a:gd name="connsiteY4" fmla="*/ 4190998 h 4190998"/>
              <a:gd name="connsiteX5" fmla="*/ 1097281 w 6858001"/>
              <a:gd name="connsiteY5" fmla="*/ 4190998 h 4190998"/>
              <a:gd name="connsiteX6" fmla="*/ 0 w 6858001"/>
              <a:gd name="connsiteY6" fmla="*/ 4190998 h 4190998"/>
              <a:gd name="connsiteX7" fmla="*/ 0 w 6858001"/>
              <a:gd name="connsiteY7" fmla="*/ 2668162 h 4190998"/>
              <a:gd name="connsiteX8" fmla="*/ 137161 w 6858001"/>
              <a:gd name="connsiteY8" fmla="*/ 2684852 h 4190998"/>
              <a:gd name="connsiteX9" fmla="*/ 1097281 w 6858001"/>
              <a:gd name="connsiteY9" fmla="*/ 2469687 h 4190998"/>
              <a:gd name="connsiteX10" fmla="*/ 3017521 w 6858001"/>
              <a:gd name="connsiteY10" fmla="*/ 556523 h 4190998"/>
              <a:gd name="connsiteX11" fmla="*/ 4937761 w 6858001"/>
              <a:gd name="connsiteY11" fmla="*/ 269639 h 4190998"/>
              <a:gd name="connsiteX12" fmla="*/ 6537961 w 6858001"/>
              <a:gd name="connsiteY12" fmla="*/ 2469687 h 419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1" h="4190998">
                <a:moveTo>
                  <a:pt x="6858001" y="3043458"/>
                </a:moveTo>
                <a:lnTo>
                  <a:pt x="6858001" y="4190998"/>
                </a:lnTo>
                <a:lnTo>
                  <a:pt x="6537961" y="4190998"/>
                </a:lnTo>
                <a:cubicBezTo>
                  <a:pt x="6217921" y="4190998"/>
                  <a:pt x="5577841" y="4190998"/>
                  <a:pt x="4937761" y="4190998"/>
                </a:cubicBezTo>
                <a:cubicBezTo>
                  <a:pt x="4297681" y="4190998"/>
                  <a:pt x="3657601" y="4190998"/>
                  <a:pt x="3017521" y="4190998"/>
                </a:cubicBezTo>
                <a:cubicBezTo>
                  <a:pt x="2377441" y="4190998"/>
                  <a:pt x="1737361" y="4190998"/>
                  <a:pt x="1097281" y="4190998"/>
                </a:cubicBezTo>
                <a:lnTo>
                  <a:pt x="0" y="4190998"/>
                </a:lnTo>
                <a:lnTo>
                  <a:pt x="0" y="2668162"/>
                </a:lnTo>
                <a:lnTo>
                  <a:pt x="137161" y="2684852"/>
                </a:lnTo>
                <a:cubicBezTo>
                  <a:pt x="457201" y="2707264"/>
                  <a:pt x="777241" y="2657956"/>
                  <a:pt x="1097281" y="2469687"/>
                </a:cubicBezTo>
                <a:cubicBezTo>
                  <a:pt x="1737361" y="2093150"/>
                  <a:pt x="2377441" y="1124915"/>
                  <a:pt x="3017521" y="556523"/>
                </a:cubicBezTo>
                <a:cubicBezTo>
                  <a:pt x="3657601" y="-22626"/>
                  <a:pt x="4297681" y="-201930"/>
                  <a:pt x="4937761" y="269639"/>
                </a:cubicBezTo>
                <a:cubicBezTo>
                  <a:pt x="5577841" y="748379"/>
                  <a:pt x="6217921" y="1895918"/>
                  <a:pt x="6537961" y="2469687"/>
                </a:cubicBezTo>
                <a:close/>
              </a:path>
            </a:pathLst>
          </a:custGeom>
          <a:solidFill>
            <a:schemeClr val="accent3"/>
          </a:solidFill>
          <a:ln w="846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AD4ECC4-347C-5E4B-9427-9A276B49EDDB}"/>
              </a:ext>
            </a:extLst>
          </p:cNvPr>
          <p:cNvSpPr/>
          <p:nvPr/>
        </p:nvSpPr>
        <p:spPr>
          <a:xfrm rot="10800000" flipH="1">
            <a:off x="0" y="5352005"/>
            <a:ext cx="1925053" cy="1505995"/>
          </a:xfrm>
          <a:custGeom>
            <a:avLst/>
            <a:gdLst>
              <a:gd name="connsiteX0" fmla="*/ 0 w 3600173"/>
              <a:gd name="connsiteY0" fmla="*/ 0 h 3641696"/>
              <a:gd name="connsiteX1" fmla="*/ 3553146 w 3600173"/>
              <a:gd name="connsiteY1" fmla="*/ 0 h 3641696"/>
              <a:gd name="connsiteX2" fmla="*/ 3557756 w 3600173"/>
              <a:gd name="connsiteY2" fmla="*/ 36189 h 3641696"/>
              <a:gd name="connsiteX3" fmla="*/ 3585368 w 3600173"/>
              <a:gd name="connsiteY3" fmla="*/ 578583 h 3641696"/>
              <a:gd name="connsiteX4" fmla="*/ 3422275 w 3600173"/>
              <a:gd name="connsiteY4" fmla="*/ 1744579 h 3641696"/>
              <a:gd name="connsiteX5" fmla="*/ 2418119 w 3600173"/>
              <a:gd name="connsiteY5" fmla="*/ 2466313 h 3641696"/>
              <a:gd name="connsiteX6" fmla="*/ 1725699 w 3600173"/>
              <a:gd name="connsiteY6" fmla="*/ 3603494 h 3641696"/>
              <a:gd name="connsiteX7" fmla="*/ 655596 w 3600173"/>
              <a:gd name="connsiteY7" fmla="*/ 3176135 h 3641696"/>
              <a:gd name="connsiteX8" fmla="*/ 118603 w 3600173"/>
              <a:gd name="connsiteY8" fmla="*/ 2837366 h 3641696"/>
              <a:gd name="connsiteX9" fmla="*/ 0 w 3600173"/>
              <a:gd name="connsiteY9" fmla="*/ 2767675 h 3641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00173" h="3641696">
                <a:moveTo>
                  <a:pt x="0" y="0"/>
                </a:moveTo>
                <a:lnTo>
                  <a:pt x="3553146" y="0"/>
                </a:lnTo>
                <a:lnTo>
                  <a:pt x="3557756" y="36189"/>
                </a:lnTo>
                <a:cubicBezTo>
                  <a:pt x="3574524" y="211453"/>
                  <a:pt x="3578196" y="398382"/>
                  <a:pt x="3585368" y="578583"/>
                </a:cubicBezTo>
                <a:cubicBezTo>
                  <a:pt x="3603713" y="1055407"/>
                  <a:pt x="3642447" y="1481448"/>
                  <a:pt x="3422275" y="1744579"/>
                </a:cubicBezTo>
                <a:cubicBezTo>
                  <a:pt x="3202104" y="2007711"/>
                  <a:pt x="2718535" y="2104993"/>
                  <a:pt x="2418119" y="2466313"/>
                </a:cubicBezTo>
                <a:cubicBezTo>
                  <a:pt x="2117705" y="2827632"/>
                  <a:pt x="1996727" y="3453766"/>
                  <a:pt x="1725699" y="3603494"/>
                </a:cubicBezTo>
                <a:cubicBezTo>
                  <a:pt x="1454670" y="3753222"/>
                  <a:pt x="1026938" y="3431814"/>
                  <a:pt x="655596" y="3176135"/>
                </a:cubicBezTo>
                <a:cubicBezTo>
                  <a:pt x="468456" y="3050541"/>
                  <a:pt x="294680" y="2942501"/>
                  <a:pt x="118603" y="2837366"/>
                </a:cubicBezTo>
                <a:lnTo>
                  <a:pt x="0" y="27676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D3F3310-BE97-624D-ADE5-509467C1197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0408" y="2546331"/>
            <a:ext cx="442832" cy="442832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FD03C64-D264-8744-ACF8-C249447FFE3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00408" y="3773597"/>
            <a:ext cx="442832" cy="442832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B07F6B1-017B-264A-B87A-D129D46E8AC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00408" y="4970385"/>
            <a:ext cx="442832" cy="442832"/>
          </a:xfrm>
          <a:prstGeom prst="rect">
            <a:avLst/>
          </a:prstGeom>
        </p:spPr>
      </p:pic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2DED64E-CD59-5E46-BD01-5678993D0C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56922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c 18">
            <a:extLst>
              <a:ext uri="{FF2B5EF4-FFF2-40B4-BE49-F238E27FC236}">
                <a16:creationId xmlns:a16="http://schemas.microsoft.com/office/drawing/2014/main" id="{5F010540-CC60-AD4E-9CC8-4968F9A8E17D}"/>
              </a:ext>
            </a:extLst>
          </p:cNvPr>
          <p:cNvSpPr/>
          <p:nvPr/>
        </p:nvSpPr>
        <p:spPr>
          <a:xfrm rot="5400000">
            <a:off x="-1862418" y="1862417"/>
            <a:ext cx="6858000" cy="3133165"/>
          </a:xfrm>
          <a:custGeom>
            <a:avLst/>
            <a:gdLst>
              <a:gd name="connsiteX0" fmla="*/ 0 w 12192000"/>
              <a:gd name="connsiteY0" fmla="*/ 895249 h 1978982"/>
              <a:gd name="connsiteX1" fmla="*/ 406400 w 12192000"/>
              <a:gd name="connsiteY1" fmla="*/ 940123 h 1978982"/>
              <a:gd name="connsiteX2" fmla="*/ 2438400 w 12192000"/>
              <a:gd name="connsiteY2" fmla="*/ 1166182 h 1978982"/>
              <a:gd name="connsiteX3" fmla="*/ 4876800 w 12192000"/>
              <a:gd name="connsiteY3" fmla="*/ 1166182 h 1978982"/>
              <a:gd name="connsiteX4" fmla="*/ 7315200 w 12192000"/>
              <a:gd name="connsiteY4" fmla="*/ 262789 h 1978982"/>
              <a:gd name="connsiteX5" fmla="*/ 9753600 w 12192000"/>
              <a:gd name="connsiteY5" fmla="*/ 127323 h 1978982"/>
              <a:gd name="connsiteX6" fmla="*/ 11785600 w 12192000"/>
              <a:gd name="connsiteY6" fmla="*/ 1166182 h 1978982"/>
              <a:gd name="connsiteX7" fmla="*/ 12192000 w 12192000"/>
              <a:gd name="connsiteY7" fmla="*/ 1437116 h 1978982"/>
              <a:gd name="connsiteX8" fmla="*/ 12192000 w 12192000"/>
              <a:gd name="connsiteY8" fmla="*/ 1978982 h 1978982"/>
              <a:gd name="connsiteX9" fmla="*/ 11785600 w 12192000"/>
              <a:gd name="connsiteY9" fmla="*/ 1978982 h 1978982"/>
              <a:gd name="connsiteX10" fmla="*/ 9753600 w 12192000"/>
              <a:gd name="connsiteY10" fmla="*/ 1978982 h 1978982"/>
              <a:gd name="connsiteX11" fmla="*/ 7315200 w 12192000"/>
              <a:gd name="connsiteY11" fmla="*/ 1978982 h 1978982"/>
              <a:gd name="connsiteX12" fmla="*/ 4876800 w 12192000"/>
              <a:gd name="connsiteY12" fmla="*/ 1978982 h 1978982"/>
              <a:gd name="connsiteX13" fmla="*/ 2438400 w 12192000"/>
              <a:gd name="connsiteY13" fmla="*/ 1978982 h 1978982"/>
              <a:gd name="connsiteX14" fmla="*/ 406400 w 12192000"/>
              <a:gd name="connsiteY14" fmla="*/ 1978982 h 1978982"/>
              <a:gd name="connsiteX15" fmla="*/ 0 w 12192000"/>
              <a:gd name="connsiteY15" fmla="*/ 1978982 h 197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1978982">
                <a:moveTo>
                  <a:pt x="0" y="895249"/>
                </a:moveTo>
                <a:lnTo>
                  <a:pt x="406400" y="940123"/>
                </a:lnTo>
                <a:cubicBezTo>
                  <a:pt x="812800" y="988382"/>
                  <a:pt x="1625600" y="1073049"/>
                  <a:pt x="2438400" y="1166182"/>
                </a:cubicBezTo>
                <a:cubicBezTo>
                  <a:pt x="3251200" y="1259316"/>
                  <a:pt x="4064000" y="1343982"/>
                  <a:pt x="4876800" y="1166182"/>
                </a:cubicBezTo>
                <a:cubicBezTo>
                  <a:pt x="5689600" y="988382"/>
                  <a:pt x="6502400" y="531183"/>
                  <a:pt x="7315200" y="262789"/>
                </a:cubicBezTo>
                <a:cubicBezTo>
                  <a:pt x="8128000" y="-10684"/>
                  <a:pt x="8940800" y="-95351"/>
                  <a:pt x="9753600" y="127323"/>
                </a:cubicBezTo>
                <a:cubicBezTo>
                  <a:pt x="10566400" y="353383"/>
                  <a:pt x="11379200" y="895249"/>
                  <a:pt x="11785600" y="1166182"/>
                </a:cubicBezTo>
                <a:lnTo>
                  <a:pt x="12192000" y="1437116"/>
                </a:lnTo>
                <a:lnTo>
                  <a:pt x="12192000" y="1978982"/>
                </a:lnTo>
                <a:lnTo>
                  <a:pt x="11785600" y="1978982"/>
                </a:lnTo>
                <a:cubicBezTo>
                  <a:pt x="11379200" y="1978982"/>
                  <a:pt x="10566400" y="1978982"/>
                  <a:pt x="9753600" y="1978982"/>
                </a:cubicBezTo>
                <a:cubicBezTo>
                  <a:pt x="8940800" y="1978982"/>
                  <a:pt x="8128000" y="1978982"/>
                  <a:pt x="7315200" y="1978982"/>
                </a:cubicBezTo>
                <a:cubicBezTo>
                  <a:pt x="6502400" y="1978982"/>
                  <a:pt x="5689600" y="1978982"/>
                  <a:pt x="4876800" y="1978982"/>
                </a:cubicBezTo>
                <a:cubicBezTo>
                  <a:pt x="4064000" y="1978982"/>
                  <a:pt x="3251200" y="1978982"/>
                  <a:pt x="2438400" y="1978982"/>
                </a:cubicBezTo>
                <a:cubicBezTo>
                  <a:pt x="1625600" y="1978982"/>
                  <a:pt x="812800" y="1978982"/>
                  <a:pt x="406400" y="1978982"/>
                </a:cubicBezTo>
                <a:lnTo>
                  <a:pt x="0" y="1978982"/>
                </a:lnTo>
                <a:close/>
              </a:path>
            </a:pathLst>
          </a:custGeom>
          <a:solidFill>
            <a:schemeClr val="accent3"/>
          </a:solidFill>
          <a:ln w="846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5AB2BE-2BF3-1C47-A993-8EB27FC3136B}"/>
              </a:ext>
            </a:extLst>
          </p:cNvPr>
          <p:cNvSpPr/>
          <p:nvPr/>
        </p:nvSpPr>
        <p:spPr>
          <a:xfrm>
            <a:off x="8001000" y="2608730"/>
            <a:ext cx="2514600" cy="9547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raphic 8">
            <a:extLst>
              <a:ext uri="{FF2B5EF4-FFF2-40B4-BE49-F238E27FC236}">
                <a16:creationId xmlns:a16="http://schemas.microsoft.com/office/drawing/2014/main" id="{33E2171E-70C0-9548-B5BA-40C35FEC36E5}"/>
              </a:ext>
            </a:extLst>
          </p:cNvPr>
          <p:cNvSpPr/>
          <p:nvPr/>
        </p:nvSpPr>
        <p:spPr>
          <a:xfrm rot="20509142">
            <a:off x="769468" y="710468"/>
            <a:ext cx="4084775" cy="4143070"/>
          </a:xfrm>
          <a:custGeom>
            <a:avLst/>
            <a:gdLst>
              <a:gd name="connsiteX0" fmla="*/ 1216382 w 1316361"/>
              <a:gd name="connsiteY0" fmla="*/ 255948 h 1335147"/>
              <a:gd name="connsiteX1" fmla="*/ 1316394 w 1316361"/>
              <a:gd name="connsiteY1" fmla="*/ 718863 h 1335147"/>
              <a:gd name="connsiteX2" fmla="*/ 1249719 w 1316361"/>
              <a:gd name="connsiteY2" fmla="*/ 1103673 h 1335147"/>
              <a:gd name="connsiteX3" fmla="*/ 963969 w 1316361"/>
              <a:gd name="connsiteY3" fmla="*/ 1311318 h 1335147"/>
              <a:gd name="connsiteX4" fmla="*/ 611544 w 1316361"/>
              <a:gd name="connsiteY4" fmla="*/ 1304650 h 1335147"/>
              <a:gd name="connsiteX5" fmla="*/ 278169 w 1316361"/>
              <a:gd name="connsiteY5" fmla="*/ 1078908 h 1335147"/>
              <a:gd name="connsiteX6" fmla="*/ 992 w 1316361"/>
              <a:gd name="connsiteY6" fmla="*/ 663618 h 1335147"/>
              <a:gd name="connsiteX7" fmla="*/ 258167 w 1316361"/>
              <a:gd name="connsiteY7" fmla="*/ 208323 h 1335147"/>
              <a:gd name="connsiteX8" fmla="*/ 776327 w 1316361"/>
              <a:gd name="connsiteY8" fmla="*/ 678 h 1335147"/>
              <a:gd name="connsiteX9" fmla="*/ 1216382 w 1316361"/>
              <a:gd name="connsiteY9" fmla="*/ 255948 h 1335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16361" h="1335147">
                <a:moveTo>
                  <a:pt x="1216382" y="255948"/>
                </a:moveTo>
                <a:cubicBezTo>
                  <a:pt x="1306869" y="395013"/>
                  <a:pt x="1316394" y="567415"/>
                  <a:pt x="1316394" y="718863"/>
                </a:cubicBezTo>
                <a:cubicBezTo>
                  <a:pt x="1317347" y="871263"/>
                  <a:pt x="1308774" y="1002708"/>
                  <a:pt x="1249719" y="1103673"/>
                </a:cubicBezTo>
                <a:cubicBezTo>
                  <a:pt x="1190664" y="1205590"/>
                  <a:pt x="1081127" y="1277028"/>
                  <a:pt x="963969" y="1311318"/>
                </a:cubicBezTo>
                <a:cubicBezTo>
                  <a:pt x="846812" y="1345608"/>
                  <a:pt x="723939" y="1342750"/>
                  <a:pt x="611544" y="1304650"/>
                </a:cubicBezTo>
                <a:cubicBezTo>
                  <a:pt x="500102" y="1265598"/>
                  <a:pt x="399137" y="1190350"/>
                  <a:pt x="278169" y="1078908"/>
                </a:cubicBezTo>
                <a:cubicBezTo>
                  <a:pt x="156249" y="968418"/>
                  <a:pt x="13374" y="820780"/>
                  <a:pt x="992" y="663618"/>
                </a:cubicBezTo>
                <a:cubicBezTo>
                  <a:pt x="-11391" y="505503"/>
                  <a:pt x="106719" y="336910"/>
                  <a:pt x="258167" y="208323"/>
                </a:cubicBezTo>
                <a:cubicBezTo>
                  <a:pt x="410567" y="79735"/>
                  <a:pt x="597257" y="-7895"/>
                  <a:pt x="776327" y="678"/>
                </a:cubicBezTo>
                <a:cubicBezTo>
                  <a:pt x="955397" y="10203"/>
                  <a:pt x="1125894" y="116883"/>
                  <a:pt x="1216382" y="255948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ECD839-654B-ED4E-99E9-C8F3BB8BC2C5}"/>
              </a:ext>
            </a:extLst>
          </p:cNvPr>
          <p:cNvSpPr txBox="1"/>
          <p:nvPr/>
        </p:nvSpPr>
        <p:spPr>
          <a:xfrm>
            <a:off x="6843685" y="1822171"/>
            <a:ext cx="4459929" cy="1687983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Hello</a:t>
            </a:r>
            <a:br>
              <a:rPr lang="en-US" sz="60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60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I’m Jimmy</a:t>
            </a:r>
            <a:endParaRPr lang="en-US" sz="6000" b="1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48781-FAAC-C64C-B0F0-BB0330B07FB1}"/>
              </a:ext>
            </a:extLst>
          </p:cNvPr>
          <p:cNvSpPr txBox="1"/>
          <p:nvPr/>
        </p:nvSpPr>
        <p:spPr>
          <a:xfrm>
            <a:off x="6837830" y="3563472"/>
            <a:ext cx="4187499" cy="408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91440" rIns="91440" bIns="91440" rtlCol="0" anchor="t">
            <a:no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Professional Product Designer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8596E-17E3-C540-9581-8BB37A74F0A4}"/>
              </a:ext>
            </a:extLst>
          </p:cNvPr>
          <p:cNvSpPr txBox="1"/>
          <p:nvPr/>
        </p:nvSpPr>
        <p:spPr>
          <a:xfrm>
            <a:off x="6837830" y="4282795"/>
            <a:ext cx="4187499" cy="75985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Lorem ipsum dolor sit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Donec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sagittis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velit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sed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bibendum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Curabitur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molestie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odio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non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orci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blandit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tempus.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AEA855D-1241-3E4B-BE0F-DE895544DC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8579418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4030EA7F-9085-ED47-8549-BA12C881D334}"/>
              </a:ext>
            </a:extLst>
          </p:cNvPr>
          <p:cNvSpPr/>
          <p:nvPr/>
        </p:nvSpPr>
        <p:spPr>
          <a:xfrm flipH="1">
            <a:off x="6410543" y="2191870"/>
            <a:ext cx="5792760" cy="4666129"/>
          </a:xfrm>
          <a:custGeom>
            <a:avLst/>
            <a:gdLst>
              <a:gd name="connsiteX0" fmla="*/ 4893897 w 6559408"/>
              <a:gd name="connsiteY0" fmla="*/ 829 h 5283672"/>
              <a:gd name="connsiteX1" fmla="*/ 5034220 w 6559408"/>
              <a:gd name="connsiteY1" fmla="*/ 12749 h 5283672"/>
              <a:gd name="connsiteX2" fmla="*/ 6549170 w 6559408"/>
              <a:gd name="connsiteY2" fmla="*/ 1673095 h 5283672"/>
              <a:gd name="connsiteX3" fmla="*/ 5702224 w 6559408"/>
              <a:gd name="connsiteY3" fmla="*/ 3915578 h 5283672"/>
              <a:gd name="connsiteX4" fmla="*/ 4704480 w 6559408"/>
              <a:gd name="connsiteY4" fmla="*/ 5164320 h 5283672"/>
              <a:gd name="connsiteX5" fmla="*/ 4576174 w 6559408"/>
              <a:gd name="connsiteY5" fmla="*/ 5283672 h 5283672"/>
              <a:gd name="connsiteX6" fmla="*/ 1040061 w 6559408"/>
              <a:gd name="connsiteY6" fmla="*/ 5283672 h 5283672"/>
              <a:gd name="connsiteX7" fmla="*/ 864450 w 6559408"/>
              <a:gd name="connsiteY7" fmla="*/ 5110116 h 5283672"/>
              <a:gd name="connsiteX8" fmla="*/ 610166 w 6559408"/>
              <a:gd name="connsiteY8" fmla="*/ 4863484 h 5283672"/>
              <a:gd name="connsiteX9" fmla="*/ 75216 w 6559408"/>
              <a:gd name="connsiteY9" fmla="*/ 4359838 h 5283672"/>
              <a:gd name="connsiteX10" fmla="*/ 0 w 6559408"/>
              <a:gd name="connsiteY10" fmla="*/ 4286800 h 5283672"/>
              <a:gd name="connsiteX11" fmla="*/ 0 w 6559408"/>
              <a:gd name="connsiteY11" fmla="*/ 965451 h 5283672"/>
              <a:gd name="connsiteX12" fmla="*/ 11635 w 6559408"/>
              <a:gd name="connsiteY12" fmla="*/ 958894 h 5283672"/>
              <a:gd name="connsiteX13" fmla="*/ 147689 w 6559408"/>
              <a:gd name="connsiteY13" fmla="*/ 895832 h 5283672"/>
              <a:gd name="connsiteX14" fmla="*/ 2617583 w 6559408"/>
              <a:gd name="connsiteY14" fmla="*/ 633281 h 5283672"/>
              <a:gd name="connsiteX15" fmla="*/ 4893897 w 6559408"/>
              <a:gd name="connsiteY15" fmla="*/ 829 h 528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559408" h="5283672">
                <a:moveTo>
                  <a:pt x="4893897" y="829"/>
                </a:moveTo>
                <a:cubicBezTo>
                  <a:pt x="4940973" y="2414"/>
                  <a:pt x="4987751" y="6303"/>
                  <a:pt x="5034220" y="12749"/>
                </a:cubicBezTo>
                <a:cubicBezTo>
                  <a:pt x="5784578" y="116737"/>
                  <a:pt x="6458274" y="886024"/>
                  <a:pt x="6549170" y="1673095"/>
                </a:cubicBezTo>
                <a:cubicBezTo>
                  <a:pt x="6636889" y="2456290"/>
                  <a:pt x="6144476" y="3268033"/>
                  <a:pt x="5702224" y="3915578"/>
                </a:cubicBezTo>
                <a:cubicBezTo>
                  <a:pt x="5367772" y="4403503"/>
                  <a:pt x="5063325" y="4801244"/>
                  <a:pt x="4704480" y="5164320"/>
                </a:cubicBezTo>
                <a:lnTo>
                  <a:pt x="4576174" y="5283672"/>
                </a:lnTo>
                <a:lnTo>
                  <a:pt x="1040061" y="5283672"/>
                </a:lnTo>
                <a:lnTo>
                  <a:pt x="864450" y="5110116"/>
                </a:lnTo>
                <a:cubicBezTo>
                  <a:pt x="781726" y="5028640"/>
                  <a:pt x="697108" y="4946071"/>
                  <a:pt x="610166" y="4863484"/>
                </a:cubicBezTo>
                <a:cubicBezTo>
                  <a:pt x="436410" y="4696588"/>
                  <a:pt x="253619" y="4528999"/>
                  <a:pt x="75216" y="4359838"/>
                </a:cubicBezTo>
                <a:lnTo>
                  <a:pt x="0" y="4286800"/>
                </a:lnTo>
                <a:lnTo>
                  <a:pt x="0" y="965451"/>
                </a:lnTo>
                <a:lnTo>
                  <a:pt x="11635" y="958894"/>
                </a:lnTo>
                <a:cubicBezTo>
                  <a:pt x="56325" y="935955"/>
                  <a:pt x="101723" y="914886"/>
                  <a:pt x="147689" y="895832"/>
                </a:cubicBezTo>
                <a:cubicBezTo>
                  <a:pt x="883150" y="590964"/>
                  <a:pt x="1767275" y="805556"/>
                  <a:pt x="2617583" y="633281"/>
                </a:cubicBezTo>
                <a:cubicBezTo>
                  <a:pt x="3414741" y="471772"/>
                  <a:pt x="4187760" y="-22945"/>
                  <a:pt x="4893897" y="8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738707C6-54A1-844E-8428-D51B364F5C80}"/>
              </a:ext>
            </a:extLst>
          </p:cNvPr>
          <p:cNvSpPr/>
          <p:nvPr/>
        </p:nvSpPr>
        <p:spPr>
          <a:xfrm flipH="1">
            <a:off x="9174748" y="0"/>
            <a:ext cx="3028556" cy="1788859"/>
          </a:xfrm>
          <a:custGeom>
            <a:avLst/>
            <a:gdLst>
              <a:gd name="connsiteX0" fmla="*/ 0 w 2461502"/>
              <a:gd name="connsiteY0" fmla="*/ 0 h 1453920"/>
              <a:gd name="connsiteX1" fmla="*/ 2418736 w 2461502"/>
              <a:gd name="connsiteY1" fmla="*/ 0 h 1453920"/>
              <a:gd name="connsiteX2" fmla="*/ 2445337 w 2461502"/>
              <a:gd name="connsiteY2" fmla="*/ 98319 h 1453920"/>
              <a:gd name="connsiteX3" fmla="*/ 2461020 w 2461502"/>
              <a:gd name="connsiteY3" fmla="*/ 300507 h 1453920"/>
              <a:gd name="connsiteX4" fmla="*/ 1371746 w 2461502"/>
              <a:gd name="connsiteY4" fmla="*/ 1428648 h 1453920"/>
              <a:gd name="connsiteX5" fmla="*/ 81619 w 2461502"/>
              <a:gd name="connsiteY5" fmla="*/ 1305411 h 1453920"/>
              <a:gd name="connsiteX6" fmla="*/ 0 w 2461502"/>
              <a:gd name="connsiteY6" fmla="*/ 1294785 h 145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1502" h="1453920">
                <a:moveTo>
                  <a:pt x="0" y="0"/>
                </a:moveTo>
                <a:lnTo>
                  <a:pt x="2418736" y="0"/>
                </a:lnTo>
                <a:lnTo>
                  <a:pt x="2445337" y="98319"/>
                </a:lnTo>
                <a:cubicBezTo>
                  <a:pt x="2457642" y="166443"/>
                  <a:pt x="2463261" y="233891"/>
                  <a:pt x="2461020" y="300507"/>
                </a:cubicBezTo>
                <a:cubicBezTo>
                  <a:pt x="2444751" y="836553"/>
                  <a:pt x="1922459" y="1320866"/>
                  <a:pt x="1371746" y="1428648"/>
                </a:cubicBezTo>
                <a:cubicBezTo>
                  <a:pt x="958712" y="1509486"/>
                  <a:pt x="528763" y="1376769"/>
                  <a:pt x="81619" y="1305411"/>
                </a:cubicBezTo>
                <a:lnTo>
                  <a:pt x="0" y="129478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3F284094-1409-FD4F-97C5-D1C397F10539}"/>
              </a:ext>
            </a:extLst>
          </p:cNvPr>
          <p:cNvSpPr/>
          <p:nvPr/>
        </p:nvSpPr>
        <p:spPr>
          <a:xfrm flipH="1">
            <a:off x="2783541" y="0"/>
            <a:ext cx="3818964" cy="1801838"/>
          </a:xfrm>
          <a:custGeom>
            <a:avLst/>
            <a:gdLst>
              <a:gd name="connsiteX0" fmla="*/ 0 w 3625671"/>
              <a:gd name="connsiteY0" fmla="*/ 0 h 1831764"/>
              <a:gd name="connsiteX1" fmla="*/ 3625671 w 3625671"/>
              <a:gd name="connsiteY1" fmla="*/ 0 h 1831764"/>
              <a:gd name="connsiteX2" fmla="*/ 3621900 w 3625671"/>
              <a:gd name="connsiteY2" fmla="*/ 37837 h 1831764"/>
              <a:gd name="connsiteX3" fmla="*/ 3268107 w 3625671"/>
              <a:gd name="connsiteY3" fmla="*/ 1552782 h 1831764"/>
              <a:gd name="connsiteX4" fmla="*/ 1978900 w 3625671"/>
              <a:gd name="connsiteY4" fmla="*/ 1685535 h 1831764"/>
              <a:gd name="connsiteX5" fmla="*/ 964759 w 3625671"/>
              <a:gd name="connsiteY5" fmla="*/ 653578 h 1831764"/>
              <a:gd name="connsiteX6" fmla="*/ 26895 w 3625671"/>
              <a:gd name="connsiteY6" fmla="*/ 25830 h 183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5671" h="1831764">
                <a:moveTo>
                  <a:pt x="0" y="0"/>
                </a:moveTo>
                <a:lnTo>
                  <a:pt x="3625671" y="0"/>
                </a:lnTo>
                <a:lnTo>
                  <a:pt x="3621900" y="37837"/>
                </a:lnTo>
                <a:cubicBezTo>
                  <a:pt x="3568941" y="596710"/>
                  <a:pt x="3563277" y="1225556"/>
                  <a:pt x="3268107" y="1552782"/>
                </a:cubicBezTo>
                <a:cubicBezTo>
                  <a:pt x="2972323" y="1882862"/>
                  <a:pt x="2384319" y="1910738"/>
                  <a:pt x="1978900" y="1685535"/>
                </a:cubicBezTo>
                <a:cubicBezTo>
                  <a:pt x="1573480" y="1460332"/>
                  <a:pt x="1351262" y="979198"/>
                  <a:pt x="964759" y="653578"/>
                </a:cubicBezTo>
                <a:cubicBezTo>
                  <a:pt x="674884" y="409365"/>
                  <a:pt x="293294" y="249420"/>
                  <a:pt x="26895" y="2583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8766A8E2-F3FF-9244-99D6-6FCE166341DF}"/>
              </a:ext>
            </a:extLst>
          </p:cNvPr>
          <p:cNvSpPr/>
          <p:nvPr/>
        </p:nvSpPr>
        <p:spPr>
          <a:xfrm flipH="1">
            <a:off x="0" y="5486168"/>
            <a:ext cx="3281082" cy="1371832"/>
          </a:xfrm>
          <a:custGeom>
            <a:avLst/>
            <a:gdLst>
              <a:gd name="connsiteX0" fmla="*/ 2642498 w 3142848"/>
              <a:gd name="connsiteY0" fmla="*/ 165 h 1742250"/>
              <a:gd name="connsiteX1" fmla="*/ 2808890 w 3142848"/>
              <a:gd name="connsiteY1" fmla="*/ 20243 h 1742250"/>
              <a:gd name="connsiteX2" fmla="*/ 3106563 w 3142848"/>
              <a:gd name="connsiteY2" fmla="*/ 163773 h 1742250"/>
              <a:gd name="connsiteX3" fmla="*/ 3142848 w 3142848"/>
              <a:gd name="connsiteY3" fmla="*/ 197008 h 1742250"/>
              <a:gd name="connsiteX4" fmla="*/ 3142848 w 3142848"/>
              <a:gd name="connsiteY4" fmla="*/ 1742250 h 1742250"/>
              <a:gd name="connsiteX5" fmla="*/ 11021 w 3142848"/>
              <a:gd name="connsiteY5" fmla="*/ 1742250 h 1742250"/>
              <a:gd name="connsiteX6" fmla="*/ 1546 w 3142848"/>
              <a:gd name="connsiteY6" fmla="*/ 1669735 h 1742250"/>
              <a:gd name="connsiteX7" fmla="*/ 124211 w 3142848"/>
              <a:gd name="connsiteY7" fmla="*/ 1117916 h 1742250"/>
              <a:gd name="connsiteX8" fmla="*/ 1310958 w 3142848"/>
              <a:gd name="connsiteY8" fmla="*/ 440274 h 1742250"/>
              <a:gd name="connsiteX9" fmla="*/ 2642498 w 3142848"/>
              <a:gd name="connsiteY9" fmla="*/ 165 h 174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42848" h="1742250">
                <a:moveTo>
                  <a:pt x="2642498" y="165"/>
                </a:moveTo>
                <a:cubicBezTo>
                  <a:pt x="2699699" y="1240"/>
                  <a:pt x="2755269" y="7624"/>
                  <a:pt x="2808890" y="20243"/>
                </a:cubicBezTo>
                <a:cubicBezTo>
                  <a:pt x="2916831" y="45272"/>
                  <a:pt x="3017022" y="95405"/>
                  <a:pt x="3106563" y="163773"/>
                </a:cubicBezTo>
                <a:lnTo>
                  <a:pt x="3142848" y="197008"/>
                </a:lnTo>
                <a:lnTo>
                  <a:pt x="3142848" y="1742250"/>
                </a:lnTo>
                <a:lnTo>
                  <a:pt x="11021" y="1742250"/>
                </a:lnTo>
                <a:lnTo>
                  <a:pt x="1546" y="1669735"/>
                </a:lnTo>
                <a:cubicBezTo>
                  <a:pt x="-7722" y="1464787"/>
                  <a:pt x="23609" y="1270908"/>
                  <a:pt x="124211" y="1117916"/>
                </a:cubicBezTo>
                <a:cubicBezTo>
                  <a:pt x="321825" y="810107"/>
                  <a:pt x="799324" y="665013"/>
                  <a:pt x="1310958" y="440274"/>
                </a:cubicBezTo>
                <a:cubicBezTo>
                  <a:pt x="1761778" y="245227"/>
                  <a:pt x="2242091" y="-7364"/>
                  <a:pt x="2642498" y="16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F54C59-7366-AE46-A6DB-76E6176D1DBA}"/>
              </a:ext>
            </a:extLst>
          </p:cNvPr>
          <p:cNvSpPr txBox="1"/>
          <p:nvPr/>
        </p:nvSpPr>
        <p:spPr>
          <a:xfrm>
            <a:off x="814313" y="2703652"/>
            <a:ext cx="5075499" cy="1205926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1ACCCC-4B89-D642-A7D7-3353212F5DDD}"/>
              </a:ext>
            </a:extLst>
          </p:cNvPr>
          <p:cNvSpPr txBox="1"/>
          <p:nvPr/>
        </p:nvSpPr>
        <p:spPr>
          <a:xfrm>
            <a:off x="814313" y="3999107"/>
            <a:ext cx="5075499" cy="525827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Design Portfolio </a:t>
            </a:r>
            <a:br>
              <a:rPr lang="en-US" sz="16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Presentation Template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4ECC2D2-E9FC-3649-8C7C-8607038433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50343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C33933D-E651-694E-B57B-AB801D9015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D8DBFBF-3EEC-5B4D-83F9-4D9BC0F349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7F45DE7-248E-794B-90D8-4848FB4F18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955BB85-ABA6-9641-93BF-EFB59DF5CA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21F6DD66-C3A6-7847-A86A-274FA25B3F78}"/>
              </a:ext>
            </a:extLst>
          </p:cNvPr>
          <p:cNvSpPr/>
          <p:nvPr/>
        </p:nvSpPr>
        <p:spPr>
          <a:xfrm>
            <a:off x="6535884" y="4218182"/>
            <a:ext cx="998220" cy="741413"/>
          </a:xfrm>
          <a:custGeom>
            <a:avLst/>
            <a:gdLst>
              <a:gd name="connsiteX0" fmla="*/ 4392670 w 4897419"/>
              <a:gd name="connsiteY0" fmla="*/ 5486 h 3637483"/>
              <a:gd name="connsiteX1" fmla="*/ 4826076 w 4897419"/>
              <a:gd name="connsiteY1" fmla="*/ 301732 h 3637483"/>
              <a:gd name="connsiteX2" fmla="*/ 4213104 w 4897419"/>
              <a:gd name="connsiteY2" fmla="*/ 1273102 h 3637483"/>
              <a:gd name="connsiteX3" fmla="*/ 4206146 w 4897419"/>
              <a:gd name="connsiteY3" fmla="*/ 1377113 h 3637483"/>
              <a:gd name="connsiteX4" fmla="*/ 4206142 w 4897419"/>
              <a:gd name="connsiteY4" fmla="*/ 1377086 h 3637483"/>
              <a:gd name="connsiteX5" fmla="*/ 4206142 w 4897419"/>
              <a:gd name="connsiteY5" fmla="*/ 1377164 h 3637483"/>
              <a:gd name="connsiteX6" fmla="*/ 4206146 w 4897419"/>
              <a:gd name="connsiteY6" fmla="*/ 1377113 h 3637483"/>
              <a:gd name="connsiteX7" fmla="*/ 4213906 w 4897419"/>
              <a:gd name="connsiteY7" fmla="*/ 1436752 h 3637483"/>
              <a:gd name="connsiteX8" fmla="*/ 4897419 w 4897419"/>
              <a:gd name="connsiteY8" fmla="*/ 2584094 h 3637483"/>
              <a:gd name="connsiteX9" fmla="*/ 3860489 w 4897419"/>
              <a:gd name="connsiteY9" fmla="*/ 3637483 h 3637483"/>
              <a:gd name="connsiteX10" fmla="*/ 2790641 w 4897419"/>
              <a:gd name="connsiteY10" fmla="*/ 2452420 h 3637483"/>
              <a:gd name="connsiteX11" fmla="*/ 4392670 w 4897419"/>
              <a:gd name="connsiteY11" fmla="*/ 5486 h 3637483"/>
              <a:gd name="connsiteX12" fmla="*/ 1602029 w 4897419"/>
              <a:gd name="connsiteY12" fmla="*/ 0 h 3637483"/>
              <a:gd name="connsiteX13" fmla="*/ 2035435 w 4897419"/>
              <a:gd name="connsiteY13" fmla="*/ 296246 h 3637483"/>
              <a:gd name="connsiteX14" fmla="*/ 1410025 w 4897419"/>
              <a:gd name="connsiteY14" fmla="*/ 1377067 h 3637483"/>
              <a:gd name="connsiteX15" fmla="*/ 1410015 w 4897419"/>
              <a:gd name="connsiteY15" fmla="*/ 1377086 h 3637483"/>
              <a:gd name="connsiteX16" fmla="*/ 2101291 w 4897419"/>
              <a:gd name="connsiteY16" fmla="*/ 2584094 h 3637483"/>
              <a:gd name="connsiteX17" fmla="*/ 1064362 w 4897419"/>
              <a:gd name="connsiteY17" fmla="*/ 3637483 h 3637483"/>
              <a:gd name="connsiteX18" fmla="*/ 0 w 4897419"/>
              <a:gd name="connsiteY18" fmla="*/ 2446934 h 3637483"/>
              <a:gd name="connsiteX19" fmla="*/ 1602029 w 4897419"/>
              <a:gd name="connsiteY19" fmla="*/ 0 h 3637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897419" h="3637483">
                <a:moveTo>
                  <a:pt x="4392670" y="5486"/>
                </a:moveTo>
                <a:cubicBezTo>
                  <a:pt x="4546289" y="5486"/>
                  <a:pt x="4826076" y="115204"/>
                  <a:pt x="4826076" y="301732"/>
                </a:cubicBezTo>
                <a:cubicBezTo>
                  <a:pt x="4826076" y="476675"/>
                  <a:pt x="4281212" y="767287"/>
                  <a:pt x="4213104" y="1273102"/>
                </a:cubicBezTo>
                <a:lnTo>
                  <a:pt x="4206146" y="1377113"/>
                </a:lnTo>
                <a:lnTo>
                  <a:pt x="4206142" y="1377086"/>
                </a:lnTo>
                <a:lnTo>
                  <a:pt x="4206142" y="1377164"/>
                </a:lnTo>
                <a:lnTo>
                  <a:pt x="4206146" y="1377113"/>
                </a:lnTo>
                <a:lnTo>
                  <a:pt x="4213906" y="1436752"/>
                </a:lnTo>
                <a:cubicBezTo>
                  <a:pt x="4289852" y="1720949"/>
                  <a:pt x="4897419" y="1812560"/>
                  <a:pt x="4897419" y="2584094"/>
                </a:cubicBezTo>
                <a:cubicBezTo>
                  <a:pt x="4897419" y="3187618"/>
                  <a:pt x="4464012" y="3637483"/>
                  <a:pt x="3860489" y="3637483"/>
                </a:cubicBezTo>
                <a:cubicBezTo>
                  <a:pt x="3213113" y="3637483"/>
                  <a:pt x="2790641" y="3061401"/>
                  <a:pt x="2790641" y="2452420"/>
                </a:cubicBezTo>
                <a:cubicBezTo>
                  <a:pt x="2790641" y="1399032"/>
                  <a:pt x="3778193" y="5486"/>
                  <a:pt x="4392670" y="5486"/>
                </a:cubicBezTo>
                <a:close/>
                <a:moveTo>
                  <a:pt x="1602029" y="0"/>
                </a:moveTo>
                <a:cubicBezTo>
                  <a:pt x="1755648" y="0"/>
                  <a:pt x="2035435" y="109718"/>
                  <a:pt x="2035435" y="296246"/>
                </a:cubicBezTo>
                <a:cubicBezTo>
                  <a:pt x="2035474" y="482852"/>
                  <a:pt x="1410025" y="806540"/>
                  <a:pt x="1410025" y="1377067"/>
                </a:cubicBezTo>
                <a:lnTo>
                  <a:pt x="1410015" y="1377086"/>
                </a:lnTo>
                <a:cubicBezTo>
                  <a:pt x="1410015" y="1711757"/>
                  <a:pt x="2101291" y="1761125"/>
                  <a:pt x="2101291" y="2584094"/>
                </a:cubicBezTo>
                <a:cubicBezTo>
                  <a:pt x="2101291" y="3187618"/>
                  <a:pt x="1667885" y="3637483"/>
                  <a:pt x="1064362" y="3637483"/>
                </a:cubicBezTo>
                <a:cubicBezTo>
                  <a:pt x="422453" y="3632007"/>
                  <a:pt x="0" y="3055935"/>
                  <a:pt x="0" y="2446934"/>
                </a:cubicBezTo>
                <a:cubicBezTo>
                  <a:pt x="0" y="1393546"/>
                  <a:pt x="987552" y="0"/>
                  <a:pt x="16020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7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D32E98-5D79-E84D-A0C1-4FE570E78E8F}"/>
              </a:ext>
            </a:extLst>
          </p:cNvPr>
          <p:cNvSpPr txBox="1"/>
          <p:nvPr/>
        </p:nvSpPr>
        <p:spPr>
          <a:xfrm>
            <a:off x="805955" y="4588889"/>
            <a:ext cx="4459929" cy="603466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About </a:t>
            </a:r>
            <a:r>
              <a:rPr lang="en-US" sz="40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09374-8779-CD42-882E-9E5982464802}"/>
              </a:ext>
            </a:extLst>
          </p:cNvPr>
          <p:cNvSpPr txBox="1"/>
          <p:nvPr/>
        </p:nvSpPr>
        <p:spPr>
          <a:xfrm>
            <a:off x="800100" y="5375448"/>
            <a:ext cx="4459929" cy="6389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Lorem ipsum dolor sit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Donec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sagittis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velit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sed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bibendum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Curabitur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molestie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odio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non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orci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blandit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tempus.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9BA19-F5B9-8F46-BF30-259B83179033}"/>
              </a:ext>
            </a:extLst>
          </p:cNvPr>
          <p:cNvSpPr txBox="1"/>
          <p:nvPr/>
        </p:nvSpPr>
        <p:spPr>
          <a:xfrm>
            <a:off x="6535884" y="843592"/>
            <a:ext cx="3018091" cy="299688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you </a:t>
            </a:r>
            <a:br>
              <a:rPr lang="en-US" sz="28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8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 makes a difference, and you have to decide what kind of difference you want to make.</a:t>
            </a:r>
          </a:p>
        </p:txBody>
      </p:sp>
    </p:spTree>
    <p:extLst>
      <p:ext uri="{BB962C8B-B14F-4D97-AF65-F5344CB8AC3E}">
        <p14:creationId xmlns:p14="http://schemas.microsoft.com/office/powerpoint/2010/main" val="408691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39A2657-E97B-A344-9ED9-1F1C75B682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8AF804-32E7-5F47-9DB5-ADCF812A62F2}"/>
              </a:ext>
            </a:extLst>
          </p:cNvPr>
          <p:cNvSpPr txBox="1"/>
          <p:nvPr/>
        </p:nvSpPr>
        <p:spPr>
          <a:xfrm>
            <a:off x="945444" y="4539680"/>
            <a:ext cx="4459929" cy="603466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About </a:t>
            </a:r>
            <a:r>
              <a:rPr lang="en-US" sz="40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5DB0A2-0582-CC47-ADC8-D56126EEB7ED}"/>
              </a:ext>
            </a:extLst>
          </p:cNvPr>
          <p:cNvSpPr txBox="1"/>
          <p:nvPr/>
        </p:nvSpPr>
        <p:spPr>
          <a:xfrm>
            <a:off x="939589" y="5326239"/>
            <a:ext cx="4459929" cy="7980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Lorem ipsum dolor sit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Donec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sagittis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velit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sed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bibendum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Curabitur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molestie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odio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non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orci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blandit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tempus.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85A9235-16C6-6B43-A74B-A7EFA7874D5B}"/>
              </a:ext>
            </a:extLst>
          </p:cNvPr>
          <p:cNvSpPr/>
          <p:nvPr/>
        </p:nvSpPr>
        <p:spPr>
          <a:xfrm>
            <a:off x="6291072" y="3429000"/>
            <a:ext cx="5169408" cy="2695311"/>
          </a:xfrm>
          <a:prstGeom prst="roundRect">
            <a:avLst>
              <a:gd name="adj" fmla="val 1078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9FE8B4-5C91-A141-A4A9-F8D66AC33AE5}"/>
              </a:ext>
            </a:extLst>
          </p:cNvPr>
          <p:cNvSpPr txBox="1"/>
          <p:nvPr/>
        </p:nvSpPr>
        <p:spPr>
          <a:xfrm>
            <a:off x="6929080" y="4120896"/>
            <a:ext cx="3893392" cy="135401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2800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 am looking to expand my portfolio while I’m on top and while I’m young.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579C367-6AAF-B54A-B796-C446B4F59BA5}"/>
              </a:ext>
            </a:extLst>
          </p:cNvPr>
          <p:cNvSpPr/>
          <p:nvPr/>
        </p:nvSpPr>
        <p:spPr>
          <a:xfrm>
            <a:off x="7018448" y="2926080"/>
            <a:ext cx="998220" cy="741413"/>
          </a:xfrm>
          <a:custGeom>
            <a:avLst/>
            <a:gdLst>
              <a:gd name="connsiteX0" fmla="*/ 4392670 w 4897419"/>
              <a:gd name="connsiteY0" fmla="*/ 5486 h 3637483"/>
              <a:gd name="connsiteX1" fmla="*/ 4826076 w 4897419"/>
              <a:gd name="connsiteY1" fmla="*/ 301732 h 3637483"/>
              <a:gd name="connsiteX2" fmla="*/ 4213104 w 4897419"/>
              <a:gd name="connsiteY2" fmla="*/ 1273102 h 3637483"/>
              <a:gd name="connsiteX3" fmla="*/ 4206146 w 4897419"/>
              <a:gd name="connsiteY3" fmla="*/ 1377113 h 3637483"/>
              <a:gd name="connsiteX4" fmla="*/ 4206142 w 4897419"/>
              <a:gd name="connsiteY4" fmla="*/ 1377086 h 3637483"/>
              <a:gd name="connsiteX5" fmla="*/ 4206142 w 4897419"/>
              <a:gd name="connsiteY5" fmla="*/ 1377164 h 3637483"/>
              <a:gd name="connsiteX6" fmla="*/ 4206146 w 4897419"/>
              <a:gd name="connsiteY6" fmla="*/ 1377113 h 3637483"/>
              <a:gd name="connsiteX7" fmla="*/ 4213906 w 4897419"/>
              <a:gd name="connsiteY7" fmla="*/ 1436752 h 3637483"/>
              <a:gd name="connsiteX8" fmla="*/ 4897419 w 4897419"/>
              <a:gd name="connsiteY8" fmla="*/ 2584094 h 3637483"/>
              <a:gd name="connsiteX9" fmla="*/ 3860489 w 4897419"/>
              <a:gd name="connsiteY9" fmla="*/ 3637483 h 3637483"/>
              <a:gd name="connsiteX10" fmla="*/ 2790641 w 4897419"/>
              <a:gd name="connsiteY10" fmla="*/ 2452420 h 3637483"/>
              <a:gd name="connsiteX11" fmla="*/ 4392670 w 4897419"/>
              <a:gd name="connsiteY11" fmla="*/ 5486 h 3637483"/>
              <a:gd name="connsiteX12" fmla="*/ 1602029 w 4897419"/>
              <a:gd name="connsiteY12" fmla="*/ 0 h 3637483"/>
              <a:gd name="connsiteX13" fmla="*/ 2035435 w 4897419"/>
              <a:gd name="connsiteY13" fmla="*/ 296246 h 3637483"/>
              <a:gd name="connsiteX14" fmla="*/ 1410025 w 4897419"/>
              <a:gd name="connsiteY14" fmla="*/ 1377067 h 3637483"/>
              <a:gd name="connsiteX15" fmla="*/ 1410015 w 4897419"/>
              <a:gd name="connsiteY15" fmla="*/ 1377086 h 3637483"/>
              <a:gd name="connsiteX16" fmla="*/ 2101291 w 4897419"/>
              <a:gd name="connsiteY16" fmla="*/ 2584094 h 3637483"/>
              <a:gd name="connsiteX17" fmla="*/ 1064362 w 4897419"/>
              <a:gd name="connsiteY17" fmla="*/ 3637483 h 3637483"/>
              <a:gd name="connsiteX18" fmla="*/ 0 w 4897419"/>
              <a:gd name="connsiteY18" fmla="*/ 2446934 h 3637483"/>
              <a:gd name="connsiteX19" fmla="*/ 1602029 w 4897419"/>
              <a:gd name="connsiteY19" fmla="*/ 0 h 3637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897419" h="3637483">
                <a:moveTo>
                  <a:pt x="4392670" y="5486"/>
                </a:moveTo>
                <a:cubicBezTo>
                  <a:pt x="4546289" y="5486"/>
                  <a:pt x="4826076" y="115204"/>
                  <a:pt x="4826076" y="301732"/>
                </a:cubicBezTo>
                <a:cubicBezTo>
                  <a:pt x="4826076" y="476675"/>
                  <a:pt x="4281212" y="767287"/>
                  <a:pt x="4213104" y="1273102"/>
                </a:cubicBezTo>
                <a:lnTo>
                  <a:pt x="4206146" y="1377113"/>
                </a:lnTo>
                <a:lnTo>
                  <a:pt x="4206142" y="1377086"/>
                </a:lnTo>
                <a:lnTo>
                  <a:pt x="4206142" y="1377164"/>
                </a:lnTo>
                <a:lnTo>
                  <a:pt x="4206146" y="1377113"/>
                </a:lnTo>
                <a:lnTo>
                  <a:pt x="4213906" y="1436752"/>
                </a:lnTo>
                <a:cubicBezTo>
                  <a:pt x="4289852" y="1720949"/>
                  <a:pt x="4897419" y="1812560"/>
                  <a:pt x="4897419" y="2584094"/>
                </a:cubicBezTo>
                <a:cubicBezTo>
                  <a:pt x="4897419" y="3187618"/>
                  <a:pt x="4464012" y="3637483"/>
                  <a:pt x="3860489" y="3637483"/>
                </a:cubicBezTo>
                <a:cubicBezTo>
                  <a:pt x="3213113" y="3637483"/>
                  <a:pt x="2790641" y="3061401"/>
                  <a:pt x="2790641" y="2452420"/>
                </a:cubicBezTo>
                <a:cubicBezTo>
                  <a:pt x="2790641" y="1399032"/>
                  <a:pt x="3778193" y="5486"/>
                  <a:pt x="4392670" y="5486"/>
                </a:cubicBezTo>
                <a:close/>
                <a:moveTo>
                  <a:pt x="1602029" y="0"/>
                </a:moveTo>
                <a:cubicBezTo>
                  <a:pt x="1755648" y="0"/>
                  <a:pt x="2035435" y="109718"/>
                  <a:pt x="2035435" y="296246"/>
                </a:cubicBezTo>
                <a:cubicBezTo>
                  <a:pt x="2035474" y="482852"/>
                  <a:pt x="1410025" y="806540"/>
                  <a:pt x="1410025" y="1377067"/>
                </a:cubicBezTo>
                <a:lnTo>
                  <a:pt x="1410015" y="1377086"/>
                </a:lnTo>
                <a:cubicBezTo>
                  <a:pt x="1410015" y="1711757"/>
                  <a:pt x="2101291" y="1761125"/>
                  <a:pt x="2101291" y="2584094"/>
                </a:cubicBezTo>
                <a:cubicBezTo>
                  <a:pt x="2101291" y="3187618"/>
                  <a:pt x="1667885" y="3637483"/>
                  <a:pt x="1064362" y="3637483"/>
                </a:cubicBezTo>
                <a:cubicBezTo>
                  <a:pt x="422453" y="3632007"/>
                  <a:pt x="0" y="3055935"/>
                  <a:pt x="0" y="2446934"/>
                </a:cubicBezTo>
                <a:cubicBezTo>
                  <a:pt x="0" y="1393546"/>
                  <a:pt x="987552" y="0"/>
                  <a:pt x="1602029" y="0"/>
                </a:cubicBezTo>
                <a:close/>
              </a:path>
            </a:pathLst>
          </a:custGeom>
          <a:solidFill>
            <a:schemeClr val="bg1"/>
          </a:solidFill>
          <a:ln w="97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5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D423EB5-4DA7-0941-8286-9B1F0D39F2F6}"/>
              </a:ext>
            </a:extLst>
          </p:cNvPr>
          <p:cNvSpPr/>
          <p:nvPr/>
        </p:nvSpPr>
        <p:spPr>
          <a:xfrm rot="2700000">
            <a:off x="1739064" y="1623571"/>
            <a:ext cx="3160059" cy="3160059"/>
          </a:xfrm>
          <a:prstGeom prst="roundRect">
            <a:avLst>
              <a:gd name="adj" fmla="val 13594"/>
            </a:avLst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6187D1-54DB-8746-A30F-436E278AF286}"/>
              </a:ext>
            </a:extLst>
          </p:cNvPr>
          <p:cNvSpPr txBox="1"/>
          <p:nvPr/>
        </p:nvSpPr>
        <p:spPr>
          <a:xfrm>
            <a:off x="6480612" y="1284416"/>
            <a:ext cx="4459929" cy="603466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 </a:t>
            </a:r>
            <a:r>
              <a:rPr lang="en-US" sz="4000" b="1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Services</a:t>
            </a:r>
            <a:endParaRPr lang="en-US" sz="4000" b="1" dirty="0">
              <a:solidFill>
                <a:schemeClr val="accent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1FCBF-F881-EF4B-A9BC-DB50A72B65D0}"/>
              </a:ext>
            </a:extLst>
          </p:cNvPr>
          <p:cNvSpPr txBox="1"/>
          <p:nvPr/>
        </p:nvSpPr>
        <p:spPr>
          <a:xfrm>
            <a:off x="6474757" y="2070975"/>
            <a:ext cx="4459929" cy="7980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Lorem ipsum dolor sit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Donec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sagittis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velit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sed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bibendum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Curabitur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molestie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odio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non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orci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blandit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tempus.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11D9B5-EF72-4A4E-B260-AD08FA1CD2BA}"/>
              </a:ext>
            </a:extLst>
          </p:cNvPr>
          <p:cNvSpPr txBox="1"/>
          <p:nvPr/>
        </p:nvSpPr>
        <p:spPr>
          <a:xfrm>
            <a:off x="7395883" y="3507207"/>
            <a:ext cx="3444674" cy="36554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Lorem ipsum dolor sit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Donec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sagittis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velit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sed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bibendum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C6381A-5E52-A143-94E0-FE363773FC3C}"/>
              </a:ext>
            </a:extLst>
          </p:cNvPr>
          <p:cNvSpPr txBox="1"/>
          <p:nvPr/>
        </p:nvSpPr>
        <p:spPr>
          <a:xfrm>
            <a:off x="7395883" y="3225266"/>
            <a:ext cx="3444674" cy="2420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600" b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Graphic Design</a:t>
            </a:r>
            <a:endParaRPr lang="en-US" sz="1600" b="1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66040E-6FB3-2F4E-971B-E6E9B6C68D8C}"/>
              </a:ext>
            </a:extLst>
          </p:cNvPr>
          <p:cNvSpPr txBox="1"/>
          <p:nvPr/>
        </p:nvSpPr>
        <p:spPr>
          <a:xfrm>
            <a:off x="7395883" y="4492600"/>
            <a:ext cx="3444674" cy="36554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Lorem ipsum dolor sit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Donec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sagittis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velit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sed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bibendum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BD6E30-B3B0-0240-9285-05D683B1A46C}"/>
              </a:ext>
            </a:extLst>
          </p:cNvPr>
          <p:cNvSpPr txBox="1"/>
          <p:nvPr/>
        </p:nvSpPr>
        <p:spPr>
          <a:xfrm>
            <a:off x="7395883" y="4210659"/>
            <a:ext cx="3444674" cy="2420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600" b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Web Development</a:t>
            </a:r>
            <a:endParaRPr lang="en-US" sz="1600" b="1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82FD41-48D3-BF4A-89FC-D4E70A3051A1}"/>
              </a:ext>
            </a:extLst>
          </p:cNvPr>
          <p:cNvSpPr txBox="1"/>
          <p:nvPr/>
        </p:nvSpPr>
        <p:spPr>
          <a:xfrm>
            <a:off x="7395883" y="5477993"/>
            <a:ext cx="3444674" cy="36554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Lorem ipsum dolor sit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Donec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sagittis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velit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sed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bibendum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CF8FF4-A332-974C-9549-5FEC3EDDAD04}"/>
              </a:ext>
            </a:extLst>
          </p:cNvPr>
          <p:cNvSpPr txBox="1"/>
          <p:nvPr/>
        </p:nvSpPr>
        <p:spPr>
          <a:xfrm>
            <a:off x="7395883" y="5196052"/>
            <a:ext cx="3444674" cy="2420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600" b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Analysis</a:t>
            </a:r>
            <a:endParaRPr lang="en-US" sz="1600" b="1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CDCF78F-1DAF-B943-827D-EF290BBC063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4757" y="3255968"/>
            <a:ext cx="567771" cy="567771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3EBC1208-702D-B44E-B4D3-8A9676649FB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4757" y="4262541"/>
            <a:ext cx="567771" cy="567771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5A26FFA-7364-D44C-ABE5-3F84795EB2C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74757" y="5242221"/>
            <a:ext cx="567771" cy="567771"/>
          </a:xfrm>
          <a:prstGeom prst="rect">
            <a:avLst/>
          </a:prstGeom>
        </p:spPr>
      </p:pic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DDD77C8-FC1C-3344-9B55-356DD8E3D9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409C6-5630-814B-A205-0783742578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445571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60872D-6783-DD45-B2C9-D0781EB24CCF}"/>
              </a:ext>
            </a:extLst>
          </p:cNvPr>
          <p:cNvSpPr txBox="1"/>
          <p:nvPr/>
        </p:nvSpPr>
        <p:spPr>
          <a:xfrm>
            <a:off x="5705539" y="2567408"/>
            <a:ext cx="2621429" cy="6922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Lorem ipsum dolor sit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Donec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sagittis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velit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sed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bibendum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Curabitur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molestie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odio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non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orci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blandit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tempus.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D2501-64A7-D146-8A2A-6349853673F1}"/>
              </a:ext>
            </a:extLst>
          </p:cNvPr>
          <p:cNvSpPr txBox="1"/>
          <p:nvPr/>
        </p:nvSpPr>
        <p:spPr>
          <a:xfrm>
            <a:off x="5705539" y="2285467"/>
            <a:ext cx="2621429" cy="2420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A93CD-C805-7C4D-8FD0-957EE89F40FF}"/>
              </a:ext>
            </a:extLst>
          </p:cNvPr>
          <p:cNvSpPr txBox="1"/>
          <p:nvPr/>
        </p:nvSpPr>
        <p:spPr>
          <a:xfrm>
            <a:off x="8778938" y="2567408"/>
            <a:ext cx="2621429" cy="6922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Lorem ipsum dolor sit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Donec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sagittis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velit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sed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bibendum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Curabitur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molestie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odio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non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orci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blandit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tempus.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E655C6-68E2-FE43-9513-D8899B7C8F3D}"/>
              </a:ext>
            </a:extLst>
          </p:cNvPr>
          <p:cNvSpPr txBox="1"/>
          <p:nvPr/>
        </p:nvSpPr>
        <p:spPr>
          <a:xfrm>
            <a:off x="8778938" y="2285467"/>
            <a:ext cx="2621429" cy="2420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600" b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Development</a:t>
            </a:r>
            <a:endParaRPr lang="en-US" sz="1600" b="1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F08C8-BE0F-0C45-9401-FFE02F564D6C}"/>
              </a:ext>
            </a:extLst>
          </p:cNvPr>
          <p:cNvSpPr txBox="1"/>
          <p:nvPr/>
        </p:nvSpPr>
        <p:spPr>
          <a:xfrm>
            <a:off x="5705539" y="5205525"/>
            <a:ext cx="2621429" cy="6922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Lorem ipsum dolor sit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Donec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sagittis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velit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sed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bibendum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Curabitur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molestie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odio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non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orci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blandit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tempus.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B7D7A0-E340-F24F-85D0-7F2120E66B24}"/>
              </a:ext>
            </a:extLst>
          </p:cNvPr>
          <p:cNvSpPr txBox="1"/>
          <p:nvPr/>
        </p:nvSpPr>
        <p:spPr>
          <a:xfrm>
            <a:off x="5705539" y="4923584"/>
            <a:ext cx="2621429" cy="2420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600" b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Copywriting</a:t>
            </a:r>
            <a:endParaRPr lang="en-US" sz="1600" b="1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3DD001-9FA2-604C-B6BB-3753A7C46416}"/>
              </a:ext>
            </a:extLst>
          </p:cNvPr>
          <p:cNvSpPr txBox="1"/>
          <p:nvPr/>
        </p:nvSpPr>
        <p:spPr>
          <a:xfrm>
            <a:off x="8778938" y="5205525"/>
            <a:ext cx="2621429" cy="6922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Lorem ipsum dolor sit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Donec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sagittis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velit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sed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bibendum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Curabitur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molestie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odio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non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orci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blandit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tempus.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2D2208-2B64-6249-83F1-6544AC28F1CD}"/>
              </a:ext>
            </a:extLst>
          </p:cNvPr>
          <p:cNvSpPr txBox="1"/>
          <p:nvPr/>
        </p:nvSpPr>
        <p:spPr>
          <a:xfrm>
            <a:off x="8778938" y="4923584"/>
            <a:ext cx="2621429" cy="2420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600" b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Promotion and Marketing</a:t>
            </a:r>
            <a:endParaRPr lang="en-US" sz="1600" b="1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FB9C89-85C1-F34E-8FA0-885EB5D6D064}"/>
              </a:ext>
            </a:extLst>
          </p:cNvPr>
          <p:cNvSpPr txBox="1"/>
          <p:nvPr/>
        </p:nvSpPr>
        <p:spPr>
          <a:xfrm>
            <a:off x="805956" y="1006163"/>
            <a:ext cx="3534832" cy="603466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 </a:t>
            </a:r>
            <a:r>
              <a:rPr lang="en-US" sz="4000" b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Services</a:t>
            </a:r>
            <a:endParaRPr lang="en-US" sz="4000" b="1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91A92-0E26-6542-B6D4-059E69A0B42D}"/>
              </a:ext>
            </a:extLst>
          </p:cNvPr>
          <p:cNvSpPr txBox="1"/>
          <p:nvPr/>
        </p:nvSpPr>
        <p:spPr>
          <a:xfrm>
            <a:off x="800101" y="1792722"/>
            <a:ext cx="3534832" cy="88389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Lorem ipsum dolor sit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Donec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sagittis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velit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sed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bibendum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Curabitur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molestie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odio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non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orci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blandit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tempus.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9DE67F9-D28E-344E-B6C5-988EDB5A3E94}"/>
              </a:ext>
            </a:extLst>
          </p:cNvPr>
          <p:cNvSpPr/>
          <p:nvPr/>
        </p:nvSpPr>
        <p:spPr>
          <a:xfrm>
            <a:off x="-1" y="2963334"/>
            <a:ext cx="4995333" cy="3894668"/>
          </a:xfrm>
          <a:custGeom>
            <a:avLst/>
            <a:gdLst>
              <a:gd name="connsiteX0" fmla="*/ 0 w 4878302"/>
              <a:gd name="connsiteY0" fmla="*/ 0 h 3718037"/>
              <a:gd name="connsiteX1" fmla="*/ 54375 w 4878302"/>
              <a:gd name="connsiteY1" fmla="*/ 6934 h 3718037"/>
              <a:gd name="connsiteX2" fmla="*/ 1753696 w 4878302"/>
              <a:gd name="connsiteY2" fmla="*/ 479049 h 3718037"/>
              <a:gd name="connsiteX3" fmla="*/ 4243098 w 4878302"/>
              <a:gd name="connsiteY3" fmla="*/ 624810 h 3718037"/>
              <a:gd name="connsiteX4" fmla="*/ 4792678 w 4878302"/>
              <a:gd name="connsiteY4" fmla="*/ 2816199 h 3718037"/>
              <a:gd name="connsiteX5" fmla="*/ 4451708 w 4878302"/>
              <a:gd name="connsiteY5" fmla="*/ 3691764 h 3718037"/>
              <a:gd name="connsiteX6" fmla="*/ 4438949 w 4878302"/>
              <a:gd name="connsiteY6" fmla="*/ 3718037 h 3718037"/>
              <a:gd name="connsiteX7" fmla="*/ 0 w 4878302"/>
              <a:gd name="connsiteY7" fmla="*/ 3718037 h 3718037"/>
              <a:gd name="connsiteX8" fmla="*/ 0 w 4878302"/>
              <a:gd name="connsiteY8" fmla="*/ 0 h 371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78302" h="3718037">
                <a:moveTo>
                  <a:pt x="0" y="0"/>
                </a:moveTo>
                <a:lnTo>
                  <a:pt x="54375" y="6934"/>
                </a:lnTo>
                <a:cubicBezTo>
                  <a:pt x="520780" y="85691"/>
                  <a:pt x="1098366" y="397281"/>
                  <a:pt x="1753696" y="479049"/>
                </a:cubicBezTo>
                <a:cubicBezTo>
                  <a:pt x="2631178" y="580141"/>
                  <a:pt x="3652521" y="270868"/>
                  <a:pt x="4243098" y="624810"/>
                </a:cubicBezTo>
                <a:cubicBezTo>
                  <a:pt x="4833682" y="978750"/>
                  <a:pt x="5000922" y="1980045"/>
                  <a:pt x="4792678" y="2816199"/>
                </a:cubicBezTo>
                <a:cubicBezTo>
                  <a:pt x="4715977" y="3126782"/>
                  <a:pt x="4586723" y="3412163"/>
                  <a:pt x="4451708" y="3691764"/>
                </a:cubicBezTo>
                <a:lnTo>
                  <a:pt x="4438949" y="3718037"/>
                </a:lnTo>
                <a:lnTo>
                  <a:pt x="0" y="37180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F518CC-EBBE-354A-A1E8-8B42F9C1869A}"/>
              </a:ext>
            </a:extLst>
          </p:cNvPr>
          <p:cNvSpPr/>
          <p:nvPr/>
        </p:nvSpPr>
        <p:spPr>
          <a:xfrm>
            <a:off x="6474386" y="1056962"/>
            <a:ext cx="1083733" cy="10837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4959A2-A089-2443-B3FB-0DC99CEB8F71}"/>
              </a:ext>
            </a:extLst>
          </p:cNvPr>
          <p:cNvSpPr/>
          <p:nvPr/>
        </p:nvSpPr>
        <p:spPr>
          <a:xfrm>
            <a:off x="9547785" y="1056962"/>
            <a:ext cx="1083733" cy="10837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3CDE34D-B61D-8948-BC1E-042E6D41E9C8}"/>
              </a:ext>
            </a:extLst>
          </p:cNvPr>
          <p:cNvSpPr/>
          <p:nvPr/>
        </p:nvSpPr>
        <p:spPr>
          <a:xfrm>
            <a:off x="6474386" y="3691470"/>
            <a:ext cx="1083733" cy="10837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AC489C2-D900-714A-84CD-7B5AC9FCCCDA}"/>
              </a:ext>
            </a:extLst>
          </p:cNvPr>
          <p:cNvSpPr/>
          <p:nvPr/>
        </p:nvSpPr>
        <p:spPr>
          <a:xfrm>
            <a:off x="9547785" y="3691470"/>
            <a:ext cx="1083733" cy="10837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6F587146-2E96-4140-8DE8-66CDBE524FA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2788" y="1315364"/>
            <a:ext cx="566928" cy="56692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88EA0F57-6781-7A48-B4D1-0CC4C587C0F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05765" y="1308985"/>
            <a:ext cx="567771" cy="567771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F461EAD-1227-164D-BC4C-A7CFC428043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32788" y="3944758"/>
            <a:ext cx="566928" cy="566928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B82D9365-63E5-6A4E-A6A6-B98081276363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05765" y="3949872"/>
            <a:ext cx="566928" cy="566928"/>
          </a:xfrm>
          <a:prstGeom prst="rect">
            <a:avLst/>
          </a:prstGeom>
        </p:spPr>
      </p:pic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74F72AC-C9E0-3E42-9D33-2712665F78D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73578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C0662B3-6156-A549-837A-355541406F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D68E85-39BC-C542-B050-23768F7B7A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0656058-993D-FA45-9DB3-33C3F12C890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5C6FB57-F9C0-0441-AEA5-1883BDE87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195EAC-60FD-2A45-B06E-1D22BDE97C4D}"/>
              </a:ext>
            </a:extLst>
          </p:cNvPr>
          <p:cNvSpPr txBox="1"/>
          <p:nvPr/>
        </p:nvSpPr>
        <p:spPr>
          <a:xfrm>
            <a:off x="805956" y="2161292"/>
            <a:ext cx="4349414" cy="1173694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Agency</a:t>
            </a:r>
            <a:br>
              <a:rPr lang="en-US" sz="4000" b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4000" b="1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Experts</a:t>
            </a:r>
            <a:endParaRPr lang="en-US" sz="4000" b="1" dirty="0">
              <a:solidFill>
                <a:schemeClr val="accent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F5C17-AE59-8449-8E85-74E35FB98CCA}"/>
              </a:ext>
            </a:extLst>
          </p:cNvPr>
          <p:cNvSpPr txBox="1"/>
          <p:nvPr/>
        </p:nvSpPr>
        <p:spPr>
          <a:xfrm>
            <a:off x="800101" y="3528712"/>
            <a:ext cx="4349415" cy="179443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Lorem ipsum dolor sit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Vivamus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eu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mattis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ipsum. Sed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pretium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condimentum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aliquam</a:t>
            </a:r>
            <a:r>
              <a:rPr lang="en-US" sz="140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</a:p>
          <a:p>
            <a:endParaRPr lang="en-US" sz="1400">
              <a:solidFill>
                <a:schemeClr val="tx2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140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Fusce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facilisis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erat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laoreet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bibendum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lacus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sem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dapibus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sapien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sit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suscipit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erat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nulla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sed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justo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Lorem ipsum dolor sit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46CDD-5044-254F-9590-A3C878A08A0C}"/>
              </a:ext>
            </a:extLst>
          </p:cNvPr>
          <p:cNvSpPr txBox="1"/>
          <p:nvPr/>
        </p:nvSpPr>
        <p:spPr>
          <a:xfrm>
            <a:off x="7682768" y="1527043"/>
            <a:ext cx="1762046" cy="24438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Designer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5FD3BD-4B0E-8442-9181-088CC83DD6FB}"/>
              </a:ext>
            </a:extLst>
          </p:cNvPr>
          <p:cNvSpPr txBox="1"/>
          <p:nvPr/>
        </p:nvSpPr>
        <p:spPr>
          <a:xfrm>
            <a:off x="7682768" y="1245102"/>
            <a:ext cx="1762046" cy="2420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Eliot Tomlinson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23A4C-A469-7E45-9763-DF8733A6B27F}"/>
              </a:ext>
            </a:extLst>
          </p:cNvPr>
          <p:cNvSpPr txBox="1"/>
          <p:nvPr/>
        </p:nvSpPr>
        <p:spPr>
          <a:xfrm>
            <a:off x="7682768" y="2842495"/>
            <a:ext cx="1762046" cy="24438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Developer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A7D161-FAF0-324A-A612-32824D5D473F}"/>
              </a:ext>
            </a:extLst>
          </p:cNvPr>
          <p:cNvSpPr txBox="1"/>
          <p:nvPr/>
        </p:nvSpPr>
        <p:spPr>
          <a:xfrm>
            <a:off x="7682768" y="2560554"/>
            <a:ext cx="1762046" cy="2420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Kasper Lambert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E75047-DB68-7E44-BC75-F62A7DB05ABC}"/>
              </a:ext>
            </a:extLst>
          </p:cNvPr>
          <p:cNvSpPr txBox="1"/>
          <p:nvPr/>
        </p:nvSpPr>
        <p:spPr>
          <a:xfrm>
            <a:off x="7682768" y="4163280"/>
            <a:ext cx="1762046" cy="24438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10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Marketing Specialist</a:t>
            </a:r>
            <a:endParaRPr lang="en-US" sz="1100" dirty="0">
              <a:solidFill>
                <a:schemeClr val="tx2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EBDF2C-F92B-924E-8EAD-F6B194D56231}"/>
              </a:ext>
            </a:extLst>
          </p:cNvPr>
          <p:cNvSpPr txBox="1"/>
          <p:nvPr/>
        </p:nvSpPr>
        <p:spPr>
          <a:xfrm>
            <a:off x="7682768" y="3881339"/>
            <a:ext cx="1762046" cy="2420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Brendon Ramsey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3836A9-A39A-914D-927B-3274B5041C87}"/>
              </a:ext>
            </a:extLst>
          </p:cNvPr>
          <p:cNvSpPr txBox="1"/>
          <p:nvPr/>
        </p:nvSpPr>
        <p:spPr>
          <a:xfrm>
            <a:off x="7682768" y="5484065"/>
            <a:ext cx="1762046" cy="24438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10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Copywriter</a:t>
            </a:r>
            <a:endParaRPr lang="en-US" sz="1100" dirty="0">
              <a:solidFill>
                <a:schemeClr val="tx2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4D55AC-B14A-FC45-8DFB-BE3BC94810D2}"/>
              </a:ext>
            </a:extLst>
          </p:cNvPr>
          <p:cNvSpPr txBox="1"/>
          <p:nvPr/>
        </p:nvSpPr>
        <p:spPr>
          <a:xfrm>
            <a:off x="7682768" y="5202124"/>
            <a:ext cx="1762046" cy="2420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Jayson Townsend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E88D2985-3703-D648-B4C3-A969A3CD6B9E}"/>
              </a:ext>
            </a:extLst>
          </p:cNvPr>
          <p:cNvSpPr/>
          <p:nvPr/>
        </p:nvSpPr>
        <p:spPr>
          <a:xfrm>
            <a:off x="0" y="0"/>
            <a:ext cx="2420471" cy="1429684"/>
          </a:xfrm>
          <a:custGeom>
            <a:avLst/>
            <a:gdLst>
              <a:gd name="connsiteX0" fmla="*/ 0 w 2461502"/>
              <a:gd name="connsiteY0" fmla="*/ 0 h 1453920"/>
              <a:gd name="connsiteX1" fmla="*/ 2418736 w 2461502"/>
              <a:gd name="connsiteY1" fmla="*/ 0 h 1453920"/>
              <a:gd name="connsiteX2" fmla="*/ 2445337 w 2461502"/>
              <a:gd name="connsiteY2" fmla="*/ 98319 h 1453920"/>
              <a:gd name="connsiteX3" fmla="*/ 2461020 w 2461502"/>
              <a:gd name="connsiteY3" fmla="*/ 300507 h 1453920"/>
              <a:gd name="connsiteX4" fmla="*/ 1371746 w 2461502"/>
              <a:gd name="connsiteY4" fmla="*/ 1428648 h 1453920"/>
              <a:gd name="connsiteX5" fmla="*/ 81619 w 2461502"/>
              <a:gd name="connsiteY5" fmla="*/ 1305411 h 1453920"/>
              <a:gd name="connsiteX6" fmla="*/ 0 w 2461502"/>
              <a:gd name="connsiteY6" fmla="*/ 1294785 h 145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1502" h="1453920">
                <a:moveTo>
                  <a:pt x="0" y="0"/>
                </a:moveTo>
                <a:lnTo>
                  <a:pt x="2418736" y="0"/>
                </a:lnTo>
                <a:lnTo>
                  <a:pt x="2445337" y="98319"/>
                </a:lnTo>
                <a:cubicBezTo>
                  <a:pt x="2457642" y="166443"/>
                  <a:pt x="2463261" y="233891"/>
                  <a:pt x="2461020" y="300507"/>
                </a:cubicBezTo>
                <a:cubicBezTo>
                  <a:pt x="2444751" y="836553"/>
                  <a:pt x="1922459" y="1320866"/>
                  <a:pt x="1371746" y="1428648"/>
                </a:cubicBezTo>
                <a:cubicBezTo>
                  <a:pt x="958712" y="1509486"/>
                  <a:pt x="528763" y="1376769"/>
                  <a:pt x="81619" y="1305411"/>
                </a:cubicBezTo>
                <a:lnTo>
                  <a:pt x="0" y="129478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C7BC6658-088C-5C43-ADED-CFDF36E31304}"/>
              </a:ext>
            </a:extLst>
          </p:cNvPr>
          <p:cNvSpPr/>
          <p:nvPr/>
        </p:nvSpPr>
        <p:spPr>
          <a:xfrm rot="10800000">
            <a:off x="9733995" y="4935071"/>
            <a:ext cx="2458004" cy="1922929"/>
          </a:xfrm>
          <a:custGeom>
            <a:avLst/>
            <a:gdLst>
              <a:gd name="connsiteX0" fmla="*/ 0 w 3600173"/>
              <a:gd name="connsiteY0" fmla="*/ 0 h 3641696"/>
              <a:gd name="connsiteX1" fmla="*/ 3553146 w 3600173"/>
              <a:gd name="connsiteY1" fmla="*/ 0 h 3641696"/>
              <a:gd name="connsiteX2" fmla="*/ 3557756 w 3600173"/>
              <a:gd name="connsiteY2" fmla="*/ 36189 h 3641696"/>
              <a:gd name="connsiteX3" fmla="*/ 3585368 w 3600173"/>
              <a:gd name="connsiteY3" fmla="*/ 578583 h 3641696"/>
              <a:gd name="connsiteX4" fmla="*/ 3422275 w 3600173"/>
              <a:gd name="connsiteY4" fmla="*/ 1744579 h 3641696"/>
              <a:gd name="connsiteX5" fmla="*/ 2418119 w 3600173"/>
              <a:gd name="connsiteY5" fmla="*/ 2466313 h 3641696"/>
              <a:gd name="connsiteX6" fmla="*/ 1725699 w 3600173"/>
              <a:gd name="connsiteY6" fmla="*/ 3603494 h 3641696"/>
              <a:gd name="connsiteX7" fmla="*/ 655596 w 3600173"/>
              <a:gd name="connsiteY7" fmla="*/ 3176135 h 3641696"/>
              <a:gd name="connsiteX8" fmla="*/ 118603 w 3600173"/>
              <a:gd name="connsiteY8" fmla="*/ 2837366 h 3641696"/>
              <a:gd name="connsiteX9" fmla="*/ 0 w 3600173"/>
              <a:gd name="connsiteY9" fmla="*/ 2767675 h 3641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00173" h="3641696">
                <a:moveTo>
                  <a:pt x="0" y="0"/>
                </a:moveTo>
                <a:lnTo>
                  <a:pt x="3553146" y="0"/>
                </a:lnTo>
                <a:lnTo>
                  <a:pt x="3557756" y="36189"/>
                </a:lnTo>
                <a:cubicBezTo>
                  <a:pt x="3574524" y="211453"/>
                  <a:pt x="3578196" y="398382"/>
                  <a:pt x="3585368" y="578583"/>
                </a:cubicBezTo>
                <a:cubicBezTo>
                  <a:pt x="3603713" y="1055407"/>
                  <a:pt x="3642447" y="1481448"/>
                  <a:pt x="3422275" y="1744579"/>
                </a:cubicBezTo>
                <a:cubicBezTo>
                  <a:pt x="3202104" y="2007711"/>
                  <a:pt x="2718535" y="2104993"/>
                  <a:pt x="2418119" y="2466313"/>
                </a:cubicBezTo>
                <a:cubicBezTo>
                  <a:pt x="2117705" y="2827632"/>
                  <a:pt x="1996727" y="3453766"/>
                  <a:pt x="1725699" y="3603494"/>
                </a:cubicBezTo>
                <a:cubicBezTo>
                  <a:pt x="1454670" y="3753222"/>
                  <a:pt x="1026938" y="3431814"/>
                  <a:pt x="655596" y="3176135"/>
                </a:cubicBezTo>
                <a:cubicBezTo>
                  <a:pt x="468456" y="3050541"/>
                  <a:pt x="294680" y="2942501"/>
                  <a:pt x="118603" y="2837366"/>
                </a:cubicBezTo>
                <a:lnTo>
                  <a:pt x="0" y="27676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6D45A4-0E43-0245-9F82-5AFF472D6E9F}"/>
              </a:ext>
            </a:extLst>
          </p:cNvPr>
          <p:cNvSpPr/>
          <p:nvPr/>
        </p:nvSpPr>
        <p:spPr>
          <a:xfrm>
            <a:off x="6103593" y="1593409"/>
            <a:ext cx="361845" cy="3618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D8CA3A-80F7-3245-AC38-FEFD395AFE05}"/>
              </a:ext>
            </a:extLst>
          </p:cNvPr>
          <p:cNvSpPr/>
          <p:nvPr/>
        </p:nvSpPr>
        <p:spPr>
          <a:xfrm>
            <a:off x="6103593" y="2908086"/>
            <a:ext cx="361845" cy="3618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ABEE83-A508-DF4C-887F-E86ACA1B6156}"/>
              </a:ext>
            </a:extLst>
          </p:cNvPr>
          <p:cNvSpPr/>
          <p:nvPr/>
        </p:nvSpPr>
        <p:spPr>
          <a:xfrm>
            <a:off x="6103593" y="4224626"/>
            <a:ext cx="361845" cy="3618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47A4C14-A2AF-6C47-8F55-B8C1186CA69F}"/>
              </a:ext>
            </a:extLst>
          </p:cNvPr>
          <p:cNvSpPr/>
          <p:nvPr/>
        </p:nvSpPr>
        <p:spPr>
          <a:xfrm>
            <a:off x="6103593" y="5549655"/>
            <a:ext cx="361845" cy="36184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88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5DF8B48-85BC-8042-8A62-12BA85A290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EEF9D1-3357-AB46-BDBB-0DE0DFE934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890C42A-DC93-EC44-A92E-D82A8C597E6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8D708E-E70F-0F44-BF57-1E85803C91E3}"/>
              </a:ext>
            </a:extLst>
          </p:cNvPr>
          <p:cNvSpPr txBox="1"/>
          <p:nvPr/>
        </p:nvSpPr>
        <p:spPr>
          <a:xfrm>
            <a:off x="6573307" y="1094492"/>
            <a:ext cx="4417001" cy="1173694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4000" b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Professional</a:t>
            </a:r>
            <a:br>
              <a:rPr lang="en-US" sz="4000" b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4000" b="1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Designers</a:t>
            </a:r>
            <a:endParaRPr lang="en-US" sz="4000" b="1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BD6853-B23B-0945-BE08-222622C4900C}"/>
              </a:ext>
            </a:extLst>
          </p:cNvPr>
          <p:cNvGrpSpPr/>
          <p:nvPr/>
        </p:nvGrpSpPr>
        <p:grpSpPr>
          <a:xfrm flipH="1">
            <a:off x="6636540" y="2871402"/>
            <a:ext cx="4353768" cy="2906551"/>
            <a:chOff x="1351170" y="2895401"/>
            <a:chExt cx="4853140" cy="3239929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B3C93F5-9743-EC4D-ADE8-39364218F49C}"/>
                </a:ext>
              </a:extLst>
            </p:cNvPr>
            <p:cNvSpPr/>
            <p:nvPr/>
          </p:nvSpPr>
          <p:spPr>
            <a:xfrm>
              <a:off x="3650479" y="4444294"/>
              <a:ext cx="954322" cy="265977"/>
            </a:xfrm>
            <a:custGeom>
              <a:avLst/>
              <a:gdLst>
                <a:gd name="connsiteX0" fmla="*/ 1302786 w 1303223"/>
                <a:gd name="connsiteY0" fmla="*/ 166327 h 363219"/>
                <a:gd name="connsiteX1" fmla="*/ 1290871 w 1303223"/>
                <a:gd name="connsiteY1" fmla="*/ 306412 h 363219"/>
                <a:gd name="connsiteX2" fmla="*/ 1223929 w 1303223"/>
                <a:gd name="connsiteY2" fmla="*/ 362847 h 363219"/>
                <a:gd name="connsiteX3" fmla="*/ 56450 w 1303223"/>
                <a:gd name="connsiteY3" fmla="*/ 263530 h 363219"/>
                <a:gd name="connsiteX4" fmla="*/ 4 w 1303223"/>
                <a:gd name="connsiteY4" fmla="*/ 196588 h 363219"/>
                <a:gd name="connsiteX5" fmla="*/ 11920 w 1303223"/>
                <a:gd name="connsiteY5" fmla="*/ 56514 h 363219"/>
                <a:gd name="connsiteX6" fmla="*/ 78862 w 1303223"/>
                <a:gd name="connsiteY6" fmla="*/ 68 h 363219"/>
                <a:gd name="connsiteX7" fmla="*/ 1246351 w 1303223"/>
                <a:gd name="connsiteY7" fmla="*/ 99386 h 363219"/>
                <a:gd name="connsiteX8" fmla="*/ 1302786 w 1303223"/>
                <a:gd name="connsiteY8" fmla="*/ 166327 h 36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3223" h="363219">
                  <a:moveTo>
                    <a:pt x="1302786" y="166327"/>
                  </a:moveTo>
                  <a:lnTo>
                    <a:pt x="1290871" y="306412"/>
                  </a:lnTo>
                  <a:cubicBezTo>
                    <a:pt x="1287937" y="340464"/>
                    <a:pt x="1257990" y="365705"/>
                    <a:pt x="1223929" y="362847"/>
                  </a:cubicBezTo>
                  <a:lnTo>
                    <a:pt x="56450" y="263530"/>
                  </a:lnTo>
                  <a:cubicBezTo>
                    <a:pt x="22398" y="260596"/>
                    <a:pt x="-2853" y="230649"/>
                    <a:pt x="4" y="196588"/>
                  </a:cubicBezTo>
                  <a:lnTo>
                    <a:pt x="11920" y="56514"/>
                  </a:lnTo>
                  <a:cubicBezTo>
                    <a:pt x="14854" y="22462"/>
                    <a:pt x="44800" y="-2789"/>
                    <a:pt x="78862" y="68"/>
                  </a:cubicBezTo>
                  <a:lnTo>
                    <a:pt x="1246351" y="99386"/>
                  </a:lnTo>
                  <a:cubicBezTo>
                    <a:pt x="1280403" y="102329"/>
                    <a:pt x="1305644" y="132266"/>
                    <a:pt x="1302786" y="16632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A199B3E-80C6-F44A-B8B8-5C7BD8A39D0A}"/>
                </a:ext>
              </a:extLst>
            </p:cNvPr>
            <p:cNvSpPr/>
            <p:nvPr/>
          </p:nvSpPr>
          <p:spPr>
            <a:xfrm>
              <a:off x="4417012" y="4519047"/>
              <a:ext cx="390118" cy="593411"/>
            </a:xfrm>
            <a:custGeom>
              <a:avLst/>
              <a:gdLst>
                <a:gd name="connsiteX0" fmla="*/ 488704 w 532746"/>
                <a:gd name="connsiteY0" fmla="*/ 747510 h 810363"/>
                <a:gd name="connsiteX1" fmla="*/ 359392 w 532746"/>
                <a:gd name="connsiteY1" fmla="*/ 802689 h 810363"/>
                <a:gd name="connsiteX2" fmla="*/ 287355 w 532746"/>
                <a:gd name="connsiteY2" fmla="*/ 791611 h 810363"/>
                <a:gd name="connsiteX3" fmla="*/ 1757 w 532746"/>
                <a:gd name="connsiteY3" fmla="*/ 122213 h 810363"/>
                <a:gd name="connsiteX4" fmla="*/ 43610 w 532746"/>
                <a:gd name="connsiteY4" fmla="*/ 62539 h 810363"/>
                <a:gd name="connsiteX5" fmla="*/ 172921 w 532746"/>
                <a:gd name="connsiteY5" fmla="*/ 7370 h 810363"/>
                <a:gd name="connsiteX6" fmla="*/ 244959 w 532746"/>
                <a:gd name="connsiteY6" fmla="*/ 18448 h 810363"/>
                <a:gd name="connsiteX7" fmla="*/ 530556 w 532746"/>
                <a:gd name="connsiteY7" fmla="*/ 687846 h 810363"/>
                <a:gd name="connsiteX8" fmla="*/ 488704 w 532746"/>
                <a:gd name="connsiteY8" fmla="*/ 747510 h 81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2746" h="810363">
                  <a:moveTo>
                    <a:pt x="488704" y="747510"/>
                  </a:moveTo>
                  <a:lnTo>
                    <a:pt x="359392" y="802689"/>
                  </a:lnTo>
                  <a:cubicBezTo>
                    <a:pt x="327998" y="816081"/>
                    <a:pt x="295679" y="811109"/>
                    <a:pt x="287355" y="791611"/>
                  </a:cubicBezTo>
                  <a:lnTo>
                    <a:pt x="1757" y="122213"/>
                  </a:lnTo>
                  <a:cubicBezTo>
                    <a:pt x="-6568" y="102706"/>
                    <a:pt x="12216" y="75941"/>
                    <a:pt x="43610" y="62539"/>
                  </a:cubicBezTo>
                  <a:lnTo>
                    <a:pt x="172921" y="7370"/>
                  </a:lnTo>
                  <a:cubicBezTo>
                    <a:pt x="204325" y="-6022"/>
                    <a:pt x="236634" y="-1050"/>
                    <a:pt x="244959" y="18448"/>
                  </a:cubicBezTo>
                  <a:lnTo>
                    <a:pt x="530556" y="687846"/>
                  </a:lnTo>
                  <a:cubicBezTo>
                    <a:pt x="538882" y="707353"/>
                    <a:pt x="520098" y="734118"/>
                    <a:pt x="488704" y="74751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E1F57E91-1C90-4B4A-8AF8-DF66916E7771}"/>
                </a:ext>
              </a:extLst>
            </p:cNvPr>
            <p:cNvSpPr/>
            <p:nvPr/>
          </p:nvSpPr>
          <p:spPr>
            <a:xfrm>
              <a:off x="1351170" y="4154329"/>
              <a:ext cx="2978384" cy="1981001"/>
            </a:xfrm>
            <a:custGeom>
              <a:avLst/>
              <a:gdLst>
                <a:gd name="connsiteX0" fmla="*/ 3990869 w 4067284"/>
                <a:gd name="connsiteY0" fmla="*/ 1028705 h 2705257"/>
                <a:gd name="connsiteX1" fmla="*/ 1801176 w 4067284"/>
                <a:gd name="connsiteY1" fmla="*/ 1028705 h 2705257"/>
                <a:gd name="connsiteX2" fmla="*/ 1028632 w 4067284"/>
                <a:gd name="connsiteY2" fmla="*/ 8473 h 2705257"/>
                <a:gd name="connsiteX3" fmla="*/ 8409 w 4067284"/>
                <a:gd name="connsiteY3" fmla="*/ 781008 h 2705257"/>
                <a:gd name="connsiteX4" fmla="*/ 780944 w 4067284"/>
                <a:gd name="connsiteY4" fmla="*/ 1801240 h 2705257"/>
                <a:gd name="connsiteX5" fmla="*/ 904769 w 4067284"/>
                <a:gd name="connsiteY5" fmla="*/ 1809756 h 2705257"/>
                <a:gd name="connsiteX6" fmla="*/ 1228619 w 4067284"/>
                <a:gd name="connsiteY6" fmla="*/ 1750005 h 2705257"/>
                <a:gd name="connsiteX7" fmla="*/ 1228619 w 4067284"/>
                <a:gd name="connsiteY7" fmla="*/ 2628906 h 2705257"/>
                <a:gd name="connsiteX8" fmla="*/ 1304819 w 4067284"/>
                <a:gd name="connsiteY8" fmla="*/ 2705106 h 2705257"/>
                <a:gd name="connsiteX9" fmla="*/ 3990869 w 4067284"/>
                <a:gd name="connsiteY9" fmla="*/ 2705106 h 2705257"/>
                <a:gd name="connsiteX10" fmla="*/ 4067069 w 4067284"/>
                <a:gd name="connsiteY10" fmla="*/ 2628906 h 2705257"/>
                <a:gd name="connsiteX11" fmla="*/ 4067069 w 4067284"/>
                <a:gd name="connsiteY11" fmla="*/ 1104906 h 2705257"/>
                <a:gd name="connsiteX12" fmla="*/ 3990869 w 4067284"/>
                <a:gd name="connsiteY12" fmla="*/ 1028705 h 270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67284" h="2705257">
                  <a:moveTo>
                    <a:pt x="3990869" y="1028705"/>
                  </a:moveTo>
                  <a:lnTo>
                    <a:pt x="1801176" y="1028705"/>
                  </a:lnTo>
                  <a:cubicBezTo>
                    <a:pt x="1869575" y="533644"/>
                    <a:pt x="1523694" y="76872"/>
                    <a:pt x="1028632" y="8473"/>
                  </a:cubicBezTo>
                  <a:cubicBezTo>
                    <a:pt x="533580" y="-59926"/>
                    <a:pt x="76808" y="285946"/>
                    <a:pt x="8409" y="781008"/>
                  </a:cubicBezTo>
                  <a:cubicBezTo>
                    <a:pt x="-59990" y="1276070"/>
                    <a:pt x="285882" y="1732841"/>
                    <a:pt x="780944" y="1801240"/>
                  </a:cubicBezTo>
                  <a:cubicBezTo>
                    <a:pt x="821968" y="1806907"/>
                    <a:pt x="863345" y="1809756"/>
                    <a:pt x="904769" y="1809756"/>
                  </a:cubicBezTo>
                  <a:cubicBezTo>
                    <a:pt x="1015468" y="1809870"/>
                    <a:pt x="1125244" y="1789610"/>
                    <a:pt x="1228619" y="1750005"/>
                  </a:cubicBezTo>
                  <a:lnTo>
                    <a:pt x="1228619" y="2628906"/>
                  </a:lnTo>
                  <a:cubicBezTo>
                    <a:pt x="1228619" y="2670987"/>
                    <a:pt x="1262728" y="2705106"/>
                    <a:pt x="1304819" y="2705106"/>
                  </a:cubicBezTo>
                  <a:lnTo>
                    <a:pt x="3990869" y="2705106"/>
                  </a:lnTo>
                  <a:cubicBezTo>
                    <a:pt x="4032950" y="2705106"/>
                    <a:pt x="4067069" y="2670987"/>
                    <a:pt x="4067069" y="2628906"/>
                  </a:cubicBezTo>
                  <a:lnTo>
                    <a:pt x="4067069" y="1104906"/>
                  </a:lnTo>
                  <a:cubicBezTo>
                    <a:pt x="4067069" y="1062824"/>
                    <a:pt x="4032950" y="1028705"/>
                    <a:pt x="3990869" y="1028705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8CEE895-E6AA-1E40-A1E3-96ECA943ED0E}"/>
                </a:ext>
              </a:extLst>
            </p:cNvPr>
            <p:cNvSpPr/>
            <p:nvPr/>
          </p:nvSpPr>
          <p:spPr>
            <a:xfrm>
              <a:off x="2362619" y="4747315"/>
              <a:ext cx="2092485" cy="1241541"/>
            </a:xfrm>
            <a:custGeom>
              <a:avLst/>
              <a:gdLst>
                <a:gd name="connsiteX0" fmla="*/ 2771559 w 2857499"/>
                <a:gd name="connsiteY0" fmla="*/ 1695298 h 1695450"/>
                <a:gd name="connsiteX1" fmla="*/ 85509 w 2857499"/>
                <a:gd name="connsiteY1" fmla="*/ 1695298 h 1695450"/>
                <a:gd name="connsiteX2" fmla="*/ -216 w 2857499"/>
                <a:gd name="connsiteY2" fmla="*/ 1609573 h 1695450"/>
                <a:gd name="connsiteX3" fmla="*/ -216 w 2857499"/>
                <a:gd name="connsiteY3" fmla="*/ 85573 h 1695450"/>
                <a:gd name="connsiteX4" fmla="*/ 85509 w 2857499"/>
                <a:gd name="connsiteY4" fmla="*/ -152 h 1695450"/>
                <a:gd name="connsiteX5" fmla="*/ 2771559 w 2857499"/>
                <a:gd name="connsiteY5" fmla="*/ -152 h 1695450"/>
                <a:gd name="connsiteX6" fmla="*/ 2857284 w 2857499"/>
                <a:gd name="connsiteY6" fmla="*/ 85573 h 1695450"/>
                <a:gd name="connsiteX7" fmla="*/ 2857284 w 2857499"/>
                <a:gd name="connsiteY7" fmla="*/ 1609573 h 1695450"/>
                <a:gd name="connsiteX8" fmla="*/ 2771559 w 2857499"/>
                <a:gd name="connsiteY8" fmla="*/ 1695298 h 1695450"/>
                <a:gd name="connsiteX9" fmla="*/ 85509 w 2857499"/>
                <a:gd name="connsiteY9" fmla="*/ 18898 h 1695450"/>
                <a:gd name="connsiteX10" fmla="*/ 18834 w 2857499"/>
                <a:gd name="connsiteY10" fmla="*/ 85573 h 1695450"/>
                <a:gd name="connsiteX11" fmla="*/ 18834 w 2857499"/>
                <a:gd name="connsiteY11" fmla="*/ 1609573 h 1695450"/>
                <a:gd name="connsiteX12" fmla="*/ 85509 w 2857499"/>
                <a:gd name="connsiteY12" fmla="*/ 1676248 h 1695450"/>
                <a:gd name="connsiteX13" fmla="*/ 2771559 w 2857499"/>
                <a:gd name="connsiteY13" fmla="*/ 1676248 h 1695450"/>
                <a:gd name="connsiteX14" fmla="*/ 2838234 w 2857499"/>
                <a:gd name="connsiteY14" fmla="*/ 1609573 h 1695450"/>
                <a:gd name="connsiteX15" fmla="*/ 2838234 w 2857499"/>
                <a:gd name="connsiteY15" fmla="*/ 85573 h 1695450"/>
                <a:gd name="connsiteX16" fmla="*/ 2771559 w 2857499"/>
                <a:gd name="connsiteY16" fmla="*/ 18898 h 169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57499" h="1695450">
                  <a:moveTo>
                    <a:pt x="2771559" y="1695298"/>
                  </a:moveTo>
                  <a:lnTo>
                    <a:pt x="85509" y="1695298"/>
                  </a:lnTo>
                  <a:cubicBezTo>
                    <a:pt x="38179" y="1695241"/>
                    <a:pt x="-169" y="1656893"/>
                    <a:pt x="-216" y="1609573"/>
                  </a:cubicBezTo>
                  <a:lnTo>
                    <a:pt x="-216" y="85573"/>
                  </a:lnTo>
                  <a:cubicBezTo>
                    <a:pt x="-169" y="38253"/>
                    <a:pt x="38179" y="-94"/>
                    <a:pt x="85509" y="-152"/>
                  </a:cubicBezTo>
                  <a:lnTo>
                    <a:pt x="2771559" y="-152"/>
                  </a:lnTo>
                  <a:cubicBezTo>
                    <a:pt x="2818879" y="-94"/>
                    <a:pt x="2857227" y="38253"/>
                    <a:pt x="2857284" y="85573"/>
                  </a:cubicBezTo>
                  <a:lnTo>
                    <a:pt x="2857284" y="1609573"/>
                  </a:lnTo>
                  <a:cubicBezTo>
                    <a:pt x="2857227" y="1656893"/>
                    <a:pt x="2818879" y="1695241"/>
                    <a:pt x="2771559" y="1695298"/>
                  </a:cubicBezTo>
                  <a:close/>
                  <a:moveTo>
                    <a:pt x="85509" y="18898"/>
                  </a:moveTo>
                  <a:cubicBezTo>
                    <a:pt x="48704" y="18936"/>
                    <a:pt x="18872" y="48768"/>
                    <a:pt x="18834" y="85573"/>
                  </a:cubicBezTo>
                  <a:lnTo>
                    <a:pt x="18834" y="1609573"/>
                  </a:lnTo>
                  <a:cubicBezTo>
                    <a:pt x="18872" y="1646378"/>
                    <a:pt x="48704" y="1676200"/>
                    <a:pt x="85509" y="1676248"/>
                  </a:cubicBezTo>
                  <a:lnTo>
                    <a:pt x="2771559" y="1676248"/>
                  </a:lnTo>
                  <a:cubicBezTo>
                    <a:pt x="2808363" y="1676200"/>
                    <a:pt x="2838187" y="1646378"/>
                    <a:pt x="2838234" y="1609573"/>
                  </a:cubicBezTo>
                  <a:lnTo>
                    <a:pt x="2838234" y="85573"/>
                  </a:lnTo>
                  <a:cubicBezTo>
                    <a:pt x="2838187" y="48768"/>
                    <a:pt x="2808363" y="18936"/>
                    <a:pt x="2771559" y="18898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CD15D52-73BE-0348-A2AE-2B84844AED7C}"/>
                </a:ext>
              </a:extLst>
            </p:cNvPr>
            <p:cNvSpPr/>
            <p:nvPr/>
          </p:nvSpPr>
          <p:spPr>
            <a:xfrm>
              <a:off x="3441230" y="4521019"/>
              <a:ext cx="954322" cy="265977"/>
            </a:xfrm>
            <a:custGeom>
              <a:avLst/>
              <a:gdLst>
                <a:gd name="connsiteX0" fmla="*/ 1302786 w 1303223"/>
                <a:gd name="connsiteY0" fmla="*/ 166327 h 363219"/>
                <a:gd name="connsiteX1" fmla="*/ 1290871 w 1303223"/>
                <a:gd name="connsiteY1" fmla="*/ 306411 h 363219"/>
                <a:gd name="connsiteX2" fmla="*/ 1223929 w 1303223"/>
                <a:gd name="connsiteY2" fmla="*/ 362847 h 363219"/>
                <a:gd name="connsiteX3" fmla="*/ 56450 w 1303223"/>
                <a:gd name="connsiteY3" fmla="*/ 263530 h 363219"/>
                <a:gd name="connsiteX4" fmla="*/ 4 w 1303223"/>
                <a:gd name="connsiteY4" fmla="*/ 196588 h 363219"/>
                <a:gd name="connsiteX5" fmla="*/ 11920 w 1303223"/>
                <a:gd name="connsiteY5" fmla="*/ 56513 h 363219"/>
                <a:gd name="connsiteX6" fmla="*/ 78862 w 1303223"/>
                <a:gd name="connsiteY6" fmla="*/ 69 h 363219"/>
                <a:gd name="connsiteX7" fmla="*/ 1246351 w 1303223"/>
                <a:gd name="connsiteY7" fmla="*/ 99386 h 363219"/>
                <a:gd name="connsiteX8" fmla="*/ 1302786 w 1303223"/>
                <a:gd name="connsiteY8" fmla="*/ 166327 h 36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3223" h="363219">
                  <a:moveTo>
                    <a:pt x="1302786" y="166327"/>
                  </a:moveTo>
                  <a:lnTo>
                    <a:pt x="1290871" y="306411"/>
                  </a:lnTo>
                  <a:cubicBezTo>
                    <a:pt x="1287937" y="340463"/>
                    <a:pt x="1257990" y="365704"/>
                    <a:pt x="1223929" y="362847"/>
                  </a:cubicBezTo>
                  <a:lnTo>
                    <a:pt x="56450" y="263530"/>
                  </a:lnTo>
                  <a:cubicBezTo>
                    <a:pt x="22398" y="260596"/>
                    <a:pt x="-2853" y="230649"/>
                    <a:pt x="4" y="196588"/>
                  </a:cubicBezTo>
                  <a:lnTo>
                    <a:pt x="11920" y="56513"/>
                  </a:lnTo>
                  <a:cubicBezTo>
                    <a:pt x="14854" y="22461"/>
                    <a:pt x="44800" y="-2789"/>
                    <a:pt x="78862" y="69"/>
                  </a:cubicBezTo>
                  <a:lnTo>
                    <a:pt x="1246351" y="99386"/>
                  </a:lnTo>
                  <a:cubicBezTo>
                    <a:pt x="1280403" y="102329"/>
                    <a:pt x="1305644" y="132266"/>
                    <a:pt x="1302786" y="16632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A9CB086-E74B-CA41-B4A0-0C841FDB13C8}"/>
                </a:ext>
              </a:extLst>
            </p:cNvPr>
            <p:cNvSpPr/>
            <p:nvPr/>
          </p:nvSpPr>
          <p:spPr>
            <a:xfrm>
              <a:off x="4207764" y="4595772"/>
              <a:ext cx="390118" cy="593411"/>
            </a:xfrm>
            <a:custGeom>
              <a:avLst/>
              <a:gdLst>
                <a:gd name="connsiteX0" fmla="*/ 488704 w 532746"/>
                <a:gd name="connsiteY0" fmla="*/ 747510 h 810363"/>
                <a:gd name="connsiteX1" fmla="*/ 359392 w 532746"/>
                <a:gd name="connsiteY1" fmla="*/ 802689 h 810363"/>
                <a:gd name="connsiteX2" fmla="*/ 287355 w 532746"/>
                <a:gd name="connsiteY2" fmla="*/ 791611 h 810363"/>
                <a:gd name="connsiteX3" fmla="*/ 1757 w 532746"/>
                <a:gd name="connsiteY3" fmla="*/ 122213 h 810363"/>
                <a:gd name="connsiteX4" fmla="*/ 43610 w 532746"/>
                <a:gd name="connsiteY4" fmla="*/ 62539 h 810363"/>
                <a:gd name="connsiteX5" fmla="*/ 172921 w 532746"/>
                <a:gd name="connsiteY5" fmla="*/ 7370 h 810363"/>
                <a:gd name="connsiteX6" fmla="*/ 244959 w 532746"/>
                <a:gd name="connsiteY6" fmla="*/ 18448 h 810363"/>
                <a:gd name="connsiteX7" fmla="*/ 530556 w 532746"/>
                <a:gd name="connsiteY7" fmla="*/ 687846 h 810363"/>
                <a:gd name="connsiteX8" fmla="*/ 488704 w 532746"/>
                <a:gd name="connsiteY8" fmla="*/ 747510 h 81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2746" h="810363">
                  <a:moveTo>
                    <a:pt x="488704" y="747510"/>
                  </a:moveTo>
                  <a:lnTo>
                    <a:pt x="359392" y="802689"/>
                  </a:lnTo>
                  <a:cubicBezTo>
                    <a:pt x="327998" y="816081"/>
                    <a:pt x="295679" y="811109"/>
                    <a:pt x="287355" y="791611"/>
                  </a:cubicBezTo>
                  <a:lnTo>
                    <a:pt x="1757" y="122213"/>
                  </a:lnTo>
                  <a:cubicBezTo>
                    <a:pt x="-6568" y="102706"/>
                    <a:pt x="12216" y="75941"/>
                    <a:pt x="43610" y="62539"/>
                  </a:cubicBezTo>
                  <a:lnTo>
                    <a:pt x="172921" y="7370"/>
                  </a:lnTo>
                  <a:cubicBezTo>
                    <a:pt x="204325" y="-6022"/>
                    <a:pt x="236634" y="-1050"/>
                    <a:pt x="244959" y="18448"/>
                  </a:cubicBezTo>
                  <a:lnTo>
                    <a:pt x="530556" y="687846"/>
                  </a:lnTo>
                  <a:cubicBezTo>
                    <a:pt x="538882" y="707353"/>
                    <a:pt x="520098" y="734118"/>
                    <a:pt x="488704" y="74751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E525178-3E67-5145-8E48-80AF3AF84CA2}"/>
                </a:ext>
              </a:extLst>
            </p:cNvPr>
            <p:cNvSpPr/>
            <p:nvPr/>
          </p:nvSpPr>
          <p:spPr>
            <a:xfrm rot="19353536">
              <a:off x="5872047" y="3206617"/>
              <a:ext cx="223198" cy="223198"/>
            </a:xfrm>
            <a:custGeom>
              <a:avLst/>
              <a:gdLst>
                <a:gd name="connsiteX0" fmla="*/ -216 w 304799"/>
                <a:gd name="connsiteY0" fmla="*/ -152 h 304799"/>
                <a:gd name="connsiteX1" fmla="*/ 304584 w 304799"/>
                <a:gd name="connsiteY1" fmla="*/ -152 h 304799"/>
                <a:gd name="connsiteX2" fmla="*/ 304584 w 304799"/>
                <a:gd name="connsiteY2" fmla="*/ 304648 h 304799"/>
                <a:gd name="connsiteX3" fmla="*/ -216 w 304799"/>
                <a:gd name="connsiteY3" fmla="*/ 304648 h 304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799" h="304799">
                  <a:moveTo>
                    <a:pt x="-216" y="-152"/>
                  </a:moveTo>
                  <a:lnTo>
                    <a:pt x="304584" y="-152"/>
                  </a:lnTo>
                  <a:lnTo>
                    <a:pt x="304584" y="304648"/>
                  </a:lnTo>
                  <a:lnTo>
                    <a:pt x="-216" y="304648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C177851-B0CB-C24E-B09B-2E7C4105D119}"/>
                </a:ext>
              </a:extLst>
            </p:cNvPr>
            <p:cNvSpPr/>
            <p:nvPr/>
          </p:nvSpPr>
          <p:spPr>
            <a:xfrm>
              <a:off x="4301656" y="3393294"/>
              <a:ext cx="306898" cy="306898"/>
            </a:xfrm>
            <a:custGeom>
              <a:avLst/>
              <a:gdLst>
                <a:gd name="connsiteX0" fmla="*/ 419100 w 419100"/>
                <a:gd name="connsiteY0" fmla="*/ 209550 h 419100"/>
                <a:gd name="connsiteX1" fmla="*/ 209550 w 419100"/>
                <a:gd name="connsiteY1" fmla="*/ 419100 h 419100"/>
                <a:gd name="connsiteX2" fmla="*/ 0 w 419100"/>
                <a:gd name="connsiteY2" fmla="*/ 209550 h 419100"/>
                <a:gd name="connsiteX3" fmla="*/ 209550 w 419100"/>
                <a:gd name="connsiteY3" fmla="*/ 0 h 419100"/>
                <a:gd name="connsiteX4" fmla="*/ 419100 w 419100"/>
                <a:gd name="connsiteY4" fmla="*/ 20955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100" h="419100">
                  <a:moveTo>
                    <a:pt x="419100" y="209550"/>
                  </a:moveTo>
                  <a:cubicBezTo>
                    <a:pt x="419100" y="325281"/>
                    <a:pt x="325281" y="419100"/>
                    <a:pt x="209550" y="419100"/>
                  </a:cubicBezTo>
                  <a:cubicBezTo>
                    <a:pt x="93819" y="419100"/>
                    <a:pt x="0" y="325281"/>
                    <a:pt x="0" y="209550"/>
                  </a:cubicBezTo>
                  <a:cubicBezTo>
                    <a:pt x="0" y="93819"/>
                    <a:pt x="93819" y="0"/>
                    <a:pt x="209550" y="0"/>
                  </a:cubicBezTo>
                  <a:cubicBezTo>
                    <a:pt x="325281" y="0"/>
                    <a:pt x="419100" y="93819"/>
                    <a:pt x="419100" y="20955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F502B7C-C541-FA47-92AC-B357D93395D9}"/>
                </a:ext>
              </a:extLst>
            </p:cNvPr>
            <p:cNvSpPr/>
            <p:nvPr/>
          </p:nvSpPr>
          <p:spPr>
            <a:xfrm>
              <a:off x="4382675" y="3397995"/>
              <a:ext cx="320863" cy="320791"/>
            </a:xfrm>
            <a:custGeom>
              <a:avLst/>
              <a:gdLst>
                <a:gd name="connsiteX0" fmla="*/ 44925 w 438171"/>
                <a:gd name="connsiteY0" fmla="*/ 352121 h 438073"/>
                <a:gd name="connsiteX1" fmla="*/ 85683 w 438171"/>
                <a:gd name="connsiteY1" fmla="*/ 44997 h 438073"/>
                <a:gd name="connsiteX2" fmla="*/ 392806 w 438171"/>
                <a:gd name="connsiteY2" fmla="*/ 85745 h 438073"/>
                <a:gd name="connsiteX3" fmla="*/ 352059 w 438171"/>
                <a:gd name="connsiteY3" fmla="*/ 392878 h 438073"/>
                <a:gd name="connsiteX4" fmla="*/ 44925 w 438171"/>
                <a:gd name="connsiteY4" fmla="*/ 352121 h 438073"/>
                <a:gd name="connsiteX5" fmla="*/ 377681 w 438171"/>
                <a:gd name="connsiteY5" fmla="*/ 97327 h 438073"/>
                <a:gd name="connsiteX6" fmla="*/ 97265 w 438171"/>
                <a:gd name="connsiteY6" fmla="*/ 60122 h 438073"/>
                <a:gd name="connsiteX7" fmla="*/ 60051 w 438171"/>
                <a:gd name="connsiteY7" fmla="*/ 340539 h 438073"/>
                <a:gd name="connsiteX8" fmla="*/ 340476 w 438171"/>
                <a:gd name="connsiteY8" fmla="*/ 377753 h 438073"/>
                <a:gd name="connsiteX9" fmla="*/ 377681 w 438171"/>
                <a:gd name="connsiteY9" fmla="*/ 97327 h 43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8171" h="438073">
                  <a:moveTo>
                    <a:pt x="44925" y="352121"/>
                  </a:moveTo>
                  <a:cubicBezTo>
                    <a:pt x="-28627" y="256052"/>
                    <a:pt x="-10377" y="118549"/>
                    <a:pt x="85683" y="44997"/>
                  </a:cubicBezTo>
                  <a:cubicBezTo>
                    <a:pt x="181752" y="-28565"/>
                    <a:pt x="319255" y="-10315"/>
                    <a:pt x="392806" y="85745"/>
                  </a:cubicBezTo>
                  <a:cubicBezTo>
                    <a:pt x="466368" y="181814"/>
                    <a:pt x="448118" y="319317"/>
                    <a:pt x="352059" y="392878"/>
                  </a:cubicBezTo>
                  <a:cubicBezTo>
                    <a:pt x="255951" y="466288"/>
                    <a:pt x="118553" y="448057"/>
                    <a:pt x="44925" y="352121"/>
                  </a:cubicBezTo>
                  <a:close/>
                  <a:moveTo>
                    <a:pt x="377681" y="97327"/>
                  </a:moveTo>
                  <a:cubicBezTo>
                    <a:pt x="310520" y="9621"/>
                    <a:pt x="184971" y="-7038"/>
                    <a:pt x="97265" y="60122"/>
                  </a:cubicBezTo>
                  <a:cubicBezTo>
                    <a:pt x="9549" y="127283"/>
                    <a:pt x="-7110" y="252823"/>
                    <a:pt x="60051" y="340539"/>
                  </a:cubicBezTo>
                  <a:cubicBezTo>
                    <a:pt x="127212" y="428254"/>
                    <a:pt x="252760" y="444913"/>
                    <a:pt x="340476" y="377753"/>
                  </a:cubicBezTo>
                  <a:cubicBezTo>
                    <a:pt x="428068" y="310525"/>
                    <a:pt x="444718" y="185081"/>
                    <a:pt x="377681" y="9732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7EB2A1E-EA4C-B64D-B030-7B7B530C2564}"/>
                </a:ext>
              </a:extLst>
            </p:cNvPr>
            <p:cNvSpPr/>
            <p:nvPr/>
          </p:nvSpPr>
          <p:spPr>
            <a:xfrm>
              <a:off x="5871842" y="3154243"/>
              <a:ext cx="332468" cy="332468"/>
            </a:xfrm>
            <a:custGeom>
              <a:avLst/>
              <a:gdLst>
                <a:gd name="connsiteX0" fmla="*/ 196665 w 454018"/>
                <a:gd name="connsiteY0" fmla="*/ 453867 h 454018"/>
                <a:gd name="connsiteX1" fmla="*/ -216 w 454018"/>
                <a:gd name="connsiteY1" fmla="*/ 196730 h 454018"/>
                <a:gd name="connsiteX2" fmla="*/ 256911 w 454018"/>
                <a:gd name="connsiteY2" fmla="*/ -152 h 454018"/>
                <a:gd name="connsiteX3" fmla="*/ 453803 w 454018"/>
                <a:gd name="connsiteY3" fmla="*/ 256975 h 454018"/>
                <a:gd name="connsiteX4" fmla="*/ 26492 w 454018"/>
                <a:gd name="connsiteY4" fmla="*/ 200273 h 454018"/>
                <a:gd name="connsiteX5" fmla="*/ 200209 w 454018"/>
                <a:gd name="connsiteY5" fmla="*/ 427159 h 454018"/>
                <a:gd name="connsiteX6" fmla="*/ 427094 w 454018"/>
                <a:gd name="connsiteY6" fmla="*/ 253432 h 454018"/>
                <a:gd name="connsiteX7" fmla="*/ 253368 w 454018"/>
                <a:gd name="connsiteY7" fmla="*/ 26556 h 454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4018" h="454018">
                  <a:moveTo>
                    <a:pt x="196665" y="453867"/>
                  </a:moveTo>
                  <a:lnTo>
                    <a:pt x="-216" y="196730"/>
                  </a:lnTo>
                  <a:lnTo>
                    <a:pt x="256911" y="-152"/>
                  </a:lnTo>
                  <a:lnTo>
                    <a:pt x="453803" y="256975"/>
                  </a:lnTo>
                  <a:close/>
                  <a:moveTo>
                    <a:pt x="26492" y="200273"/>
                  </a:moveTo>
                  <a:lnTo>
                    <a:pt x="200209" y="427159"/>
                  </a:lnTo>
                  <a:lnTo>
                    <a:pt x="427094" y="253432"/>
                  </a:lnTo>
                  <a:lnTo>
                    <a:pt x="253368" y="26556"/>
                  </a:ln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7057A15-10B3-EA40-A9F4-B3804FCC9295}"/>
                </a:ext>
              </a:extLst>
            </p:cNvPr>
            <p:cNvSpPr/>
            <p:nvPr/>
          </p:nvSpPr>
          <p:spPr>
            <a:xfrm rot="19353536">
              <a:off x="5255741" y="4103255"/>
              <a:ext cx="223198" cy="223198"/>
            </a:xfrm>
            <a:custGeom>
              <a:avLst/>
              <a:gdLst>
                <a:gd name="connsiteX0" fmla="*/ -216 w 304799"/>
                <a:gd name="connsiteY0" fmla="*/ -152 h 304799"/>
                <a:gd name="connsiteX1" fmla="*/ 304584 w 304799"/>
                <a:gd name="connsiteY1" fmla="*/ -152 h 304799"/>
                <a:gd name="connsiteX2" fmla="*/ 304584 w 304799"/>
                <a:gd name="connsiteY2" fmla="*/ 304648 h 304799"/>
                <a:gd name="connsiteX3" fmla="*/ -216 w 304799"/>
                <a:gd name="connsiteY3" fmla="*/ 304648 h 304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799" h="304799">
                  <a:moveTo>
                    <a:pt x="-216" y="-152"/>
                  </a:moveTo>
                  <a:lnTo>
                    <a:pt x="304584" y="-152"/>
                  </a:lnTo>
                  <a:lnTo>
                    <a:pt x="304584" y="304648"/>
                  </a:lnTo>
                  <a:lnTo>
                    <a:pt x="-216" y="30464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C14F45D-25A4-C943-8E13-CF5396420CDA}"/>
                </a:ext>
              </a:extLst>
            </p:cNvPr>
            <p:cNvSpPr/>
            <p:nvPr/>
          </p:nvSpPr>
          <p:spPr>
            <a:xfrm>
              <a:off x="5255539" y="4050873"/>
              <a:ext cx="332461" cy="332461"/>
            </a:xfrm>
            <a:custGeom>
              <a:avLst/>
              <a:gdLst>
                <a:gd name="connsiteX0" fmla="*/ 196665 w 454009"/>
                <a:gd name="connsiteY0" fmla="*/ 453857 h 454009"/>
                <a:gd name="connsiteX1" fmla="*/ -216 w 454009"/>
                <a:gd name="connsiteY1" fmla="*/ 196730 h 454009"/>
                <a:gd name="connsiteX2" fmla="*/ 256911 w 454009"/>
                <a:gd name="connsiteY2" fmla="*/ -152 h 454009"/>
                <a:gd name="connsiteX3" fmla="*/ 453793 w 454009"/>
                <a:gd name="connsiteY3" fmla="*/ 256975 h 454009"/>
                <a:gd name="connsiteX4" fmla="*/ 26492 w 454009"/>
                <a:gd name="connsiteY4" fmla="*/ 200273 h 454009"/>
                <a:gd name="connsiteX5" fmla="*/ 200209 w 454009"/>
                <a:gd name="connsiteY5" fmla="*/ 427149 h 454009"/>
                <a:gd name="connsiteX6" fmla="*/ 427085 w 454009"/>
                <a:gd name="connsiteY6" fmla="*/ 253432 h 454009"/>
                <a:gd name="connsiteX7" fmla="*/ 253368 w 454009"/>
                <a:gd name="connsiteY7" fmla="*/ 26556 h 45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4009" h="454009">
                  <a:moveTo>
                    <a:pt x="196665" y="453857"/>
                  </a:moveTo>
                  <a:lnTo>
                    <a:pt x="-216" y="196730"/>
                  </a:lnTo>
                  <a:lnTo>
                    <a:pt x="256911" y="-152"/>
                  </a:lnTo>
                  <a:lnTo>
                    <a:pt x="453793" y="256975"/>
                  </a:lnTo>
                  <a:close/>
                  <a:moveTo>
                    <a:pt x="26492" y="200273"/>
                  </a:moveTo>
                  <a:lnTo>
                    <a:pt x="200209" y="427149"/>
                  </a:lnTo>
                  <a:lnTo>
                    <a:pt x="427085" y="253432"/>
                  </a:lnTo>
                  <a:lnTo>
                    <a:pt x="253368" y="26556"/>
                  </a:ln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91BB0C9-4B37-C54B-B961-A0A9D78FA69B}"/>
                </a:ext>
              </a:extLst>
            </p:cNvPr>
            <p:cNvSpPr/>
            <p:nvPr/>
          </p:nvSpPr>
          <p:spPr>
            <a:xfrm>
              <a:off x="1358225" y="5974906"/>
              <a:ext cx="4352370" cy="13950"/>
            </a:xfrm>
            <a:custGeom>
              <a:avLst/>
              <a:gdLst>
                <a:gd name="connsiteX0" fmla="*/ 0 w 5943600"/>
                <a:gd name="connsiteY0" fmla="*/ 0 h 19050"/>
                <a:gd name="connsiteX1" fmla="*/ 5943600 w 5943600"/>
                <a:gd name="connsiteY1" fmla="*/ 0 h 19050"/>
                <a:gd name="connsiteX2" fmla="*/ 5943600 w 5943600"/>
                <a:gd name="connsiteY2" fmla="*/ 19050 h 19050"/>
                <a:gd name="connsiteX3" fmla="*/ 0 w 59436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43600" h="19050">
                  <a:moveTo>
                    <a:pt x="0" y="0"/>
                  </a:moveTo>
                  <a:lnTo>
                    <a:pt x="5943600" y="0"/>
                  </a:lnTo>
                  <a:lnTo>
                    <a:pt x="59436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AEEA872-4C2F-FA42-B9C7-F334778E3788}"/>
                </a:ext>
              </a:extLst>
            </p:cNvPr>
            <p:cNvSpPr/>
            <p:nvPr/>
          </p:nvSpPr>
          <p:spPr>
            <a:xfrm>
              <a:off x="1434950" y="3966120"/>
              <a:ext cx="1339191" cy="1339191"/>
            </a:xfrm>
            <a:custGeom>
              <a:avLst/>
              <a:gdLst>
                <a:gd name="connsiteX0" fmla="*/ 914184 w 1828800"/>
                <a:gd name="connsiteY0" fmla="*/ 1828648 h 1828800"/>
                <a:gd name="connsiteX1" fmla="*/ -216 w 1828800"/>
                <a:gd name="connsiteY1" fmla="*/ 914248 h 1828800"/>
                <a:gd name="connsiteX2" fmla="*/ 914184 w 1828800"/>
                <a:gd name="connsiteY2" fmla="*/ -152 h 1828800"/>
                <a:gd name="connsiteX3" fmla="*/ 1828584 w 1828800"/>
                <a:gd name="connsiteY3" fmla="*/ 914248 h 1828800"/>
                <a:gd name="connsiteX4" fmla="*/ 914184 w 1828800"/>
                <a:gd name="connsiteY4" fmla="*/ 1828648 h 1828800"/>
                <a:gd name="connsiteX5" fmla="*/ 914184 w 1828800"/>
                <a:gd name="connsiteY5" fmla="*/ 18898 h 1828800"/>
                <a:gd name="connsiteX6" fmla="*/ 18834 w 1828800"/>
                <a:gd name="connsiteY6" fmla="*/ 914248 h 1828800"/>
                <a:gd name="connsiteX7" fmla="*/ 914184 w 1828800"/>
                <a:gd name="connsiteY7" fmla="*/ 1809598 h 1828800"/>
                <a:gd name="connsiteX8" fmla="*/ 1809534 w 1828800"/>
                <a:gd name="connsiteY8" fmla="*/ 914248 h 1828800"/>
                <a:gd name="connsiteX9" fmla="*/ 914184 w 1828800"/>
                <a:gd name="connsiteY9" fmla="*/ 18898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8800" h="1828800">
                  <a:moveTo>
                    <a:pt x="914184" y="1828648"/>
                  </a:moveTo>
                  <a:cubicBezTo>
                    <a:pt x="409168" y="1828648"/>
                    <a:pt x="-216" y="1419254"/>
                    <a:pt x="-216" y="914248"/>
                  </a:cubicBezTo>
                  <a:cubicBezTo>
                    <a:pt x="-216" y="409242"/>
                    <a:pt x="409168" y="-152"/>
                    <a:pt x="914184" y="-152"/>
                  </a:cubicBezTo>
                  <a:cubicBezTo>
                    <a:pt x="1419190" y="-152"/>
                    <a:pt x="1828584" y="409242"/>
                    <a:pt x="1828584" y="914248"/>
                  </a:cubicBezTo>
                  <a:cubicBezTo>
                    <a:pt x="1828012" y="1419016"/>
                    <a:pt x="1418952" y="1828077"/>
                    <a:pt x="914184" y="1828648"/>
                  </a:cubicBezTo>
                  <a:close/>
                  <a:moveTo>
                    <a:pt x="914184" y="18898"/>
                  </a:moveTo>
                  <a:cubicBezTo>
                    <a:pt x="419693" y="18898"/>
                    <a:pt x="18834" y="419758"/>
                    <a:pt x="18834" y="914248"/>
                  </a:cubicBezTo>
                  <a:cubicBezTo>
                    <a:pt x="18834" y="1408739"/>
                    <a:pt x="419693" y="1809598"/>
                    <a:pt x="914184" y="1809598"/>
                  </a:cubicBezTo>
                  <a:cubicBezTo>
                    <a:pt x="1408665" y="1809598"/>
                    <a:pt x="1809534" y="1408739"/>
                    <a:pt x="1809534" y="914248"/>
                  </a:cubicBezTo>
                  <a:cubicBezTo>
                    <a:pt x="1808972" y="419986"/>
                    <a:pt x="1408436" y="19460"/>
                    <a:pt x="914184" y="18898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2A2F8C2-7065-D044-88C8-2FBABF74EE88}"/>
                </a:ext>
              </a:extLst>
            </p:cNvPr>
            <p:cNvSpPr/>
            <p:nvPr/>
          </p:nvSpPr>
          <p:spPr>
            <a:xfrm>
              <a:off x="3184977" y="2895401"/>
              <a:ext cx="746587" cy="746587"/>
            </a:xfrm>
            <a:custGeom>
              <a:avLst/>
              <a:gdLst>
                <a:gd name="connsiteX0" fmla="*/ 1019541 w 1019540"/>
                <a:gd name="connsiteY0" fmla="*/ 509770 h 1019540"/>
                <a:gd name="connsiteX1" fmla="*/ 509770 w 1019540"/>
                <a:gd name="connsiteY1" fmla="*/ 1019541 h 1019540"/>
                <a:gd name="connsiteX2" fmla="*/ 0 w 1019540"/>
                <a:gd name="connsiteY2" fmla="*/ 509770 h 1019540"/>
                <a:gd name="connsiteX3" fmla="*/ 509770 w 1019540"/>
                <a:gd name="connsiteY3" fmla="*/ 0 h 1019540"/>
                <a:gd name="connsiteX4" fmla="*/ 1019541 w 1019540"/>
                <a:gd name="connsiteY4" fmla="*/ 509770 h 101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540" h="1019540">
                  <a:moveTo>
                    <a:pt x="1019541" y="509770"/>
                  </a:moveTo>
                  <a:cubicBezTo>
                    <a:pt x="1019541" y="791309"/>
                    <a:pt x="791309" y="1019541"/>
                    <a:pt x="509770" y="1019541"/>
                  </a:cubicBezTo>
                  <a:cubicBezTo>
                    <a:pt x="228232" y="1019541"/>
                    <a:pt x="0" y="791309"/>
                    <a:pt x="0" y="509770"/>
                  </a:cubicBezTo>
                  <a:cubicBezTo>
                    <a:pt x="0" y="228232"/>
                    <a:pt x="228232" y="0"/>
                    <a:pt x="509770" y="0"/>
                  </a:cubicBezTo>
                  <a:cubicBezTo>
                    <a:pt x="791309" y="0"/>
                    <a:pt x="1019541" y="228232"/>
                    <a:pt x="1019541" y="50977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EC217F4-629A-9342-9A5C-097DC8B51848}"/>
                </a:ext>
              </a:extLst>
            </p:cNvPr>
            <p:cNvSpPr/>
            <p:nvPr/>
          </p:nvSpPr>
          <p:spPr>
            <a:xfrm>
              <a:off x="3182175" y="3704560"/>
              <a:ext cx="941618" cy="1060193"/>
            </a:xfrm>
            <a:custGeom>
              <a:avLst/>
              <a:gdLst>
                <a:gd name="connsiteX0" fmla="*/ 1242796 w 1285874"/>
                <a:gd name="connsiteY0" fmla="*/ 1447648 h 1447800"/>
                <a:gd name="connsiteX1" fmla="*/ 42646 w 1285874"/>
                <a:gd name="connsiteY1" fmla="*/ 1447648 h 1447800"/>
                <a:gd name="connsiteX2" fmla="*/ -216 w 1285874"/>
                <a:gd name="connsiteY2" fmla="*/ 1404786 h 1447800"/>
                <a:gd name="connsiteX3" fmla="*/ -216 w 1285874"/>
                <a:gd name="connsiteY3" fmla="*/ 440656 h 1447800"/>
                <a:gd name="connsiteX4" fmla="*/ 440592 w 1285874"/>
                <a:gd name="connsiteY4" fmla="*/ -152 h 1447800"/>
                <a:gd name="connsiteX5" fmla="*/ 833221 w 1285874"/>
                <a:gd name="connsiteY5" fmla="*/ -152 h 1447800"/>
                <a:gd name="connsiteX6" fmla="*/ 876074 w 1285874"/>
                <a:gd name="connsiteY6" fmla="*/ 41996 h 1447800"/>
                <a:gd name="connsiteX7" fmla="*/ 1285659 w 1285874"/>
                <a:gd name="connsiteY7" fmla="*/ 1404090 h 1447800"/>
                <a:gd name="connsiteX8" fmla="*/ 1285659 w 1285874"/>
                <a:gd name="connsiteY8" fmla="*/ 1404786 h 1447800"/>
                <a:gd name="connsiteX9" fmla="*/ 1242796 w 1285874"/>
                <a:gd name="connsiteY9" fmla="*/ 144764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5874" h="1447800">
                  <a:moveTo>
                    <a:pt x="1242796" y="1447648"/>
                  </a:moveTo>
                  <a:lnTo>
                    <a:pt x="42646" y="1447648"/>
                  </a:lnTo>
                  <a:cubicBezTo>
                    <a:pt x="18986" y="1447620"/>
                    <a:pt x="-197" y="1428446"/>
                    <a:pt x="-216" y="1404786"/>
                  </a:cubicBezTo>
                  <a:lnTo>
                    <a:pt x="-216" y="440656"/>
                  </a:lnTo>
                  <a:cubicBezTo>
                    <a:pt x="60" y="197321"/>
                    <a:pt x="197256" y="124"/>
                    <a:pt x="440592" y="-152"/>
                  </a:cubicBezTo>
                  <a:lnTo>
                    <a:pt x="833221" y="-152"/>
                  </a:lnTo>
                  <a:cubicBezTo>
                    <a:pt x="856605" y="-123"/>
                    <a:pt x="875655" y="18612"/>
                    <a:pt x="876074" y="41996"/>
                  </a:cubicBezTo>
                  <a:lnTo>
                    <a:pt x="1285659" y="1404090"/>
                  </a:lnTo>
                  <a:lnTo>
                    <a:pt x="1285659" y="1404786"/>
                  </a:lnTo>
                  <a:cubicBezTo>
                    <a:pt x="1285630" y="1428446"/>
                    <a:pt x="1266456" y="1447620"/>
                    <a:pt x="1242796" y="1447648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7DCCE3A-7DBB-7A46-AFD8-3AB4712524F5}"/>
                </a:ext>
              </a:extLst>
            </p:cNvPr>
            <p:cNvSpPr/>
            <p:nvPr/>
          </p:nvSpPr>
          <p:spPr>
            <a:xfrm>
              <a:off x="3456185" y="3990218"/>
              <a:ext cx="200357" cy="949467"/>
            </a:xfrm>
            <a:custGeom>
              <a:avLst/>
              <a:gdLst>
                <a:gd name="connsiteX0" fmla="*/ 71384 w 273608"/>
                <a:gd name="connsiteY0" fmla="*/ -151 h 1296593"/>
                <a:gd name="connsiteX1" fmla="*/ 211964 w 273608"/>
                <a:gd name="connsiteY1" fmla="*/ 954 h 1296593"/>
                <a:gd name="connsiteX2" fmla="*/ 273391 w 273608"/>
                <a:gd name="connsiteY2" fmla="*/ 63353 h 1296593"/>
                <a:gd name="connsiteX3" fmla="*/ 264180 w 273608"/>
                <a:gd name="connsiteY3" fmla="*/ 1235014 h 1296593"/>
                <a:gd name="connsiteX4" fmla="*/ 201782 w 273608"/>
                <a:gd name="connsiteY4" fmla="*/ 1296440 h 1296593"/>
                <a:gd name="connsiteX5" fmla="*/ 61212 w 273608"/>
                <a:gd name="connsiteY5" fmla="*/ 1295335 h 1296593"/>
                <a:gd name="connsiteX6" fmla="*/ -215 w 273608"/>
                <a:gd name="connsiteY6" fmla="*/ 1232937 h 1296593"/>
                <a:gd name="connsiteX7" fmla="*/ 8986 w 273608"/>
                <a:gd name="connsiteY7" fmla="*/ 61267 h 1296593"/>
                <a:gd name="connsiteX8" fmla="*/ 71384 w 273608"/>
                <a:gd name="connsiteY8" fmla="*/ -151 h 1296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3608" h="1296593">
                  <a:moveTo>
                    <a:pt x="71384" y="-151"/>
                  </a:moveTo>
                  <a:lnTo>
                    <a:pt x="211964" y="954"/>
                  </a:lnTo>
                  <a:cubicBezTo>
                    <a:pt x="246140" y="1259"/>
                    <a:pt x="273619" y="29167"/>
                    <a:pt x="273391" y="63353"/>
                  </a:cubicBezTo>
                  <a:lnTo>
                    <a:pt x="264180" y="1235014"/>
                  </a:lnTo>
                  <a:cubicBezTo>
                    <a:pt x="263876" y="1269189"/>
                    <a:pt x="235957" y="1296669"/>
                    <a:pt x="201782" y="1296440"/>
                  </a:cubicBezTo>
                  <a:lnTo>
                    <a:pt x="61212" y="1295335"/>
                  </a:lnTo>
                  <a:cubicBezTo>
                    <a:pt x="27036" y="1295030"/>
                    <a:pt x="-443" y="1267113"/>
                    <a:pt x="-215" y="1232937"/>
                  </a:cubicBezTo>
                  <a:lnTo>
                    <a:pt x="8986" y="61267"/>
                  </a:lnTo>
                  <a:cubicBezTo>
                    <a:pt x="9300" y="27091"/>
                    <a:pt x="37209" y="-379"/>
                    <a:pt x="71384" y="-15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C751516-3845-E742-A8D8-4C66ACCB3898}"/>
                </a:ext>
              </a:extLst>
            </p:cNvPr>
            <p:cNvSpPr/>
            <p:nvPr/>
          </p:nvSpPr>
          <p:spPr>
            <a:xfrm>
              <a:off x="3405374" y="3802209"/>
              <a:ext cx="306897" cy="495222"/>
            </a:xfrm>
            <a:custGeom>
              <a:avLst/>
              <a:gdLst>
                <a:gd name="connsiteX0" fmla="*/ -216 w 419099"/>
                <a:gd name="connsiteY0" fmla="*/ 209398 h 676275"/>
                <a:gd name="connsiteX1" fmla="*/ 209334 w 419099"/>
                <a:gd name="connsiteY1" fmla="*/ -152 h 676275"/>
                <a:gd name="connsiteX2" fmla="*/ 418884 w 419099"/>
                <a:gd name="connsiteY2" fmla="*/ 209398 h 676275"/>
                <a:gd name="connsiteX3" fmla="*/ 418884 w 419099"/>
                <a:gd name="connsiteY3" fmla="*/ 676123 h 676275"/>
                <a:gd name="connsiteX4" fmla="*/ -216 w 419099"/>
                <a:gd name="connsiteY4" fmla="*/ 676123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099" h="676275">
                  <a:moveTo>
                    <a:pt x="-216" y="209398"/>
                  </a:moveTo>
                  <a:cubicBezTo>
                    <a:pt x="-216" y="93669"/>
                    <a:pt x="93595" y="-152"/>
                    <a:pt x="209334" y="-152"/>
                  </a:cubicBezTo>
                  <a:cubicBezTo>
                    <a:pt x="325063" y="-152"/>
                    <a:pt x="418884" y="93669"/>
                    <a:pt x="418884" y="209398"/>
                  </a:cubicBezTo>
                  <a:lnTo>
                    <a:pt x="418884" y="676123"/>
                  </a:lnTo>
                  <a:lnTo>
                    <a:pt x="-216" y="676123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6870417-289F-3F45-AC36-35D3036A8A69}"/>
              </a:ext>
            </a:extLst>
          </p:cNvPr>
          <p:cNvSpPr txBox="1"/>
          <p:nvPr/>
        </p:nvSpPr>
        <p:spPr>
          <a:xfrm>
            <a:off x="2709517" y="1486396"/>
            <a:ext cx="2530556" cy="86375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Lorem ipsum dolor sit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Vivamus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eu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mattis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ipsum. Sed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pretium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condimentum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aliquam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Sed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sollicitudin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auctor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sit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lobortis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odio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rutrum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ut.</a:t>
            </a:r>
            <a:endParaRPr lang="en-US" sz="1100" dirty="0">
              <a:solidFill>
                <a:schemeClr val="tx2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5CDD6F-217D-2E44-9E8C-CFC3AE9A1A8E}"/>
              </a:ext>
            </a:extLst>
          </p:cNvPr>
          <p:cNvSpPr txBox="1"/>
          <p:nvPr/>
        </p:nvSpPr>
        <p:spPr>
          <a:xfrm>
            <a:off x="2709517" y="1150462"/>
            <a:ext cx="2530556" cy="2420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Lleyton </a:t>
            </a:r>
            <a:r>
              <a:rPr lang="en-US" sz="1600" b="1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Mccall</a:t>
            </a:r>
            <a:endParaRPr lang="en-US" sz="1600" b="1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D11ED8-9C0F-D94E-A887-00EB9FAE5BA7}"/>
              </a:ext>
            </a:extLst>
          </p:cNvPr>
          <p:cNvSpPr txBox="1"/>
          <p:nvPr/>
        </p:nvSpPr>
        <p:spPr>
          <a:xfrm>
            <a:off x="2709517" y="3213596"/>
            <a:ext cx="2530556" cy="86375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Lorem ipsum dolor sit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Vivamus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eu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mattis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ipsum. Sed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pretium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condimentum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aliquam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Sed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sollicitudin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auctor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sit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lobortis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odio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rutrum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ut.</a:t>
            </a:r>
            <a:endParaRPr lang="en-US" sz="1100" dirty="0">
              <a:solidFill>
                <a:schemeClr val="tx2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47E327-0F8D-DE4B-9F7B-7F38E9B78761}"/>
              </a:ext>
            </a:extLst>
          </p:cNvPr>
          <p:cNvSpPr txBox="1"/>
          <p:nvPr/>
        </p:nvSpPr>
        <p:spPr>
          <a:xfrm>
            <a:off x="2709517" y="2877662"/>
            <a:ext cx="2530556" cy="2420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Bernard </a:t>
            </a:r>
            <a:r>
              <a:rPr lang="en-US" sz="1600" b="1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Aldred</a:t>
            </a:r>
            <a:endParaRPr lang="en-US" sz="1600" b="1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F61B0D-883A-C943-ABDC-BB74936B06D7}"/>
              </a:ext>
            </a:extLst>
          </p:cNvPr>
          <p:cNvSpPr txBox="1"/>
          <p:nvPr/>
        </p:nvSpPr>
        <p:spPr>
          <a:xfrm>
            <a:off x="2709517" y="4940796"/>
            <a:ext cx="2530556" cy="86375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Lorem ipsum dolor sit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Vivamus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eu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mattis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ipsum. Sed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pretium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condimentum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aliquam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Sed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sollicitudin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auctor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sit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lobortis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odio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rutrum</a:t>
            </a:r>
            <a:r>
              <a:rPr lang="en-US" sz="11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ut.</a:t>
            </a:r>
            <a:endParaRPr lang="en-US" sz="1100" dirty="0">
              <a:solidFill>
                <a:schemeClr val="tx2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E4631F-CEF1-2A46-A3E8-4FEE29A17FFE}"/>
              </a:ext>
            </a:extLst>
          </p:cNvPr>
          <p:cNvSpPr txBox="1"/>
          <p:nvPr/>
        </p:nvSpPr>
        <p:spPr>
          <a:xfrm>
            <a:off x="2709517" y="4604862"/>
            <a:ext cx="2530556" cy="2420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Samuel Burgess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F978909-1AF0-F94C-BEEE-8B8E5376BB97}"/>
              </a:ext>
            </a:extLst>
          </p:cNvPr>
          <p:cNvSpPr/>
          <p:nvPr/>
        </p:nvSpPr>
        <p:spPr>
          <a:xfrm>
            <a:off x="978172" y="1821146"/>
            <a:ext cx="447040" cy="447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042D3B-FB0E-A849-BC68-4CE32F70F823}"/>
              </a:ext>
            </a:extLst>
          </p:cNvPr>
          <p:cNvSpPr/>
          <p:nvPr/>
        </p:nvSpPr>
        <p:spPr>
          <a:xfrm>
            <a:off x="978172" y="3541168"/>
            <a:ext cx="447040" cy="447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54E9BC-F4B0-D44F-8C2E-03B243079898}"/>
              </a:ext>
            </a:extLst>
          </p:cNvPr>
          <p:cNvSpPr/>
          <p:nvPr/>
        </p:nvSpPr>
        <p:spPr>
          <a:xfrm>
            <a:off x="978172" y="5258208"/>
            <a:ext cx="447040" cy="4470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62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10">
      <a:dk1>
        <a:srgbClr val="000000"/>
      </a:dk1>
      <a:lt1>
        <a:srgbClr val="FFFFFF"/>
      </a:lt1>
      <a:dk2>
        <a:srgbClr val="3F403F"/>
      </a:dk2>
      <a:lt2>
        <a:srgbClr val="FFFFFF"/>
      </a:lt2>
      <a:accent1>
        <a:srgbClr val="5AB1FF"/>
      </a:accent1>
      <a:accent2>
        <a:srgbClr val="41BAB0"/>
      </a:accent2>
      <a:accent3>
        <a:srgbClr val="FFDD5F"/>
      </a:accent3>
      <a:accent4>
        <a:srgbClr val="F95D41"/>
      </a:accent4>
      <a:accent5>
        <a:srgbClr val="D78A18"/>
      </a:accent5>
      <a:accent6>
        <a:srgbClr val="F3F3F3"/>
      </a:accent6>
      <a:hlink>
        <a:srgbClr val="237CC6"/>
      </a:hlink>
      <a:folHlink>
        <a:srgbClr val="237CC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1990</Words>
  <Application>Microsoft Macintosh PowerPoint</Application>
  <PresentationFormat>Widescreen</PresentationFormat>
  <Paragraphs>151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Roboto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Rizkialdy Pratama</dc:creator>
  <cp:lastModifiedBy>Rizkialdy Pratama</cp:lastModifiedBy>
  <cp:revision>35</cp:revision>
  <dcterms:created xsi:type="dcterms:W3CDTF">2021-11-01T02:42:52Z</dcterms:created>
  <dcterms:modified xsi:type="dcterms:W3CDTF">2022-03-21T09:49:42Z</dcterms:modified>
</cp:coreProperties>
</file>