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9" r:id="rId2"/>
    <p:sldId id="260" r:id="rId3"/>
    <p:sldId id="290" r:id="rId4"/>
    <p:sldId id="262" r:id="rId5"/>
    <p:sldId id="291" r:id="rId6"/>
    <p:sldId id="292" r:id="rId7"/>
    <p:sldId id="293" r:id="rId8"/>
    <p:sldId id="294" r:id="rId9"/>
    <p:sldId id="295" r:id="rId10"/>
    <p:sldId id="296" r:id="rId11"/>
    <p:sldId id="297" r:id="rId12"/>
    <p:sldId id="298" r:id="rId13"/>
    <p:sldId id="270" r:id="rId14"/>
    <p:sldId id="309" r:id="rId15"/>
    <p:sldId id="272" r:id="rId16"/>
    <p:sldId id="299" r:id="rId17"/>
    <p:sldId id="300" r:id="rId18"/>
    <p:sldId id="301" r:id="rId19"/>
    <p:sldId id="302" r:id="rId20"/>
    <p:sldId id="303" r:id="rId21"/>
    <p:sldId id="304" r:id="rId22"/>
    <p:sldId id="305" r:id="rId23"/>
    <p:sldId id="306" r:id="rId24"/>
    <p:sldId id="278" r:id="rId25"/>
    <p:sldId id="279" r:id="rId26"/>
    <p:sldId id="280" r:id="rId27"/>
    <p:sldId id="286" r:id="rId28"/>
    <p:sldId id="281" r:id="rId29"/>
    <p:sldId id="307" r:id="rId30"/>
    <p:sldId id="308" r:id="rId3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550" userDrawn="1">
          <p15:clr>
            <a:srgbClr val="A4A3A4"/>
          </p15:clr>
        </p15:guide>
        <p15:guide id="5" pos="438" userDrawn="1">
          <p15:clr>
            <a:srgbClr val="A4A3A4"/>
          </p15:clr>
        </p15:guide>
        <p15:guide id="6" pos="7174" userDrawn="1">
          <p15:clr>
            <a:srgbClr val="A4A3A4"/>
          </p15:clr>
        </p15:guide>
        <p15:guide id="7" orient="horz"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66B5"/>
    <a:srgbClr val="FF9F2A"/>
    <a:srgbClr val="FF617F"/>
    <a:srgbClr val="03B3B3"/>
    <a:srgbClr val="07C6C7"/>
    <a:srgbClr val="FFBD38"/>
    <a:srgbClr val="FFD12A"/>
    <a:srgbClr val="0097D0"/>
    <a:srgbClr val="FFC856"/>
    <a:srgbClr val="428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25"/>
    <p:restoredTop sz="95781"/>
  </p:normalViewPr>
  <p:slideViewPr>
    <p:cSldViewPr snapToGrid="0" snapToObjects="1">
      <p:cViewPr varScale="1">
        <p:scale>
          <a:sx n="102" d="100"/>
          <a:sy n="102" d="100"/>
        </p:scale>
        <p:origin x="216" y="272"/>
      </p:cViewPr>
      <p:guideLst>
        <p:guide orient="horz" pos="550"/>
        <p:guide pos="438"/>
        <p:guide pos="7174"/>
        <p:guide orient="horz"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dPt>
            <c:idx val="0"/>
            <c:bubble3D val="0"/>
            <c:spPr>
              <a:solidFill>
                <a:srgbClr val="9E66B5"/>
              </a:solidFill>
              <a:ln w="19050">
                <a:solidFill>
                  <a:schemeClr val="lt1"/>
                </a:solidFill>
              </a:ln>
              <a:effectLst/>
            </c:spPr>
            <c:extLst>
              <c:ext xmlns:c16="http://schemas.microsoft.com/office/drawing/2014/chart" uri="{C3380CC4-5D6E-409C-BE32-E72D297353CC}">
                <c16:uniqueId val="{00000001-C5BA-524A-806E-24DE99F38EB0}"/>
              </c:ext>
            </c:extLst>
          </c:dPt>
          <c:dPt>
            <c:idx val="1"/>
            <c:bubble3D val="0"/>
            <c:spPr>
              <a:solidFill>
                <a:srgbClr val="FFD12A"/>
              </a:solidFill>
              <a:ln w="19050">
                <a:solidFill>
                  <a:schemeClr val="lt1"/>
                </a:solidFill>
              </a:ln>
              <a:effectLst/>
            </c:spPr>
            <c:extLst>
              <c:ext xmlns:c16="http://schemas.microsoft.com/office/drawing/2014/chart" uri="{C3380CC4-5D6E-409C-BE32-E72D297353CC}">
                <c16:uniqueId val="{00000003-C5BA-524A-806E-24DE99F38EB0}"/>
              </c:ext>
            </c:extLst>
          </c:dPt>
          <c:dPt>
            <c:idx val="2"/>
            <c:bubble3D val="0"/>
            <c:spPr>
              <a:solidFill>
                <a:srgbClr val="FF617F"/>
              </a:solidFill>
              <a:ln w="19050">
                <a:solidFill>
                  <a:schemeClr val="lt1"/>
                </a:solidFill>
              </a:ln>
              <a:effectLst/>
            </c:spPr>
            <c:extLst>
              <c:ext xmlns:c16="http://schemas.microsoft.com/office/drawing/2014/chart" uri="{C3380CC4-5D6E-409C-BE32-E72D297353CC}">
                <c16:uniqueId val="{00000005-C5BA-524A-806E-24DE99F38EB0}"/>
              </c:ext>
            </c:extLst>
          </c:dPt>
          <c:dPt>
            <c:idx val="3"/>
            <c:bubble3D val="0"/>
            <c:spPr>
              <a:solidFill>
                <a:srgbClr val="07C6C7"/>
              </a:solidFill>
              <a:ln w="19050">
                <a:solidFill>
                  <a:schemeClr val="lt1"/>
                </a:solidFill>
              </a:ln>
              <a:effectLst/>
            </c:spPr>
            <c:extLst>
              <c:ext xmlns:c16="http://schemas.microsoft.com/office/drawing/2014/chart" uri="{C3380CC4-5D6E-409C-BE32-E72D297353CC}">
                <c16:uniqueId val="{00000007-C5BA-524A-806E-24DE99F38EB0}"/>
              </c:ext>
            </c:extLst>
          </c:dPt>
          <c:cat>
            <c:strRef>
              <c:f>Hoja1!$A$2:$A$5</c:f>
              <c:strCache>
                <c:ptCount val="4"/>
                <c:pt idx="0">
                  <c:v>1er trim.</c:v>
                </c:pt>
                <c:pt idx="1">
                  <c:v>2º trim.</c:v>
                </c:pt>
                <c:pt idx="2">
                  <c:v>3er trim.</c:v>
                </c:pt>
                <c:pt idx="3">
                  <c:v>4º trim.</c:v>
                </c:pt>
              </c:strCache>
            </c:strRef>
          </c:cat>
          <c:val>
            <c:numRef>
              <c:f>Hoja1!$B$2:$B$5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C5BA-524A-806E-24DE99F38EB0}"/>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Hoja1!$B$1</c:f>
              <c:strCache>
                <c:ptCount val="1"/>
                <c:pt idx="0">
                  <c:v>Serie 1</c:v>
                </c:pt>
              </c:strCache>
            </c:strRef>
          </c:tx>
          <c:spPr>
            <a:solidFill>
              <a:srgbClr val="9E66B5"/>
            </a:solidFill>
            <a:ln w="12700">
              <a:solidFill>
                <a:schemeClr val="bg1">
                  <a:lumMod val="95000"/>
                </a:schemeClr>
              </a:solidFill>
            </a:ln>
            <a:effectLst/>
          </c:spPr>
          <c:invertIfNegative val="0"/>
          <c:cat>
            <c:strRef>
              <c:f>Hoja1!$A$2:$A$4</c:f>
              <c:strCache>
                <c:ptCount val="3"/>
                <c:pt idx="0">
                  <c:v>Category 1</c:v>
                </c:pt>
                <c:pt idx="1">
                  <c:v>Category 2</c:v>
                </c:pt>
                <c:pt idx="2">
                  <c:v>Category 3</c:v>
                </c:pt>
              </c:strCache>
            </c:strRef>
          </c:cat>
          <c:val>
            <c:numRef>
              <c:f>Hoja1!$B$2:$B$4</c:f>
              <c:numCache>
                <c:formatCode>General</c:formatCode>
                <c:ptCount val="3"/>
                <c:pt idx="0">
                  <c:v>4.3</c:v>
                </c:pt>
                <c:pt idx="1">
                  <c:v>2.5</c:v>
                </c:pt>
                <c:pt idx="2">
                  <c:v>3.5</c:v>
                </c:pt>
              </c:numCache>
            </c:numRef>
          </c:val>
          <c:extLst>
            <c:ext xmlns:c16="http://schemas.microsoft.com/office/drawing/2014/chart" uri="{C3380CC4-5D6E-409C-BE32-E72D297353CC}">
              <c16:uniqueId val="{00000000-6479-0742-923E-A6934A82A665}"/>
            </c:ext>
          </c:extLst>
        </c:ser>
        <c:ser>
          <c:idx val="1"/>
          <c:order val="1"/>
          <c:tx>
            <c:strRef>
              <c:f>Hoja1!$C$1</c:f>
              <c:strCache>
                <c:ptCount val="1"/>
                <c:pt idx="0">
                  <c:v>Serie 2</c:v>
                </c:pt>
              </c:strCache>
            </c:strRef>
          </c:tx>
          <c:spPr>
            <a:solidFill>
              <a:srgbClr val="07C6C7"/>
            </a:solidFill>
            <a:ln w="12700">
              <a:solidFill>
                <a:schemeClr val="bg1">
                  <a:lumMod val="95000"/>
                </a:schemeClr>
              </a:solidFill>
            </a:ln>
            <a:effectLst/>
          </c:spPr>
          <c:invertIfNegative val="0"/>
          <c:cat>
            <c:strRef>
              <c:f>Hoja1!$A$2:$A$4</c:f>
              <c:strCache>
                <c:ptCount val="3"/>
                <c:pt idx="0">
                  <c:v>Category 1</c:v>
                </c:pt>
                <c:pt idx="1">
                  <c:v>Category 2</c:v>
                </c:pt>
                <c:pt idx="2">
                  <c:v>Category 3</c:v>
                </c:pt>
              </c:strCache>
            </c:strRef>
          </c:cat>
          <c:val>
            <c:numRef>
              <c:f>Hoja1!$C$2:$C$4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479-0742-923E-A6934A82A665}"/>
            </c:ext>
          </c:extLst>
        </c:ser>
        <c:ser>
          <c:idx val="2"/>
          <c:order val="2"/>
          <c:tx>
            <c:strRef>
              <c:f>Hoja1!$D$1</c:f>
              <c:strCache>
                <c:ptCount val="1"/>
                <c:pt idx="0">
                  <c:v>Serie 3</c:v>
                </c:pt>
              </c:strCache>
            </c:strRef>
          </c:tx>
          <c:spPr>
            <a:solidFill>
              <a:srgbClr val="FF9F2A"/>
            </a:solidFill>
            <a:ln w="0">
              <a:solidFill>
                <a:schemeClr val="bg1">
                  <a:lumMod val="95000"/>
                </a:schemeClr>
              </a:solidFill>
            </a:ln>
            <a:effectLst/>
          </c:spPr>
          <c:invertIfNegative val="0"/>
          <c:cat>
            <c:strRef>
              <c:f>Hoja1!$A$2:$A$4</c:f>
              <c:strCache>
                <c:ptCount val="3"/>
                <c:pt idx="0">
                  <c:v>Category 1</c:v>
                </c:pt>
                <c:pt idx="1">
                  <c:v>Category 2</c:v>
                </c:pt>
                <c:pt idx="2">
                  <c:v>Category 3</c:v>
                </c:pt>
              </c:strCache>
            </c:strRef>
          </c:cat>
          <c:val>
            <c:numRef>
              <c:f>Hoja1!$D$2:$D$4</c:f>
              <c:numCache>
                <c:formatCode>General</c:formatCode>
                <c:ptCount val="3"/>
                <c:pt idx="0">
                  <c:v>2</c:v>
                </c:pt>
                <c:pt idx="1">
                  <c:v>2</c:v>
                </c:pt>
                <c:pt idx="2">
                  <c:v>3</c:v>
                </c:pt>
              </c:numCache>
            </c:numRef>
          </c:val>
          <c:extLst>
            <c:ext xmlns:c16="http://schemas.microsoft.com/office/drawing/2014/chart" uri="{C3380CC4-5D6E-409C-BE32-E72D297353CC}">
              <c16:uniqueId val="{00000002-6479-0742-923E-A6934A82A665}"/>
            </c:ext>
          </c:extLst>
        </c:ser>
        <c:dLbls>
          <c:showLegendKey val="0"/>
          <c:showVal val="0"/>
          <c:showCatName val="0"/>
          <c:showSerName val="0"/>
          <c:showPercent val="0"/>
          <c:showBubbleSize val="0"/>
        </c:dLbls>
        <c:gapWidth val="150"/>
        <c:overlap val="100"/>
        <c:axId val="835815968"/>
        <c:axId val="852544976"/>
      </c:barChart>
      <c:catAx>
        <c:axId val="835815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lumMod val="50000"/>
                  </a:schemeClr>
                </a:solidFill>
                <a:latin typeface="Poppins" pitchFamily="2" charset="77"/>
                <a:ea typeface="+mn-ea"/>
                <a:cs typeface="Poppins" pitchFamily="2" charset="77"/>
              </a:defRPr>
            </a:pPr>
            <a:endParaRPr lang="es-CO"/>
          </a:p>
        </c:txPr>
        <c:crossAx val="852544976"/>
        <c:crosses val="autoZero"/>
        <c:auto val="1"/>
        <c:lblAlgn val="ctr"/>
        <c:lblOffset val="100"/>
        <c:noMultiLvlLbl val="0"/>
      </c:catAx>
      <c:valAx>
        <c:axId val="852544976"/>
        <c:scaling>
          <c:orientation val="minMax"/>
        </c:scaling>
        <c:delete val="1"/>
        <c:axPos val="b"/>
        <c:numFmt formatCode="General" sourceLinked="1"/>
        <c:majorTickMark val="none"/>
        <c:minorTickMark val="none"/>
        <c:tickLblPos val="nextTo"/>
        <c:crossAx val="835815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lumMod val="50000"/>
            </a:schemeClr>
          </a:solidFill>
          <a:latin typeface="Poppins" pitchFamily="2" charset="77"/>
          <a:cs typeface="Poppins" pitchFamily="2" charset="77"/>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ln>
              <a:noFill/>
            </a:ln>
          </c:spPr>
          <c:dPt>
            <c:idx val="0"/>
            <c:bubble3D val="0"/>
            <c:spPr>
              <a:solidFill>
                <a:srgbClr val="9E66B5"/>
              </a:solidFill>
              <a:ln w="19050">
                <a:noFill/>
              </a:ln>
              <a:effectLst/>
            </c:spPr>
            <c:extLst>
              <c:ext xmlns:c16="http://schemas.microsoft.com/office/drawing/2014/chart" uri="{C3380CC4-5D6E-409C-BE32-E72D297353CC}">
                <c16:uniqueId val="{00000001-355B-0E44-A7AB-8ED97DBD1359}"/>
              </c:ext>
            </c:extLst>
          </c:dPt>
          <c:dPt>
            <c:idx val="1"/>
            <c:bubble3D val="0"/>
            <c:spPr>
              <a:solidFill>
                <a:srgbClr val="FFD12A"/>
              </a:solidFill>
              <a:ln w="19050">
                <a:noFill/>
              </a:ln>
              <a:effectLst/>
            </c:spPr>
            <c:extLst>
              <c:ext xmlns:c16="http://schemas.microsoft.com/office/drawing/2014/chart" uri="{C3380CC4-5D6E-409C-BE32-E72D297353CC}">
                <c16:uniqueId val="{00000003-355B-0E44-A7AB-8ED97DBD1359}"/>
              </c:ext>
            </c:extLst>
          </c:dPt>
          <c:dPt>
            <c:idx val="2"/>
            <c:bubble3D val="0"/>
            <c:spPr>
              <a:solidFill>
                <a:srgbClr val="FF617F"/>
              </a:solidFill>
              <a:ln w="19050">
                <a:noFill/>
              </a:ln>
              <a:effectLst/>
            </c:spPr>
            <c:extLst>
              <c:ext xmlns:c16="http://schemas.microsoft.com/office/drawing/2014/chart" uri="{C3380CC4-5D6E-409C-BE32-E72D297353CC}">
                <c16:uniqueId val="{00000005-355B-0E44-A7AB-8ED97DBD1359}"/>
              </c:ext>
            </c:extLst>
          </c:dPt>
          <c:dPt>
            <c:idx val="3"/>
            <c:bubble3D val="0"/>
            <c:spPr>
              <a:solidFill>
                <a:srgbClr val="FF9F2A"/>
              </a:solidFill>
              <a:ln w="19050">
                <a:noFill/>
              </a:ln>
              <a:effectLst/>
            </c:spPr>
            <c:extLst>
              <c:ext xmlns:c16="http://schemas.microsoft.com/office/drawing/2014/chart" uri="{C3380CC4-5D6E-409C-BE32-E72D297353CC}">
                <c16:uniqueId val="{00000007-355B-0E44-A7AB-8ED97DBD1359}"/>
              </c:ext>
            </c:extLst>
          </c:dPt>
          <c:cat>
            <c:strRef>
              <c:f>Hoja1!$A$2:$A$5</c:f>
              <c:strCache>
                <c:ptCount val="4"/>
                <c:pt idx="0">
                  <c:v>1er trim.</c:v>
                </c:pt>
                <c:pt idx="1">
                  <c:v>2º trim.</c:v>
                </c:pt>
                <c:pt idx="2">
                  <c:v>3er trim.</c:v>
                </c:pt>
                <c:pt idx="3">
                  <c:v>4º trim.</c:v>
                </c:pt>
              </c:strCache>
            </c:strRef>
          </c:cat>
          <c:val>
            <c:numRef>
              <c:f>Hoja1!$B$2:$B$5</c:f>
              <c:numCache>
                <c:formatCode>General</c:formatCode>
                <c:ptCount val="4"/>
                <c:pt idx="0">
                  <c:v>9.5</c:v>
                </c:pt>
                <c:pt idx="1">
                  <c:v>3.2</c:v>
                </c:pt>
                <c:pt idx="2">
                  <c:v>5</c:v>
                </c:pt>
                <c:pt idx="3">
                  <c:v>1.2</c:v>
                </c:pt>
              </c:numCache>
            </c:numRef>
          </c:val>
          <c:extLst>
            <c:ext xmlns:c16="http://schemas.microsoft.com/office/drawing/2014/chart" uri="{C3380CC4-5D6E-409C-BE32-E72D297353CC}">
              <c16:uniqueId val="{00000008-355B-0E44-A7AB-8ED97DBD1359}"/>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63829047228086"/>
          <c:y val="4.1997367122825612E-2"/>
          <c:w val="0.79986257172470943"/>
          <c:h val="0.91600526575434882"/>
        </c:manualLayout>
      </c:layout>
      <c:barChart>
        <c:barDir val="bar"/>
        <c:grouping val="stacked"/>
        <c:varyColors val="0"/>
        <c:ser>
          <c:idx val="0"/>
          <c:order val="0"/>
          <c:tx>
            <c:strRef>
              <c:f>Hoja1!$B$1</c:f>
              <c:strCache>
                <c:ptCount val="1"/>
                <c:pt idx="0">
                  <c:v>Serie 1</c:v>
                </c:pt>
              </c:strCache>
            </c:strRef>
          </c:tx>
          <c:spPr>
            <a:solidFill>
              <a:srgbClr val="FFD12A"/>
            </a:solidFill>
            <a:ln w="25400">
              <a:solidFill>
                <a:schemeClr val="bg1"/>
              </a:solidFill>
            </a:ln>
            <a:effectLst/>
          </c:spPr>
          <c:invertIfNegative val="0"/>
          <c:cat>
            <c:strRef>
              <c:f>Hoja1!$A$2:$A$4</c:f>
              <c:strCache>
                <c:ptCount val="3"/>
                <c:pt idx="0">
                  <c:v>Category 1</c:v>
                </c:pt>
                <c:pt idx="1">
                  <c:v>Category 2</c:v>
                </c:pt>
                <c:pt idx="2">
                  <c:v>Category 3</c:v>
                </c:pt>
              </c:strCache>
            </c:strRef>
          </c:cat>
          <c:val>
            <c:numRef>
              <c:f>Hoja1!$B$2:$B$4</c:f>
              <c:numCache>
                <c:formatCode>General</c:formatCode>
                <c:ptCount val="3"/>
                <c:pt idx="0">
                  <c:v>4.3</c:v>
                </c:pt>
                <c:pt idx="1">
                  <c:v>2.5</c:v>
                </c:pt>
                <c:pt idx="2">
                  <c:v>3.5</c:v>
                </c:pt>
              </c:numCache>
            </c:numRef>
          </c:val>
          <c:extLst>
            <c:ext xmlns:c16="http://schemas.microsoft.com/office/drawing/2014/chart" uri="{C3380CC4-5D6E-409C-BE32-E72D297353CC}">
              <c16:uniqueId val="{00000000-7ED9-EF40-8122-A10F5E87FFF1}"/>
            </c:ext>
          </c:extLst>
        </c:ser>
        <c:ser>
          <c:idx val="1"/>
          <c:order val="1"/>
          <c:tx>
            <c:strRef>
              <c:f>Hoja1!$C$1</c:f>
              <c:strCache>
                <c:ptCount val="1"/>
                <c:pt idx="0">
                  <c:v>Serie 2</c:v>
                </c:pt>
              </c:strCache>
            </c:strRef>
          </c:tx>
          <c:spPr>
            <a:solidFill>
              <a:srgbClr val="07C6C7"/>
            </a:solidFill>
            <a:ln w="25400">
              <a:solidFill>
                <a:schemeClr val="bg1"/>
              </a:solidFill>
            </a:ln>
            <a:effectLst/>
          </c:spPr>
          <c:invertIfNegative val="0"/>
          <c:cat>
            <c:strRef>
              <c:f>Hoja1!$A$2:$A$4</c:f>
              <c:strCache>
                <c:ptCount val="3"/>
                <c:pt idx="0">
                  <c:v>Category 1</c:v>
                </c:pt>
                <c:pt idx="1">
                  <c:v>Category 2</c:v>
                </c:pt>
                <c:pt idx="2">
                  <c:v>Category 3</c:v>
                </c:pt>
              </c:strCache>
            </c:strRef>
          </c:cat>
          <c:val>
            <c:numRef>
              <c:f>Hoja1!$C$2:$C$4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7ED9-EF40-8122-A10F5E87FFF1}"/>
            </c:ext>
          </c:extLst>
        </c:ser>
        <c:ser>
          <c:idx val="2"/>
          <c:order val="2"/>
          <c:tx>
            <c:strRef>
              <c:f>Hoja1!$D$1</c:f>
              <c:strCache>
                <c:ptCount val="1"/>
                <c:pt idx="0">
                  <c:v>Serie 3</c:v>
                </c:pt>
              </c:strCache>
            </c:strRef>
          </c:tx>
          <c:spPr>
            <a:solidFill>
              <a:srgbClr val="FF9F2A"/>
            </a:solidFill>
            <a:ln w="25400">
              <a:solidFill>
                <a:schemeClr val="bg1"/>
              </a:solidFill>
            </a:ln>
            <a:effectLst/>
          </c:spPr>
          <c:invertIfNegative val="0"/>
          <c:cat>
            <c:strRef>
              <c:f>Hoja1!$A$2:$A$4</c:f>
              <c:strCache>
                <c:ptCount val="3"/>
                <c:pt idx="0">
                  <c:v>Category 1</c:v>
                </c:pt>
                <c:pt idx="1">
                  <c:v>Category 2</c:v>
                </c:pt>
                <c:pt idx="2">
                  <c:v>Category 3</c:v>
                </c:pt>
              </c:strCache>
            </c:strRef>
          </c:cat>
          <c:val>
            <c:numRef>
              <c:f>Hoja1!$D$2:$D$4</c:f>
              <c:numCache>
                <c:formatCode>General</c:formatCode>
                <c:ptCount val="3"/>
                <c:pt idx="0">
                  <c:v>2</c:v>
                </c:pt>
                <c:pt idx="1">
                  <c:v>2</c:v>
                </c:pt>
                <c:pt idx="2">
                  <c:v>3</c:v>
                </c:pt>
              </c:numCache>
            </c:numRef>
          </c:val>
          <c:extLst>
            <c:ext xmlns:c16="http://schemas.microsoft.com/office/drawing/2014/chart" uri="{C3380CC4-5D6E-409C-BE32-E72D297353CC}">
              <c16:uniqueId val="{00000002-7ED9-EF40-8122-A10F5E87FFF1}"/>
            </c:ext>
          </c:extLst>
        </c:ser>
        <c:dLbls>
          <c:showLegendKey val="0"/>
          <c:showVal val="0"/>
          <c:showCatName val="0"/>
          <c:showSerName val="0"/>
          <c:showPercent val="0"/>
          <c:showBubbleSize val="0"/>
        </c:dLbls>
        <c:gapWidth val="150"/>
        <c:overlap val="100"/>
        <c:axId val="835815968"/>
        <c:axId val="852544976"/>
      </c:barChart>
      <c:catAx>
        <c:axId val="835815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rgbClr val="9E66B5"/>
                </a:solidFill>
                <a:latin typeface="Poppins" pitchFamily="2" charset="77"/>
                <a:ea typeface="+mn-ea"/>
                <a:cs typeface="Poppins" pitchFamily="2" charset="77"/>
              </a:defRPr>
            </a:pPr>
            <a:endParaRPr lang="es-CO"/>
          </a:p>
        </c:txPr>
        <c:crossAx val="852544976"/>
        <c:crosses val="autoZero"/>
        <c:auto val="1"/>
        <c:lblAlgn val="ctr"/>
        <c:lblOffset val="100"/>
        <c:noMultiLvlLbl val="0"/>
      </c:catAx>
      <c:valAx>
        <c:axId val="852544976"/>
        <c:scaling>
          <c:orientation val="minMax"/>
        </c:scaling>
        <c:delete val="1"/>
        <c:axPos val="b"/>
        <c:numFmt formatCode="General" sourceLinked="1"/>
        <c:majorTickMark val="none"/>
        <c:minorTickMark val="none"/>
        <c:tickLblPos val="nextTo"/>
        <c:crossAx val="835815968"/>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000">
          <a:solidFill>
            <a:schemeClr val="bg1"/>
          </a:solidFill>
          <a:latin typeface="Poppins" pitchFamily="2" charset="77"/>
          <a:cs typeface="Poppins" pitchFamily="2" charset="77"/>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09F3794-A181-2F40-B271-7335CC220609}"/>
              </a:ext>
            </a:extLst>
          </p:cNvPr>
          <p:cNvSpPr/>
          <p:nvPr userDrawn="1"/>
        </p:nvSpPr>
        <p:spPr>
          <a:xfrm flipH="1">
            <a:off x="7208787" y="0"/>
            <a:ext cx="4983214" cy="6857999"/>
          </a:xfrm>
          <a:prstGeom prst="rect">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ángulo 10">
            <a:extLst>
              <a:ext uri="{FF2B5EF4-FFF2-40B4-BE49-F238E27FC236}">
                <a16:creationId xmlns:a16="http://schemas.microsoft.com/office/drawing/2014/main" id="{970FE7A9-47D9-AD41-8F5D-776DE7A06084}"/>
              </a:ext>
            </a:extLst>
          </p:cNvPr>
          <p:cNvSpPr/>
          <p:nvPr userDrawn="1"/>
        </p:nvSpPr>
        <p:spPr>
          <a:xfrm>
            <a:off x="0" y="0"/>
            <a:ext cx="7034542" cy="6858000"/>
          </a:xfrm>
          <a:prstGeom prst="rect">
            <a:avLst/>
          </a:prstGeom>
          <a:solidFill>
            <a:srgbClr val="FFBD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15C6BA87-079D-B04A-99CE-56C9357E96DA}"/>
              </a:ext>
            </a:extLst>
          </p:cNvPr>
          <p:cNvSpPr/>
          <p:nvPr userDrawn="1"/>
        </p:nvSpPr>
        <p:spPr>
          <a:xfrm>
            <a:off x="4674546" y="1581398"/>
            <a:ext cx="194730" cy="194730"/>
          </a:xfrm>
          <a:prstGeom prst="ellipse">
            <a:avLst/>
          </a:prstGeom>
          <a:solidFill>
            <a:srgbClr val="FF617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lipse 13">
            <a:extLst>
              <a:ext uri="{FF2B5EF4-FFF2-40B4-BE49-F238E27FC236}">
                <a16:creationId xmlns:a16="http://schemas.microsoft.com/office/drawing/2014/main" id="{36B16D1C-B884-754A-B6D2-3108F4BE68B1}"/>
              </a:ext>
            </a:extLst>
          </p:cNvPr>
          <p:cNvSpPr/>
          <p:nvPr userDrawn="1"/>
        </p:nvSpPr>
        <p:spPr>
          <a:xfrm>
            <a:off x="2271316" y="5687878"/>
            <a:ext cx="109266" cy="109266"/>
          </a:xfrm>
          <a:prstGeom prst="ellipse">
            <a:avLst/>
          </a:prstGeom>
          <a:solidFill>
            <a:srgbClr val="9E66B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Gráfico 52">
            <a:extLst>
              <a:ext uri="{FF2B5EF4-FFF2-40B4-BE49-F238E27FC236}">
                <a16:creationId xmlns:a16="http://schemas.microsoft.com/office/drawing/2014/main" id="{CB6569FC-0037-6D44-9B88-B043DF65DC47}"/>
              </a:ext>
            </a:extLst>
          </p:cNvPr>
          <p:cNvSpPr/>
          <p:nvPr userDrawn="1"/>
        </p:nvSpPr>
        <p:spPr>
          <a:xfrm>
            <a:off x="762" y="1014"/>
            <a:ext cx="2726896" cy="2195709"/>
          </a:xfrm>
          <a:custGeom>
            <a:avLst/>
            <a:gdLst>
              <a:gd name="connsiteX0" fmla="*/ 2726896 w 2726896"/>
              <a:gd name="connsiteY0" fmla="*/ 0 h 2195709"/>
              <a:gd name="connsiteX1" fmla="*/ 114410 w 2726896"/>
              <a:gd name="connsiteY1" fmla="*/ 2195710 h 2195709"/>
              <a:gd name="connsiteX2" fmla="*/ 0 w 2726896"/>
              <a:gd name="connsiteY2" fmla="*/ 2193300 h 2195709"/>
            </a:gdLst>
            <a:ahLst/>
            <a:cxnLst>
              <a:cxn ang="0">
                <a:pos x="connsiteX0" y="connsiteY0"/>
              </a:cxn>
              <a:cxn ang="0">
                <a:pos x="connsiteX1" y="connsiteY1"/>
              </a:cxn>
              <a:cxn ang="0">
                <a:pos x="connsiteX2" y="connsiteY2"/>
              </a:cxn>
            </a:cxnLst>
            <a:rect l="l" t="t" r="r" b="b"/>
            <a:pathLst>
              <a:path w="2726896" h="2195709">
                <a:moveTo>
                  <a:pt x="2726896" y="0"/>
                </a:moveTo>
                <a:cubicBezTo>
                  <a:pt x="2513331" y="1246755"/>
                  <a:pt x="1424912" y="2195710"/>
                  <a:pt x="114410" y="2195710"/>
                </a:cubicBezTo>
                <a:cubicBezTo>
                  <a:pt x="75934" y="2195710"/>
                  <a:pt x="37798" y="2194911"/>
                  <a:pt x="0" y="2193300"/>
                </a:cubicBezTo>
              </a:path>
            </a:pathLst>
          </a:custGeom>
          <a:noFill/>
          <a:ln w="12670" cap="flat">
            <a:solidFill>
              <a:srgbClr val="FF9F2A"/>
            </a:solidFill>
            <a:prstDash val="solid"/>
            <a:miter/>
          </a:ln>
        </p:spPr>
        <p:txBody>
          <a:bodyPr rtlCol="0" anchor="ctr"/>
          <a:lstStyle/>
          <a:p>
            <a:endParaRPr lang="en-US" dirty="0"/>
          </a:p>
        </p:txBody>
      </p:sp>
      <p:sp>
        <p:nvSpPr>
          <p:cNvPr id="16" name="Gráfico 54">
            <a:extLst>
              <a:ext uri="{FF2B5EF4-FFF2-40B4-BE49-F238E27FC236}">
                <a16:creationId xmlns:a16="http://schemas.microsoft.com/office/drawing/2014/main" id="{95F6BC37-2180-2748-86AE-6517E8DBA848}"/>
              </a:ext>
            </a:extLst>
          </p:cNvPr>
          <p:cNvSpPr/>
          <p:nvPr userDrawn="1"/>
        </p:nvSpPr>
        <p:spPr>
          <a:xfrm>
            <a:off x="3154724" y="5021901"/>
            <a:ext cx="3914272" cy="1833263"/>
          </a:xfrm>
          <a:custGeom>
            <a:avLst/>
            <a:gdLst>
              <a:gd name="connsiteX0" fmla="*/ 0 w 3914272"/>
              <a:gd name="connsiteY0" fmla="*/ 1833264 h 1833263"/>
              <a:gd name="connsiteX1" fmla="*/ 2554196 w 3914272"/>
              <a:gd name="connsiteY1" fmla="*/ 4 h 1833263"/>
              <a:gd name="connsiteX2" fmla="*/ 3914272 w 3914272"/>
              <a:gd name="connsiteY2" fmla="*/ 367223 h 1833263"/>
            </a:gdLst>
            <a:ahLst/>
            <a:cxnLst>
              <a:cxn ang="0">
                <a:pos x="connsiteX0" y="connsiteY0"/>
              </a:cxn>
              <a:cxn ang="0">
                <a:pos x="connsiteX1" y="connsiteY1"/>
              </a:cxn>
              <a:cxn ang="0">
                <a:pos x="connsiteX2" y="connsiteY2"/>
              </a:cxn>
            </a:cxnLst>
            <a:rect l="l" t="t" r="r" b="b"/>
            <a:pathLst>
              <a:path w="3914272" h="1833263">
                <a:moveTo>
                  <a:pt x="0" y="1833264"/>
                </a:moveTo>
                <a:cubicBezTo>
                  <a:pt x="357487" y="767813"/>
                  <a:pt x="1366017" y="4"/>
                  <a:pt x="2554196" y="4"/>
                </a:cubicBezTo>
                <a:cubicBezTo>
                  <a:pt x="3032270" y="-802"/>
                  <a:pt x="3501858" y="125986"/>
                  <a:pt x="3914272" y="367223"/>
                </a:cubicBezTo>
              </a:path>
            </a:pathLst>
          </a:custGeom>
          <a:noFill/>
          <a:ln w="12909" cap="flat">
            <a:solidFill>
              <a:srgbClr val="FF9F2A"/>
            </a:solidFill>
            <a:prstDash val="solid"/>
            <a:miter/>
          </a:ln>
        </p:spPr>
        <p:txBody>
          <a:bodyPr rtlCol="0" anchor="ctr"/>
          <a:lstStyle/>
          <a:p>
            <a:endParaRPr lang="en-US" dirty="0"/>
          </a:p>
        </p:txBody>
      </p:sp>
      <p:sp>
        <p:nvSpPr>
          <p:cNvPr id="18" name="Gráfico 43">
            <a:extLst>
              <a:ext uri="{FF2B5EF4-FFF2-40B4-BE49-F238E27FC236}">
                <a16:creationId xmlns:a16="http://schemas.microsoft.com/office/drawing/2014/main" id="{BAE8EAF1-7908-AC46-B788-B2EA9AE0E3DF}"/>
              </a:ext>
            </a:extLst>
          </p:cNvPr>
          <p:cNvSpPr/>
          <p:nvPr userDrawn="1"/>
        </p:nvSpPr>
        <p:spPr>
          <a:xfrm>
            <a:off x="-122" y="3305134"/>
            <a:ext cx="919590" cy="123868"/>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8"/>
              <a:gd name="connsiteX1" fmla="*/ 306448 w 1532485"/>
              <a:gd name="connsiteY1" fmla="*/ 0 h 123868"/>
              <a:gd name="connsiteX2" fmla="*/ 612895 w 1532485"/>
              <a:gd name="connsiteY2" fmla="*/ 123868 h 123868"/>
              <a:gd name="connsiteX3" fmla="*/ 919838 w 1532485"/>
              <a:gd name="connsiteY3" fmla="*/ 0 h 123868"/>
              <a:gd name="connsiteX4" fmla="*/ 1226285 w 1532485"/>
              <a:gd name="connsiteY4" fmla="*/ 123868 h 123868"/>
              <a:gd name="connsiteX5" fmla="*/ 1532485 w 1532485"/>
              <a:gd name="connsiteY5" fmla="*/ 0 h 123868"/>
              <a:gd name="connsiteX0" fmla="*/ 0 w 1226037"/>
              <a:gd name="connsiteY0" fmla="*/ 0 h 123868"/>
              <a:gd name="connsiteX1" fmla="*/ 306447 w 1226037"/>
              <a:gd name="connsiteY1" fmla="*/ 123868 h 123868"/>
              <a:gd name="connsiteX2" fmla="*/ 613390 w 1226037"/>
              <a:gd name="connsiteY2" fmla="*/ 0 h 123868"/>
              <a:gd name="connsiteX3" fmla="*/ 919837 w 1226037"/>
              <a:gd name="connsiteY3" fmla="*/ 123868 h 123868"/>
              <a:gd name="connsiteX4" fmla="*/ 1226037 w 1226037"/>
              <a:gd name="connsiteY4" fmla="*/ 0 h 123868"/>
              <a:gd name="connsiteX0" fmla="*/ 0 w 919590"/>
              <a:gd name="connsiteY0" fmla="*/ 123868 h 123868"/>
              <a:gd name="connsiteX1" fmla="*/ 306943 w 919590"/>
              <a:gd name="connsiteY1" fmla="*/ 0 h 123868"/>
              <a:gd name="connsiteX2" fmla="*/ 613390 w 919590"/>
              <a:gd name="connsiteY2" fmla="*/ 123868 h 123868"/>
              <a:gd name="connsiteX3" fmla="*/ 919590 w 919590"/>
              <a:gd name="connsiteY3" fmla="*/ 0 h 123868"/>
            </a:gdLst>
            <a:ahLst/>
            <a:cxnLst>
              <a:cxn ang="0">
                <a:pos x="connsiteX0" y="connsiteY0"/>
              </a:cxn>
              <a:cxn ang="0">
                <a:pos x="connsiteX1" y="connsiteY1"/>
              </a:cxn>
              <a:cxn ang="0">
                <a:pos x="connsiteX2" y="connsiteY2"/>
              </a:cxn>
              <a:cxn ang="0">
                <a:pos x="connsiteX3" y="connsiteY3"/>
              </a:cxn>
            </a:cxnLst>
            <a:rect l="l" t="t" r="r" b="b"/>
            <a:pathLst>
              <a:path w="919590" h="123868">
                <a:moveTo>
                  <a:pt x="0" y="123868"/>
                </a:moveTo>
                <a:cubicBezTo>
                  <a:pt x="153224" y="123868"/>
                  <a:pt x="153224" y="0"/>
                  <a:pt x="306943" y="0"/>
                </a:cubicBezTo>
                <a:cubicBezTo>
                  <a:pt x="460662" y="0"/>
                  <a:pt x="460167" y="123868"/>
                  <a:pt x="613390" y="123868"/>
                </a:cubicBezTo>
                <a:cubicBezTo>
                  <a:pt x="766614" y="123868"/>
                  <a:pt x="766242" y="0"/>
                  <a:pt x="919590" y="0"/>
                </a:cubicBezTo>
              </a:path>
            </a:pathLst>
          </a:custGeom>
          <a:noFill/>
          <a:ln w="24714" cap="flat">
            <a:solidFill>
              <a:srgbClr val="FF617F"/>
            </a:solidFill>
            <a:prstDash val="solid"/>
            <a:miter/>
          </a:ln>
        </p:spPr>
        <p:txBody>
          <a:bodyPr rtlCol="0" anchor="ctr"/>
          <a:lstStyle/>
          <a:p>
            <a:endParaRPr lang="en-US" dirty="0"/>
          </a:p>
        </p:txBody>
      </p:sp>
      <p:sp>
        <p:nvSpPr>
          <p:cNvPr id="19" name="Gráfico 49">
            <a:extLst>
              <a:ext uri="{FF2B5EF4-FFF2-40B4-BE49-F238E27FC236}">
                <a16:creationId xmlns:a16="http://schemas.microsoft.com/office/drawing/2014/main" id="{EC9E6699-7B28-9948-AFDB-3BA87C4471C3}"/>
              </a:ext>
            </a:extLst>
          </p:cNvPr>
          <p:cNvSpPr/>
          <p:nvPr userDrawn="1"/>
        </p:nvSpPr>
        <p:spPr>
          <a:xfrm>
            <a:off x="5922835" y="4199964"/>
            <a:ext cx="1838931" cy="12386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24714" cap="flat">
            <a:solidFill>
              <a:srgbClr val="FFFFFF"/>
            </a:solidFill>
            <a:prstDash val="solid"/>
            <a:miter/>
          </a:ln>
        </p:spPr>
        <p:txBody>
          <a:bodyPr rtlCol="0" anchor="ctr"/>
          <a:lstStyle/>
          <a:p>
            <a:endParaRPr lang="en-US" dirty="0"/>
          </a:p>
        </p:txBody>
      </p:sp>
      <p:grpSp>
        <p:nvGrpSpPr>
          <p:cNvPr id="20" name="Grupo 19">
            <a:extLst>
              <a:ext uri="{FF2B5EF4-FFF2-40B4-BE49-F238E27FC236}">
                <a16:creationId xmlns:a16="http://schemas.microsoft.com/office/drawing/2014/main" id="{9695B892-6F72-3645-B645-CD9FBAF6F0A6}"/>
              </a:ext>
            </a:extLst>
          </p:cNvPr>
          <p:cNvGrpSpPr/>
          <p:nvPr userDrawn="1"/>
        </p:nvGrpSpPr>
        <p:grpSpPr>
          <a:xfrm>
            <a:off x="5041240" y="2156602"/>
            <a:ext cx="818438" cy="922435"/>
            <a:chOff x="5041240" y="2156602"/>
            <a:chExt cx="818438" cy="922435"/>
          </a:xfrm>
        </p:grpSpPr>
        <p:sp>
          <p:nvSpPr>
            <p:cNvPr id="21" name="Forma libre 20">
              <a:extLst>
                <a:ext uri="{FF2B5EF4-FFF2-40B4-BE49-F238E27FC236}">
                  <a16:creationId xmlns:a16="http://schemas.microsoft.com/office/drawing/2014/main" id="{289F3827-4A1C-CC47-8574-D42D4571C6E6}"/>
                </a:ext>
              </a:extLst>
            </p:cNvPr>
            <p:cNvSpPr/>
            <p:nvPr/>
          </p:nvSpPr>
          <p:spPr>
            <a:xfrm>
              <a:off x="5041240" y="2156602"/>
              <a:ext cx="439644" cy="760971"/>
            </a:xfrm>
            <a:custGeom>
              <a:avLst/>
              <a:gdLst>
                <a:gd name="connsiteX0" fmla="*/ 0 w 305668"/>
                <a:gd name="connsiteY0" fmla="*/ 529075 h 529074"/>
                <a:gd name="connsiteX1" fmla="*/ 167157 w 305668"/>
                <a:gd name="connsiteY1" fmla="*/ 363692 h 529074"/>
                <a:gd name="connsiteX2" fmla="*/ 159336 w 305668"/>
                <a:gd name="connsiteY2" fmla="*/ 128495 h 529074"/>
                <a:gd name="connsiteX3" fmla="*/ 305669 w 305668"/>
                <a:gd name="connsiteY3" fmla="*/ 0 h 529074"/>
              </a:gdLst>
              <a:ahLst/>
              <a:cxnLst>
                <a:cxn ang="0">
                  <a:pos x="connsiteX0" y="connsiteY0"/>
                </a:cxn>
                <a:cxn ang="0">
                  <a:pos x="connsiteX1" y="connsiteY1"/>
                </a:cxn>
                <a:cxn ang="0">
                  <a:pos x="connsiteX2" y="connsiteY2"/>
                </a:cxn>
                <a:cxn ang="0">
                  <a:pos x="connsiteX3" y="connsiteY3"/>
                </a:cxn>
              </a:cxnLst>
              <a:rect l="l" t="t" r="r" b="b"/>
              <a:pathLst>
                <a:path w="305668" h="529074">
                  <a:moveTo>
                    <a:pt x="0" y="529075"/>
                  </a:moveTo>
                  <a:cubicBezTo>
                    <a:pt x="39858" y="428977"/>
                    <a:pt x="127393" y="463884"/>
                    <a:pt x="167157" y="363692"/>
                  </a:cubicBezTo>
                  <a:cubicBezTo>
                    <a:pt x="206920" y="263500"/>
                    <a:pt x="119478" y="228687"/>
                    <a:pt x="159336" y="128495"/>
                  </a:cubicBezTo>
                  <a:cubicBezTo>
                    <a:pt x="193163" y="43586"/>
                    <a:pt x="261477" y="55757"/>
                    <a:pt x="305669" y="0"/>
                  </a:cubicBezTo>
                </a:path>
              </a:pathLst>
            </a:custGeom>
            <a:noFill/>
            <a:ln w="24765" cap="flat">
              <a:solidFill>
                <a:schemeClr val="bg1"/>
              </a:solidFill>
              <a:prstDash val="solid"/>
              <a:miter/>
            </a:ln>
          </p:spPr>
          <p:txBody>
            <a:bodyPr rtlCol="0" anchor="ctr"/>
            <a:lstStyle/>
            <a:p>
              <a:endParaRPr lang="en-US" dirty="0"/>
            </a:p>
          </p:txBody>
        </p:sp>
        <p:sp>
          <p:nvSpPr>
            <p:cNvPr id="22" name="Forma libre 21">
              <a:extLst>
                <a:ext uri="{FF2B5EF4-FFF2-40B4-BE49-F238E27FC236}">
                  <a16:creationId xmlns:a16="http://schemas.microsoft.com/office/drawing/2014/main" id="{29977C38-53EC-814A-9F52-E6252F1B6553}"/>
                </a:ext>
              </a:extLst>
            </p:cNvPr>
            <p:cNvSpPr/>
            <p:nvPr/>
          </p:nvSpPr>
          <p:spPr>
            <a:xfrm>
              <a:off x="5268922" y="2774824"/>
              <a:ext cx="590756" cy="304213"/>
            </a:xfrm>
            <a:custGeom>
              <a:avLst/>
              <a:gdLst>
                <a:gd name="connsiteX0" fmla="*/ 0 w 410730"/>
                <a:gd name="connsiteY0" fmla="*/ 210951 h 211508"/>
                <a:gd name="connsiteX1" fmla="*/ 234528 w 410730"/>
                <a:gd name="connsiteY1" fmla="*/ 195007 h 211508"/>
                <a:gd name="connsiteX2" fmla="*/ 381897 w 410730"/>
                <a:gd name="connsiteY2" fmla="*/ 11698 h 211508"/>
                <a:gd name="connsiteX3" fmla="*/ 410730 w 410730"/>
                <a:gd name="connsiteY3" fmla="*/ 0 h 211508"/>
              </a:gdLst>
              <a:ahLst/>
              <a:cxnLst>
                <a:cxn ang="0">
                  <a:pos x="connsiteX0" y="connsiteY0"/>
                </a:cxn>
                <a:cxn ang="0">
                  <a:pos x="connsiteX1" y="connsiteY1"/>
                </a:cxn>
                <a:cxn ang="0">
                  <a:pos x="connsiteX2" y="connsiteY2"/>
                </a:cxn>
                <a:cxn ang="0">
                  <a:pos x="connsiteX3" y="connsiteY3"/>
                </a:cxn>
              </a:cxnLst>
              <a:rect l="l" t="t" r="r" b="b"/>
              <a:pathLst>
                <a:path w="410730" h="211508">
                  <a:moveTo>
                    <a:pt x="0" y="210951"/>
                  </a:moveTo>
                  <a:cubicBezTo>
                    <a:pt x="95451" y="161138"/>
                    <a:pt x="139077" y="244820"/>
                    <a:pt x="234528" y="195007"/>
                  </a:cubicBezTo>
                  <a:cubicBezTo>
                    <a:pt x="329979" y="145194"/>
                    <a:pt x="286446" y="61512"/>
                    <a:pt x="381897" y="11698"/>
                  </a:cubicBezTo>
                  <a:cubicBezTo>
                    <a:pt x="391080" y="6813"/>
                    <a:pt x="400742" y="2893"/>
                    <a:pt x="410730" y="0"/>
                  </a:cubicBezTo>
                </a:path>
              </a:pathLst>
            </a:custGeom>
            <a:noFill/>
            <a:ln w="24765" cap="flat">
              <a:solidFill>
                <a:schemeClr val="bg1"/>
              </a:solidFill>
              <a:prstDash val="solid"/>
              <a:miter/>
            </a:ln>
          </p:spPr>
          <p:txBody>
            <a:bodyPr rtlCol="0" anchor="ctr"/>
            <a:lstStyle/>
            <a:p>
              <a:endParaRPr lang="en-US" dirty="0"/>
            </a:p>
          </p:txBody>
        </p:sp>
      </p:grpSp>
      <p:pic>
        <p:nvPicPr>
          <p:cNvPr id="23" name="Imagen 22">
            <a:extLst>
              <a:ext uri="{FF2B5EF4-FFF2-40B4-BE49-F238E27FC236}">
                <a16:creationId xmlns:a16="http://schemas.microsoft.com/office/drawing/2014/main" id="{27AF0C3A-836E-4847-BFE7-35AF55F54270}"/>
              </a:ext>
            </a:extLst>
          </p:cNvPr>
          <p:cNvPicPr>
            <a:picLocks noChangeAspect="1"/>
          </p:cNvPicPr>
          <p:nvPr userDrawn="1"/>
        </p:nvPicPr>
        <p:blipFill rotWithShape="1">
          <a:blip r:embed="rId2"/>
          <a:srcRect l="61757" t="-734" r="1826" b="-1"/>
          <a:stretch/>
        </p:blipFill>
        <p:spPr>
          <a:xfrm flipH="1">
            <a:off x="7649504" y="0"/>
            <a:ext cx="4542496" cy="6855163"/>
          </a:xfrm>
          <a:prstGeom prst="rect">
            <a:avLst/>
          </a:prstGeom>
        </p:spPr>
      </p:pic>
      <p:sp>
        <p:nvSpPr>
          <p:cNvPr id="26" name="Rectángulo redondeado 25">
            <a:extLst>
              <a:ext uri="{FF2B5EF4-FFF2-40B4-BE49-F238E27FC236}">
                <a16:creationId xmlns:a16="http://schemas.microsoft.com/office/drawing/2014/main" id="{6269BDB9-4E72-EC49-A195-EDEF2CD71CB8}"/>
              </a:ext>
            </a:extLst>
          </p:cNvPr>
          <p:cNvSpPr/>
          <p:nvPr/>
        </p:nvSpPr>
        <p:spPr>
          <a:xfrm>
            <a:off x="1019498" y="3969742"/>
            <a:ext cx="4679043" cy="576907"/>
          </a:xfrm>
          <a:prstGeom prst="roundRect">
            <a:avLst>
              <a:gd name="adj" fmla="val 50000"/>
            </a:avLst>
          </a:prstGeom>
          <a:solidFill>
            <a:srgbClr val="07C6C7"/>
          </a:solidFill>
          <a:ln>
            <a:noFill/>
          </a:ln>
          <a:effectLst>
            <a:outerShdw blurRad="50800" dist="38100" dir="2700000" algn="tl" rotWithShape="0">
              <a:srgbClr val="FF9F2A">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Título 28">
            <a:extLst>
              <a:ext uri="{FF2B5EF4-FFF2-40B4-BE49-F238E27FC236}">
                <a16:creationId xmlns:a16="http://schemas.microsoft.com/office/drawing/2014/main" id="{C36EAC6C-3EDB-944F-9DC4-DF1FE1A94EF5}"/>
              </a:ext>
            </a:extLst>
          </p:cNvPr>
          <p:cNvSpPr>
            <a:spLocks noGrp="1"/>
          </p:cNvSpPr>
          <p:nvPr>
            <p:ph type="title" hasCustomPrompt="1"/>
          </p:nvPr>
        </p:nvSpPr>
        <p:spPr>
          <a:xfrm>
            <a:off x="1019498" y="2461514"/>
            <a:ext cx="5711386" cy="1634886"/>
          </a:xfrm>
          <a:noFill/>
          <a:ln>
            <a:noFill/>
          </a:ln>
        </p:spPr>
        <p:txBody>
          <a:bodyPr wrap="square" lIns="0" rtlCol="0" anchor="ctr">
            <a:noAutofit/>
          </a:bodyPr>
          <a:lstStyle>
            <a:lvl1pPr>
              <a:defRPr lang="en-US" sz="10000" dirty="0">
                <a:solidFill>
                  <a:schemeClr val="bg1"/>
                </a:solidFill>
              </a:defRPr>
            </a:lvl1pPr>
          </a:lstStyle>
          <a:p>
            <a:pPr marL="0" lvl="0"/>
            <a:r>
              <a:rPr lang="es-MX" dirty="0"/>
              <a:t>Title</a:t>
            </a:r>
            <a:endParaRPr lang="en-US" dirty="0"/>
          </a:p>
        </p:txBody>
      </p:sp>
      <p:sp>
        <p:nvSpPr>
          <p:cNvPr id="34" name="Marcador de texto 32">
            <a:extLst>
              <a:ext uri="{FF2B5EF4-FFF2-40B4-BE49-F238E27FC236}">
                <a16:creationId xmlns:a16="http://schemas.microsoft.com/office/drawing/2014/main" id="{33EB7729-D5E1-1E40-9E48-BC6806983175}"/>
              </a:ext>
            </a:extLst>
          </p:cNvPr>
          <p:cNvSpPr>
            <a:spLocks noGrp="1"/>
          </p:cNvSpPr>
          <p:nvPr>
            <p:ph type="body" sz="quarter" idx="10" hasCustomPrompt="1"/>
          </p:nvPr>
        </p:nvSpPr>
        <p:spPr>
          <a:xfrm>
            <a:off x="652549" y="4141504"/>
            <a:ext cx="5443451" cy="291618"/>
          </a:xfrm>
          <a:prstGeom prst="rect">
            <a:avLst/>
          </a:prstGeom>
          <a:noFill/>
        </p:spPr>
        <p:txBody>
          <a:bodyPr wrap="square" lIns="0" rtlCol="0">
            <a:spAutoFit/>
          </a:bodyPr>
          <a:lstStyle>
            <a:lvl1pPr marL="0" indent="0">
              <a:buNone/>
              <a:defRPr lang="es-MX" sz="1400" smtClean="0">
                <a:solidFill>
                  <a:schemeClr val="bg1"/>
                </a:solidFill>
                <a:latin typeface="Poppins Light" pitchFamily="2" charset="77"/>
                <a:cs typeface="Poppins Light" pitchFamily="2" charset="77"/>
              </a:defRPr>
            </a:lvl1pPr>
            <a:lvl2pPr>
              <a:defRPr lang="es-MX" sz="1800" smtClean="0"/>
            </a:lvl2pPr>
            <a:lvl3pPr>
              <a:defRPr lang="es-MX" sz="1800" smtClean="0"/>
            </a:lvl3pPr>
            <a:lvl4pPr>
              <a:defRPr lang="es-MX" smtClean="0"/>
            </a:lvl4pPr>
            <a:lvl5pPr>
              <a:defRPr lang="en-US"/>
            </a:lvl5pPr>
          </a:lstStyle>
          <a:p>
            <a:pPr marL="0" lvl="0" algn="ctr"/>
            <a:r>
              <a:rPr lang="es-MX" dirty="0"/>
              <a:t>Click to edit subtitle</a:t>
            </a:r>
          </a:p>
        </p:txBody>
      </p:sp>
      <p:sp>
        <p:nvSpPr>
          <p:cNvPr id="38" name="Marcador de posición de imagen 37">
            <a:extLst>
              <a:ext uri="{FF2B5EF4-FFF2-40B4-BE49-F238E27FC236}">
                <a16:creationId xmlns:a16="http://schemas.microsoft.com/office/drawing/2014/main" id="{88CC4BFA-9774-DA40-8D9E-A0FCF688A39B}"/>
              </a:ext>
            </a:extLst>
          </p:cNvPr>
          <p:cNvSpPr>
            <a:spLocks noGrp="1"/>
          </p:cNvSpPr>
          <p:nvPr>
            <p:ph type="pic" sz="quarter" idx="11"/>
          </p:nvPr>
        </p:nvSpPr>
        <p:spPr>
          <a:xfrm>
            <a:off x="6096000" y="775043"/>
            <a:ext cx="6096000" cy="6082957"/>
          </a:xfrm>
          <a:custGeom>
            <a:avLst/>
            <a:gdLst>
              <a:gd name="connsiteX0" fmla="*/ 0 w 6096000"/>
              <a:gd name="connsiteY0" fmla="*/ 0 h 6082957"/>
              <a:gd name="connsiteX1" fmla="*/ 6096000 w 6096000"/>
              <a:gd name="connsiteY1" fmla="*/ 0 h 6082957"/>
              <a:gd name="connsiteX2" fmla="*/ 6096000 w 6096000"/>
              <a:gd name="connsiteY2" fmla="*/ 6082957 h 6082957"/>
              <a:gd name="connsiteX3" fmla="*/ 0 w 6096000"/>
              <a:gd name="connsiteY3" fmla="*/ 6082957 h 6082957"/>
            </a:gdLst>
            <a:ahLst/>
            <a:cxnLst>
              <a:cxn ang="0">
                <a:pos x="connsiteX0" y="connsiteY0"/>
              </a:cxn>
              <a:cxn ang="0">
                <a:pos x="connsiteX1" y="connsiteY1"/>
              </a:cxn>
              <a:cxn ang="0">
                <a:pos x="connsiteX2" y="connsiteY2"/>
              </a:cxn>
              <a:cxn ang="0">
                <a:pos x="connsiteX3" y="connsiteY3"/>
              </a:cxn>
            </a:cxnLst>
            <a:rect l="l" t="t" r="r" b="b"/>
            <a:pathLst>
              <a:path w="6096000" h="6082957">
                <a:moveTo>
                  <a:pt x="0" y="0"/>
                </a:moveTo>
                <a:lnTo>
                  <a:pt x="6096000" y="0"/>
                </a:lnTo>
                <a:lnTo>
                  <a:pt x="6096000" y="6082957"/>
                </a:lnTo>
                <a:lnTo>
                  <a:pt x="0" y="6082957"/>
                </a:lnTo>
                <a:close/>
              </a:path>
            </a:pathLst>
          </a:custGeom>
          <a:pattFill prst="pct5">
            <a:fgClr>
              <a:srgbClr val="FF617F"/>
            </a:fgClr>
            <a:bgClr>
              <a:schemeClr val="bg1"/>
            </a:bgClr>
          </a:pattFill>
        </p:spPr>
        <p:txBody>
          <a:bodyPr wrap="square" anchor="ctr">
            <a:noAutofit/>
          </a:bodyPr>
          <a:lstStyle>
            <a:lvl1pPr marL="0" indent="0" algn="ctr">
              <a:buNone/>
              <a:defRPr sz="1200">
                <a:solidFill>
                  <a:srgbClr val="9E66B5"/>
                </a:solidFill>
              </a:defRPr>
            </a:lvl1pPr>
          </a:lstStyle>
          <a:p>
            <a:endParaRPr lang="en-US" dirty="0"/>
          </a:p>
        </p:txBody>
      </p:sp>
    </p:spTree>
    <p:extLst>
      <p:ext uri="{BB962C8B-B14F-4D97-AF65-F5344CB8AC3E}">
        <p14:creationId xmlns:p14="http://schemas.microsoft.com/office/powerpoint/2010/main" val="161280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27DA6AB-33E1-884E-AAAE-FF047089F06B}"/>
              </a:ext>
            </a:extLst>
          </p:cNvPr>
          <p:cNvSpPr/>
          <p:nvPr userDrawn="1"/>
        </p:nvSpPr>
        <p:spPr>
          <a:xfrm>
            <a:off x="0" y="0"/>
            <a:ext cx="12192000"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Elipse 3">
            <a:extLst>
              <a:ext uri="{FF2B5EF4-FFF2-40B4-BE49-F238E27FC236}">
                <a16:creationId xmlns:a16="http://schemas.microsoft.com/office/drawing/2014/main" id="{B5E0816C-45AC-3A44-A867-FDDCEB39168F}"/>
              </a:ext>
            </a:extLst>
          </p:cNvPr>
          <p:cNvSpPr/>
          <p:nvPr userDrawn="1"/>
        </p:nvSpPr>
        <p:spPr>
          <a:xfrm>
            <a:off x="11185517" y="6381750"/>
            <a:ext cx="192706" cy="192704"/>
          </a:xfrm>
          <a:prstGeom prst="ellipse">
            <a:avLst/>
          </a:prstGeom>
          <a:noFill/>
          <a:ln w="6350">
            <a:solidFill>
              <a:srgbClr val="07C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 name="Gráfico 43">
            <a:extLst>
              <a:ext uri="{FF2B5EF4-FFF2-40B4-BE49-F238E27FC236}">
                <a16:creationId xmlns:a16="http://schemas.microsoft.com/office/drawing/2014/main" id="{82D5F656-BB67-5349-B699-B6F215899F88}"/>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6" name="Rectangle 50">
            <a:extLst>
              <a:ext uri="{FF2B5EF4-FFF2-40B4-BE49-F238E27FC236}">
                <a16:creationId xmlns:a16="http://schemas.microsoft.com/office/drawing/2014/main" id="{571D320B-B78D-6548-A476-22DB293E378D}"/>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rgbClr val="9E66B5"/>
                </a:solidFill>
                <a:latin typeface="Poppins" pitchFamily="2" charset="77"/>
                <a:ea typeface="Source Sans Pro SemiBold" panose="020B0503030403020204" pitchFamily="34" charset="0"/>
                <a:cs typeface="Poppins" pitchFamily="2" charset="77"/>
              </a:rPr>
              <a:pPr lvl="0" algn="ctr"/>
              <a:t>‹Nº›</a:t>
            </a:fld>
            <a:endParaRPr lang="en-US" sz="700" dirty="0">
              <a:solidFill>
                <a:srgbClr val="9E66B5"/>
              </a:solidFill>
              <a:latin typeface="Poppins" pitchFamily="2" charset="77"/>
              <a:ea typeface="Source Sans Pro SemiBold" panose="020B0503030403020204" pitchFamily="34" charset="0"/>
              <a:cs typeface="Poppins" pitchFamily="2" charset="77"/>
            </a:endParaRPr>
          </a:p>
        </p:txBody>
      </p:sp>
      <p:sp>
        <p:nvSpPr>
          <p:cNvPr id="7" name="Gráfico 43">
            <a:extLst>
              <a:ext uri="{FF2B5EF4-FFF2-40B4-BE49-F238E27FC236}">
                <a16:creationId xmlns:a16="http://schemas.microsoft.com/office/drawing/2014/main" id="{7EC9544D-A36D-4047-A9C0-76C4F7A27604}"/>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9" name="Título 8">
            <a:extLst>
              <a:ext uri="{FF2B5EF4-FFF2-40B4-BE49-F238E27FC236}">
                <a16:creationId xmlns:a16="http://schemas.microsoft.com/office/drawing/2014/main" id="{F0643B49-7EBD-E447-BFC2-C0D729DE0AA8}"/>
              </a:ext>
            </a:extLst>
          </p:cNvPr>
          <p:cNvSpPr>
            <a:spLocks noGrp="1"/>
          </p:cNvSpPr>
          <p:nvPr>
            <p:ph type="title" hasCustomPrompt="1"/>
          </p:nvPr>
        </p:nvSpPr>
        <p:spPr/>
        <p:txBody>
          <a:bodyPr/>
          <a:lstStyle/>
          <a:p>
            <a:r>
              <a:rPr lang="es-MX" dirty="0"/>
              <a:t>Click to edit title</a:t>
            </a:r>
            <a:endParaRPr lang="en-US" dirty="0"/>
          </a:p>
        </p:txBody>
      </p:sp>
      <p:sp>
        <p:nvSpPr>
          <p:cNvPr id="8" name="Rectángulo redondeado 7">
            <a:extLst>
              <a:ext uri="{FF2B5EF4-FFF2-40B4-BE49-F238E27FC236}">
                <a16:creationId xmlns:a16="http://schemas.microsoft.com/office/drawing/2014/main" id="{74D35E88-CE84-8144-A66E-19A6C9366625}"/>
              </a:ext>
            </a:extLst>
          </p:cNvPr>
          <p:cNvSpPr/>
          <p:nvPr userDrawn="1"/>
        </p:nvSpPr>
        <p:spPr>
          <a:xfrm>
            <a:off x="4380435" y="1524490"/>
            <a:ext cx="3449527" cy="4611614"/>
          </a:xfrm>
          <a:prstGeom prst="roundRect">
            <a:avLst>
              <a:gd name="adj" fmla="val 4539"/>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Rectángulo redondeado 10">
            <a:extLst>
              <a:ext uri="{FF2B5EF4-FFF2-40B4-BE49-F238E27FC236}">
                <a16:creationId xmlns:a16="http://schemas.microsoft.com/office/drawing/2014/main" id="{B370AAAC-37B1-AB4E-9834-4780FE7B8068}"/>
              </a:ext>
            </a:extLst>
          </p:cNvPr>
          <p:cNvSpPr/>
          <p:nvPr userDrawn="1"/>
        </p:nvSpPr>
        <p:spPr>
          <a:xfrm>
            <a:off x="766763" y="2157984"/>
            <a:ext cx="3449527" cy="3937954"/>
          </a:xfrm>
          <a:prstGeom prst="roundRect">
            <a:avLst>
              <a:gd name="adj" fmla="val 4823"/>
            </a:avLst>
          </a:prstGeom>
          <a:solidFill>
            <a:srgbClr val="FFBD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ángulo redondeado 12">
            <a:extLst>
              <a:ext uri="{FF2B5EF4-FFF2-40B4-BE49-F238E27FC236}">
                <a16:creationId xmlns:a16="http://schemas.microsoft.com/office/drawing/2014/main" id="{A44B87B5-BBBD-D348-8C0E-211A34B0F321}"/>
              </a:ext>
            </a:extLst>
          </p:cNvPr>
          <p:cNvSpPr/>
          <p:nvPr userDrawn="1"/>
        </p:nvSpPr>
        <p:spPr>
          <a:xfrm>
            <a:off x="7977951" y="2157984"/>
            <a:ext cx="3449527" cy="3937954"/>
          </a:xfrm>
          <a:prstGeom prst="roundRect">
            <a:avLst>
              <a:gd name="adj" fmla="val 4889"/>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Marcador de posición de imagen 5">
            <a:extLst>
              <a:ext uri="{FF2B5EF4-FFF2-40B4-BE49-F238E27FC236}">
                <a16:creationId xmlns:a16="http://schemas.microsoft.com/office/drawing/2014/main" id="{DD65149F-807D-8E4D-A7D3-4F3C389A8C70}"/>
              </a:ext>
            </a:extLst>
          </p:cNvPr>
          <p:cNvSpPr>
            <a:spLocks noGrp="1" noChangeAspect="1"/>
          </p:cNvSpPr>
          <p:nvPr>
            <p:ph type="pic" sz="quarter" idx="12"/>
          </p:nvPr>
        </p:nvSpPr>
        <p:spPr>
          <a:xfrm>
            <a:off x="5278514" y="1897499"/>
            <a:ext cx="1645201" cy="1645200"/>
          </a:xfrm>
          <a:custGeom>
            <a:avLst/>
            <a:gdLst>
              <a:gd name="connsiteX0" fmla="*/ 1526206 w 2920274"/>
              <a:gd name="connsiteY0" fmla="*/ 1524 h 2920272"/>
              <a:gd name="connsiteX1" fmla="*/ 2918751 w 2920274"/>
              <a:gd name="connsiteY1" fmla="*/ 1526205 h 2920272"/>
              <a:gd name="connsiteX2" fmla="*/ 1394068 w 2920274"/>
              <a:gd name="connsiteY2" fmla="*/ 2918749 h 2920272"/>
              <a:gd name="connsiteX3" fmla="*/ 1524 w 2920274"/>
              <a:gd name="connsiteY3" fmla="*/ 1394067 h 2920272"/>
              <a:gd name="connsiteX4" fmla="*/ 1526206 w 2920274"/>
              <a:gd name="connsiteY4" fmla="*/ 1524 h 29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274" h="2920272">
                <a:moveTo>
                  <a:pt x="1526206" y="1524"/>
                </a:moveTo>
                <a:cubicBezTo>
                  <a:pt x="2331776" y="38013"/>
                  <a:pt x="2955240" y="720636"/>
                  <a:pt x="2918751" y="1526205"/>
                </a:cubicBezTo>
                <a:cubicBezTo>
                  <a:pt x="2882262" y="2331774"/>
                  <a:pt x="2199638" y="2955238"/>
                  <a:pt x="1394068" y="2918749"/>
                </a:cubicBezTo>
                <a:cubicBezTo>
                  <a:pt x="588498" y="2882260"/>
                  <a:pt x="-34965" y="2199636"/>
                  <a:pt x="1524" y="1394067"/>
                </a:cubicBezTo>
                <a:cubicBezTo>
                  <a:pt x="38013" y="588498"/>
                  <a:pt x="720636" y="-34965"/>
                  <a:pt x="1526206" y="1524"/>
                </a:cubicBezTo>
                <a:close/>
              </a:path>
            </a:pathLst>
          </a:custGeom>
          <a:pattFill prst="pct5">
            <a:fgClr>
              <a:srgbClr val="9E66B5"/>
            </a:fgClr>
            <a:bgClr>
              <a:schemeClr val="bg1"/>
            </a:bgClr>
          </a:pattFill>
          <a:effectLst>
            <a:outerShdw blurRad="88900" dist="50800" dir="2700000" algn="tl" rotWithShape="0">
              <a:srgbClr val="9E66B5">
                <a:alpha val="40000"/>
              </a:srgbClr>
            </a:outerShdw>
          </a:effectLst>
        </p:spPr>
        <p:txBody>
          <a:bodyPr wrap="square" anchor="ctr">
            <a:noAutofit/>
          </a:bodyPr>
          <a:lstStyle>
            <a:lvl1pPr marL="0" indent="0" algn="ctr">
              <a:buNone/>
              <a:defRPr sz="1200"/>
            </a:lvl1pPr>
          </a:lstStyle>
          <a:p>
            <a:endParaRPr lang="en-US" dirty="0"/>
          </a:p>
        </p:txBody>
      </p:sp>
      <p:sp>
        <p:nvSpPr>
          <p:cNvPr id="19" name="Marcador de posición de imagen 5">
            <a:extLst>
              <a:ext uri="{FF2B5EF4-FFF2-40B4-BE49-F238E27FC236}">
                <a16:creationId xmlns:a16="http://schemas.microsoft.com/office/drawing/2014/main" id="{5CDC02B9-25DF-824A-974A-A36C99FFBB4E}"/>
              </a:ext>
            </a:extLst>
          </p:cNvPr>
          <p:cNvSpPr>
            <a:spLocks noGrp="1" noChangeAspect="1"/>
          </p:cNvSpPr>
          <p:nvPr>
            <p:ph type="pic" sz="quarter" idx="11"/>
          </p:nvPr>
        </p:nvSpPr>
        <p:spPr>
          <a:xfrm>
            <a:off x="9019325" y="2396444"/>
            <a:ext cx="1371601" cy="1371600"/>
          </a:xfrm>
          <a:custGeom>
            <a:avLst/>
            <a:gdLst>
              <a:gd name="connsiteX0" fmla="*/ 1526206 w 2920274"/>
              <a:gd name="connsiteY0" fmla="*/ 1524 h 2920272"/>
              <a:gd name="connsiteX1" fmla="*/ 2918751 w 2920274"/>
              <a:gd name="connsiteY1" fmla="*/ 1526205 h 2920272"/>
              <a:gd name="connsiteX2" fmla="*/ 1394068 w 2920274"/>
              <a:gd name="connsiteY2" fmla="*/ 2918749 h 2920272"/>
              <a:gd name="connsiteX3" fmla="*/ 1524 w 2920274"/>
              <a:gd name="connsiteY3" fmla="*/ 1394067 h 2920272"/>
              <a:gd name="connsiteX4" fmla="*/ 1526206 w 2920274"/>
              <a:gd name="connsiteY4" fmla="*/ 1524 h 29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274" h="2920272">
                <a:moveTo>
                  <a:pt x="1526206" y="1524"/>
                </a:moveTo>
                <a:cubicBezTo>
                  <a:pt x="2331776" y="38013"/>
                  <a:pt x="2955240" y="720636"/>
                  <a:pt x="2918751" y="1526205"/>
                </a:cubicBezTo>
                <a:cubicBezTo>
                  <a:pt x="2882262" y="2331774"/>
                  <a:pt x="2199638" y="2955238"/>
                  <a:pt x="1394068" y="2918749"/>
                </a:cubicBezTo>
                <a:cubicBezTo>
                  <a:pt x="588498" y="2882260"/>
                  <a:pt x="-34965" y="2199636"/>
                  <a:pt x="1524" y="1394067"/>
                </a:cubicBezTo>
                <a:cubicBezTo>
                  <a:pt x="38013" y="588498"/>
                  <a:pt x="720636" y="-34965"/>
                  <a:pt x="1526206" y="1524"/>
                </a:cubicBez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20" name="Marcador de posición de imagen 5">
            <a:extLst>
              <a:ext uri="{FF2B5EF4-FFF2-40B4-BE49-F238E27FC236}">
                <a16:creationId xmlns:a16="http://schemas.microsoft.com/office/drawing/2014/main" id="{26157D53-4613-234E-BB2C-FAD92ECB3D54}"/>
              </a:ext>
            </a:extLst>
          </p:cNvPr>
          <p:cNvSpPr>
            <a:spLocks noGrp="1" noChangeAspect="1"/>
          </p:cNvSpPr>
          <p:nvPr>
            <p:ph type="pic" sz="quarter" idx="10"/>
          </p:nvPr>
        </p:nvSpPr>
        <p:spPr>
          <a:xfrm>
            <a:off x="1805725" y="2396444"/>
            <a:ext cx="1371601" cy="1371600"/>
          </a:xfrm>
          <a:custGeom>
            <a:avLst/>
            <a:gdLst>
              <a:gd name="connsiteX0" fmla="*/ 1526206 w 2920274"/>
              <a:gd name="connsiteY0" fmla="*/ 1524 h 2920272"/>
              <a:gd name="connsiteX1" fmla="*/ 2918751 w 2920274"/>
              <a:gd name="connsiteY1" fmla="*/ 1526205 h 2920272"/>
              <a:gd name="connsiteX2" fmla="*/ 1394068 w 2920274"/>
              <a:gd name="connsiteY2" fmla="*/ 2918749 h 2920272"/>
              <a:gd name="connsiteX3" fmla="*/ 1524 w 2920274"/>
              <a:gd name="connsiteY3" fmla="*/ 1394067 h 2920272"/>
              <a:gd name="connsiteX4" fmla="*/ 1526206 w 2920274"/>
              <a:gd name="connsiteY4" fmla="*/ 1524 h 29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274" h="2920272">
                <a:moveTo>
                  <a:pt x="1526206" y="1524"/>
                </a:moveTo>
                <a:cubicBezTo>
                  <a:pt x="2331776" y="38013"/>
                  <a:pt x="2955240" y="720636"/>
                  <a:pt x="2918751" y="1526205"/>
                </a:cubicBezTo>
                <a:cubicBezTo>
                  <a:pt x="2882262" y="2331774"/>
                  <a:pt x="2199638" y="2955238"/>
                  <a:pt x="1394068" y="2918749"/>
                </a:cubicBezTo>
                <a:cubicBezTo>
                  <a:pt x="588498" y="2882260"/>
                  <a:pt x="-34965" y="2199636"/>
                  <a:pt x="1524" y="1394067"/>
                </a:cubicBezTo>
                <a:cubicBezTo>
                  <a:pt x="38013" y="588498"/>
                  <a:pt x="720636" y="-34965"/>
                  <a:pt x="1526206" y="1524"/>
                </a:cubicBez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21" name="Elipse 20">
            <a:extLst>
              <a:ext uri="{FF2B5EF4-FFF2-40B4-BE49-F238E27FC236}">
                <a16:creationId xmlns:a16="http://schemas.microsoft.com/office/drawing/2014/main" id="{61E9AB90-48F2-B34B-9BDF-ADA3ABAFFC04}"/>
              </a:ext>
            </a:extLst>
          </p:cNvPr>
          <p:cNvSpPr/>
          <p:nvPr userDrawn="1"/>
        </p:nvSpPr>
        <p:spPr>
          <a:xfrm flipV="1">
            <a:off x="298676" y="5472376"/>
            <a:ext cx="157922" cy="157922"/>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Elipse 21">
            <a:extLst>
              <a:ext uri="{FF2B5EF4-FFF2-40B4-BE49-F238E27FC236}">
                <a16:creationId xmlns:a16="http://schemas.microsoft.com/office/drawing/2014/main" id="{99C8980E-8F98-724E-987B-E6F2E33AC335}"/>
              </a:ext>
            </a:extLst>
          </p:cNvPr>
          <p:cNvSpPr/>
          <p:nvPr userDrawn="1"/>
        </p:nvSpPr>
        <p:spPr>
          <a:xfrm flipV="1">
            <a:off x="6660272" y="845147"/>
            <a:ext cx="88077" cy="88077"/>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Elipse 22">
            <a:extLst>
              <a:ext uri="{FF2B5EF4-FFF2-40B4-BE49-F238E27FC236}">
                <a16:creationId xmlns:a16="http://schemas.microsoft.com/office/drawing/2014/main" id="{C5A895CE-44BD-AF47-BD9C-556AC68A8D89}"/>
              </a:ext>
            </a:extLst>
          </p:cNvPr>
          <p:cNvSpPr/>
          <p:nvPr userDrawn="1"/>
        </p:nvSpPr>
        <p:spPr>
          <a:xfrm flipV="1">
            <a:off x="9650742" y="773644"/>
            <a:ext cx="157922" cy="157922"/>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Elipse 23">
            <a:extLst>
              <a:ext uri="{FF2B5EF4-FFF2-40B4-BE49-F238E27FC236}">
                <a16:creationId xmlns:a16="http://schemas.microsoft.com/office/drawing/2014/main" id="{0E246C3A-1752-4640-B145-425175D9A0CB}"/>
              </a:ext>
            </a:extLst>
          </p:cNvPr>
          <p:cNvSpPr/>
          <p:nvPr userDrawn="1"/>
        </p:nvSpPr>
        <p:spPr>
          <a:xfrm flipV="1">
            <a:off x="8253956" y="1792832"/>
            <a:ext cx="106714" cy="10671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292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41BC981F-ABB8-5440-B853-73F0C25A528E}"/>
              </a:ext>
            </a:extLst>
          </p:cNvPr>
          <p:cNvSpPr/>
          <p:nvPr userDrawn="1"/>
        </p:nvSpPr>
        <p:spPr>
          <a:xfrm>
            <a:off x="4541154" y="3235270"/>
            <a:ext cx="7650845" cy="30405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ángulo 3">
            <a:extLst>
              <a:ext uri="{FF2B5EF4-FFF2-40B4-BE49-F238E27FC236}">
                <a16:creationId xmlns:a16="http://schemas.microsoft.com/office/drawing/2014/main" id="{61E90A62-32C9-F841-A660-CD6857F0B5EB}"/>
              </a:ext>
            </a:extLst>
          </p:cNvPr>
          <p:cNvSpPr/>
          <p:nvPr userDrawn="1"/>
        </p:nvSpPr>
        <p:spPr>
          <a:xfrm>
            <a:off x="0" y="0"/>
            <a:ext cx="4983214" cy="6857999"/>
          </a:xfrm>
          <a:prstGeom prst="rect">
            <a:avLst/>
          </a:prstGeom>
          <a:solidFill>
            <a:srgbClr val="FFBD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a:extLst>
              <a:ext uri="{FF2B5EF4-FFF2-40B4-BE49-F238E27FC236}">
                <a16:creationId xmlns:a16="http://schemas.microsoft.com/office/drawing/2014/main" id="{91E54C0E-1B40-5C4C-B118-10EAC0A521F4}"/>
              </a:ext>
            </a:extLst>
          </p:cNvPr>
          <p:cNvPicPr>
            <a:picLocks noChangeAspect="1"/>
          </p:cNvPicPr>
          <p:nvPr userDrawn="1"/>
        </p:nvPicPr>
        <p:blipFill rotWithShape="1">
          <a:blip r:embed="rId2"/>
          <a:srcRect l="74766" t="-3" r="-1225" b="-7265"/>
          <a:stretch/>
        </p:blipFill>
        <p:spPr>
          <a:xfrm flipH="1">
            <a:off x="2239058" y="103227"/>
            <a:ext cx="2744155" cy="6069318"/>
          </a:xfrm>
          <a:prstGeom prst="rect">
            <a:avLst/>
          </a:prstGeom>
        </p:spPr>
      </p:pic>
      <p:sp>
        <p:nvSpPr>
          <p:cNvPr id="8" name="Rectángulo redondeado 7">
            <a:extLst>
              <a:ext uri="{FF2B5EF4-FFF2-40B4-BE49-F238E27FC236}">
                <a16:creationId xmlns:a16="http://schemas.microsoft.com/office/drawing/2014/main" id="{139DC3EF-72FC-2D4A-BF23-2108AF446B4D}"/>
              </a:ext>
            </a:extLst>
          </p:cNvPr>
          <p:cNvSpPr/>
          <p:nvPr/>
        </p:nvSpPr>
        <p:spPr>
          <a:xfrm>
            <a:off x="792134" y="2286000"/>
            <a:ext cx="3552960" cy="3818122"/>
          </a:xfrm>
          <a:prstGeom prst="roundRect">
            <a:avLst>
              <a:gd name="adj" fmla="val 3594"/>
            </a:avLst>
          </a:prstGeom>
          <a:solidFill>
            <a:schemeClr val="bg1"/>
          </a:solidFill>
          <a:ln>
            <a:noFill/>
          </a:ln>
          <a:effectLst>
            <a:outerShdw blurRad="254000" dist="88900" dir="2700000" algn="tl" rotWithShape="0">
              <a:schemeClr val="accent2">
                <a:lumMod val="75000"/>
                <a:alpha val="7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Gráfico 43">
            <a:extLst>
              <a:ext uri="{FF2B5EF4-FFF2-40B4-BE49-F238E27FC236}">
                <a16:creationId xmlns:a16="http://schemas.microsoft.com/office/drawing/2014/main" id="{7022E221-B80A-2349-AF74-1607D56AAB3E}"/>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p:txBody>
          <a:bodyPr/>
          <a:lstStyle>
            <a:lvl1pPr>
              <a:defRPr>
                <a:solidFill>
                  <a:schemeClr val="bg1"/>
                </a:solidFill>
              </a:defRPr>
            </a:lvl1pPr>
          </a:lstStyle>
          <a:p>
            <a:r>
              <a:rPr lang="es-MX" dirty="0"/>
              <a:t>Click to edit title</a:t>
            </a:r>
            <a:endParaRPr lang="en-US" dirty="0"/>
          </a:p>
        </p:txBody>
      </p:sp>
      <p:sp>
        <p:nvSpPr>
          <p:cNvPr id="12" name="Marcador de posición de imagen 11">
            <a:extLst>
              <a:ext uri="{FF2B5EF4-FFF2-40B4-BE49-F238E27FC236}">
                <a16:creationId xmlns:a16="http://schemas.microsoft.com/office/drawing/2014/main" id="{00EA7312-424E-B34E-8171-03E5BDB8E090}"/>
              </a:ext>
            </a:extLst>
          </p:cNvPr>
          <p:cNvSpPr>
            <a:spLocks noGrp="1"/>
          </p:cNvSpPr>
          <p:nvPr>
            <p:ph type="pic" sz="quarter" idx="10"/>
          </p:nvPr>
        </p:nvSpPr>
        <p:spPr>
          <a:xfrm>
            <a:off x="1238205" y="2725471"/>
            <a:ext cx="2660821" cy="1566084"/>
          </a:xfrm>
          <a:custGeom>
            <a:avLst/>
            <a:gdLst>
              <a:gd name="connsiteX0" fmla="*/ 0 w 2660821"/>
              <a:gd name="connsiteY0" fmla="*/ 0 h 1566084"/>
              <a:gd name="connsiteX1" fmla="*/ 2660821 w 2660821"/>
              <a:gd name="connsiteY1" fmla="*/ 0 h 1566084"/>
              <a:gd name="connsiteX2" fmla="*/ 2660821 w 2660821"/>
              <a:gd name="connsiteY2" fmla="*/ 1566084 h 1566084"/>
              <a:gd name="connsiteX3" fmla="*/ 0 w 2660821"/>
              <a:gd name="connsiteY3" fmla="*/ 1566084 h 1566084"/>
            </a:gdLst>
            <a:ahLst/>
            <a:cxnLst>
              <a:cxn ang="0">
                <a:pos x="connsiteX0" y="connsiteY0"/>
              </a:cxn>
              <a:cxn ang="0">
                <a:pos x="connsiteX1" y="connsiteY1"/>
              </a:cxn>
              <a:cxn ang="0">
                <a:pos x="connsiteX2" y="connsiteY2"/>
              </a:cxn>
              <a:cxn ang="0">
                <a:pos x="connsiteX3" y="connsiteY3"/>
              </a:cxn>
            </a:cxnLst>
            <a:rect l="l" t="t" r="r" b="b"/>
            <a:pathLst>
              <a:path w="2660821" h="1566084">
                <a:moveTo>
                  <a:pt x="0" y="0"/>
                </a:moveTo>
                <a:lnTo>
                  <a:pt x="2660821" y="0"/>
                </a:lnTo>
                <a:lnTo>
                  <a:pt x="2660821" y="1566084"/>
                </a:lnTo>
                <a:lnTo>
                  <a:pt x="0" y="1566084"/>
                </a:ln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14" name="Elipse 13">
            <a:extLst>
              <a:ext uri="{FF2B5EF4-FFF2-40B4-BE49-F238E27FC236}">
                <a16:creationId xmlns:a16="http://schemas.microsoft.com/office/drawing/2014/main" id="{520D1933-A3A7-304B-BD83-DFE2B062FEA8}"/>
              </a:ext>
            </a:extLst>
          </p:cNvPr>
          <p:cNvSpPr/>
          <p:nvPr userDrawn="1"/>
        </p:nvSpPr>
        <p:spPr>
          <a:xfrm>
            <a:off x="10756250" y="2514283"/>
            <a:ext cx="129501" cy="129501"/>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Elipse 14">
            <a:extLst>
              <a:ext uri="{FF2B5EF4-FFF2-40B4-BE49-F238E27FC236}">
                <a16:creationId xmlns:a16="http://schemas.microsoft.com/office/drawing/2014/main" id="{6DF60684-107B-2543-B882-AAC4BA7D8460}"/>
              </a:ext>
            </a:extLst>
          </p:cNvPr>
          <p:cNvSpPr/>
          <p:nvPr userDrawn="1"/>
        </p:nvSpPr>
        <p:spPr>
          <a:xfrm flipV="1">
            <a:off x="5368403" y="2016432"/>
            <a:ext cx="85618" cy="85618"/>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ipse 15">
            <a:extLst>
              <a:ext uri="{FF2B5EF4-FFF2-40B4-BE49-F238E27FC236}">
                <a16:creationId xmlns:a16="http://schemas.microsoft.com/office/drawing/2014/main" id="{02031F25-C363-DF4F-8741-3F7EAAA85322}"/>
              </a:ext>
            </a:extLst>
          </p:cNvPr>
          <p:cNvSpPr/>
          <p:nvPr userDrawn="1"/>
        </p:nvSpPr>
        <p:spPr>
          <a:xfrm>
            <a:off x="8886580" y="380710"/>
            <a:ext cx="129501" cy="129501"/>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4046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 teal 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5D17352B-1F3E-EE41-9A11-7722083AE45C}"/>
              </a:ext>
            </a:extLst>
          </p:cNvPr>
          <p:cNvSpPr/>
          <p:nvPr userDrawn="1"/>
        </p:nvSpPr>
        <p:spPr>
          <a:xfrm>
            <a:off x="1" y="1"/>
            <a:ext cx="4983214" cy="6857999"/>
          </a:xfrm>
          <a:prstGeom prst="rect">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arcador de posición de imagen 22">
            <a:extLst>
              <a:ext uri="{FF2B5EF4-FFF2-40B4-BE49-F238E27FC236}">
                <a16:creationId xmlns:a16="http://schemas.microsoft.com/office/drawing/2014/main" id="{8499F8F3-CDF8-CF4D-BA95-CBDEED391D2F}"/>
              </a:ext>
            </a:extLst>
          </p:cNvPr>
          <p:cNvSpPr>
            <a:spLocks noGrp="1"/>
          </p:cNvSpPr>
          <p:nvPr>
            <p:ph type="pic" sz="quarter" idx="10"/>
          </p:nvPr>
        </p:nvSpPr>
        <p:spPr>
          <a:xfrm>
            <a:off x="3841454" y="0"/>
            <a:ext cx="8374707" cy="3288322"/>
          </a:xfrm>
          <a:custGeom>
            <a:avLst/>
            <a:gdLst>
              <a:gd name="connsiteX0" fmla="*/ 0 w 2660821"/>
              <a:gd name="connsiteY0" fmla="*/ 0 h 1566084"/>
              <a:gd name="connsiteX1" fmla="*/ 2660821 w 2660821"/>
              <a:gd name="connsiteY1" fmla="*/ 0 h 1566084"/>
              <a:gd name="connsiteX2" fmla="*/ 2660821 w 2660821"/>
              <a:gd name="connsiteY2" fmla="*/ 1566084 h 1566084"/>
              <a:gd name="connsiteX3" fmla="*/ 0 w 2660821"/>
              <a:gd name="connsiteY3" fmla="*/ 1566084 h 1566084"/>
            </a:gdLst>
            <a:ahLst/>
            <a:cxnLst>
              <a:cxn ang="0">
                <a:pos x="connsiteX0" y="connsiteY0"/>
              </a:cxn>
              <a:cxn ang="0">
                <a:pos x="connsiteX1" y="connsiteY1"/>
              </a:cxn>
              <a:cxn ang="0">
                <a:pos x="connsiteX2" y="connsiteY2"/>
              </a:cxn>
              <a:cxn ang="0">
                <a:pos x="connsiteX3" y="connsiteY3"/>
              </a:cxn>
            </a:cxnLst>
            <a:rect l="l" t="t" r="r" b="b"/>
            <a:pathLst>
              <a:path w="2660821" h="1566084">
                <a:moveTo>
                  <a:pt x="0" y="0"/>
                </a:moveTo>
                <a:lnTo>
                  <a:pt x="2660821" y="0"/>
                </a:lnTo>
                <a:lnTo>
                  <a:pt x="2660821" y="1566084"/>
                </a:lnTo>
                <a:lnTo>
                  <a:pt x="0" y="1566084"/>
                </a:ln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22" name="Gráfico 43">
            <a:extLst>
              <a:ext uri="{FF2B5EF4-FFF2-40B4-BE49-F238E27FC236}">
                <a16:creationId xmlns:a16="http://schemas.microsoft.com/office/drawing/2014/main" id="{4DB2CBD7-0D30-E446-B857-190E4765DFD9}"/>
              </a:ext>
            </a:extLst>
          </p:cNvPr>
          <p:cNvSpPr/>
          <p:nvPr userDrawn="1"/>
        </p:nvSpPr>
        <p:spPr>
          <a:xfrm>
            <a:off x="1" y="1019175"/>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11" name="Gráfico 43">
            <a:extLst>
              <a:ext uri="{FF2B5EF4-FFF2-40B4-BE49-F238E27FC236}">
                <a16:creationId xmlns:a16="http://schemas.microsoft.com/office/drawing/2014/main" id="{7022E221-B80A-2349-AF74-1607D56AAB3E}"/>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p:txBody>
          <a:bodyPr/>
          <a:lstStyle>
            <a:lvl1pPr>
              <a:defRPr>
                <a:solidFill>
                  <a:schemeClr val="bg1"/>
                </a:solidFill>
              </a:defRPr>
            </a:lvl1pPr>
          </a:lstStyle>
          <a:p>
            <a:r>
              <a:rPr lang="es-MX" dirty="0"/>
              <a:t>Click to edit title</a:t>
            </a:r>
            <a:endParaRPr lang="en-US" dirty="0"/>
          </a:p>
        </p:txBody>
      </p:sp>
    </p:spTree>
    <p:extLst>
      <p:ext uri="{BB962C8B-B14F-4D97-AF65-F5344CB8AC3E}">
        <p14:creationId xmlns:p14="http://schemas.microsoft.com/office/powerpoint/2010/main" val="612467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ircle picture">
    <p:spTree>
      <p:nvGrpSpPr>
        <p:cNvPr id="1" name=""/>
        <p:cNvGrpSpPr/>
        <p:nvPr/>
      </p:nvGrpSpPr>
      <p:grpSpPr>
        <a:xfrm>
          <a:off x="0" y="0"/>
          <a:ext cx="0" cy="0"/>
          <a:chOff x="0" y="0"/>
          <a:chExt cx="0" cy="0"/>
        </a:xfrm>
      </p:grpSpPr>
      <p:sp>
        <p:nvSpPr>
          <p:cNvPr id="4" name="Forma libre 3">
            <a:extLst>
              <a:ext uri="{FF2B5EF4-FFF2-40B4-BE49-F238E27FC236}">
                <a16:creationId xmlns:a16="http://schemas.microsoft.com/office/drawing/2014/main" id="{B5DB25AB-3838-EE44-B4B2-9B52017B6C14}"/>
              </a:ext>
            </a:extLst>
          </p:cNvPr>
          <p:cNvSpPr/>
          <p:nvPr userDrawn="1"/>
        </p:nvSpPr>
        <p:spPr>
          <a:xfrm rot="5400000">
            <a:off x="5937343" y="603343"/>
            <a:ext cx="6858000" cy="5651314"/>
          </a:xfrm>
          <a:custGeom>
            <a:avLst/>
            <a:gdLst>
              <a:gd name="connsiteX0" fmla="*/ 0 w 6858000"/>
              <a:gd name="connsiteY0" fmla="*/ 2222313 h 5651314"/>
              <a:gd name="connsiteX1" fmla="*/ 0 w 6858000"/>
              <a:gd name="connsiteY1" fmla="*/ 0 h 5651314"/>
              <a:gd name="connsiteX2" fmla="*/ 6858000 w 6858000"/>
              <a:gd name="connsiteY2" fmla="*/ 0 h 5651314"/>
              <a:gd name="connsiteX3" fmla="*/ 6857999 w 6858000"/>
              <a:gd name="connsiteY3" fmla="*/ 2222315 h 5651314"/>
              <a:gd name="connsiteX4" fmla="*/ 3428999 w 6858000"/>
              <a:gd name="connsiteY4" fmla="*/ 5651314 h 5651314"/>
              <a:gd name="connsiteX5" fmla="*/ 3429000 w 6858000"/>
              <a:gd name="connsiteY5" fmla="*/ 5651313 h 5651314"/>
              <a:gd name="connsiteX6" fmla="*/ 0 w 6858000"/>
              <a:gd name="connsiteY6" fmla="*/ 2222313 h 565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651314">
                <a:moveTo>
                  <a:pt x="0" y="2222313"/>
                </a:moveTo>
                <a:lnTo>
                  <a:pt x="0" y="0"/>
                </a:lnTo>
                <a:lnTo>
                  <a:pt x="6858000" y="0"/>
                </a:lnTo>
                <a:lnTo>
                  <a:pt x="6857999" y="2222315"/>
                </a:lnTo>
                <a:cubicBezTo>
                  <a:pt x="6857999" y="4116098"/>
                  <a:pt x="5322783" y="5651314"/>
                  <a:pt x="3428999" y="5651314"/>
                </a:cubicBezTo>
                <a:lnTo>
                  <a:pt x="3429000" y="5651313"/>
                </a:lnTo>
                <a:cubicBezTo>
                  <a:pt x="1535216" y="5651313"/>
                  <a:pt x="0" y="4116097"/>
                  <a:pt x="0" y="2222313"/>
                </a:cubicBezTo>
                <a:close/>
              </a:path>
            </a:pathLst>
          </a:cu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Imagen 4">
            <a:extLst>
              <a:ext uri="{FF2B5EF4-FFF2-40B4-BE49-F238E27FC236}">
                <a16:creationId xmlns:a16="http://schemas.microsoft.com/office/drawing/2014/main" id="{8FFBDA87-C294-B742-9F2D-68077C3A15B5}"/>
              </a:ext>
            </a:extLst>
          </p:cNvPr>
          <p:cNvPicPr>
            <a:picLocks noChangeAspect="1"/>
          </p:cNvPicPr>
          <p:nvPr userDrawn="1"/>
        </p:nvPicPr>
        <p:blipFill rotWithShape="1">
          <a:blip r:embed="rId2"/>
          <a:srcRect l="51752" b="8299"/>
          <a:stretch/>
        </p:blipFill>
        <p:spPr>
          <a:xfrm flipH="1">
            <a:off x="7016935" y="726621"/>
            <a:ext cx="5175065" cy="5366204"/>
          </a:xfrm>
          <a:prstGeom prst="rect">
            <a:avLst/>
          </a:prstGeom>
        </p:spPr>
      </p:pic>
      <p:sp>
        <p:nvSpPr>
          <p:cNvPr id="17" name="Marcador de posición de imagen 5">
            <a:extLst>
              <a:ext uri="{FF2B5EF4-FFF2-40B4-BE49-F238E27FC236}">
                <a16:creationId xmlns:a16="http://schemas.microsoft.com/office/drawing/2014/main" id="{06108FBA-829C-ED4D-A940-7633D95AC74E}"/>
              </a:ext>
            </a:extLst>
          </p:cNvPr>
          <p:cNvSpPr>
            <a:spLocks noGrp="1"/>
          </p:cNvSpPr>
          <p:nvPr>
            <p:ph type="pic" sz="quarter" idx="10"/>
          </p:nvPr>
        </p:nvSpPr>
        <p:spPr>
          <a:xfrm>
            <a:off x="5418727" y="875332"/>
            <a:ext cx="5022007" cy="5022003"/>
          </a:xfrm>
          <a:custGeom>
            <a:avLst/>
            <a:gdLst>
              <a:gd name="connsiteX0" fmla="*/ 1526206 w 2920274"/>
              <a:gd name="connsiteY0" fmla="*/ 1524 h 2920272"/>
              <a:gd name="connsiteX1" fmla="*/ 2918751 w 2920274"/>
              <a:gd name="connsiteY1" fmla="*/ 1526205 h 2920272"/>
              <a:gd name="connsiteX2" fmla="*/ 1394068 w 2920274"/>
              <a:gd name="connsiteY2" fmla="*/ 2918749 h 2920272"/>
              <a:gd name="connsiteX3" fmla="*/ 1524 w 2920274"/>
              <a:gd name="connsiteY3" fmla="*/ 1394067 h 2920272"/>
              <a:gd name="connsiteX4" fmla="*/ 1526206 w 2920274"/>
              <a:gd name="connsiteY4" fmla="*/ 1524 h 29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274" h="2920272">
                <a:moveTo>
                  <a:pt x="1526206" y="1524"/>
                </a:moveTo>
                <a:cubicBezTo>
                  <a:pt x="2331776" y="38013"/>
                  <a:pt x="2955240" y="720636"/>
                  <a:pt x="2918751" y="1526205"/>
                </a:cubicBezTo>
                <a:cubicBezTo>
                  <a:pt x="2882262" y="2331774"/>
                  <a:pt x="2199638" y="2955238"/>
                  <a:pt x="1394068" y="2918749"/>
                </a:cubicBezTo>
                <a:cubicBezTo>
                  <a:pt x="588498" y="2882260"/>
                  <a:pt x="-34965" y="2199636"/>
                  <a:pt x="1524" y="1394067"/>
                </a:cubicBezTo>
                <a:cubicBezTo>
                  <a:pt x="38013" y="588498"/>
                  <a:pt x="720636" y="-34965"/>
                  <a:pt x="1526206" y="1524"/>
                </a:cubicBez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8" name="Elipse 7">
            <a:extLst>
              <a:ext uri="{FF2B5EF4-FFF2-40B4-BE49-F238E27FC236}">
                <a16:creationId xmlns:a16="http://schemas.microsoft.com/office/drawing/2014/main" id="{6AEEF863-648B-BC45-860D-E85B825F0599}"/>
              </a:ext>
            </a:extLst>
          </p:cNvPr>
          <p:cNvSpPr/>
          <p:nvPr userDrawn="1"/>
        </p:nvSpPr>
        <p:spPr>
          <a:xfrm flipV="1">
            <a:off x="4405357" y="2655129"/>
            <a:ext cx="81143" cy="81143"/>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9FAD63C-28D7-9446-998D-716022AE8A52}"/>
              </a:ext>
            </a:extLst>
          </p:cNvPr>
          <p:cNvSpPr/>
          <p:nvPr userDrawn="1"/>
        </p:nvSpPr>
        <p:spPr>
          <a:xfrm flipV="1">
            <a:off x="4221380" y="5220559"/>
            <a:ext cx="149668" cy="149668"/>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Elipse 9">
            <a:extLst>
              <a:ext uri="{FF2B5EF4-FFF2-40B4-BE49-F238E27FC236}">
                <a16:creationId xmlns:a16="http://schemas.microsoft.com/office/drawing/2014/main" id="{77842C57-CF0F-DA4A-98CB-BA61F95D0BCB}"/>
              </a:ext>
            </a:extLst>
          </p:cNvPr>
          <p:cNvSpPr/>
          <p:nvPr userDrawn="1"/>
        </p:nvSpPr>
        <p:spPr>
          <a:xfrm flipV="1">
            <a:off x="945332" y="5248462"/>
            <a:ext cx="81143" cy="81143"/>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upo 10">
            <a:extLst>
              <a:ext uri="{FF2B5EF4-FFF2-40B4-BE49-F238E27FC236}">
                <a16:creationId xmlns:a16="http://schemas.microsoft.com/office/drawing/2014/main" id="{93FF55E8-F33E-C94D-86A6-0E70C9AA0B28}"/>
              </a:ext>
            </a:extLst>
          </p:cNvPr>
          <p:cNvGrpSpPr/>
          <p:nvPr userDrawn="1"/>
        </p:nvGrpSpPr>
        <p:grpSpPr>
          <a:xfrm flipH="1">
            <a:off x="4832390" y="1122382"/>
            <a:ext cx="818438" cy="922435"/>
            <a:chOff x="4669936" y="-1606631"/>
            <a:chExt cx="818438" cy="922435"/>
          </a:xfrm>
        </p:grpSpPr>
        <p:sp>
          <p:nvSpPr>
            <p:cNvPr id="12" name="Forma libre 11">
              <a:extLst>
                <a:ext uri="{FF2B5EF4-FFF2-40B4-BE49-F238E27FC236}">
                  <a16:creationId xmlns:a16="http://schemas.microsoft.com/office/drawing/2014/main" id="{09358F1E-4EA2-6244-8542-ED77681F1D5B}"/>
                </a:ext>
              </a:extLst>
            </p:cNvPr>
            <p:cNvSpPr/>
            <p:nvPr/>
          </p:nvSpPr>
          <p:spPr>
            <a:xfrm>
              <a:off x="4669936" y="-1606631"/>
              <a:ext cx="439644" cy="760971"/>
            </a:xfrm>
            <a:custGeom>
              <a:avLst/>
              <a:gdLst>
                <a:gd name="connsiteX0" fmla="*/ 0 w 305668"/>
                <a:gd name="connsiteY0" fmla="*/ 529075 h 529074"/>
                <a:gd name="connsiteX1" fmla="*/ 167157 w 305668"/>
                <a:gd name="connsiteY1" fmla="*/ 363692 h 529074"/>
                <a:gd name="connsiteX2" fmla="*/ 159336 w 305668"/>
                <a:gd name="connsiteY2" fmla="*/ 128495 h 529074"/>
                <a:gd name="connsiteX3" fmla="*/ 305669 w 305668"/>
                <a:gd name="connsiteY3" fmla="*/ 0 h 529074"/>
              </a:gdLst>
              <a:ahLst/>
              <a:cxnLst>
                <a:cxn ang="0">
                  <a:pos x="connsiteX0" y="connsiteY0"/>
                </a:cxn>
                <a:cxn ang="0">
                  <a:pos x="connsiteX1" y="connsiteY1"/>
                </a:cxn>
                <a:cxn ang="0">
                  <a:pos x="connsiteX2" y="connsiteY2"/>
                </a:cxn>
                <a:cxn ang="0">
                  <a:pos x="connsiteX3" y="connsiteY3"/>
                </a:cxn>
              </a:cxnLst>
              <a:rect l="l" t="t" r="r" b="b"/>
              <a:pathLst>
                <a:path w="305668" h="529074">
                  <a:moveTo>
                    <a:pt x="0" y="529075"/>
                  </a:moveTo>
                  <a:cubicBezTo>
                    <a:pt x="39858" y="428977"/>
                    <a:pt x="127393" y="463884"/>
                    <a:pt x="167157" y="363692"/>
                  </a:cubicBezTo>
                  <a:cubicBezTo>
                    <a:pt x="206920" y="263500"/>
                    <a:pt x="119478" y="228687"/>
                    <a:pt x="159336" y="128495"/>
                  </a:cubicBezTo>
                  <a:cubicBezTo>
                    <a:pt x="193163" y="43586"/>
                    <a:pt x="261477" y="55757"/>
                    <a:pt x="305669" y="0"/>
                  </a:cubicBezTo>
                </a:path>
              </a:pathLst>
            </a:custGeom>
            <a:noFill/>
            <a:ln w="19050" cap="flat">
              <a:solidFill>
                <a:srgbClr val="FFBD38"/>
              </a:solidFill>
              <a:prstDash val="solid"/>
              <a:miter/>
            </a:ln>
          </p:spPr>
          <p:txBody>
            <a:bodyPr rtlCol="0" anchor="ctr"/>
            <a:lstStyle/>
            <a:p>
              <a:endParaRPr lang="en-US" dirty="0"/>
            </a:p>
          </p:txBody>
        </p:sp>
        <p:sp>
          <p:nvSpPr>
            <p:cNvPr id="13" name="Forma libre 12">
              <a:extLst>
                <a:ext uri="{FF2B5EF4-FFF2-40B4-BE49-F238E27FC236}">
                  <a16:creationId xmlns:a16="http://schemas.microsoft.com/office/drawing/2014/main" id="{A46270F2-3219-9447-A6B1-F763DDE690C7}"/>
                </a:ext>
              </a:extLst>
            </p:cNvPr>
            <p:cNvSpPr/>
            <p:nvPr/>
          </p:nvSpPr>
          <p:spPr>
            <a:xfrm>
              <a:off x="4897618" y="-988409"/>
              <a:ext cx="590756" cy="304213"/>
            </a:xfrm>
            <a:custGeom>
              <a:avLst/>
              <a:gdLst>
                <a:gd name="connsiteX0" fmla="*/ 0 w 410730"/>
                <a:gd name="connsiteY0" fmla="*/ 210951 h 211508"/>
                <a:gd name="connsiteX1" fmla="*/ 234528 w 410730"/>
                <a:gd name="connsiteY1" fmla="*/ 195007 h 211508"/>
                <a:gd name="connsiteX2" fmla="*/ 381897 w 410730"/>
                <a:gd name="connsiteY2" fmla="*/ 11698 h 211508"/>
                <a:gd name="connsiteX3" fmla="*/ 410730 w 410730"/>
                <a:gd name="connsiteY3" fmla="*/ 0 h 211508"/>
              </a:gdLst>
              <a:ahLst/>
              <a:cxnLst>
                <a:cxn ang="0">
                  <a:pos x="connsiteX0" y="connsiteY0"/>
                </a:cxn>
                <a:cxn ang="0">
                  <a:pos x="connsiteX1" y="connsiteY1"/>
                </a:cxn>
                <a:cxn ang="0">
                  <a:pos x="connsiteX2" y="connsiteY2"/>
                </a:cxn>
                <a:cxn ang="0">
                  <a:pos x="connsiteX3" y="connsiteY3"/>
                </a:cxn>
              </a:cxnLst>
              <a:rect l="l" t="t" r="r" b="b"/>
              <a:pathLst>
                <a:path w="410730" h="211508">
                  <a:moveTo>
                    <a:pt x="0" y="210951"/>
                  </a:moveTo>
                  <a:cubicBezTo>
                    <a:pt x="95451" y="161138"/>
                    <a:pt x="139077" y="244820"/>
                    <a:pt x="234528" y="195007"/>
                  </a:cubicBezTo>
                  <a:cubicBezTo>
                    <a:pt x="329979" y="145194"/>
                    <a:pt x="286446" y="61512"/>
                    <a:pt x="381897" y="11698"/>
                  </a:cubicBezTo>
                  <a:cubicBezTo>
                    <a:pt x="391080" y="6813"/>
                    <a:pt x="400742" y="2893"/>
                    <a:pt x="410730" y="0"/>
                  </a:cubicBezTo>
                </a:path>
              </a:pathLst>
            </a:custGeom>
            <a:noFill/>
            <a:ln w="19050" cap="flat">
              <a:solidFill>
                <a:srgbClr val="FF617F"/>
              </a:solidFill>
              <a:prstDash val="solid"/>
              <a:miter/>
            </a:ln>
          </p:spPr>
          <p:txBody>
            <a:bodyPr rtlCol="0" anchor="ctr"/>
            <a:lstStyle/>
            <a:p>
              <a:endParaRPr lang="en-US" dirty="0"/>
            </a:p>
          </p:txBody>
        </p:sp>
      </p:grpSp>
      <p:sp>
        <p:nvSpPr>
          <p:cNvPr id="14" name="Elipse 13">
            <a:extLst>
              <a:ext uri="{FF2B5EF4-FFF2-40B4-BE49-F238E27FC236}">
                <a16:creationId xmlns:a16="http://schemas.microsoft.com/office/drawing/2014/main" id="{3D6755B7-8A18-EE49-9A0C-962E44542FDB}"/>
              </a:ext>
            </a:extLst>
          </p:cNvPr>
          <p:cNvSpPr/>
          <p:nvPr userDrawn="1"/>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Gráfico 43">
            <a:extLst>
              <a:ext uri="{FF2B5EF4-FFF2-40B4-BE49-F238E27FC236}">
                <a16:creationId xmlns:a16="http://schemas.microsoft.com/office/drawing/2014/main" id="{EE5E6F8A-04C9-EB4F-9EDE-A99F7394A407}"/>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16" name="Rectangle 50">
            <a:extLst>
              <a:ext uri="{FF2B5EF4-FFF2-40B4-BE49-F238E27FC236}">
                <a16:creationId xmlns:a16="http://schemas.microsoft.com/office/drawing/2014/main" id="{8C50BC7D-563C-9E4C-A11C-1A0E6ECC5EB5}"/>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‹Nº›</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p:txBody>
          <a:bodyPr/>
          <a:lstStyle/>
          <a:p>
            <a:r>
              <a:rPr lang="es-MX" dirty="0"/>
              <a:t>Click to edit title</a:t>
            </a:r>
            <a:endParaRPr lang="en-US" dirty="0"/>
          </a:p>
        </p:txBody>
      </p:sp>
    </p:spTree>
    <p:extLst>
      <p:ext uri="{BB962C8B-B14F-4D97-AF65-F5344CB8AC3E}">
        <p14:creationId xmlns:p14="http://schemas.microsoft.com/office/powerpoint/2010/main" val="1532258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s layout">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327CD4B2-A7C3-F845-97B0-DEDCD368A9F9}"/>
              </a:ext>
            </a:extLst>
          </p:cNvPr>
          <p:cNvSpPr/>
          <p:nvPr userDrawn="1"/>
        </p:nvSpPr>
        <p:spPr>
          <a:xfrm>
            <a:off x="0" y="0"/>
            <a:ext cx="12192000"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ángulo 17">
            <a:extLst>
              <a:ext uri="{FF2B5EF4-FFF2-40B4-BE49-F238E27FC236}">
                <a16:creationId xmlns:a16="http://schemas.microsoft.com/office/drawing/2014/main" id="{A30E74A5-8CCE-EC45-8407-C3F2F1E82EC5}"/>
              </a:ext>
            </a:extLst>
          </p:cNvPr>
          <p:cNvSpPr/>
          <p:nvPr userDrawn="1"/>
        </p:nvSpPr>
        <p:spPr>
          <a:xfrm>
            <a:off x="0" y="0"/>
            <a:ext cx="5342430" cy="6857999"/>
          </a:xfrm>
          <a:prstGeom prst="rect">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ángulo redondeado 18">
            <a:extLst>
              <a:ext uri="{FF2B5EF4-FFF2-40B4-BE49-F238E27FC236}">
                <a16:creationId xmlns:a16="http://schemas.microsoft.com/office/drawing/2014/main" id="{D04807AB-E6BD-9F4B-9FF3-F8C22D58254F}"/>
              </a:ext>
            </a:extLst>
          </p:cNvPr>
          <p:cNvSpPr/>
          <p:nvPr userDrawn="1"/>
        </p:nvSpPr>
        <p:spPr>
          <a:xfrm>
            <a:off x="4719620" y="800100"/>
            <a:ext cx="6674150" cy="1681371"/>
          </a:xfrm>
          <a:prstGeom prst="roundRect">
            <a:avLst>
              <a:gd name="adj" fmla="val 10034"/>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Rectángulo redondeado 20">
            <a:extLst>
              <a:ext uri="{FF2B5EF4-FFF2-40B4-BE49-F238E27FC236}">
                <a16:creationId xmlns:a16="http://schemas.microsoft.com/office/drawing/2014/main" id="{F52D5656-C821-6644-A46C-4A7D797D02AB}"/>
              </a:ext>
            </a:extLst>
          </p:cNvPr>
          <p:cNvSpPr/>
          <p:nvPr userDrawn="1"/>
        </p:nvSpPr>
        <p:spPr>
          <a:xfrm>
            <a:off x="4719315" y="2613182"/>
            <a:ext cx="6678991" cy="1681371"/>
          </a:xfrm>
          <a:prstGeom prst="roundRect">
            <a:avLst>
              <a:gd name="adj" fmla="val 10034"/>
            </a:avLst>
          </a:prstGeom>
          <a:solidFill>
            <a:srgbClr val="FFBD38"/>
          </a:solidFill>
          <a:ln>
            <a:noFill/>
          </a:ln>
          <a:effectLst>
            <a:outerShdw blurRad="139700" dist="25400" dir="2700000" algn="tl" rotWithShape="0">
              <a:srgbClr val="FF9F2A">
                <a:alpha val="6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5" name="Rectángulo redondeado 24">
            <a:extLst>
              <a:ext uri="{FF2B5EF4-FFF2-40B4-BE49-F238E27FC236}">
                <a16:creationId xmlns:a16="http://schemas.microsoft.com/office/drawing/2014/main" id="{F7DD0697-07EF-3846-A0FF-BEEF25758E8B}"/>
              </a:ext>
            </a:extLst>
          </p:cNvPr>
          <p:cNvSpPr/>
          <p:nvPr userDrawn="1"/>
        </p:nvSpPr>
        <p:spPr>
          <a:xfrm>
            <a:off x="4719315" y="4426265"/>
            <a:ext cx="6678991" cy="1681371"/>
          </a:xfrm>
          <a:prstGeom prst="roundRect">
            <a:avLst>
              <a:gd name="adj" fmla="val 9249"/>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7" name="Gráfico 43">
            <a:extLst>
              <a:ext uri="{FF2B5EF4-FFF2-40B4-BE49-F238E27FC236}">
                <a16:creationId xmlns:a16="http://schemas.microsoft.com/office/drawing/2014/main" id="{2E267872-D791-054C-A77C-4BF60E464F70}"/>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2" name="Gráfico 43">
            <a:extLst>
              <a:ext uri="{FF2B5EF4-FFF2-40B4-BE49-F238E27FC236}">
                <a16:creationId xmlns:a16="http://schemas.microsoft.com/office/drawing/2014/main" id="{4DB2CBD7-0D30-E446-B857-190E4765DFD9}"/>
              </a:ext>
            </a:extLst>
          </p:cNvPr>
          <p:cNvSpPr/>
          <p:nvPr userDrawn="1"/>
        </p:nvSpPr>
        <p:spPr>
          <a:xfrm>
            <a:off x="1" y="1019175"/>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11" name="Gráfico 43">
            <a:extLst>
              <a:ext uri="{FF2B5EF4-FFF2-40B4-BE49-F238E27FC236}">
                <a16:creationId xmlns:a16="http://schemas.microsoft.com/office/drawing/2014/main" id="{7022E221-B80A-2349-AF74-1607D56AAB3E}"/>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a:xfrm>
            <a:off x="801322" y="799711"/>
            <a:ext cx="2948205" cy="1455770"/>
          </a:xfrm>
        </p:spPr>
        <p:txBody>
          <a:bodyPr/>
          <a:lstStyle>
            <a:lvl1pPr>
              <a:defRPr>
                <a:solidFill>
                  <a:schemeClr val="bg1"/>
                </a:solidFill>
              </a:defRPr>
            </a:lvl1pPr>
          </a:lstStyle>
          <a:p>
            <a:r>
              <a:rPr lang="es-MX" dirty="0"/>
              <a:t>Click to edit title</a:t>
            </a:r>
            <a:endParaRPr lang="en-US" dirty="0"/>
          </a:p>
        </p:txBody>
      </p:sp>
      <p:sp>
        <p:nvSpPr>
          <p:cNvPr id="29" name="Marcador de posición de imagen 5">
            <a:extLst>
              <a:ext uri="{FF2B5EF4-FFF2-40B4-BE49-F238E27FC236}">
                <a16:creationId xmlns:a16="http://schemas.microsoft.com/office/drawing/2014/main" id="{59183288-02CC-D048-BC4D-8DB0DE54B35B}"/>
              </a:ext>
            </a:extLst>
          </p:cNvPr>
          <p:cNvSpPr>
            <a:spLocks noGrp="1" noChangeAspect="1"/>
          </p:cNvSpPr>
          <p:nvPr>
            <p:ph type="pic" sz="quarter" idx="11"/>
          </p:nvPr>
        </p:nvSpPr>
        <p:spPr>
          <a:xfrm>
            <a:off x="5059722" y="1002681"/>
            <a:ext cx="1252801" cy="1252800"/>
          </a:xfrm>
          <a:custGeom>
            <a:avLst/>
            <a:gdLst>
              <a:gd name="connsiteX0" fmla="*/ 1526206 w 2920274"/>
              <a:gd name="connsiteY0" fmla="*/ 1524 h 2920272"/>
              <a:gd name="connsiteX1" fmla="*/ 2918751 w 2920274"/>
              <a:gd name="connsiteY1" fmla="*/ 1526205 h 2920272"/>
              <a:gd name="connsiteX2" fmla="*/ 1394068 w 2920274"/>
              <a:gd name="connsiteY2" fmla="*/ 2918749 h 2920272"/>
              <a:gd name="connsiteX3" fmla="*/ 1524 w 2920274"/>
              <a:gd name="connsiteY3" fmla="*/ 1394067 h 2920272"/>
              <a:gd name="connsiteX4" fmla="*/ 1526206 w 2920274"/>
              <a:gd name="connsiteY4" fmla="*/ 1524 h 29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274" h="2920272">
                <a:moveTo>
                  <a:pt x="1526206" y="1524"/>
                </a:moveTo>
                <a:cubicBezTo>
                  <a:pt x="2331776" y="38013"/>
                  <a:pt x="2955240" y="720636"/>
                  <a:pt x="2918751" y="1526205"/>
                </a:cubicBezTo>
                <a:cubicBezTo>
                  <a:pt x="2882262" y="2331774"/>
                  <a:pt x="2199638" y="2955238"/>
                  <a:pt x="1394068" y="2918749"/>
                </a:cubicBezTo>
                <a:cubicBezTo>
                  <a:pt x="588498" y="2882260"/>
                  <a:pt x="-34965" y="2199636"/>
                  <a:pt x="1524" y="1394067"/>
                </a:cubicBezTo>
                <a:cubicBezTo>
                  <a:pt x="38013" y="588498"/>
                  <a:pt x="720636" y="-34965"/>
                  <a:pt x="1526206" y="1524"/>
                </a:cubicBezTo>
                <a:close/>
              </a:path>
            </a:pathLst>
          </a:custGeom>
          <a:pattFill prst="pct5">
            <a:fgClr>
              <a:srgbClr val="9E66B5"/>
            </a:fgClr>
            <a:bgClr>
              <a:schemeClr val="bg1"/>
            </a:bgClr>
          </a:pattFill>
          <a:ln>
            <a:noFill/>
          </a:ln>
          <a:effectLst>
            <a:outerShdw blurRad="139700" dist="25400" dir="2700000" algn="tl" rotWithShape="0">
              <a:srgbClr val="7030A0">
                <a:alpha val="22000"/>
              </a:srgbClr>
            </a:outerShdw>
          </a:effectLst>
        </p:spPr>
        <p:txBody>
          <a:bodyPr wrap="square" anchor="ctr">
            <a:noAutofit/>
          </a:bodyPr>
          <a:lstStyle>
            <a:lvl1pPr marL="0" indent="0" algn="ctr">
              <a:buNone/>
              <a:defRPr sz="1200"/>
            </a:lvl1pPr>
          </a:lstStyle>
          <a:p>
            <a:endParaRPr lang="en-US" dirty="0"/>
          </a:p>
        </p:txBody>
      </p:sp>
      <p:sp>
        <p:nvSpPr>
          <p:cNvPr id="31" name="Marcador de posición de imagen 5">
            <a:extLst>
              <a:ext uri="{FF2B5EF4-FFF2-40B4-BE49-F238E27FC236}">
                <a16:creationId xmlns:a16="http://schemas.microsoft.com/office/drawing/2014/main" id="{514B1940-DF18-BA4C-BE4B-9A599ADF056C}"/>
              </a:ext>
            </a:extLst>
          </p:cNvPr>
          <p:cNvSpPr>
            <a:spLocks noGrp="1" noChangeAspect="1"/>
          </p:cNvSpPr>
          <p:nvPr>
            <p:ph type="pic" sz="quarter" idx="12"/>
          </p:nvPr>
        </p:nvSpPr>
        <p:spPr>
          <a:xfrm>
            <a:off x="5059722" y="2831482"/>
            <a:ext cx="1252801" cy="1252800"/>
          </a:xfrm>
          <a:custGeom>
            <a:avLst/>
            <a:gdLst>
              <a:gd name="connsiteX0" fmla="*/ 1526206 w 2920274"/>
              <a:gd name="connsiteY0" fmla="*/ 1524 h 2920272"/>
              <a:gd name="connsiteX1" fmla="*/ 2918751 w 2920274"/>
              <a:gd name="connsiteY1" fmla="*/ 1526205 h 2920272"/>
              <a:gd name="connsiteX2" fmla="*/ 1394068 w 2920274"/>
              <a:gd name="connsiteY2" fmla="*/ 2918749 h 2920272"/>
              <a:gd name="connsiteX3" fmla="*/ 1524 w 2920274"/>
              <a:gd name="connsiteY3" fmla="*/ 1394067 h 2920272"/>
              <a:gd name="connsiteX4" fmla="*/ 1526206 w 2920274"/>
              <a:gd name="connsiteY4" fmla="*/ 1524 h 29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274" h="2920272">
                <a:moveTo>
                  <a:pt x="1526206" y="1524"/>
                </a:moveTo>
                <a:cubicBezTo>
                  <a:pt x="2331776" y="38013"/>
                  <a:pt x="2955240" y="720636"/>
                  <a:pt x="2918751" y="1526205"/>
                </a:cubicBezTo>
                <a:cubicBezTo>
                  <a:pt x="2882262" y="2331774"/>
                  <a:pt x="2199638" y="2955238"/>
                  <a:pt x="1394068" y="2918749"/>
                </a:cubicBezTo>
                <a:cubicBezTo>
                  <a:pt x="588498" y="2882260"/>
                  <a:pt x="-34965" y="2199636"/>
                  <a:pt x="1524" y="1394067"/>
                </a:cubicBezTo>
                <a:cubicBezTo>
                  <a:pt x="38013" y="588498"/>
                  <a:pt x="720636" y="-34965"/>
                  <a:pt x="1526206" y="1524"/>
                </a:cubicBezTo>
                <a:close/>
              </a:path>
            </a:pathLst>
          </a:custGeom>
          <a:pattFill prst="pct5">
            <a:fgClr>
              <a:srgbClr val="9E66B5"/>
            </a:fgClr>
            <a:bgClr>
              <a:schemeClr val="bg1"/>
            </a:bgClr>
          </a:pattFill>
          <a:ln>
            <a:noFill/>
          </a:ln>
          <a:effectLst>
            <a:outerShdw blurRad="139700" dist="25400" dir="2700000" algn="tl" rotWithShape="0">
              <a:srgbClr val="7030A0">
                <a:alpha val="22000"/>
              </a:srgbClr>
            </a:outerShdw>
          </a:effectLst>
        </p:spPr>
        <p:txBody>
          <a:bodyPr wrap="square" anchor="ctr">
            <a:noAutofit/>
          </a:bodyPr>
          <a:lstStyle>
            <a:lvl1pPr marL="0" indent="0" algn="ctr">
              <a:buNone/>
              <a:defRPr sz="1200"/>
            </a:lvl1pPr>
          </a:lstStyle>
          <a:p>
            <a:endParaRPr lang="en-US" dirty="0"/>
          </a:p>
        </p:txBody>
      </p:sp>
      <p:sp>
        <p:nvSpPr>
          <p:cNvPr id="33" name="Marcador de posición de imagen 5">
            <a:extLst>
              <a:ext uri="{FF2B5EF4-FFF2-40B4-BE49-F238E27FC236}">
                <a16:creationId xmlns:a16="http://schemas.microsoft.com/office/drawing/2014/main" id="{4DEAE9CE-CB34-8F48-BBCC-3BF03E83A86D}"/>
              </a:ext>
            </a:extLst>
          </p:cNvPr>
          <p:cNvSpPr>
            <a:spLocks noGrp="1" noChangeAspect="1"/>
          </p:cNvSpPr>
          <p:nvPr>
            <p:ph type="pic" sz="quarter" idx="13"/>
          </p:nvPr>
        </p:nvSpPr>
        <p:spPr>
          <a:xfrm>
            <a:off x="5059722" y="4640826"/>
            <a:ext cx="1252801" cy="1252800"/>
          </a:xfrm>
          <a:custGeom>
            <a:avLst/>
            <a:gdLst>
              <a:gd name="connsiteX0" fmla="*/ 1526206 w 2920274"/>
              <a:gd name="connsiteY0" fmla="*/ 1524 h 2920272"/>
              <a:gd name="connsiteX1" fmla="*/ 2918751 w 2920274"/>
              <a:gd name="connsiteY1" fmla="*/ 1526205 h 2920272"/>
              <a:gd name="connsiteX2" fmla="*/ 1394068 w 2920274"/>
              <a:gd name="connsiteY2" fmla="*/ 2918749 h 2920272"/>
              <a:gd name="connsiteX3" fmla="*/ 1524 w 2920274"/>
              <a:gd name="connsiteY3" fmla="*/ 1394067 h 2920272"/>
              <a:gd name="connsiteX4" fmla="*/ 1526206 w 2920274"/>
              <a:gd name="connsiteY4" fmla="*/ 1524 h 29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274" h="2920272">
                <a:moveTo>
                  <a:pt x="1526206" y="1524"/>
                </a:moveTo>
                <a:cubicBezTo>
                  <a:pt x="2331776" y="38013"/>
                  <a:pt x="2955240" y="720636"/>
                  <a:pt x="2918751" y="1526205"/>
                </a:cubicBezTo>
                <a:cubicBezTo>
                  <a:pt x="2882262" y="2331774"/>
                  <a:pt x="2199638" y="2955238"/>
                  <a:pt x="1394068" y="2918749"/>
                </a:cubicBezTo>
                <a:cubicBezTo>
                  <a:pt x="588498" y="2882260"/>
                  <a:pt x="-34965" y="2199636"/>
                  <a:pt x="1524" y="1394067"/>
                </a:cubicBezTo>
                <a:cubicBezTo>
                  <a:pt x="38013" y="588498"/>
                  <a:pt x="720636" y="-34965"/>
                  <a:pt x="1526206" y="1524"/>
                </a:cubicBezTo>
                <a:close/>
              </a:path>
            </a:pathLst>
          </a:custGeom>
          <a:pattFill prst="pct5">
            <a:fgClr>
              <a:srgbClr val="9E66B5"/>
            </a:fgClr>
            <a:bgClr>
              <a:schemeClr val="bg1"/>
            </a:bgClr>
          </a:pattFill>
          <a:ln>
            <a:noFill/>
          </a:ln>
          <a:effectLst>
            <a:outerShdw blurRad="139700" dist="25400" dir="2700000" algn="tl" rotWithShape="0">
              <a:srgbClr val="7030A0">
                <a:alpha val="22000"/>
              </a:srgbClr>
            </a:outerShdw>
          </a:effectLst>
        </p:spPr>
        <p:txBody>
          <a:bodyPr wrap="square" anchor="ctr">
            <a:noAutofit/>
          </a:bodyPr>
          <a:lstStyle>
            <a:lvl1pPr marL="0" indent="0" algn="ctr">
              <a:buNone/>
              <a:defRPr sz="1200"/>
            </a:lvl1pPr>
          </a:lstStyle>
          <a:p>
            <a:endParaRPr lang="en-US" dirty="0"/>
          </a:p>
        </p:txBody>
      </p:sp>
      <p:sp>
        <p:nvSpPr>
          <p:cNvPr id="35" name="Elipse 34">
            <a:extLst>
              <a:ext uri="{FF2B5EF4-FFF2-40B4-BE49-F238E27FC236}">
                <a16:creationId xmlns:a16="http://schemas.microsoft.com/office/drawing/2014/main" id="{D09271A8-F17C-8D4D-B270-BB5C676E757B}"/>
              </a:ext>
            </a:extLst>
          </p:cNvPr>
          <p:cNvSpPr/>
          <p:nvPr userDrawn="1"/>
        </p:nvSpPr>
        <p:spPr>
          <a:xfrm>
            <a:off x="11185517" y="6381750"/>
            <a:ext cx="192706" cy="192704"/>
          </a:xfrm>
          <a:prstGeom prst="ellipse">
            <a:avLst/>
          </a:prstGeom>
          <a:noFill/>
          <a:ln w="6350">
            <a:solidFill>
              <a:srgbClr val="07C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Gráfico 43">
            <a:extLst>
              <a:ext uri="{FF2B5EF4-FFF2-40B4-BE49-F238E27FC236}">
                <a16:creationId xmlns:a16="http://schemas.microsoft.com/office/drawing/2014/main" id="{6ACD2F6A-C56C-CF48-A771-93860F70F656}"/>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37" name="Rectangle 50">
            <a:extLst>
              <a:ext uri="{FF2B5EF4-FFF2-40B4-BE49-F238E27FC236}">
                <a16:creationId xmlns:a16="http://schemas.microsoft.com/office/drawing/2014/main" id="{5B8E7C9D-262B-2D4E-9DDA-073A720D2E1F}"/>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rgbClr val="9E66B5"/>
                </a:solidFill>
                <a:latin typeface="Poppins" pitchFamily="2" charset="77"/>
                <a:ea typeface="Source Sans Pro SemiBold" panose="020B0503030403020204" pitchFamily="34" charset="0"/>
                <a:cs typeface="Poppins" pitchFamily="2" charset="77"/>
              </a:rPr>
              <a:pPr lvl="0" algn="ctr"/>
              <a:t>‹Nº›</a:t>
            </a:fld>
            <a:endParaRPr lang="en-US" sz="700" dirty="0">
              <a:solidFill>
                <a:srgbClr val="9E66B5"/>
              </a:solidFill>
              <a:latin typeface="Poppins" pitchFamily="2" charset="77"/>
              <a:ea typeface="Source Sans Pro SemiBold" panose="020B0503030403020204" pitchFamily="34" charset="0"/>
              <a:cs typeface="Poppins" pitchFamily="2" charset="77"/>
            </a:endParaRPr>
          </a:p>
        </p:txBody>
      </p:sp>
      <p:sp>
        <p:nvSpPr>
          <p:cNvPr id="38" name="Elipse 37">
            <a:extLst>
              <a:ext uri="{FF2B5EF4-FFF2-40B4-BE49-F238E27FC236}">
                <a16:creationId xmlns:a16="http://schemas.microsoft.com/office/drawing/2014/main" id="{C8468280-73A3-4346-8ACB-8C9E85EBA8E4}"/>
              </a:ext>
            </a:extLst>
          </p:cNvPr>
          <p:cNvSpPr/>
          <p:nvPr userDrawn="1"/>
        </p:nvSpPr>
        <p:spPr>
          <a:xfrm flipV="1">
            <a:off x="3891681" y="3268556"/>
            <a:ext cx="137275" cy="137275"/>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ipse 38">
            <a:extLst>
              <a:ext uri="{FF2B5EF4-FFF2-40B4-BE49-F238E27FC236}">
                <a16:creationId xmlns:a16="http://schemas.microsoft.com/office/drawing/2014/main" id="{1C8521AD-8A03-A74F-8F2C-75639B120790}"/>
              </a:ext>
            </a:extLst>
          </p:cNvPr>
          <p:cNvSpPr/>
          <p:nvPr userDrawn="1"/>
        </p:nvSpPr>
        <p:spPr>
          <a:xfrm flipV="1">
            <a:off x="742081" y="3657636"/>
            <a:ext cx="86861" cy="8686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Elipse 39">
            <a:extLst>
              <a:ext uri="{FF2B5EF4-FFF2-40B4-BE49-F238E27FC236}">
                <a16:creationId xmlns:a16="http://schemas.microsoft.com/office/drawing/2014/main" id="{82CC3F72-8E47-FD4D-AF70-33FFD563EBB0}"/>
              </a:ext>
            </a:extLst>
          </p:cNvPr>
          <p:cNvSpPr/>
          <p:nvPr userDrawn="1"/>
        </p:nvSpPr>
        <p:spPr>
          <a:xfrm flipV="1">
            <a:off x="2307580" y="6519651"/>
            <a:ext cx="137275" cy="137275"/>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Elipse 40">
            <a:extLst>
              <a:ext uri="{FF2B5EF4-FFF2-40B4-BE49-F238E27FC236}">
                <a16:creationId xmlns:a16="http://schemas.microsoft.com/office/drawing/2014/main" id="{E94C928B-BD8D-AB43-8AEA-77DD336722DB}"/>
              </a:ext>
            </a:extLst>
          </p:cNvPr>
          <p:cNvSpPr/>
          <p:nvPr userDrawn="1"/>
        </p:nvSpPr>
        <p:spPr>
          <a:xfrm flipV="1">
            <a:off x="10484268" y="304828"/>
            <a:ext cx="137275" cy="137275"/>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F90513F1-BA2B-3A4B-86B8-DA61D843316B}"/>
              </a:ext>
            </a:extLst>
          </p:cNvPr>
          <p:cNvSpPr/>
          <p:nvPr userDrawn="1"/>
        </p:nvSpPr>
        <p:spPr>
          <a:xfrm flipV="1">
            <a:off x="5442896" y="6534270"/>
            <a:ext cx="45719" cy="45719"/>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937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picture + purple bg">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3A75145E-B7C8-104B-BB45-E4F92F1D5D8A}"/>
              </a:ext>
            </a:extLst>
          </p:cNvPr>
          <p:cNvSpPr/>
          <p:nvPr userDrawn="1"/>
        </p:nvSpPr>
        <p:spPr>
          <a:xfrm>
            <a:off x="0" y="0"/>
            <a:ext cx="12192000" cy="5379042"/>
          </a:xfrm>
          <a:prstGeom prst="rect">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Imagen 23">
            <a:extLst>
              <a:ext uri="{FF2B5EF4-FFF2-40B4-BE49-F238E27FC236}">
                <a16:creationId xmlns:a16="http://schemas.microsoft.com/office/drawing/2014/main" id="{0A67FA2F-3795-0043-ACD7-08A0BAAB8FB8}"/>
              </a:ext>
            </a:extLst>
          </p:cNvPr>
          <p:cNvPicPr>
            <a:picLocks noChangeAspect="1"/>
          </p:cNvPicPr>
          <p:nvPr userDrawn="1"/>
        </p:nvPicPr>
        <p:blipFill rotWithShape="1">
          <a:blip r:embed="rId2"/>
          <a:srcRect l="29268" b="52062"/>
          <a:stretch/>
        </p:blipFill>
        <p:spPr>
          <a:xfrm flipH="1">
            <a:off x="4605243" y="2573806"/>
            <a:ext cx="7586756" cy="2805235"/>
          </a:xfrm>
          <a:prstGeom prst="rect">
            <a:avLst/>
          </a:prstGeom>
        </p:spPr>
      </p:pic>
      <p:sp>
        <p:nvSpPr>
          <p:cNvPr id="28" name="Rectángulo 27">
            <a:extLst>
              <a:ext uri="{FF2B5EF4-FFF2-40B4-BE49-F238E27FC236}">
                <a16:creationId xmlns:a16="http://schemas.microsoft.com/office/drawing/2014/main" id="{AAD0BC9A-0B28-0F40-A21B-D619B677C6EA}"/>
              </a:ext>
            </a:extLst>
          </p:cNvPr>
          <p:cNvSpPr/>
          <p:nvPr userDrawn="1"/>
        </p:nvSpPr>
        <p:spPr>
          <a:xfrm>
            <a:off x="0" y="5089040"/>
            <a:ext cx="12192000" cy="1768960"/>
          </a:xfrm>
          <a:prstGeom prst="rect">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Gráfico 43">
            <a:extLst>
              <a:ext uri="{FF2B5EF4-FFF2-40B4-BE49-F238E27FC236}">
                <a16:creationId xmlns:a16="http://schemas.microsoft.com/office/drawing/2014/main" id="{2E267872-D791-054C-A77C-4BF60E464F70}"/>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2" name="Gráfico 43">
            <a:extLst>
              <a:ext uri="{FF2B5EF4-FFF2-40B4-BE49-F238E27FC236}">
                <a16:creationId xmlns:a16="http://schemas.microsoft.com/office/drawing/2014/main" id="{4DB2CBD7-0D30-E446-B857-190E4765DFD9}"/>
              </a:ext>
            </a:extLst>
          </p:cNvPr>
          <p:cNvSpPr/>
          <p:nvPr userDrawn="1"/>
        </p:nvSpPr>
        <p:spPr>
          <a:xfrm>
            <a:off x="1" y="1019175"/>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11" name="Gráfico 43">
            <a:extLst>
              <a:ext uri="{FF2B5EF4-FFF2-40B4-BE49-F238E27FC236}">
                <a16:creationId xmlns:a16="http://schemas.microsoft.com/office/drawing/2014/main" id="{7022E221-B80A-2349-AF74-1607D56AAB3E}"/>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a:xfrm>
            <a:off x="801322" y="799711"/>
            <a:ext cx="2948205" cy="1455770"/>
          </a:xfrm>
        </p:spPr>
        <p:txBody>
          <a:bodyPr/>
          <a:lstStyle>
            <a:lvl1pPr>
              <a:defRPr>
                <a:solidFill>
                  <a:schemeClr val="bg1"/>
                </a:solidFill>
              </a:defRPr>
            </a:lvl1pPr>
          </a:lstStyle>
          <a:p>
            <a:r>
              <a:rPr lang="es-MX" dirty="0"/>
              <a:t>Click to edit title</a:t>
            </a:r>
            <a:endParaRPr lang="en-US" dirty="0"/>
          </a:p>
        </p:txBody>
      </p:sp>
      <p:sp>
        <p:nvSpPr>
          <p:cNvPr id="44" name="Marcador de posición de imagen 43">
            <a:extLst>
              <a:ext uri="{FF2B5EF4-FFF2-40B4-BE49-F238E27FC236}">
                <a16:creationId xmlns:a16="http://schemas.microsoft.com/office/drawing/2014/main" id="{AB1482BF-3851-AB45-9FC7-89BF89DFA407}"/>
              </a:ext>
            </a:extLst>
          </p:cNvPr>
          <p:cNvSpPr>
            <a:spLocks noGrp="1" noChangeAspect="1"/>
          </p:cNvSpPr>
          <p:nvPr>
            <p:ph type="pic" sz="quarter" idx="11"/>
          </p:nvPr>
        </p:nvSpPr>
        <p:spPr>
          <a:xfrm>
            <a:off x="5636030" y="0"/>
            <a:ext cx="6555971" cy="3241964"/>
          </a:xfrm>
          <a:custGeom>
            <a:avLst/>
            <a:gdLst>
              <a:gd name="connsiteX0" fmla="*/ 0 w 6555971"/>
              <a:gd name="connsiteY0" fmla="*/ 0 h 3241964"/>
              <a:gd name="connsiteX1" fmla="*/ 6555971 w 6555971"/>
              <a:gd name="connsiteY1" fmla="*/ 0 h 3241964"/>
              <a:gd name="connsiteX2" fmla="*/ 6555971 w 6555971"/>
              <a:gd name="connsiteY2" fmla="*/ 3241964 h 3241964"/>
              <a:gd name="connsiteX3" fmla="*/ 0 w 6555971"/>
              <a:gd name="connsiteY3" fmla="*/ 3241964 h 3241964"/>
            </a:gdLst>
            <a:ahLst/>
            <a:cxnLst>
              <a:cxn ang="0">
                <a:pos x="connsiteX0" y="connsiteY0"/>
              </a:cxn>
              <a:cxn ang="0">
                <a:pos x="connsiteX1" y="connsiteY1"/>
              </a:cxn>
              <a:cxn ang="0">
                <a:pos x="connsiteX2" y="connsiteY2"/>
              </a:cxn>
              <a:cxn ang="0">
                <a:pos x="connsiteX3" y="connsiteY3"/>
              </a:cxn>
            </a:cxnLst>
            <a:rect l="l" t="t" r="r" b="b"/>
            <a:pathLst>
              <a:path w="6555971" h="3241964">
                <a:moveTo>
                  <a:pt x="0" y="0"/>
                </a:moveTo>
                <a:lnTo>
                  <a:pt x="6555971" y="0"/>
                </a:lnTo>
                <a:lnTo>
                  <a:pt x="6555971" y="3241964"/>
                </a:lnTo>
                <a:lnTo>
                  <a:pt x="0" y="3241964"/>
                </a:lnTo>
                <a:close/>
              </a:path>
            </a:pathLst>
          </a:custGeom>
          <a:pattFill prst="pct5">
            <a:fgClr>
              <a:srgbClr val="9E66B5"/>
            </a:fgClr>
            <a:bgClr>
              <a:schemeClr val="bg1"/>
            </a:bgClr>
          </a:pattFill>
          <a:ln>
            <a:noFill/>
          </a:ln>
          <a:effectLst>
            <a:outerShdw blurRad="139700" dist="25400" dir="2700000" algn="tl" rotWithShape="0">
              <a:srgbClr val="7030A0">
                <a:alpha val="22000"/>
              </a:srgbClr>
            </a:outerShdw>
          </a:effectLst>
        </p:spPr>
        <p:txBody>
          <a:bodyPr wrap="square" anchor="ctr">
            <a:noAutofit/>
          </a:bodyPr>
          <a:lstStyle>
            <a:lvl1pPr marL="0" indent="0" algn="ctr">
              <a:buNone/>
              <a:defRPr sz="1200"/>
            </a:lvl1pPr>
          </a:lstStyle>
          <a:p>
            <a:endParaRPr lang="en-US" dirty="0"/>
          </a:p>
        </p:txBody>
      </p:sp>
      <p:sp>
        <p:nvSpPr>
          <p:cNvPr id="30" name="Elipse 29">
            <a:extLst>
              <a:ext uri="{FF2B5EF4-FFF2-40B4-BE49-F238E27FC236}">
                <a16:creationId xmlns:a16="http://schemas.microsoft.com/office/drawing/2014/main" id="{FAF86587-F48C-FB42-9480-708E96D1173C}"/>
              </a:ext>
            </a:extLst>
          </p:cNvPr>
          <p:cNvSpPr/>
          <p:nvPr userDrawn="1"/>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2" name="Gráfico 43">
            <a:extLst>
              <a:ext uri="{FF2B5EF4-FFF2-40B4-BE49-F238E27FC236}">
                <a16:creationId xmlns:a16="http://schemas.microsoft.com/office/drawing/2014/main" id="{D7657582-FDFB-5D45-9F8C-476B8C6E6369}"/>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43" name="Rectangle 50">
            <a:extLst>
              <a:ext uri="{FF2B5EF4-FFF2-40B4-BE49-F238E27FC236}">
                <a16:creationId xmlns:a16="http://schemas.microsoft.com/office/drawing/2014/main" id="{46071565-962D-AA49-BF99-C889791F2AE6}"/>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‹Nº›</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Tree>
    <p:extLst>
      <p:ext uri="{BB962C8B-B14F-4D97-AF65-F5344CB8AC3E}">
        <p14:creationId xmlns:p14="http://schemas.microsoft.com/office/powerpoint/2010/main" val="2887508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l bg and picture">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6425D01D-7894-6F44-8C89-274B6DA6D340}"/>
              </a:ext>
            </a:extLst>
          </p:cNvPr>
          <p:cNvGrpSpPr/>
          <p:nvPr userDrawn="1"/>
        </p:nvGrpSpPr>
        <p:grpSpPr>
          <a:xfrm>
            <a:off x="-1" y="0"/>
            <a:ext cx="12192001" cy="6858000"/>
            <a:chOff x="-1" y="0"/>
            <a:chExt cx="12192001" cy="6858000"/>
          </a:xfrm>
        </p:grpSpPr>
        <p:pic>
          <p:nvPicPr>
            <p:cNvPr id="14" name="Imagen 13">
              <a:extLst>
                <a:ext uri="{FF2B5EF4-FFF2-40B4-BE49-F238E27FC236}">
                  <a16:creationId xmlns:a16="http://schemas.microsoft.com/office/drawing/2014/main" id="{F6327F44-18B2-B843-B2E7-000BAFCA72D1}"/>
                </a:ext>
              </a:extLst>
            </p:cNvPr>
            <p:cNvPicPr>
              <a:picLocks noChangeAspect="1"/>
            </p:cNvPicPr>
            <p:nvPr/>
          </p:nvPicPr>
          <p:blipFill rotWithShape="1">
            <a:blip r:embed="rId2"/>
            <a:srcRect r="64485"/>
            <a:stretch/>
          </p:blipFill>
          <p:spPr>
            <a:xfrm>
              <a:off x="8740893" y="791431"/>
              <a:ext cx="3451107" cy="5301393"/>
            </a:xfrm>
            <a:prstGeom prst="rect">
              <a:avLst/>
            </a:prstGeom>
          </p:spPr>
        </p:pic>
        <p:sp>
          <p:nvSpPr>
            <p:cNvPr id="15" name="Rectángulo 14">
              <a:extLst>
                <a:ext uri="{FF2B5EF4-FFF2-40B4-BE49-F238E27FC236}">
                  <a16:creationId xmlns:a16="http://schemas.microsoft.com/office/drawing/2014/main" id="{19F6B2AE-3BE4-8446-9DE6-B078C869BFA3}"/>
                </a:ext>
              </a:extLst>
            </p:cNvPr>
            <p:cNvSpPr/>
            <p:nvPr/>
          </p:nvSpPr>
          <p:spPr>
            <a:xfrm>
              <a:off x="-1" y="0"/>
              <a:ext cx="9207795" cy="6858000"/>
            </a:xfrm>
            <a:prstGeom prst="rect">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Gráfico 9">
              <a:extLst>
                <a:ext uri="{FF2B5EF4-FFF2-40B4-BE49-F238E27FC236}">
                  <a16:creationId xmlns:a16="http://schemas.microsoft.com/office/drawing/2014/main" id="{ABED7573-8209-B247-9133-7973B01E93EA}"/>
                </a:ext>
              </a:extLst>
            </p:cNvPr>
            <p:cNvSpPr/>
            <p:nvPr/>
          </p:nvSpPr>
          <p:spPr>
            <a:xfrm>
              <a:off x="4711015" y="0"/>
              <a:ext cx="3836021" cy="1422755"/>
            </a:xfrm>
            <a:custGeom>
              <a:avLst/>
              <a:gdLst>
                <a:gd name="connsiteX0" fmla="*/ 2898796 w 2898795"/>
                <a:gd name="connsiteY0" fmla="*/ 758 h 1075144"/>
                <a:gd name="connsiteX1" fmla="*/ 1449588 w 2898795"/>
                <a:gd name="connsiteY1" fmla="*/ 1075144 h 1075144"/>
                <a:gd name="connsiteX2" fmla="*/ 0 w 2898795"/>
                <a:gd name="connsiteY2" fmla="*/ 0 h 1075144"/>
              </a:gdLst>
              <a:ahLst/>
              <a:cxnLst>
                <a:cxn ang="0">
                  <a:pos x="connsiteX0" y="connsiteY0"/>
                </a:cxn>
                <a:cxn ang="0">
                  <a:pos x="connsiteX1" y="connsiteY1"/>
                </a:cxn>
                <a:cxn ang="0">
                  <a:pos x="connsiteX2" y="connsiteY2"/>
                </a:cxn>
              </a:cxnLst>
              <a:rect l="l" t="t" r="r" b="b"/>
              <a:pathLst>
                <a:path w="2898795" h="1075144">
                  <a:moveTo>
                    <a:pt x="2898796" y="758"/>
                  </a:moveTo>
                  <a:cubicBezTo>
                    <a:pt x="2707361" y="638789"/>
                    <a:pt x="2117974" y="1075731"/>
                    <a:pt x="1449588" y="1075144"/>
                  </a:cubicBezTo>
                  <a:cubicBezTo>
                    <a:pt x="780849" y="1075807"/>
                    <a:pt x="191200" y="638467"/>
                    <a:pt x="0" y="0"/>
                  </a:cubicBezTo>
                </a:path>
              </a:pathLst>
            </a:custGeom>
            <a:noFill/>
            <a:ln w="9494" cap="flat">
              <a:solidFill>
                <a:srgbClr val="03B3B3"/>
              </a:solidFill>
              <a:prstDash val="solid"/>
              <a:miter/>
            </a:ln>
          </p:spPr>
          <p:txBody>
            <a:bodyPr rtlCol="0" anchor="ctr"/>
            <a:lstStyle/>
            <a:p>
              <a:endParaRPr lang="en-US" dirty="0"/>
            </a:p>
          </p:txBody>
        </p:sp>
        <p:grpSp>
          <p:nvGrpSpPr>
            <p:cNvPr id="17" name="Grupo 16">
              <a:extLst>
                <a:ext uri="{FF2B5EF4-FFF2-40B4-BE49-F238E27FC236}">
                  <a16:creationId xmlns:a16="http://schemas.microsoft.com/office/drawing/2014/main" id="{E2D6E15E-36F2-E14A-A90D-2942E958F06F}"/>
                </a:ext>
              </a:extLst>
            </p:cNvPr>
            <p:cNvGrpSpPr/>
            <p:nvPr/>
          </p:nvGrpSpPr>
          <p:grpSpPr>
            <a:xfrm>
              <a:off x="424562" y="2874286"/>
              <a:ext cx="2398618" cy="3536084"/>
              <a:chOff x="1169453" y="2211111"/>
              <a:chExt cx="2398618" cy="3536084"/>
            </a:xfrm>
          </p:grpSpPr>
          <p:sp>
            <p:nvSpPr>
              <p:cNvPr id="25" name="Elipse 24">
                <a:extLst>
                  <a:ext uri="{FF2B5EF4-FFF2-40B4-BE49-F238E27FC236}">
                    <a16:creationId xmlns:a16="http://schemas.microsoft.com/office/drawing/2014/main" id="{24EF6895-B90F-D642-8FDD-0DD116D78D89}"/>
                  </a:ext>
                </a:extLst>
              </p:cNvPr>
              <p:cNvSpPr/>
              <p:nvPr/>
            </p:nvSpPr>
            <p:spPr>
              <a:xfrm flipV="1">
                <a:off x="1215726" y="2211111"/>
                <a:ext cx="107484" cy="10748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Elipse 25">
                <a:extLst>
                  <a:ext uri="{FF2B5EF4-FFF2-40B4-BE49-F238E27FC236}">
                    <a16:creationId xmlns:a16="http://schemas.microsoft.com/office/drawing/2014/main" id="{0912DA8D-CC06-A649-B1C8-82E6A5824AAE}"/>
                  </a:ext>
                </a:extLst>
              </p:cNvPr>
              <p:cNvSpPr/>
              <p:nvPr/>
            </p:nvSpPr>
            <p:spPr>
              <a:xfrm flipV="1">
                <a:off x="3430796" y="5604870"/>
                <a:ext cx="137275" cy="137275"/>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Elipse 28">
                <a:extLst>
                  <a:ext uri="{FF2B5EF4-FFF2-40B4-BE49-F238E27FC236}">
                    <a16:creationId xmlns:a16="http://schemas.microsoft.com/office/drawing/2014/main" id="{7A75F4B8-1885-9343-AB98-726CFC2A00A0}"/>
                  </a:ext>
                </a:extLst>
              </p:cNvPr>
              <p:cNvSpPr/>
              <p:nvPr/>
            </p:nvSpPr>
            <p:spPr>
              <a:xfrm flipV="1">
                <a:off x="1169453" y="3454680"/>
                <a:ext cx="82539" cy="82539"/>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Elipse 30">
                <a:extLst>
                  <a:ext uri="{FF2B5EF4-FFF2-40B4-BE49-F238E27FC236}">
                    <a16:creationId xmlns:a16="http://schemas.microsoft.com/office/drawing/2014/main" id="{EC2E9CEF-8424-2348-837A-5F788ABFC2B0}"/>
                  </a:ext>
                </a:extLst>
              </p:cNvPr>
              <p:cNvSpPr/>
              <p:nvPr/>
            </p:nvSpPr>
            <p:spPr>
              <a:xfrm flipV="1">
                <a:off x="1388174" y="5639711"/>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upo 17">
              <a:extLst>
                <a:ext uri="{FF2B5EF4-FFF2-40B4-BE49-F238E27FC236}">
                  <a16:creationId xmlns:a16="http://schemas.microsoft.com/office/drawing/2014/main" id="{A344BBE3-0C33-434D-9502-039DCAEF206E}"/>
                </a:ext>
              </a:extLst>
            </p:cNvPr>
            <p:cNvGrpSpPr/>
            <p:nvPr/>
          </p:nvGrpSpPr>
          <p:grpSpPr>
            <a:xfrm>
              <a:off x="7162923" y="2603353"/>
              <a:ext cx="293444" cy="3536084"/>
              <a:chOff x="1202214" y="2211111"/>
              <a:chExt cx="293444" cy="3536084"/>
            </a:xfrm>
          </p:grpSpPr>
          <p:sp>
            <p:nvSpPr>
              <p:cNvPr id="19" name="Elipse 18">
                <a:extLst>
                  <a:ext uri="{FF2B5EF4-FFF2-40B4-BE49-F238E27FC236}">
                    <a16:creationId xmlns:a16="http://schemas.microsoft.com/office/drawing/2014/main" id="{52A791D8-42D9-C343-923B-88608A95E8EA}"/>
                  </a:ext>
                </a:extLst>
              </p:cNvPr>
              <p:cNvSpPr/>
              <p:nvPr/>
            </p:nvSpPr>
            <p:spPr>
              <a:xfrm flipV="1">
                <a:off x="1215726" y="2211111"/>
                <a:ext cx="107484" cy="10748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Elipse 19">
                <a:extLst>
                  <a:ext uri="{FF2B5EF4-FFF2-40B4-BE49-F238E27FC236}">
                    <a16:creationId xmlns:a16="http://schemas.microsoft.com/office/drawing/2014/main" id="{2A83A207-7768-D34E-901B-07CF270A809C}"/>
                  </a:ext>
                </a:extLst>
              </p:cNvPr>
              <p:cNvSpPr/>
              <p:nvPr/>
            </p:nvSpPr>
            <p:spPr>
              <a:xfrm flipV="1">
                <a:off x="1202214" y="3487440"/>
                <a:ext cx="49778" cy="49778"/>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Elipse 20">
                <a:extLst>
                  <a:ext uri="{FF2B5EF4-FFF2-40B4-BE49-F238E27FC236}">
                    <a16:creationId xmlns:a16="http://schemas.microsoft.com/office/drawing/2014/main" id="{7225C3DC-57C0-824A-925F-729E6508F44F}"/>
                  </a:ext>
                </a:extLst>
              </p:cNvPr>
              <p:cNvSpPr/>
              <p:nvPr/>
            </p:nvSpPr>
            <p:spPr>
              <a:xfrm flipV="1">
                <a:off x="1388174" y="5639711"/>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7" name="Gráfico 43">
            <a:extLst>
              <a:ext uri="{FF2B5EF4-FFF2-40B4-BE49-F238E27FC236}">
                <a16:creationId xmlns:a16="http://schemas.microsoft.com/office/drawing/2014/main" id="{2E267872-D791-054C-A77C-4BF60E464F70}"/>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2" name="Gráfico 43">
            <a:extLst>
              <a:ext uri="{FF2B5EF4-FFF2-40B4-BE49-F238E27FC236}">
                <a16:creationId xmlns:a16="http://schemas.microsoft.com/office/drawing/2014/main" id="{4DB2CBD7-0D30-E446-B857-190E4765DFD9}"/>
              </a:ext>
            </a:extLst>
          </p:cNvPr>
          <p:cNvSpPr/>
          <p:nvPr userDrawn="1"/>
        </p:nvSpPr>
        <p:spPr>
          <a:xfrm>
            <a:off x="1" y="1019175"/>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11" name="Gráfico 43">
            <a:extLst>
              <a:ext uri="{FF2B5EF4-FFF2-40B4-BE49-F238E27FC236}">
                <a16:creationId xmlns:a16="http://schemas.microsoft.com/office/drawing/2014/main" id="{7022E221-B80A-2349-AF74-1607D56AAB3E}"/>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34" name="Marcador de posición de imagen 43">
            <a:extLst>
              <a:ext uri="{FF2B5EF4-FFF2-40B4-BE49-F238E27FC236}">
                <a16:creationId xmlns:a16="http://schemas.microsoft.com/office/drawing/2014/main" id="{6D981CD4-B18E-C647-843C-B05B1FAF4172}"/>
              </a:ext>
            </a:extLst>
          </p:cNvPr>
          <p:cNvSpPr>
            <a:spLocks noGrp="1" noChangeAspect="1"/>
          </p:cNvSpPr>
          <p:nvPr>
            <p:ph type="pic" sz="quarter" idx="11"/>
          </p:nvPr>
        </p:nvSpPr>
        <p:spPr>
          <a:xfrm>
            <a:off x="7424513" y="511656"/>
            <a:ext cx="3344668" cy="6346344"/>
          </a:xfrm>
          <a:custGeom>
            <a:avLst/>
            <a:gdLst>
              <a:gd name="connsiteX0" fmla="*/ 0 w 6555971"/>
              <a:gd name="connsiteY0" fmla="*/ 0 h 3241964"/>
              <a:gd name="connsiteX1" fmla="*/ 6555971 w 6555971"/>
              <a:gd name="connsiteY1" fmla="*/ 0 h 3241964"/>
              <a:gd name="connsiteX2" fmla="*/ 6555971 w 6555971"/>
              <a:gd name="connsiteY2" fmla="*/ 3241964 h 3241964"/>
              <a:gd name="connsiteX3" fmla="*/ 0 w 6555971"/>
              <a:gd name="connsiteY3" fmla="*/ 3241964 h 3241964"/>
            </a:gdLst>
            <a:ahLst/>
            <a:cxnLst>
              <a:cxn ang="0">
                <a:pos x="connsiteX0" y="connsiteY0"/>
              </a:cxn>
              <a:cxn ang="0">
                <a:pos x="connsiteX1" y="connsiteY1"/>
              </a:cxn>
              <a:cxn ang="0">
                <a:pos x="connsiteX2" y="connsiteY2"/>
              </a:cxn>
              <a:cxn ang="0">
                <a:pos x="connsiteX3" y="connsiteY3"/>
              </a:cxn>
            </a:cxnLst>
            <a:rect l="l" t="t" r="r" b="b"/>
            <a:pathLst>
              <a:path w="6555971" h="3241964">
                <a:moveTo>
                  <a:pt x="0" y="0"/>
                </a:moveTo>
                <a:lnTo>
                  <a:pt x="6555971" y="0"/>
                </a:lnTo>
                <a:lnTo>
                  <a:pt x="6555971" y="3241964"/>
                </a:lnTo>
                <a:lnTo>
                  <a:pt x="0" y="3241964"/>
                </a:lnTo>
                <a:close/>
              </a:path>
            </a:pathLst>
          </a:custGeom>
          <a:pattFill prst="pct5">
            <a:fgClr>
              <a:srgbClr val="9E66B5"/>
            </a:fgClr>
            <a:bgClr>
              <a:schemeClr val="bg1"/>
            </a:bgClr>
          </a:pattFill>
          <a:ln>
            <a:noFill/>
          </a:ln>
          <a:effectLst>
            <a:outerShdw blurRad="139700" dist="25400" dir="2700000" algn="tl" rotWithShape="0">
              <a:srgbClr val="7030A0">
                <a:alpha val="22000"/>
              </a:srgbClr>
            </a:outerShdw>
          </a:effectLst>
        </p:spPr>
        <p:txBody>
          <a:bodyPr wrap="square" anchor="ctr">
            <a:noAutofit/>
          </a:bodyPr>
          <a:lstStyle>
            <a:lvl1pPr marL="0" indent="0" algn="ctr">
              <a:buNone/>
              <a:defRPr sz="1200"/>
            </a:lvl1pPr>
          </a:lstStyle>
          <a:p>
            <a:endParaRPr lang="en-US" dirty="0"/>
          </a:p>
        </p:txBody>
      </p:sp>
      <p:sp>
        <p:nvSpPr>
          <p:cNvPr id="3" name="Título 2">
            <a:extLst>
              <a:ext uri="{FF2B5EF4-FFF2-40B4-BE49-F238E27FC236}">
                <a16:creationId xmlns:a16="http://schemas.microsoft.com/office/drawing/2014/main" id="{0F141E2F-CD57-E64F-8887-E4204D251BE9}"/>
              </a:ext>
            </a:extLst>
          </p:cNvPr>
          <p:cNvSpPr>
            <a:spLocks noGrp="1"/>
          </p:cNvSpPr>
          <p:nvPr>
            <p:ph type="title" hasCustomPrompt="1"/>
          </p:nvPr>
        </p:nvSpPr>
        <p:spPr>
          <a:xfrm>
            <a:off x="801322" y="799711"/>
            <a:ext cx="10515600" cy="646331"/>
          </a:xfrm>
        </p:spPr>
        <p:txBody>
          <a:bodyPr/>
          <a:lstStyle>
            <a:lvl1pPr>
              <a:defRPr>
                <a:solidFill>
                  <a:schemeClr val="bg1"/>
                </a:solidFill>
              </a:defRPr>
            </a:lvl1pPr>
          </a:lstStyle>
          <a:p>
            <a:r>
              <a:rPr lang="es-MX" dirty="0"/>
              <a:t>Click to edit title</a:t>
            </a:r>
            <a:endParaRPr lang="en-US" dirty="0"/>
          </a:p>
        </p:txBody>
      </p:sp>
    </p:spTree>
    <p:extLst>
      <p:ext uri="{BB962C8B-B14F-4D97-AF65-F5344CB8AC3E}">
        <p14:creationId xmlns:p14="http://schemas.microsoft.com/office/powerpoint/2010/main" val="1259294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picture + yellow 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p:txBody>
          <a:bodyPr/>
          <a:lstStyle/>
          <a:p>
            <a:r>
              <a:rPr lang="es-MX" dirty="0"/>
              <a:t>Click to edit title</a:t>
            </a:r>
            <a:endParaRPr lang="en-US" dirty="0"/>
          </a:p>
        </p:txBody>
      </p:sp>
      <p:sp>
        <p:nvSpPr>
          <p:cNvPr id="3" name="Forma libre 2">
            <a:extLst>
              <a:ext uri="{FF2B5EF4-FFF2-40B4-BE49-F238E27FC236}">
                <a16:creationId xmlns:a16="http://schemas.microsoft.com/office/drawing/2014/main" id="{4FE83F46-EDE2-444C-A323-7F617BB3E0B8}"/>
              </a:ext>
            </a:extLst>
          </p:cNvPr>
          <p:cNvSpPr/>
          <p:nvPr userDrawn="1"/>
        </p:nvSpPr>
        <p:spPr>
          <a:xfrm>
            <a:off x="1" y="2492926"/>
            <a:ext cx="5293895" cy="4365075"/>
          </a:xfrm>
          <a:custGeom>
            <a:avLst/>
            <a:gdLst>
              <a:gd name="connsiteX0" fmla="*/ 2433109 w 5293895"/>
              <a:gd name="connsiteY0" fmla="*/ 0 h 4365075"/>
              <a:gd name="connsiteX1" fmla="*/ 5293895 w 5293895"/>
              <a:gd name="connsiteY1" fmla="*/ 2860786 h 4365075"/>
              <a:gd name="connsiteX2" fmla="*/ 4948614 w 5293895"/>
              <a:gd name="connsiteY2" fmla="*/ 4224406 h 4365075"/>
              <a:gd name="connsiteX3" fmla="*/ 4863155 w 5293895"/>
              <a:gd name="connsiteY3" fmla="*/ 4365075 h 4365075"/>
              <a:gd name="connsiteX4" fmla="*/ 3063 w 5293895"/>
              <a:gd name="connsiteY4" fmla="*/ 4365075 h 4365075"/>
              <a:gd name="connsiteX5" fmla="*/ 0 w 5293895"/>
              <a:gd name="connsiteY5" fmla="*/ 4360033 h 4365075"/>
              <a:gd name="connsiteX6" fmla="*/ 0 w 5293895"/>
              <a:gd name="connsiteY6" fmla="*/ 1361539 h 4365075"/>
              <a:gd name="connsiteX7" fmla="*/ 60901 w 5293895"/>
              <a:gd name="connsiteY7" fmla="*/ 1261294 h 4365075"/>
              <a:gd name="connsiteX8" fmla="*/ 2433109 w 5293895"/>
              <a:gd name="connsiteY8" fmla="*/ 0 h 436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3895" h="4365075">
                <a:moveTo>
                  <a:pt x="2433109" y="0"/>
                </a:moveTo>
                <a:cubicBezTo>
                  <a:pt x="4013077" y="0"/>
                  <a:pt x="5293895" y="1280818"/>
                  <a:pt x="5293895" y="2860786"/>
                </a:cubicBezTo>
                <a:cubicBezTo>
                  <a:pt x="5293895" y="3354526"/>
                  <a:pt x="5168815" y="3819052"/>
                  <a:pt x="4948614" y="4224406"/>
                </a:cubicBezTo>
                <a:lnTo>
                  <a:pt x="4863155" y="4365075"/>
                </a:lnTo>
                <a:lnTo>
                  <a:pt x="3063" y="4365075"/>
                </a:lnTo>
                <a:lnTo>
                  <a:pt x="0" y="4360033"/>
                </a:lnTo>
                <a:lnTo>
                  <a:pt x="0" y="1361539"/>
                </a:lnTo>
                <a:lnTo>
                  <a:pt x="60901" y="1261294"/>
                </a:lnTo>
                <a:cubicBezTo>
                  <a:pt x="575005" y="500320"/>
                  <a:pt x="1445629" y="0"/>
                  <a:pt x="2433109" y="0"/>
                </a:cubicBezTo>
                <a:close/>
              </a:path>
            </a:pathLst>
          </a:custGeom>
          <a:solidFill>
            <a:srgbClr val="FFBD3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Marcador de posición de imagen 43">
            <a:extLst>
              <a:ext uri="{FF2B5EF4-FFF2-40B4-BE49-F238E27FC236}">
                <a16:creationId xmlns:a16="http://schemas.microsoft.com/office/drawing/2014/main" id="{9B1443A6-04DD-8346-869B-6D671065157E}"/>
              </a:ext>
            </a:extLst>
          </p:cNvPr>
          <p:cNvSpPr>
            <a:spLocks noGrp="1" noChangeAspect="1"/>
          </p:cNvSpPr>
          <p:nvPr>
            <p:ph type="pic" sz="quarter" idx="11"/>
          </p:nvPr>
        </p:nvSpPr>
        <p:spPr>
          <a:xfrm>
            <a:off x="520186" y="1678688"/>
            <a:ext cx="3679900" cy="5179311"/>
          </a:xfrm>
          <a:custGeom>
            <a:avLst/>
            <a:gdLst>
              <a:gd name="connsiteX0" fmla="*/ 0 w 6555971"/>
              <a:gd name="connsiteY0" fmla="*/ 0 h 3241964"/>
              <a:gd name="connsiteX1" fmla="*/ 6555971 w 6555971"/>
              <a:gd name="connsiteY1" fmla="*/ 0 h 3241964"/>
              <a:gd name="connsiteX2" fmla="*/ 6555971 w 6555971"/>
              <a:gd name="connsiteY2" fmla="*/ 3241964 h 3241964"/>
              <a:gd name="connsiteX3" fmla="*/ 0 w 6555971"/>
              <a:gd name="connsiteY3" fmla="*/ 3241964 h 3241964"/>
            </a:gdLst>
            <a:ahLst/>
            <a:cxnLst>
              <a:cxn ang="0">
                <a:pos x="connsiteX0" y="connsiteY0"/>
              </a:cxn>
              <a:cxn ang="0">
                <a:pos x="connsiteX1" y="connsiteY1"/>
              </a:cxn>
              <a:cxn ang="0">
                <a:pos x="connsiteX2" y="connsiteY2"/>
              </a:cxn>
              <a:cxn ang="0">
                <a:pos x="connsiteX3" y="connsiteY3"/>
              </a:cxn>
            </a:cxnLst>
            <a:rect l="l" t="t" r="r" b="b"/>
            <a:pathLst>
              <a:path w="6555971" h="3241964">
                <a:moveTo>
                  <a:pt x="0" y="0"/>
                </a:moveTo>
                <a:lnTo>
                  <a:pt x="6555971" y="0"/>
                </a:lnTo>
                <a:lnTo>
                  <a:pt x="6555971" y="3241964"/>
                </a:lnTo>
                <a:lnTo>
                  <a:pt x="0" y="3241964"/>
                </a:lnTo>
                <a:close/>
              </a:path>
            </a:pathLst>
          </a:custGeom>
          <a:pattFill prst="pct5">
            <a:fgClr>
              <a:srgbClr val="9E66B5"/>
            </a:fgClr>
            <a:bgClr>
              <a:schemeClr val="bg1"/>
            </a:bgClr>
          </a:pattFill>
          <a:ln>
            <a:noFill/>
          </a:ln>
          <a:effectLst/>
        </p:spPr>
        <p:txBody>
          <a:bodyPr wrap="square" anchor="ctr">
            <a:noAutofit/>
          </a:bodyPr>
          <a:lstStyle>
            <a:lvl1pPr marL="0" indent="0" algn="ctr">
              <a:buNone/>
              <a:defRPr sz="1200"/>
            </a:lvl1pPr>
          </a:lstStyle>
          <a:p>
            <a:endParaRPr lang="en-US" dirty="0"/>
          </a:p>
        </p:txBody>
      </p:sp>
      <p:sp>
        <p:nvSpPr>
          <p:cNvPr id="7" name="Gráfico 10">
            <a:extLst>
              <a:ext uri="{FF2B5EF4-FFF2-40B4-BE49-F238E27FC236}">
                <a16:creationId xmlns:a16="http://schemas.microsoft.com/office/drawing/2014/main" id="{F5548DC4-3FCD-A548-94C8-269B853CB7C4}"/>
              </a:ext>
            </a:extLst>
          </p:cNvPr>
          <p:cNvSpPr/>
          <p:nvPr userDrawn="1"/>
        </p:nvSpPr>
        <p:spPr>
          <a:xfrm>
            <a:off x="7984693" y="1895"/>
            <a:ext cx="4200872" cy="3680004"/>
          </a:xfrm>
          <a:custGeom>
            <a:avLst/>
            <a:gdLst>
              <a:gd name="connsiteX0" fmla="*/ 4200873 w 4200872"/>
              <a:gd name="connsiteY0" fmla="*/ 3335917 h 3680004"/>
              <a:gd name="connsiteX1" fmla="*/ 2844821 w 4200872"/>
              <a:gd name="connsiteY1" fmla="*/ 3680001 h 3680004"/>
              <a:gd name="connsiteX2" fmla="*/ 1 w 4200872"/>
              <a:gd name="connsiteY2" fmla="*/ 829492 h 3680004"/>
              <a:gd name="connsiteX3" fmla="*/ 122373 w 4200872"/>
              <a:gd name="connsiteY3" fmla="*/ 0 h 3680004"/>
            </a:gdLst>
            <a:ahLst/>
            <a:cxnLst>
              <a:cxn ang="0">
                <a:pos x="connsiteX0" y="connsiteY0"/>
              </a:cxn>
              <a:cxn ang="0">
                <a:pos x="connsiteX1" y="connsiteY1"/>
              </a:cxn>
              <a:cxn ang="0">
                <a:pos x="connsiteX2" y="connsiteY2"/>
              </a:cxn>
              <a:cxn ang="0">
                <a:pos x="connsiteX3" y="connsiteY3"/>
              </a:cxn>
            </a:cxnLst>
            <a:rect l="l" t="t" r="r" b="b"/>
            <a:pathLst>
              <a:path w="4200872" h="3680004">
                <a:moveTo>
                  <a:pt x="4200873" y="3335917"/>
                </a:moveTo>
                <a:cubicBezTo>
                  <a:pt x="3784684" y="3562416"/>
                  <a:pt x="3318436" y="3680722"/>
                  <a:pt x="2844821" y="3680001"/>
                </a:cubicBezTo>
                <a:cubicBezTo>
                  <a:pt x="1273673" y="3680001"/>
                  <a:pt x="1" y="2403782"/>
                  <a:pt x="1" y="829492"/>
                </a:cubicBezTo>
                <a:cubicBezTo>
                  <a:pt x="-278" y="548460"/>
                  <a:pt x="40959" y="268933"/>
                  <a:pt x="122373" y="0"/>
                </a:cubicBezTo>
              </a:path>
            </a:pathLst>
          </a:custGeom>
          <a:noFill/>
          <a:ln w="12605" cap="flat">
            <a:solidFill>
              <a:srgbClr val="FF9F2A"/>
            </a:solidFill>
            <a:prstDash val="solid"/>
            <a:miter/>
          </a:ln>
        </p:spPr>
        <p:txBody>
          <a:bodyPr rtlCol="0" anchor="ctr"/>
          <a:lstStyle/>
          <a:p>
            <a:endParaRPr lang="en-US" dirty="0"/>
          </a:p>
        </p:txBody>
      </p:sp>
      <p:grpSp>
        <p:nvGrpSpPr>
          <p:cNvPr id="8" name="Grupo 7">
            <a:extLst>
              <a:ext uri="{FF2B5EF4-FFF2-40B4-BE49-F238E27FC236}">
                <a16:creationId xmlns:a16="http://schemas.microsoft.com/office/drawing/2014/main" id="{B9CBB611-A4E1-F24F-9B09-5DEA4C4FB2D8}"/>
              </a:ext>
            </a:extLst>
          </p:cNvPr>
          <p:cNvGrpSpPr/>
          <p:nvPr userDrawn="1"/>
        </p:nvGrpSpPr>
        <p:grpSpPr>
          <a:xfrm rot="10800000">
            <a:off x="6721644" y="434140"/>
            <a:ext cx="5175113" cy="3582204"/>
            <a:chOff x="976951" y="2164991"/>
            <a:chExt cx="5175113" cy="3582204"/>
          </a:xfrm>
        </p:grpSpPr>
        <p:sp>
          <p:nvSpPr>
            <p:cNvPr id="9" name="Elipse 8">
              <a:extLst>
                <a:ext uri="{FF2B5EF4-FFF2-40B4-BE49-F238E27FC236}">
                  <a16:creationId xmlns:a16="http://schemas.microsoft.com/office/drawing/2014/main" id="{80AD92B6-20D2-514C-A515-4591412869FE}"/>
                </a:ext>
              </a:extLst>
            </p:cNvPr>
            <p:cNvSpPr/>
            <p:nvPr/>
          </p:nvSpPr>
          <p:spPr>
            <a:xfrm flipV="1">
              <a:off x="1215726" y="2211111"/>
              <a:ext cx="107484" cy="107484"/>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Elipse 9">
              <a:extLst>
                <a:ext uri="{FF2B5EF4-FFF2-40B4-BE49-F238E27FC236}">
                  <a16:creationId xmlns:a16="http://schemas.microsoft.com/office/drawing/2014/main" id="{8429E8B8-620D-8643-A1BA-0C84C899D50A}"/>
                </a:ext>
              </a:extLst>
            </p:cNvPr>
            <p:cNvSpPr/>
            <p:nvPr/>
          </p:nvSpPr>
          <p:spPr>
            <a:xfrm flipV="1">
              <a:off x="3430796" y="5604870"/>
              <a:ext cx="137275" cy="137275"/>
            </a:xfrm>
            <a:prstGeom prst="ellipse">
              <a:avLst/>
            </a:prstGeom>
            <a:noFill/>
            <a:ln>
              <a:solidFill>
                <a:srgbClr val="07C6C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CFCCB011-EF97-E040-9D94-299B1B62047A}"/>
                </a:ext>
              </a:extLst>
            </p:cNvPr>
            <p:cNvSpPr/>
            <p:nvPr/>
          </p:nvSpPr>
          <p:spPr>
            <a:xfrm flipV="1">
              <a:off x="976951" y="3485982"/>
              <a:ext cx="51236" cy="51236"/>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3BCAA0C5-C04E-F048-B03D-9BB518D0CCDB}"/>
                </a:ext>
              </a:extLst>
            </p:cNvPr>
            <p:cNvSpPr/>
            <p:nvPr/>
          </p:nvSpPr>
          <p:spPr>
            <a:xfrm flipV="1">
              <a:off x="1388174" y="5639711"/>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093B0E82-2191-F247-A678-3A772D991E19}"/>
                </a:ext>
              </a:extLst>
            </p:cNvPr>
            <p:cNvSpPr/>
            <p:nvPr/>
          </p:nvSpPr>
          <p:spPr>
            <a:xfrm flipV="1">
              <a:off x="6044580" y="2164991"/>
              <a:ext cx="107484" cy="107484"/>
            </a:xfrm>
            <a:prstGeom prst="ellipse">
              <a:avLst/>
            </a:prstGeom>
            <a:solidFill>
              <a:srgbClr val="9E6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169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ellphone mockup">
    <p:spTree>
      <p:nvGrpSpPr>
        <p:cNvPr id="1" name=""/>
        <p:cNvGrpSpPr/>
        <p:nvPr/>
      </p:nvGrpSpPr>
      <p:grpSpPr>
        <a:xfrm>
          <a:off x="0" y="0"/>
          <a:ext cx="0" cy="0"/>
          <a:chOff x="0" y="0"/>
          <a:chExt cx="0" cy="0"/>
        </a:xfrm>
      </p:grpSpPr>
      <p:sp>
        <p:nvSpPr>
          <p:cNvPr id="14" name="Gráfico 37">
            <a:extLst>
              <a:ext uri="{FF2B5EF4-FFF2-40B4-BE49-F238E27FC236}">
                <a16:creationId xmlns:a16="http://schemas.microsoft.com/office/drawing/2014/main" id="{BF214738-2BC5-A646-87B6-67CE9823EF93}"/>
              </a:ext>
            </a:extLst>
          </p:cNvPr>
          <p:cNvSpPr/>
          <p:nvPr userDrawn="1"/>
        </p:nvSpPr>
        <p:spPr>
          <a:xfrm>
            <a:off x="9811526" y="1284"/>
            <a:ext cx="2374313" cy="1624561"/>
          </a:xfrm>
          <a:custGeom>
            <a:avLst/>
            <a:gdLst>
              <a:gd name="connsiteX0" fmla="*/ 2374314 w 2374313"/>
              <a:gd name="connsiteY0" fmla="*/ 1589881 h 1624561"/>
              <a:gd name="connsiteX1" fmla="*/ 1997565 w 2374313"/>
              <a:gd name="connsiteY1" fmla="*/ 1624561 h 1624561"/>
              <a:gd name="connsiteX2" fmla="*/ 0 w 2374313"/>
              <a:gd name="connsiteY2" fmla="*/ 0 h 1624561"/>
            </a:gdLst>
            <a:ahLst/>
            <a:cxnLst>
              <a:cxn ang="0">
                <a:pos x="connsiteX0" y="connsiteY0"/>
              </a:cxn>
              <a:cxn ang="0">
                <a:pos x="connsiteX1" y="connsiteY1"/>
              </a:cxn>
              <a:cxn ang="0">
                <a:pos x="connsiteX2" y="connsiteY2"/>
              </a:cxn>
            </a:cxnLst>
            <a:rect l="l" t="t" r="r" b="b"/>
            <a:pathLst>
              <a:path w="2374313" h="1624561">
                <a:moveTo>
                  <a:pt x="2374314" y="1589881"/>
                </a:moveTo>
                <a:cubicBezTo>
                  <a:pt x="2250074" y="1613052"/>
                  <a:pt x="2123948" y="1624664"/>
                  <a:pt x="1997565" y="1624561"/>
                </a:cubicBezTo>
                <a:cubicBezTo>
                  <a:pt x="1031513" y="1624510"/>
                  <a:pt x="197827" y="946491"/>
                  <a:pt x="0" y="0"/>
                </a:cubicBezTo>
              </a:path>
            </a:pathLst>
          </a:custGeom>
          <a:noFill/>
          <a:ln w="12700" cap="flat">
            <a:solidFill>
              <a:srgbClr val="07C6C7"/>
            </a:solidFill>
            <a:prstDash val="solid"/>
            <a:miter/>
          </a:ln>
        </p:spPr>
        <p:txBody>
          <a:bodyPr rtlCol="0" anchor="ctr"/>
          <a:lstStyle/>
          <a:p>
            <a:endParaRPr lang="en-US" dirty="0"/>
          </a:p>
        </p:txBody>
      </p:sp>
      <p:sp>
        <p:nvSpPr>
          <p:cNvPr id="15" name="Forma libre 14">
            <a:extLst>
              <a:ext uri="{FF2B5EF4-FFF2-40B4-BE49-F238E27FC236}">
                <a16:creationId xmlns:a16="http://schemas.microsoft.com/office/drawing/2014/main" id="{DD16C77B-DCF4-BF42-A461-B4F2A636E73D}"/>
              </a:ext>
            </a:extLst>
          </p:cNvPr>
          <p:cNvSpPr/>
          <p:nvPr userDrawn="1"/>
        </p:nvSpPr>
        <p:spPr>
          <a:xfrm rot="5400000">
            <a:off x="7151427" y="1817428"/>
            <a:ext cx="4248450" cy="5832694"/>
          </a:xfrm>
          <a:custGeom>
            <a:avLst/>
            <a:gdLst>
              <a:gd name="connsiteX0" fmla="*/ 0 w 4248450"/>
              <a:gd name="connsiteY0" fmla="*/ 2946470 h 5832694"/>
              <a:gd name="connsiteX1" fmla="*/ 0 w 4248450"/>
              <a:gd name="connsiteY1" fmla="*/ 0 h 5832694"/>
              <a:gd name="connsiteX2" fmla="*/ 4248450 w 4248450"/>
              <a:gd name="connsiteY2" fmla="*/ 0 h 5832694"/>
              <a:gd name="connsiteX3" fmla="*/ 4248450 w 4248450"/>
              <a:gd name="connsiteY3" fmla="*/ 5490855 h 5832694"/>
              <a:gd name="connsiteX4" fmla="*/ 4009672 w 4248450"/>
              <a:gd name="connsiteY4" fmla="*/ 5605880 h 5832694"/>
              <a:gd name="connsiteX5" fmla="*/ 2886224 w 4248450"/>
              <a:gd name="connsiteY5" fmla="*/ 5832694 h 5832694"/>
              <a:gd name="connsiteX6" fmla="*/ 0 w 4248450"/>
              <a:gd name="connsiteY6" fmla="*/ 2946470 h 58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450" h="5832694">
                <a:moveTo>
                  <a:pt x="0" y="2946470"/>
                </a:moveTo>
                <a:lnTo>
                  <a:pt x="0" y="0"/>
                </a:lnTo>
                <a:lnTo>
                  <a:pt x="4248450" y="0"/>
                </a:lnTo>
                <a:lnTo>
                  <a:pt x="4248450" y="5490855"/>
                </a:lnTo>
                <a:lnTo>
                  <a:pt x="4009672" y="5605880"/>
                </a:lnTo>
                <a:cubicBezTo>
                  <a:pt x="3664369" y="5751931"/>
                  <a:pt x="3284728" y="5832694"/>
                  <a:pt x="2886224" y="5832694"/>
                </a:cubicBezTo>
                <a:cubicBezTo>
                  <a:pt x="1292207" y="5832694"/>
                  <a:pt x="0" y="4540487"/>
                  <a:pt x="0" y="2946470"/>
                </a:cubicBezTo>
                <a:close/>
              </a:path>
            </a:pathLst>
          </a:cu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áfico 15">
            <a:extLst>
              <a:ext uri="{FF2B5EF4-FFF2-40B4-BE49-F238E27FC236}">
                <a16:creationId xmlns:a16="http://schemas.microsoft.com/office/drawing/2014/main" id="{9586B474-88B4-0A4C-9514-B61A07BA8E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37453" y="4755776"/>
            <a:ext cx="2831757" cy="2077739"/>
          </a:xfrm>
          <a:prstGeom prst="rect">
            <a:avLst/>
          </a:prstGeom>
        </p:spPr>
      </p:pic>
      <p:grpSp>
        <p:nvGrpSpPr>
          <p:cNvPr id="17" name="Grupo 16">
            <a:extLst>
              <a:ext uri="{FF2B5EF4-FFF2-40B4-BE49-F238E27FC236}">
                <a16:creationId xmlns:a16="http://schemas.microsoft.com/office/drawing/2014/main" id="{50D35ECF-AC26-2A42-BE6B-ADF91A10E6E4}"/>
              </a:ext>
            </a:extLst>
          </p:cNvPr>
          <p:cNvGrpSpPr/>
          <p:nvPr userDrawn="1"/>
        </p:nvGrpSpPr>
        <p:grpSpPr>
          <a:xfrm>
            <a:off x="213877" y="2587934"/>
            <a:ext cx="5175113" cy="3582204"/>
            <a:chOff x="976951" y="2164991"/>
            <a:chExt cx="5175113" cy="3582204"/>
          </a:xfrm>
        </p:grpSpPr>
        <p:sp>
          <p:nvSpPr>
            <p:cNvPr id="18" name="Elipse 17">
              <a:extLst>
                <a:ext uri="{FF2B5EF4-FFF2-40B4-BE49-F238E27FC236}">
                  <a16:creationId xmlns:a16="http://schemas.microsoft.com/office/drawing/2014/main" id="{1E6B0626-8438-B241-9712-5ABAF0D0B458}"/>
                </a:ext>
              </a:extLst>
            </p:cNvPr>
            <p:cNvSpPr/>
            <p:nvPr/>
          </p:nvSpPr>
          <p:spPr>
            <a:xfrm flipV="1">
              <a:off x="1215726" y="2211111"/>
              <a:ext cx="107484" cy="107484"/>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Elipse 18">
              <a:extLst>
                <a:ext uri="{FF2B5EF4-FFF2-40B4-BE49-F238E27FC236}">
                  <a16:creationId xmlns:a16="http://schemas.microsoft.com/office/drawing/2014/main" id="{1EC71906-C07B-814A-BBE6-DE22BDB44CE8}"/>
                </a:ext>
              </a:extLst>
            </p:cNvPr>
            <p:cNvSpPr/>
            <p:nvPr/>
          </p:nvSpPr>
          <p:spPr>
            <a:xfrm flipV="1">
              <a:off x="3430796" y="5604870"/>
              <a:ext cx="137275" cy="137275"/>
            </a:xfrm>
            <a:prstGeom prst="ellipse">
              <a:avLst/>
            </a:prstGeom>
            <a:noFill/>
            <a:ln>
              <a:solidFill>
                <a:srgbClr val="07C6C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Elipse 19">
              <a:extLst>
                <a:ext uri="{FF2B5EF4-FFF2-40B4-BE49-F238E27FC236}">
                  <a16:creationId xmlns:a16="http://schemas.microsoft.com/office/drawing/2014/main" id="{65E672EC-096F-CE40-8039-8738BB443E1B}"/>
                </a:ext>
              </a:extLst>
            </p:cNvPr>
            <p:cNvSpPr/>
            <p:nvPr/>
          </p:nvSpPr>
          <p:spPr>
            <a:xfrm flipV="1">
              <a:off x="976951" y="3485982"/>
              <a:ext cx="51236" cy="51236"/>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Elipse 20">
              <a:extLst>
                <a:ext uri="{FF2B5EF4-FFF2-40B4-BE49-F238E27FC236}">
                  <a16:creationId xmlns:a16="http://schemas.microsoft.com/office/drawing/2014/main" id="{FA49698C-B4DC-5D49-822A-D5D6F73F8D4E}"/>
                </a:ext>
              </a:extLst>
            </p:cNvPr>
            <p:cNvSpPr/>
            <p:nvPr/>
          </p:nvSpPr>
          <p:spPr>
            <a:xfrm flipV="1">
              <a:off x="1388174" y="5639711"/>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Elipse 21">
              <a:extLst>
                <a:ext uri="{FF2B5EF4-FFF2-40B4-BE49-F238E27FC236}">
                  <a16:creationId xmlns:a16="http://schemas.microsoft.com/office/drawing/2014/main" id="{EC2B6363-FCC1-CA4F-9E73-F34E09A2C5DB}"/>
                </a:ext>
              </a:extLst>
            </p:cNvPr>
            <p:cNvSpPr/>
            <p:nvPr/>
          </p:nvSpPr>
          <p:spPr>
            <a:xfrm flipV="1">
              <a:off x="6044580" y="2164991"/>
              <a:ext cx="107484" cy="107484"/>
            </a:xfrm>
            <a:prstGeom prst="ellipse">
              <a:avLst/>
            </a:prstGeom>
            <a:solidFill>
              <a:srgbClr val="9E6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upo 22">
            <a:extLst>
              <a:ext uri="{FF2B5EF4-FFF2-40B4-BE49-F238E27FC236}">
                <a16:creationId xmlns:a16="http://schemas.microsoft.com/office/drawing/2014/main" id="{A4C913C8-A072-384F-A7AE-DA7E9051EF9E}"/>
              </a:ext>
            </a:extLst>
          </p:cNvPr>
          <p:cNvGrpSpPr/>
          <p:nvPr userDrawn="1"/>
        </p:nvGrpSpPr>
        <p:grpSpPr>
          <a:xfrm flipH="1">
            <a:off x="6954416" y="1760462"/>
            <a:ext cx="818438" cy="922435"/>
            <a:chOff x="4669936" y="-1606631"/>
            <a:chExt cx="818438" cy="922435"/>
          </a:xfrm>
        </p:grpSpPr>
        <p:sp>
          <p:nvSpPr>
            <p:cNvPr id="24" name="Forma libre 23">
              <a:extLst>
                <a:ext uri="{FF2B5EF4-FFF2-40B4-BE49-F238E27FC236}">
                  <a16:creationId xmlns:a16="http://schemas.microsoft.com/office/drawing/2014/main" id="{AA3639D8-773F-4747-BF3C-52176154AC39}"/>
                </a:ext>
              </a:extLst>
            </p:cNvPr>
            <p:cNvSpPr/>
            <p:nvPr/>
          </p:nvSpPr>
          <p:spPr>
            <a:xfrm>
              <a:off x="4669936" y="-1606631"/>
              <a:ext cx="439644" cy="760971"/>
            </a:xfrm>
            <a:custGeom>
              <a:avLst/>
              <a:gdLst>
                <a:gd name="connsiteX0" fmla="*/ 0 w 305668"/>
                <a:gd name="connsiteY0" fmla="*/ 529075 h 529074"/>
                <a:gd name="connsiteX1" fmla="*/ 167157 w 305668"/>
                <a:gd name="connsiteY1" fmla="*/ 363692 h 529074"/>
                <a:gd name="connsiteX2" fmla="*/ 159336 w 305668"/>
                <a:gd name="connsiteY2" fmla="*/ 128495 h 529074"/>
                <a:gd name="connsiteX3" fmla="*/ 305669 w 305668"/>
                <a:gd name="connsiteY3" fmla="*/ 0 h 529074"/>
              </a:gdLst>
              <a:ahLst/>
              <a:cxnLst>
                <a:cxn ang="0">
                  <a:pos x="connsiteX0" y="connsiteY0"/>
                </a:cxn>
                <a:cxn ang="0">
                  <a:pos x="connsiteX1" y="connsiteY1"/>
                </a:cxn>
                <a:cxn ang="0">
                  <a:pos x="connsiteX2" y="connsiteY2"/>
                </a:cxn>
                <a:cxn ang="0">
                  <a:pos x="connsiteX3" y="connsiteY3"/>
                </a:cxn>
              </a:cxnLst>
              <a:rect l="l" t="t" r="r" b="b"/>
              <a:pathLst>
                <a:path w="305668" h="529074">
                  <a:moveTo>
                    <a:pt x="0" y="529075"/>
                  </a:moveTo>
                  <a:cubicBezTo>
                    <a:pt x="39858" y="428977"/>
                    <a:pt x="127393" y="463884"/>
                    <a:pt x="167157" y="363692"/>
                  </a:cubicBezTo>
                  <a:cubicBezTo>
                    <a:pt x="206920" y="263500"/>
                    <a:pt x="119478" y="228687"/>
                    <a:pt x="159336" y="128495"/>
                  </a:cubicBezTo>
                  <a:cubicBezTo>
                    <a:pt x="193163" y="43586"/>
                    <a:pt x="261477" y="55757"/>
                    <a:pt x="305669" y="0"/>
                  </a:cubicBezTo>
                </a:path>
              </a:pathLst>
            </a:custGeom>
            <a:noFill/>
            <a:ln w="19050" cap="flat">
              <a:solidFill>
                <a:srgbClr val="FFBD38"/>
              </a:solidFill>
              <a:prstDash val="solid"/>
              <a:miter/>
            </a:ln>
          </p:spPr>
          <p:txBody>
            <a:bodyPr rtlCol="0" anchor="ctr"/>
            <a:lstStyle/>
            <a:p>
              <a:endParaRPr lang="en-US" dirty="0"/>
            </a:p>
          </p:txBody>
        </p:sp>
        <p:sp>
          <p:nvSpPr>
            <p:cNvPr id="25" name="Forma libre 24">
              <a:extLst>
                <a:ext uri="{FF2B5EF4-FFF2-40B4-BE49-F238E27FC236}">
                  <a16:creationId xmlns:a16="http://schemas.microsoft.com/office/drawing/2014/main" id="{C3C22CF3-D4C3-264D-9CB9-6C8298008A6C}"/>
                </a:ext>
              </a:extLst>
            </p:cNvPr>
            <p:cNvSpPr/>
            <p:nvPr/>
          </p:nvSpPr>
          <p:spPr>
            <a:xfrm>
              <a:off x="4897618" y="-988409"/>
              <a:ext cx="590756" cy="304213"/>
            </a:xfrm>
            <a:custGeom>
              <a:avLst/>
              <a:gdLst>
                <a:gd name="connsiteX0" fmla="*/ 0 w 410730"/>
                <a:gd name="connsiteY0" fmla="*/ 210951 h 211508"/>
                <a:gd name="connsiteX1" fmla="*/ 234528 w 410730"/>
                <a:gd name="connsiteY1" fmla="*/ 195007 h 211508"/>
                <a:gd name="connsiteX2" fmla="*/ 381897 w 410730"/>
                <a:gd name="connsiteY2" fmla="*/ 11698 h 211508"/>
                <a:gd name="connsiteX3" fmla="*/ 410730 w 410730"/>
                <a:gd name="connsiteY3" fmla="*/ 0 h 211508"/>
              </a:gdLst>
              <a:ahLst/>
              <a:cxnLst>
                <a:cxn ang="0">
                  <a:pos x="connsiteX0" y="connsiteY0"/>
                </a:cxn>
                <a:cxn ang="0">
                  <a:pos x="connsiteX1" y="connsiteY1"/>
                </a:cxn>
                <a:cxn ang="0">
                  <a:pos x="connsiteX2" y="connsiteY2"/>
                </a:cxn>
                <a:cxn ang="0">
                  <a:pos x="connsiteX3" y="connsiteY3"/>
                </a:cxn>
              </a:cxnLst>
              <a:rect l="l" t="t" r="r" b="b"/>
              <a:pathLst>
                <a:path w="410730" h="211508">
                  <a:moveTo>
                    <a:pt x="0" y="210951"/>
                  </a:moveTo>
                  <a:cubicBezTo>
                    <a:pt x="95451" y="161138"/>
                    <a:pt x="139077" y="244820"/>
                    <a:pt x="234528" y="195007"/>
                  </a:cubicBezTo>
                  <a:cubicBezTo>
                    <a:pt x="329979" y="145194"/>
                    <a:pt x="286446" y="61512"/>
                    <a:pt x="381897" y="11698"/>
                  </a:cubicBezTo>
                  <a:cubicBezTo>
                    <a:pt x="391080" y="6813"/>
                    <a:pt x="400742" y="2893"/>
                    <a:pt x="410730" y="0"/>
                  </a:cubicBezTo>
                </a:path>
              </a:pathLst>
            </a:custGeom>
            <a:noFill/>
            <a:ln w="19050" cap="flat">
              <a:solidFill>
                <a:srgbClr val="FF617F"/>
              </a:solidFill>
              <a:prstDash val="solid"/>
              <a:miter/>
            </a:ln>
          </p:spPr>
          <p:txBody>
            <a:bodyPr rtlCol="0" anchor="ctr"/>
            <a:lstStyle/>
            <a:p>
              <a:endParaRPr lang="en-US" dirty="0"/>
            </a:p>
          </p:txBody>
        </p:sp>
      </p:grpSp>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a:xfrm>
            <a:off x="801322" y="799711"/>
            <a:ext cx="5294678" cy="1200329"/>
          </a:xfrm>
        </p:spPr>
        <p:txBody>
          <a:bodyPr>
            <a:noAutofit/>
          </a:bodyPr>
          <a:lstStyle/>
          <a:p>
            <a:r>
              <a:rPr lang="es-MX" dirty="0"/>
              <a:t>Click to edit title</a:t>
            </a:r>
            <a:endParaRPr lang="en-US" dirty="0"/>
          </a:p>
        </p:txBody>
      </p:sp>
      <p:sp>
        <p:nvSpPr>
          <p:cNvPr id="26" name="Elipse 25">
            <a:extLst>
              <a:ext uri="{FF2B5EF4-FFF2-40B4-BE49-F238E27FC236}">
                <a16:creationId xmlns:a16="http://schemas.microsoft.com/office/drawing/2014/main" id="{A4376988-02C6-0440-ACDA-DA46655B80DC}"/>
              </a:ext>
            </a:extLst>
          </p:cNvPr>
          <p:cNvSpPr/>
          <p:nvPr userDrawn="1"/>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7" name="Gráfico 43">
            <a:extLst>
              <a:ext uri="{FF2B5EF4-FFF2-40B4-BE49-F238E27FC236}">
                <a16:creationId xmlns:a16="http://schemas.microsoft.com/office/drawing/2014/main" id="{F2914A5D-A3D7-E447-BC7C-BD5DB8C3C537}"/>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8" name="Rectangle 50">
            <a:extLst>
              <a:ext uri="{FF2B5EF4-FFF2-40B4-BE49-F238E27FC236}">
                <a16:creationId xmlns:a16="http://schemas.microsoft.com/office/drawing/2014/main" id="{5EE0A866-E80D-D547-ABDC-B2606F194A1C}"/>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‹Nº›</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
        <p:nvSpPr>
          <p:cNvPr id="30" name="Marcador de posición de imagen 29">
            <a:extLst>
              <a:ext uri="{FF2B5EF4-FFF2-40B4-BE49-F238E27FC236}">
                <a16:creationId xmlns:a16="http://schemas.microsoft.com/office/drawing/2014/main" id="{2A2822B0-4FA1-B343-8027-17439DD2F8D2}"/>
              </a:ext>
            </a:extLst>
          </p:cNvPr>
          <p:cNvSpPr>
            <a:spLocks noGrp="1"/>
          </p:cNvSpPr>
          <p:nvPr>
            <p:ph type="pic" sz="quarter" idx="10"/>
          </p:nvPr>
        </p:nvSpPr>
        <p:spPr>
          <a:xfrm>
            <a:off x="8362937" y="925194"/>
            <a:ext cx="2256632" cy="5024027"/>
          </a:xfrm>
          <a:custGeom>
            <a:avLst/>
            <a:gdLst>
              <a:gd name="connsiteX0" fmla="*/ 252224 w 2256632"/>
              <a:gd name="connsiteY0" fmla="*/ 0 h 5024027"/>
              <a:gd name="connsiteX1" fmla="*/ 513273 w 2256632"/>
              <a:gd name="connsiteY1" fmla="*/ 0 h 5024027"/>
              <a:gd name="connsiteX2" fmla="*/ 513273 w 2256632"/>
              <a:gd name="connsiteY2" fmla="*/ 57691 h 5024027"/>
              <a:gd name="connsiteX3" fmla="*/ 650430 w 2256632"/>
              <a:gd name="connsiteY3" fmla="*/ 197488 h 5024027"/>
              <a:gd name="connsiteX4" fmla="*/ 1603252 w 2256632"/>
              <a:gd name="connsiteY4" fmla="*/ 197488 h 5024027"/>
              <a:gd name="connsiteX5" fmla="*/ 1740409 w 2256632"/>
              <a:gd name="connsiteY5" fmla="*/ 57691 h 5024027"/>
              <a:gd name="connsiteX6" fmla="*/ 1740409 w 2256632"/>
              <a:gd name="connsiteY6" fmla="*/ 0 h 5024027"/>
              <a:gd name="connsiteX7" fmla="*/ 2004408 w 2256632"/>
              <a:gd name="connsiteY7" fmla="*/ 0 h 5024027"/>
              <a:gd name="connsiteX8" fmla="*/ 2256632 w 2256632"/>
              <a:gd name="connsiteY8" fmla="*/ 257079 h 5024027"/>
              <a:gd name="connsiteX9" fmla="*/ 2256632 w 2256632"/>
              <a:gd name="connsiteY9" fmla="*/ 4766949 h 5024027"/>
              <a:gd name="connsiteX10" fmla="*/ 2004408 w 2256632"/>
              <a:gd name="connsiteY10" fmla="*/ 5024027 h 5024027"/>
              <a:gd name="connsiteX11" fmla="*/ 252224 w 2256632"/>
              <a:gd name="connsiteY11" fmla="*/ 5024027 h 5024027"/>
              <a:gd name="connsiteX12" fmla="*/ 0 w 2256632"/>
              <a:gd name="connsiteY12" fmla="*/ 4766949 h 5024027"/>
              <a:gd name="connsiteX13" fmla="*/ 0 w 2256632"/>
              <a:gd name="connsiteY13" fmla="*/ 257079 h 5024027"/>
              <a:gd name="connsiteX14" fmla="*/ 252224 w 2256632"/>
              <a:gd name="connsiteY14" fmla="*/ 0 h 502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6632" h="5024027">
                <a:moveTo>
                  <a:pt x="252224" y="0"/>
                </a:moveTo>
                <a:lnTo>
                  <a:pt x="513273" y="0"/>
                </a:lnTo>
                <a:lnTo>
                  <a:pt x="513273" y="57691"/>
                </a:lnTo>
                <a:cubicBezTo>
                  <a:pt x="513273" y="134898"/>
                  <a:pt x="574681" y="197488"/>
                  <a:pt x="650430" y="197488"/>
                </a:cubicBezTo>
                <a:lnTo>
                  <a:pt x="1603252" y="197488"/>
                </a:lnTo>
                <a:cubicBezTo>
                  <a:pt x="1679001" y="197488"/>
                  <a:pt x="1740409" y="134898"/>
                  <a:pt x="1740409" y="57691"/>
                </a:cubicBezTo>
                <a:lnTo>
                  <a:pt x="1740409" y="0"/>
                </a:lnTo>
                <a:lnTo>
                  <a:pt x="2004408" y="0"/>
                </a:lnTo>
                <a:cubicBezTo>
                  <a:pt x="2143708" y="0"/>
                  <a:pt x="2256632" y="115098"/>
                  <a:pt x="2256632" y="257079"/>
                </a:cubicBezTo>
                <a:lnTo>
                  <a:pt x="2256632" y="4766949"/>
                </a:lnTo>
                <a:cubicBezTo>
                  <a:pt x="2256632" y="4908930"/>
                  <a:pt x="2143708" y="5024027"/>
                  <a:pt x="2004408" y="5024027"/>
                </a:cubicBezTo>
                <a:lnTo>
                  <a:pt x="252224" y="5024027"/>
                </a:lnTo>
                <a:cubicBezTo>
                  <a:pt x="112924" y="5024027"/>
                  <a:pt x="0" y="4908930"/>
                  <a:pt x="0" y="4766949"/>
                </a:cubicBezTo>
                <a:lnTo>
                  <a:pt x="0" y="257079"/>
                </a:lnTo>
                <a:cubicBezTo>
                  <a:pt x="0" y="115098"/>
                  <a:pt x="112924" y="0"/>
                  <a:pt x="252224" y="0"/>
                </a:cubicBezTo>
                <a:close/>
              </a:path>
            </a:pathLst>
          </a:custGeom>
          <a:pattFill prst="pct5">
            <a:fgClr>
              <a:srgbClr val="9E66B5"/>
            </a:fgClr>
            <a:bgClr>
              <a:schemeClr val="bg1"/>
            </a:bgClr>
          </a:pattFill>
          <a:ln w="38100">
            <a:solidFill>
              <a:schemeClr val="bg1">
                <a:lumMod val="95000"/>
              </a:schemeClr>
            </a:solidFill>
          </a:ln>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2877670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uter mockup">
    <p:spTree>
      <p:nvGrpSpPr>
        <p:cNvPr id="1" name=""/>
        <p:cNvGrpSpPr/>
        <p:nvPr/>
      </p:nvGrpSpPr>
      <p:grpSpPr>
        <a:xfrm>
          <a:off x="0" y="0"/>
          <a:ext cx="0" cy="0"/>
          <a:chOff x="0" y="0"/>
          <a:chExt cx="0" cy="0"/>
        </a:xfrm>
      </p:grpSpPr>
      <p:sp>
        <p:nvSpPr>
          <p:cNvPr id="29" name="Forma libre 28">
            <a:extLst>
              <a:ext uri="{FF2B5EF4-FFF2-40B4-BE49-F238E27FC236}">
                <a16:creationId xmlns:a16="http://schemas.microsoft.com/office/drawing/2014/main" id="{0BCB939F-F805-FC4F-9442-88A1EE1B0057}"/>
              </a:ext>
            </a:extLst>
          </p:cNvPr>
          <p:cNvSpPr/>
          <p:nvPr userDrawn="1"/>
        </p:nvSpPr>
        <p:spPr>
          <a:xfrm>
            <a:off x="7031726" y="601647"/>
            <a:ext cx="5160274" cy="6256353"/>
          </a:xfrm>
          <a:custGeom>
            <a:avLst/>
            <a:gdLst>
              <a:gd name="connsiteX0" fmla="*/ 2886224 w 5160274"/>
              <a:gd name="connsiteY0" fmla="*/ 0 h 6256353"/>
              <a:gd name="connsiteX1" fmla="*/ 5113375 w 5160274"/>
              <a:gd name="connsiteY1" fmla="*/ 1050318 h 6256353"/>
              <a:gd name="connsiteX2" fmla="*/ 5160274 w 5160274"/>
              <a:gd name="connsiteY2" fmla="*/ 1113036 h 6256353"/>
              <a:gd name="connsiteX3" fmla="*/ 5160274 w 5160274"/>
              <a:gd name="connsiteY3" fmla="*/ 6256353 h 6256353"/>
              <a:gd name="connsiteX4" fmla="*/ 0 w 5160274"/>
              <a:gd name="connsiteY4" fmla="*/ 6256353 h 6256353"/>
              <a:gd name="connsiteX5" fmla="*/ 0 w 5160274"/>
              <a:gd name="connsiteY5" fmla="*/ 2886224 h 6256353"/>
              <a:gd name="connsiteX6" fmla="*/ 2886224 w 5160274"/>
              <a:gd name="connsiteY6" fmla="*/ 0 h 625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0274" h="6256353">
                <a:moveTo>
                  <a:pt x="2886224" y="0"/>
                </a:moveTo>
                <a:cubicBezTo>
                  <a:pt x="3782859" y="0"/>
                  <a:pt x="4583999" y="408863"/>
                  <a:pt x="5113375" y="1050318"/>
                </a:cubicBezTo>
                <a:lnTo>
                  <a:pt x="5160274" y="1113036"/>
                </a:lnTo>
                <a:lnTo>
                  <a:pt x="5160274" y="6256353"/>
                </a:lnTo>
                <a:lnTo>
                  <a:pt x="0" y="6256353"/>
                </a:lnTo>
                <a:lnTo>
                  <a:pt x="0" y="2886224"/>
                </a:lnTo>
                <a:cubicBezTo>
                  <a:pt x="0" y="1292207"/>
                  <a:pt x="1292207" y="0"/>
                  <a:pt x="2886224" y="0"/>
                </a:cubicBezTo>
                <a:close/>
              </a:path>
            </a:pathLst>
          </a:custGeom>
          <a:solidFill>
            <a:srgbClr val="FFD12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Gráfico 12">
            <a:extLst>
              <a:ext uri="{FF2B5EF4-FFF2-40B4-BE49-F238E27FC236}">
                <a16:creationId xmlns:a16="http://schemas.microsoft.com/office/drawing/2014/main" id="{84921373-8647-864F-A238-65C2901F88FA}"/>
              </a:ext>
            </a:extLst>
          </p:cNvPr>
          <p:cNvSpPr/>
          <p:nvPr userDrawn="1"/>
        </p:nvSpPr>
        <p:spPr>
          <a:xfrm>
            <a:off x="6736270" y="0"/>
            <a:ext cx="4035971" cy="1885080"/>
          </a:xfrm>
          <a:custGeom>
            <a:avLst/>
            <a:gdLst>
              <a:gd name="connsiteX0" fmla="*/ 3014711 w 3014710"/>
              <a:gd name="connsiteY0" fmla="*/ 6667 h 1408080"/>
              <a:gd name="connsiteX1" fmla="*/ 1507593 w 3014710"/>
              <a:gd name="connsiteY1" fmla="*/ 1408081 h 1408080"/>
              <a:gd name="connsiteX2" fmla="*/ 0 w 3014710"/>
              <a:gd name="connsiteY2" fmla="*/ 0 h 1408080"/>
            </a:gdLst>
            <a:ahLst/>
            <a:cxnLst>
              <a:cxn ang="0">
                <a:pos x="connsiteX0" y="connsiteY0"/>
              </a:cxn>
              <a:cxn ang="0">
                <a:pos x="connsiteX1" y="connsiteY1"/>
              </a:cxn>
              <a:cxn ang="0">
                <a:pos x="connsiteX2" y="connsiteY2"/>
              </a:cxn>
            </a:cxnLst>
            <a:rect l="l" t="t" r="r" b="b"/>
            <a:pathLst>
              <a:path w="3014710" h="1408080">
                <a:moveTo>
                  <a:pt x="3014711" y="6667"/>
                </a:moveTo>
                <a:cubicBezTo>
                  <a:pt x="2955666" y="797030"/>
                  <a:pt x="2298507" y="1408100"/>
                  <a:pt x="1507593" y="1408081"/>
                </a:cubicBezTo>
                <a:cubicBezTo>
                  <a:pt x="714116" y="1408090"/>
                  <a:pt x="55743" y="793180"/>
                  <a:pt x="0" y="0"/>
                </a:cubicBezTo>
              </a:path>
            </a:pathLst>
          </a:custGeom>
          <a:noFill/>
          <a:ln w="9495" cap="flat">
            <a:solidFill>
              <a:srgbClr val="FF9F2A"/>
            </a:solidFill>
            <a:prstDash val="solid"/>
            <a:miter/>
          </a:ln>
        </p:spPr>
        <p:txBody>
          <a:bodyPr rtlCol="0" anchor="ctr"/>
          <a:lstStyle/>
          <a:p>
            <a:endParaRPr lang="en-US" dirty="0"/>
          </a:p>
        </p:txBody>
      </p:sp>
      <p:pic>
        <p:nvPicPr>
          <p:cNvPr id="33" name="Imagen 32">
            <a:extLst>
              <a:ext uri="{FF2B5EF4-FFF2-40B4-BE49-F238E27FC236}">
                <a16:creationId xmlns:a16="http://schemas.microsoft.com/office/drawing/2014/main" id="{3CE310E7-B0AF-A749-94FA-DBB10CDBA474}"/>
              </a:ext>
            </a:extLst>
          </p:cNvPr>
          <p:cNvPicPr>
            <a:picLocks noChangeAspect="1"/>
          </p:cNvPicPr>
          <p:nvPr userDrawn="1"/>
        </p:nvPicPr>
        <p:blipFill rotWithShape="1">
          <a:blip r:embed="rId2"/>
          <a:srcRect l="43953" b="52062"/>
          <a:stretch/>
        </p:blipFill>
        <p:spPr>
          <a:xfrm flipH="1">
            <a:off x="5358804" y="2342725"/>
            <a:ext cx="6833196" cy="3188616"/>
          </a:xfrm>
          <a:prstGeom prst="rect">
            <a:avLst/>
          </a:prstGeom>
        </p:spPr>
      </p:pic>
      <p:grpSp>
        <p:nvGrpSpPr>
          <p:cNvPr id="35" name="Grupo 34">
            <a:extLst>
              <a:ext uri="{FF2B5EF4-FFF2-40B4-BE49-F238E27FC236}">
                <a16:creationId xmlns:a16="http://schemas.microsoft.com/office/drawing/2014/main" id="{54E0EB44-B9E6-CF4B-A397-3378AF765282}"/>
              </a:ext>
            </a:extLst>
          </p:cNvPr>
          <p:cNvGrpSpPr/>
          <p:nvPr userDrawn="1"/>
        </p:nvGrpSpPr>
        <p:grpSpPr>
          <a:xfrm flipH="1">
            <a:off x="5781284" y="718280"/>
            <a:ext cx="818438" cy="922435"/>
            <a:chOff x="4669936" y="-1606631"/>
            <a:chExt cx="818438" cy="922435"/>
          </a:xfrm>
        </p:grpSpPr>
        <p:sp>
          <p:nvSpPr>
            <p:cNvPr id="36" name="Forma libre 35">
              <a:extLst>
                <a:ext uri="{FF2B5EF4-FFF2-40B4-BE49-F238E27FC236}">
                  <a16:creationId xmlns:a16="http://schemas.microsoft.com/office/drawing/2014/main" id="{F84E6F17-08E1-EA49-9A73-B2E3DC78DA6C}"/>
                </a:ext>
              </a:extLst>
            </p:cNvPr>
            <p:cNvSpPr/>
            <p:nvPr/>
          </p:nvSpPr>
          <p:spPr>
            <a:xfrm>
              <a:off x="4669936" y="-1606631"/>
              <a:ext cx="439644" cy="760971"/>
            </a:xfrm>
            <a:custGeom>
              <a:avLst/>
              <a:gdLst>
                <a:gd name="connsiteX0" fmla="*/ 0 w 305668"/>
                <a:gd name="connsiteY0" fmla="*/ 529075 h 529074"/>
                <a:gd name="connsiteX1" fmla="*/ 167157 w 305668"/>
                <a:gd name="connsiteY1" fmla="*/ 363692 h 529074"/>
                <a:gd name="connsiteX2" fmla="*/ 159336 w 305668"/>
                <a:gd name="connsiteY2" fmla="*/ 128495 h 529074"/>
                <a:gd name="connsiteX3" fmla="*/ 305669 w 305668"/>
                <a:gd name="connsiteY3" fmla="*/ 0 h 529074"/>
              </a:gdLst>
              <a:ahLst/>
              <a:cxnLst>
                <a:cxn ang="0">
                  <a:pos x="connsiteX0" y="connsiteY0"/>
                </a:cxn>
                <a:cxn ang="0">
                  <a:pos x="connsiteX1" y="connsiteY1"/>
                </a:cxn>
                <a:cxn ang="0">
                  <a:pos x="connsiteX2" y="connsiteY2"/>
                </a:cxn>
                <a:cxn ang="0">
                  <a:pos x="connsiteX3" y="connsiteY3"/>
                </a:cxn>
              </a:cxnLst>
              <a:rect l="l" t="t" r="r" b="b"/>
              <a:pathLst>
                <a:path w="305668" h="529074">
                  <a:moveTo>
                    <a:pt x="0" y="529075"/>
                  </a:moveTo>
                  <a:cubicBezTo>
                    <a:pt x="39858" y="428977"/>
                    <a:pt x="127393" y="463884"/>
                    <a:pt x="167157" y="363692"/>
                  </a:cubicBezTo>
                  <a:cubicBezTo>
                    <a:pt x="206920" y="263500"/>
                    <a:pt x="119478" y="228687"/>
                    <a:pt x="159336" y="128495"/>
                  </a:cubicBezTo>
                  <a:cubicBezTo>
                    <a:pt x="193163" y="43586"/>
                    <a:pt x="261477" y="55757"/>
                    <a:pt x="305669" y="0"/>
                  </a:cubicBezTo>
                </a:path>
              </a:pathLst>
            </a:custGeom>
            <a:noFill/>
            <a:ln w="19050" cap="flat">
              <a:solidFill>
                <a:srgbClr val="FFBD38"/>
              </a:solidFill>
              <a:prstDash val="solid"/>
              <a:miter/>
            </a:ln>
          </p:spPr>
          <p:txBody>
            <a:bodyPr rtlCol="0" anchor="ctr"/>
            <a:lstStyle/>
            <a:p>
              <a:endParaRPr lang="en-US" dirty="0"/>
            </a:p>
          </p:txBody>
        </p:sp>
        <p:sp>
          <p:nvSpPr>
            <p:cNvPr id="37" name="Forma libre 36">
              <a:extLst>
                <a:ext uri="{FF2B5EF4-FFF2-40B4-BE49-F238E27FC236}">
                  <a16:creationId xmlns:a16="http://schemas.microsoft.com/office/drawing/2014/main" id="{D5E1585C-4ED2-D043-9C8C-369A5F398239}"/>
                </a:ext>
              </a:extLst>
            </p:cNvPr>
            <p:cNvSpPr/>
            <p:nvPr/>
          </p:nvSpPr>
          <p:spPr>
            <a:xfrm>
              <a:off x="4897618" y="-988409"/>
              <a:ext cx="590756" cy="304213"/>
            </a:xfrm>
            <a:custGeom>
              <a:avLst/>
              <a:gdLst>
                <a:gd name="connsiteX0" fmla="*/ 0 w 410730"/>
                <a:gd name="connsiteY0" fmla="*/ 210951 h 211508"/>
                <a:gd name="connsiteX1" fmla="*/ 234528 w 410730"/>
                <a:gd name="connsiteY1" fmla="*/ 195007 h 211508"/>
                <a:gd name="connsiteX2" fmla="*/ 381897 w 410730"/>
                <a:gd name="connsiteY2" fmla="*/ 11698 h 211508"/>
                <a:gd name="connsiteX3" fmla="*/ 410730 w 410730"/>
                <a:gd name="connsiteY3" fmla="*/ 0 h 211508"/>
              </a:gdLst>
              <a:ahLst/>
              <a:cxnLst>
                <a:cxn ang="0">
                  <a:pos x="connsiteX0" y="connsiteY0"/>
                </a:cxn>
                <a:cxn ang="0">
                  <a:pos x="connsiteX1" y="connsiteY1"/>
                </a:cxn>
                <a:cxn ang="0">
                  <a:pos x="connsiteX2" y="connsiteY2"/>
                </a:cxn>
                <a:cxn ang="0">
                  <a:pos x="connsiteX3" y="connsiteY3"/>
                </a:cxn>
              </a:cxnLst>
              <a:rect l="l" t="t" r="r" b="b"/>
              <a:pathLst>
                <a:path w="410730" h="211508">
                  <a:moveTo>
                    <a:pt x="0" y="210951"/>
                  </a:moveTo>
                  <a:cubicBezTo>
                    <a:pt x="95451" y="161138"/>
                    <a:pt x="139077" y="244820"/>
                    <a:pt x="234528" y="195007"/>
                  </a:cubicBezTo>
                  <a:cubicBezTo>
                    <a:pt x="329979" y="145194"/>
                    <a:pt x="286446" y="61512"/>
                    <a:pt x="381897" y="11698"/>
                  </a:cubicBezTo>
                  <a:cubicBezTo>
                    <a:pt x="391080" y="6813"/>
                    <a:pt x="400742" y="2893"/>
                    <a:pt x="410730" y="0"/>
                  </a:cubicBezTo>
                </a:path>
              </a:pathLst>
            </a:custGeom>
            <a:noFill/>
            <a:ln w="19050" cap="flat">
              <a:solidFill>
                <a:srgbClr val="FF617F"/>
              </a:solidFill>
              <a:prstDash val="solid"/>
              <a:miter/>
            </a:ln>
          </p:spPr>
          <p:txBody>
            <a:bodyPr rtlCol="0" anchor="ctr"/>
            <a:lstStyle/>
            <a:p>
              <a:endParaRPr lang="en-US" dirty="0"/>
            </a:p>
          </p:txBody>
        </p:sp>
      </p:grpSp>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a:xfrm>
            <a:off x="801322" y="799711"/>
            <a:ext cx="5294678" cy="1200329"/>
          </a:xfrm>
        </p:spPr>
        <p:txBody>
          <a:bodyPr>
            <a:noAutofit/>
          </a:bodyPr>
          <a:lstStyle/>
          <a:p>
            <a:r>
              <a:rPr lang="es-MX" dirty="0"/>
              <a:t>Click to edit title</a:t>
            </a:r>
            <a:endParaRPr lang="en-US" dirty="0"/>
          </a:p>
        </p:txBody>
      </p:sp>
      <p:sp>
        <p:nvSpPr>
          <p:cNvPr id="26" name="Elipse 25">
            <a:extLst>
              <a:ext uri="{FF2B5EF4-FFF2-40B4-BE49-F238E27FC236}">
                <a16:creationId xmlns:a16="http://schemas.microsoft.com/office/drawing/2014/main" id="{A4376988-02C6-0440-ACDA-DA46655B80DC}"/>
              </a:ext>
            </a:extLst>
          </p:cNvPr>
          <p:cNvSpPr/>
          <p:nvPr userDrawn="1"/>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7" name="Gráfico 43">
            <a:extLst>
              <a:ext uri="{FF2B5EF4-FFF2-40B4-BE49-F238E27FC236}">
                <a16:creationId xmlns:a16="http://schemas.microsoft.com/office/drawing/2014/main" id="{F2914A5D-A3D7-E447-BC7C-BD5DB8C3C537}"/>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8" name="Rectangle 50">
            <a:extLst>
              <a:ext uri="{FF2B5EF4-FFF2-40B4-BE49-F238E27FC236}">
                <a16:creationId xmlns:a16="http://schemas.microsoft.com/office/drawing/2014/main" id="{5EE0A866-E80D-D547-ABDC-B2606F194A1C}"/>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‹Nº›</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
        <p:nvSpPr>
          <p:cNvPr id="38" name="Marcador de posición de imagen 43">
            <a:extLst>
              <a:ext uri="{FF2B5EF4-FFF2-40B4-BE49-F238E27FC236}">
                <a16:creationId xmlns:a16="http://schemas.microsoft.com/office/drawing/2014/main" id="{BA46D453-F92F-6C42-B2D5-DE92BA21808F}"/>
              </a:ext>
            </a:extLst>
          </p:cNvPr>
          <p:cNvSpPr>
            <a:spLocks noGrp="1" noChangeAspect="1"/>
          </p:cNvSpPr>
          <p:nvPr>
            <p:ph type="pic" sz="quarter" idx="11"/>
          </p:nvPr>
        </p:nvSpPr>
        <p:spPr>
          <a:xfrm>
            <a:off x="6562165" y="2420217"/>
            <a:ext cx="4320943" cy="2749662"/>
          </a:xfrm>
          <a:custGeom>
            <a:avLst/>
            <a:gdLst>
              <a:gd name="connsiteX0" fmla="*/ 0 w 6555971"/>
              <a:gd name="connsiteY0" fmla="*/ 0 h 3241964"/>
              <a:gd name="connsiteX1" fmla="*/ 6555971 w 6555971"/>
              <a:gd name="connsiteY1" fmla="*/ 0 h 3241964"/>
              <a:gd name="connsiteX2" fmla="*/ 6555971 w 6555971"/>
              <a:gd name="connsiteY2" fmla="*/ 3241964 h 3241964"/>
              <a:gd name="connsiteX3" fmla="*/ 0 w 6555971"/>
              <a:gd name="connsiteY3" fmla="*/ 3241964 h 3241964"/>
            </a:gdLst>
            <a:ahLst/>
            <a:cxnLst>
              <a:cxn ang="0">
                <a:pos x="connsiteX0" y="connsiteY0"/>
              </a:cxn>
              <a:cxn ang="0">
                <a:pos x="connsiteX1" y="connsiteY1"/>
              </a:cxn>
              <a:cxn ang="0">
                <a:pos x="connsiteX2" y="connsiteY2"/>
              </a:cxn>
              <a:cxn ang="0">
                <a:pos x="connsiteX3" y="connsiteY3"/>
              </a:cxn>
            </a:cxnLst>
            <a:rect l="l" t="t" r="r" b="b"/>
            <a:pathLst>
              <a:path w="6555971" h="3241964">
                <a:moveTo>
                  <a:pt x="0" y="0"/>
                </a:moveTo>
                <a:lnTo>
                  <a:pt x="6555971" y="0"/>
                </a:lnTo>
                <a:lnTo>
                  <a:pt x="6555971" y="3241964"/>
                </a:lnTo>
                <a:lnTo>
                  <a:pt x="0" y="3241964"/>
                </a:lnTo>
                <a:close/>
              </a:path>
            </a:pathLst>
          </a:custGeom>
          <a:pattFill prst="pct5">
            <a:fgClr>
              <a:srgbClr val="9E66B5"/>
            </a:fgClr>
            <a:bgClr>
              <a:schemeClr val="bg1"/>
            </a:bgClr>
          </a:pattFill>
          <a:ln>
            <a:noFill/>
          </a:ln>
          <a:effectLst/>
        </p:spPr>
        <p:txBody>
          <a:bodyPr wrap="square" anchor="ctr">
            <a:noAutofit/>
          </a:bodyPr>
          <a:lstStyle>
            <a:lvl1pPr marL="0" indent="0" algn="ctr">
              <a:buNone/>
              <a:defRPr sz="1200"/>
            </a:lvl1pPr>
          </a:lstStyle>
          <a:p>
            <a:endParaRPr lang="en-US" dirty="0"/>
          </a:p>
        </p:txBody>
      </p:sp>
      <p:sp>
        <p:nvSpPr>
          <p:cNvPr id="39" name="Elipse 38">
            <a:extLst>
              <a:ext uri="{FF2B5EF4-FFF2-40B4-BE49-F238E27FC236}">
                <a16:creationId xmlns:a16="http://schemas.microsoft.com/office/drawing/2014/main" id="{BBBD02B3-2323-F346-9F81-85C1F3B7D488}"/>
              </a:ext>
            </a:extLst>
          </p:cNvPr>
          <p:cNvSpPr/>
          <p:nvPr userDrawn="1"/>
        </p:nvSpPr>
        <p:spPr>
          <a:xfrm flipV="1">
            <a:off x="471504" y="2235241"/>
            <a:ext cx="107484" cy="107484"/>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Elipse 39">
            <a:extLst>
              <a:ext uri="{FF2B5EF4-FFF2-40B4-BE49-F238E27FC236}">
                <a16:creationId xmlns:a16="http://schemas.microsoft.com/office/drawing/2014/main" id="{813324FF-9629-DB41-9B4A-B77EA7BB2964}"/>
              </a:ext>
            </a:extLst>
          </p:cNvPr>
          <p:cNvSpPr/>
          <p:nvPr userDrawn="1"/>
        </p:nvSpPr>
        <p:spPr>
          <a:xfrm flipV="1">
            <a:off x="2667722" y="6027813"/>
            <a:ext cx="137275" cy="137275"/>
          </a:xfrm>
          <a:prstGeom prst="ellipse">
            <a:avLst/>
          </a:prstGeom>
          <a:noFill/>
          <a:ln>
            <a:solidFill>
              <a:srgbClr val="07C6C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Elipse 40">
            <a:extLst>
              <a:ext uri="{FF2B5EF4-FFF2-40B4-BE49-F238E27FC236}">
                <a16:creationId xmlns:a16="http://schemas.microsoft.com/office/drawing/2014/main" id="{A5C97E1B-E340-D74E-9487-A41D979C79B6}"/>
              </a:ext>
            </a:extLst>
          </p:cNvPr>
          <p:cNvSpPr/>
          <p:nvPr userDrawn="1"/>
        </p:nvSpPr>
        <p:spPr>
          <a:xfrm flipV="1">
            <a:off x="439083" y="4217683"/>
            <a:ext cx="51236" cy="51236"/>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87917836-0FBD-4D43-81CB-548103B56AB1}"/>
              </a:ext>
            </a:extLst>
          </p:cNvPr>
          <p:cNvSpPr/>
          <p:nvPr userDrawn="1"/>
        </p:nvSpPr>
        <p:spPr>
          <a:xfrm flipV="1">
            <a:off x="625100" y="6062654"/>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Elipse 42">
            <a:extLst>
              <a:ext uri="{FF2B5EF4-FFF2-40B4-BE49-F238E27FC236}">
                <a16:creationId xmlns:a16="http://schemas.microsoft.com/office/drawing/2014/main" id="{2D381EDB-21F0-8046-9ACE-3B4080A3D3AB}"/>
              </a:ext>
            </a:extLst>
          </p:cNvPr>
          <p:cNvSpPr/>
          <p:nvPr userDrawn="1"/>
        </p:nvSpPr>
        <p:spPr>
          <a:xfrm flipV="1">
            <a:off x="5493832" y="2929757"/>
            <a:ext cx="218448" cy="218448"/>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505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p:txBody>
          <a:bodyPr/>
          <a:lstStyle/>
          <a:p>
            <a:r>
              <a:rPr lang="es-MX" dirty="0"/>
              <a:t>Click to edit title</a:t>
            </a:r>
            <a:endParaRPr lang="en-US" dirty="0"/>
          </a:p>
        </p:txBody>
      </p:sp>
    </p:spTree>
    <p:extLst>
      <p:ext uri="{BB962C8B-B14F-4D97-AF65-F5344CB8AC3E}">
        <p14:creationId xmlns:p14="http://schemas.microsoft.com/office/powerpoint/2010/main" val="1104352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s mockup">
    <p:spTree>
      <p:nvGrpSpPr>
        <p:cNvPr id="1" name=""/>
        <p:cNvGrpSpPr/>
        <p:nvPr/>
      </p:nvGrpSpPr>
      <p:grpSpPr>
        <a:xfrm>
          <a:off x="0" y="0"/>
          <a:ext cx="0" cy="0"/>
          <a:chOff x="0" y="0"/>
          <a:chExt cx="0" cy="0"/>
        </a:xfrm>
      </p:grpSpPr>
      <p:sp>
        <p:nvSpPr>
          <p:cNvPr id="49" name="Marcador de posición de imagen 43">
            <a:extLst>
              <a:ext uri="{FF2B5EF4-FFF2-40B4-BE49-F238E27FC236}">
                <a16:creationId xmlns:a16="http://schemas.microsoft.com/office/drawing/2014/main" id="{09683D0B-60FC-E741-9FB7-9A4075D9F4ED}"/>
              </a:ext>
            </a:extLst>
          </p:cNvPr>
          <p:cNvSpPr>
            <a:spLocks noGrp="1" noChangeAspect="1"/>
          </p:cNvSpPr>
          <p:nvPr>
            <p:ph type="pic" sz="quarter" idx="11"/>
          </p:nvPr>
        </p:nvSpPr>
        <p:spPr>
          <a:xfrm>
            <a:off x="1028631" y="2573215"/>
            <a:ext cx="3647064" cy="2276300"/>
          </a:xfrm>
          <a:custGeom>
            <a:avLst/>
            <a:gdLst>
              <a:gd name="connsiteX0" fmla="*/ 0 w 6555971"/>
              <a:gd name="connsiteY0" fmla="*/ 0 h 3241964"/>
              <a:gd name="connsiteX1" fmla="*/ 6555971 w 6555971"/>
              <a:gd name="connsiteY1" fmla="*/ 0 h 3241964"/>
              <a:gd name="connsiteX2" fmla="*/ 6555971 w 6555971"/>
              <a:gd name="connsiteY2" fmla="*/ 3241964 h 3241964"/>
              <a:gd name="connsiteX3" fmla="*/ 0 w 6555971"/>
              <a:gd name="connsiteY3" fmla="*/ 3241964 h 3241964"/>
            </a:gdLst>
            <a:ahLst/>
            <a:cxnLst>
              <a:cxn ang="0">
                <a:pos x="connsiteX0" y="connsiteY0"/>
              </a:cxn>
              <a:cxn ang="0">
                <a:pos x="connsiteX1" y="connsiteY1"/>
              </a:cxn>
              <a:cxn ang="0">
                <a:pos x="connsiteX2" y="connsiteY2"/>
              </a:cxn>
              <a:cxn ang="0">
                <a:pos x="connsiteX3" y="connsiteY3"/>
              </a:cxn>
            </a:cxnLst>
            <a:rect l="l" t="t" r="r" b="b"/>
            <a:pathLst>
              <a:path w="6555971" h="3241964">
                <a:moveTo>
                  <a:pt x="0" y="0"/>
                </a:moveTo>
                <a:lnTo>
                  <a:pt x="6555971" y="0"/>
                </a:lnTo>
                <a:lnTo>
                  <a:pt x="6555971" y="3241964"/>
                </a:lnTo>
                <a:lnTo>
                  <a:pt x="0" y="3241964"/>
                </a:lnTo>
                <a:close/>
              </a:path>
            </a:pathLst>
          </a:custGeom>
          <a:pattFill prst="pct5">
            <a:fgClr>
              <a:srgbClr val="9E66B5"/>
            </a:fgClr>
            <a:bgClr>
              <a:schemeClr val="bg1"/>
            </a:bgClr>
          </a:pattFill>
          <a:ln>
            <a:noFill/>
          </a:ln>
          <a:effectLst/>
        </p:spPr>
        <p:txBody>
          <a:bodyPr wrap="square" anchor="ctr">
            <a:noAutofit/>
          </a:bodyPr>
          <a:lstStyle>
            <a:lvl1pPr marL="0" indent="0" algn="ctr">
              <a:buNone/>
              <a:defRPr sz="1200"/>
            </a:lvl1pPr>
          </a:lstStyle>
          <a:p>
            <a:endParaRPr lang="en-US" dirty="0"/>
          </a:p>
        </p:txBody>
      </p:sp>
      <p:sp>
        <p:nvSpPr>
          <p:cNvPr id="29" name="Forma libre 28">
            <a:extLst>
              <a:ext uri="{FF2B5EF4-FFF2-40B4-BE49-F238E27FC236}">
                <a16:creationId xmlns:a16="http://schemas.microsoft.com/office/drawing/2014/main" id="{72CE17F9-BC26-8C42-BD41-55D9630A5CA1}"/>
              </a:ext>
            </a:extLst>
          </p:cNvPr>
          <p:cNvSpPr/>
          <p:nvPr userDrawn="1"/>
        </p:nvSpPr>
        <p:spPr>
          <a:xfrm>
            <a:off x="6618320" y="0"/>
            <a:ext cx="5573681" cy="6858000"/>
          </a:xfrm>
          <a:custGeom>
            <a:avLst/>
            <a:gdLst>
              <a:gd name="connsiteX0" fmla="*/ 466140 w 5573681"/>
              <a:gd name="connsiteY0" fmla="*/ 0 h 6858000"/>
              <a:gd name="connsiteX1" fmla="*/ 5573681 w 5573681"/>
              <a:gd name="connsiteY1" fmla="*/ 0 h 6858000"/>
              <a:gd name="connsiteX2" fmla="*/ 5573681 w 5573681"/>
              <a:gd name="connsiteY2" fmla="*/ 6858000 h 6858000"/>
              <a:gd name="connsiteX3" fmla="*/ 466140 w 5573681"/>
              <a:gd name="connsiteY3" fmla="*/ 6858000 h 6858000"/>
              <a:gd name="connsiteX4" fmla="*/ 388884 w 5573681"/>
              <a:gd name="connsiteY4" fmla="*/ 6687115 h 6858000"/>
              <a:gd name="connsiteX5" fmla="*/ 0 w 5573681"/>
              <a:gd name="connsiteY5" fmla="*/ 4760904 h 6858000"/>
              <a:gd name="connsiteX6" fmla="*/ 0 w 5573681"/>
              <a:gd name="connsiteY6" fmla="*/ 2097097 h 6858000"/>
              <a:gd name="connsiteX7" fmla="*/ 388884 w 5573681"/>
              <a:gd name="connsiteY7" fmla="*/ 1708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73681" h="6858000">
                <a:moveTo>
                  <a:pt x="466140" y="0"/>
                </a:moveTo>
                <a:lnTo>
                  <a:pt x="5573681" y="0"/>
                </a:lnTo>
                <a:lnTo>
                  <a:pt x="5573681" y="6858000"/>
                </a:lnTo>
                <a:lnTo>
                  <a:pt x="466140" y="6858000"/>
                </a:lnTo>
                <a:lnTo>
                  <a:pt x="388884" y="6687115"/>
                </a:lnTo>
                <a:cubicBezTo>
                  <a:pt x="138473" y="6095075"/>
                  <a:pt x="0" y="5444161"/>
                  <a:pt x="0" y="4760904"/>
                </a:cubicBezTo>
                <a:lnTo>
                  <a:pt x="0" y="2097097"/>
                </a:lnTo>
                <a:cubicBezTo>
                  <a:pt x="0" y="1413841"/>
                  <a:pt x="138473" y="762926"/>
                  <a:pt x="388884" y="170886"/>
                </a:cubicBezTo>
                <a:close/>
              </a:path>
            </a:pathLst>
          </a:cu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Elipse 30">
            <a:extLst>
              <a:ext uri="{FF2B5EF4-FFF2-40B4-BE49-F238E27FC236}">
                <a16:creationId xmlns:a16="http://schemas.microsoft.com/office/drawing/2014/main" id="{F80BAD27-FA12-3040-B65A-BD66256D0E6B}"/>
              </a:ext>
            </a:extLst>
          </p:cNvPr>
          <p:cNvSpPr/>
          <p:nvPr userDrawn="1"/>
        </p:nvSpPr>
        <p:spPr>
          <a:xfrm flipV="1">
            <a:off x="2667722" y="6027813"/>
            <a:ext cx="137275" cy="137275"/>
          </a:xfrm>
          <a:prstGeom prst="ellipse">
            <a:avLst/>
          </a:prstGeom>
          <a:noFill/>
          <a:ln>
            <a:solidFill>
              <a:srgbClr val="07C6C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Elipse 32">
            <a:extLst>
              <a:ext uri="{FF2B5EF4-FFF2-40B4-BE49-F238E27FC236}">
                <a16:creationId xmlns:a16="http://schemas.microsoft.com/office/drawing/2014/main" id="{9B06D31A-110A-D843-8310-0050FCEC6C4F}"/>
              </a:ext>
            </a:extLst>
          </p:cNvPr>
          <p:cNvSpPr/>
          <p:nvPr userDrawn="1"/>
        </p:nvSpPr>
        <p:spPr>
          <a:xfrm flipV="1">
            <a:off x="625100" y="6062654"/>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Elipse 33">
            <a:extLst>
              <a:ext uri="{FF2B5EF4-FFF2-40B4-BE49-F238E27FC236}">
                <a16:creationId xmlns:a16="http://schemas.microsoft.com/office/drawing/2014/main" id="{ED49FEBD-4025-C341-BE21-7801CE4B50EA}"/>
              </a:ext>
            </a:extLst>
          </p:cNvPr>
          <p:cNvSpPr/>
          <p:nvPr userDrawn="1"/>
        </p:nvSpPr>
        <p:spPr>
          <a:xfrm flipV="1">
            <a:off x="5023679" y="1900557"/>
            <a:ext cx="107484" cy="107484"/>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a:xfrm>
            <a:off x="801322" y="799711"/>
            <a:ext cx="5294678" cy="1200329"/>
          </a:xfrm>
        </p:spPr>
        <p:txBody>
          <a:bodyPr>
            <a:noAutofit/>
          </a:bodyPr>
          <a:lstStyle/>
          <a:p>
            <a:r>
              <a:rPr lang="es-MX" dirty="0"/>
              <a:t>Click to edit title</a:t>
            </a:r>
            <a:endParaRPr lang="en-US" dirty="0"/>
          </a:p>
        </p:txBody>
      </p:sp>
      <p:sp>
        <p:nvSpPr>
          <p:cNvPr id="26" name="Elipse 25">
            <a:extLst>
              <a:ext uri="{FF2B5EF4-FFF2-40B4-BE49-F238E27FC236}">
                <a16:creationId xmlns:a16="http://schemas.microsoft.com/office/drawing/2014/main" id="{A4376988-02C6-0440-ACDA-DA46655B80DC}"/>
              </a:ext>
            </a:extLst>
          </p:cNvPr>
          <p:cNvSpPr/>
          <p:nvPr userDrawn="1"/>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7" name="Gráfico 43">
            <a:extLst>
              <a:ext uri="{FF2B5EF4-FFF2-40B4-BE49-F238E27FC236}">
                <a16:creationId xmlns:a16="http://schemas.microsoft.com/office/drawing/2014/main" id="{F2914A5D-A3D7-E447-BC7C-BD5DB8C3C537}"/>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8" name="Rectangle 50">
            <a:extLst>
              <a:ext uri="{FF2B5EF4-FFF2-40B4-BE49-F238E27FC236}">
                <a16:creationId xmlns:a16="http://schemas.microsoft.com/office/drawing/2014/main" id="{5EE0A866-E80D-D547-ABDC-B2606F194A1C}"/>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‹Nº›</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
        <p:nvSpPr>
          <p:cNvPr id="45" name="Marcador de posición de imagen 29">
            <a:extLst>
              <a:ext uri="{FF2B5EF4-FFF2-40B4-BE49-F238E27FC236}">
                <a16:creationId xmlns:a16="http://schemas.microsoft.com/office/drawing/2014/main" id="{9D7AF0AF-D614-6543-9A2D-38DA43B43E82}"/>
              </a:ext>
            </a:extLst>
          </p:cNvPr>
          <p:cNvSpPr>
            <a:spLocks noGrp="1"/>
          </p:cNvSpPr>
          <p:nvPr>
            <p:ph type="pic" sz="quarter" idx="10"/>
          </p:nvPr>
        </p:nvSpPr>
        <p:spPr>
          <a:xfrm>
            <a:off x="4520238" y="3180619"/>
            <a:ext cx="1188861" cy="2646807"/>
          </a:xfrm>
          <a:custGeom>
            <a:avLst/>
            <a:gdLst>
              <a:gd name="connsiteX0" fmla="*/ 252224 w 2256632"/>
              <a:gd name="connsiteY0" fmla="*/ 0 h 5024027"/>
              <a:gd name="connsiteX1" fmla="*/ 513273 w 2256632"/>
              <a:gd name="connsiteY1" fmla="*/ 0 h 5024027"/>
              <a:gd name="connsiteX2" fmla="*/ 513273 w 2256632"/>
              <a:gd name="connsiteY2" fmla="*/ 57691 h 5024027"/>
              <a:gd name="connsiteX3" fmla="*/ 650430 w 2256632"/>
              <a:gd name="connsiteY3" fmla="*/ 197488 h 5024027"/>
              <a:gd name="connsiteX4" fmla="*/ 1603252 w 2256632"/>
              <a:gd name="connsiteY4" fmla="*/ 197488 h 5024027"/>
              <a:gd name="connsiteX5" fmla="*/ 1740409 w 2256632"/>
              <a:gd name="connsiteY5" fmla="*/ 57691 h 5024027"/>
              <a:gd name="connsiteX6" fmla="*/ 1740409 w 2256632"/>
              <a:gd name="connsiteY6" fmla="*/ 0 h 5024027"/>
              <a:gd name="connsiteX7" fmla="*/ 2004408 w 2256632"/>
              <a:gd name="connsiteY7" fmla="*/ 0 h 5024027"/>
              <a:gd name="connsiteX8" fmla="*/ 2256632 w 2256632"/>
              <a:gd name="connsiteY8" fmla="*/ 257079 h 5024027"/>
              <a:gd name="connsiteX9" fmla="*/ 2256632 w 2256632"/>
              <a:gd name="connsiteY9" fmla="*/ 4766949 h 5024027"/>
              <a:gd name="connsiteX10" fmla="*/ 2004408 w 2256632"/>
              <a:gd name="connsiteY10" fmla="*/ 5024027 h 5024027"/>
              <a:gd name="connsiteX11" fmla="*/ 252224 w 2256632"/>
              <a:gd name="connsiteY11" fmla="*/ 5024027 h 5024027"/>
              <a:gd name="connsiteX12" fmla="*/ 0 w 2256632"/>
              <a:gd name="connsiteY12" fmla="*/ 4766949 h 5024027"/>
              <a:gd name="connsiteX13" fmla="*/ 0 w 2256632"/>
              <a:gd name="connsiteY13" fmla="*/ 257079 h 5024027"/>
              <a:gd name="connsiteX14" fmla="*/ 252224 w 2256632"/>
              <a:gd name="connsiteY14" fmla="*/ 0 h 502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6632" h="5024027">
                <a:moveTo>
                  <a:pt x="252224" y="0"/>
                </a:moveTo>
                <a:lnTo>
                  <a:pt x="513273" y="0"/>
                </a:lnTo>
                <a:lnTo>
                  <a:pt x="513273" y="57691"/>
                </a:lnTo>
                <a:cubicBezTo>
                  <a:pt x="513273" y="134898"/>
                  <a:pt x="574681" y="197488"/>
                  <a:pt x="650430" y="197488"/>
                </a:cubicBezTo>
                <a:lnTo>
                  <a:pt x="1603252" y="197488"/>
                </a:lnTo>
                <a:cubicBezTo>
                  <a:pt x="1679001" y="197488"/>
                  <a:pt x="1740409" y="134898"/>
                  <a:pt x="1740409" y="57691"/>
                </a:cubicBezTo>
                <a:lnTo>
                  <a:pt x="1740409" y="0"/>
                </a:lnTo>
                <a:lnTo>
                  <a:pt x="2004408" y="0"/>
                </a:lnTo>
                <a:cubicBezTo>
                  <a:pt x="2143708" y="0"/>
                  <a:pt x="2256632" y="115098"/>
                  <a:pt x="2256632" y="257079"/>
                </a:cubicBezTo>
                <a:lnTo>
                  <a:pt x="2256632" y="4766949"/>
                </a:lnTo>
                <a:cubicBezTo>
                  <a:pt x="2256632" y="4908930"/>
                  <a:pt x="2143708" y="5024027"/>
                  <a:pt x="2004408" y="5024027"/>
                </a:cubicBezTo>
                <a:lnTo>
                  <a:pt x="252224" y="5024027"/>
                </a:lnTo>
                <a:cubicBezTo>
                  <a:pt x="112924" y="5024027"/>
                  <a:pt x="0" y="4908930"/>
                  <a:pt x="0" y="4766949"/>
                </a:cubicBezTo>
                <a:lnTo>
                  <a:pt x="0" y="257079"/>
                </a:lnTo>
                <a:cubicBezTo>
                  <a:pt x="0" y="115098"/>
                  <a:pt x="112924" y="0"/>
                  <a:pt x="252224" y="0"/>
                </a:cubicBezTo>
                <a:close/>
              </a:path>
            </a:pathLst>
          </a:custGeom>
          <a:pattFill prst="pct5">
            <a:fgClr>
              <a:srgbClr val="9E66B5"/>
            </a:fgClr>
            <a:bgClr>
              <a:schemeClr val="bg1"/>
            </a:bgClr>
          </a:pattFill>
          <a:ln w="25400">
            <a:solidFill>
              <a:schemeClr val="bg1">
                <a:lumMod val="95000"/>
              </a:schemeClr>
            </a:solidFill>
          </a:ln>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1628770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9" name="Marcador de posición de imagen 18">
            <a:extLst>
              <a:ext uri="{FF2B5EF4-FFF2-40B4-BE49-F238E27FC236}">
                <a16:creationId xmlns:a16="http://schemas.microsoft.com/office/drawing/2014/main" id="{691BA7E9-6CF3-FC4B-A7F3-DB8C4EFA49CF}"/>
              </a:ext>
            </a:extLst>
          </p:cNvPr>
          <p:cNvSpPr>
            <a:spLocks noGrp="1"/>
          </p:cNvSpPr>
          <p:nvPr>
            <p:ph type="pic" sz="quarter" idx="10"/>
          </p:nvPr>
        </p:nvSpPr>
        <p:spPr>
          <a:xfrm>
            <a:off x="0" y="0"/>
            <a:ext cx="9299575" cy="6858000"/>
          </a:xfrm>
          <a:custGeom>
            <a:avLst/>
            <a:gdLst>
              <a:gd name="connsiteX0" fmla="*/ 0 w 9299575"/>
              <a:gd name="connsiteY0" fmla="*/ 0 h 6858000"/>
              <a:gd name="connsiteX1" fmla="*/ 5870847 w 9299575"/>
              <a:gd name="connsiteY1" fmla="*/ 0 h 6858000"/>
              <a:gd name="connsiteX2" fmla="*/ 9282143 w 9299575"/>
              <a:gd name="connsiteY2" fmla="*/ 3078405 h 6858000"/>
              <a:gd name="connsiteX3" fmla="*/ 9299575 w 9299575"/>
              <a:gd name="connsiteY3" fmla="*/ 3423632 h 6858000"/>
              <a:gd name="connsiteX4" fmla="*/ 9299575 w 9299575"/>
              <a:gd name="connsiteY4" fmla="*/ 3434368 h 6858000"/>
              <a:gd name="connsiteX5" fmla="*/ 9282143 w 9299575"/>
              <a:gd name="connsiteY5" fmla="*/ 3779595 h 6858000"/>
              <a:gd name="connsiteX6" fmla="*/ 5870847 w 9299575"/>
              <a:gd name="connsiteY6" fmla="*/ 6858000 h 6858000"/>
              <a:gd name="connsiteX7" fmla="*/ 0 w 9299575"/>
              <a:gd name="connsiteY7" fmla="*/ 68579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99575" h="6858000">
                <a:moveTo>
                  <a:pt x="0" y="0"/>
                </a:moveTo>
                <a:lnTo>
                  <a:pt x="5870847" y="0"/>
                </a:lnTo>
                <a:cubicBezTo>
                  <a:pt x="7646270" y="0"/>
                  <a:pt x="9106543" y="1349311"/>
                  <a:pt x="9282143" y="3078405"/>
                </a:cubicBezTo>
                <a:lnTo>
                  <a:pt x="9299575" y="3423632"/>
                </a:lnTo>
                <a:lnTo>
                  <a:pt x="9299575" y="3434368"/>
                </a:lnTo>
                <a:lnTo>
                  <a:pt x="9282143" y="3779595"/>
                </a:lnTo>
                <a:cubicBezTo>
                  <a:pt x="9106543" y="5508689"/>
                  <a:pt x="7646270" y="6858000"/>
                  <a:pt x="5870847" y="6858000"/>
                </a:cubicBezTo>
                <a:lnTo>
                  <a:pt x="0" y="6857999"/>
                </a:ln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16" name="Título 14">
            <a:extLst>
              <a:ext uri="{FF2B5EF4-FFF2-40B4-BE49-F238E27FC236}">
                <a16:creationId xmlns:a16="http://schemas.microsoft.com/office/drawing/2014/main" id="{161D9D0B-9B2A-1843-86A9-53213C1A971F}"/>
              </a:ext>
            </a:extLst>
          </p:cNvPr>
          <p:cNvSpPr>
            <a:spLocks noGrp="1"/>
          </p:cNvSpPr>
          <p:nvPr>
            <p:ph type="title" hasCustomPrompt="1"/>
          </p:nvPr>
        </p:nvSpPr>
        <p:spPr>
          <a:xfrm>
            <a:off x="3657508" y="4153509"/>
            <a:ext cx="6921718" cy="757130"/>
          </a:xfrm>
          <a:noFill/>
          <a:ln>
            <a:noFill/>
          </a:ln>
        </p:spPr>
        <p:txBody>
          <a:bodyPr wrap="square" lIns="0" rtlCol="0" anchor="ctr">
            <a:spAutoFit/>
          </a:bodyPr>
          <a:lstStyle>
            <a:lvl1pPr>
              <a:defRPr lang="en-US" sz="4800" dirty="0"/>
            </a:lvl1pPr>
          </a:lstStyle>
          <a:p>
            <a:pPr marL="0" lvl="0" algn="ctr"/>
            <a:r>
              <a:rPr lang="es-MX" dirty="0"/>
              <a:t>Section title</a:t>
            </a:r>
            <a:endParaRPr lang="en-US" dirty="0"/>
          </a:p>
        </p:txBody>
      </p:sp>
    </p:spTree>
    <p:extLst>
      <p:ext uri="{BB962C8B-B14F-4D97-AF65-F5344CB8AC3E}">
        <p14:creationId xmlns:p14="http://schemas.microsoft.com/office/powerpoint/2010/main" val="1772890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4" name="Marcador de posición de imagen 13">
            <a:extLst>
              <a:ext uri="{FF2B5EF4-FFF2-40B4-BE49-F238E27FC236}">
                <a16:creationId xmlns:a16="http://schemas.microsoft.com/office/drawing/2014/main" id="{FD6E0436-3031-9144-9A77-1F47583E8ACC}"/>
              </a:ext>
            </a:extLst>
          </p:cNvPr>
          <p:cNvSpPr>
            <a:spLocks noGrp="1"/>
          </p:cNvSpPr>
          <p:nvPr>
            <p:ph type="pic" sz="quarter" idx="10"/>
          </p:nvPr>
        </p:nvSpPr>
        <p:spPr>
          <a:xfrm>
            <a:off x="0" y="1"/>
            <a:ext cx="12192000" cy="3270699"/>
          </a:xfrm>
          <a:custGeom>
            <a:avLst/>
            <a:gdLst>
              <a:gd name="connsiteX0" fmla="*/ 0 w 12192000"/>
              <a:gd name="connsiteY0" fmla="*/ 0 h 4287993"/>
              <a:gd name="connsiteX1" fmla="*/ 12192000 w 12192000"/>
              <a:gd name="connsiteY1" fmla="*/ 0 h 4287993"/>
              <a:gd name="connsiteX2" fmla="*/ 12192000 w 12192000"/>
              <a:gd name="connsiteY2" fmla="*/ 4278533 h 4287993"/>
              <a:gd name="connsiteX3" fmla="*/ 11673465 w 12192000"/>
              <a:gd name="connsiteY3" fmla="*/ 4287993 h 4287993"/>
              <a:gd name="connsiteX4" fmla="*/ 0 w 12192000"/>
              <a:gd name="connsiteY4" fmla="*/ 4287992 h 4287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287993">
                <a:moveTo>
                  <a:pt x="0" y="0"/>
                </a:moveTo>
                <a:lnTo>
                  <a:pt x="12192000" y="0"/>
                </a:lnTo>
                <a:lnTo>
                  <a:pt x="12192000" y="4278533"/>
                </a:lnTo>
                <a:lnTo>
                  <a:pt x="11673465" y="4287993"/>
                </a:lnTo>
                <a:lnTo>
                  <a:pt x="0" y="4287992"/>
                </a:ln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4" name="Forma libre 3">
            <a:extLst>
              <a:ext uri="{FF2B5EF4-FFF2-40B4-BE49-F238E27FC236}">
                <a16:creationId xmlns:a16="http://schemas.microsoft.com/office/drawing/2014/main" id="{34B9F5B4-E14D-5D45-B38E-EB3842B98572}"/>
              </a:ext>
            </a:extLst>
          </p:cNvPr>
          <p:cNvSpPr/>
          <p:nvPr userDrawn="1"/>
        </p:nvSpPr>
        <p:spPr>
          <a:xfrm rot="5400000">
            <a:off x="7033518" y="1699519"/>
            <a:ext cx="3587301" cy="6729663"/>
          </a:xfrm>
          <a:custGeom>
            <a:avLst/>
            <a:gdLst>
              <a:gd name="connsiteX0" fmla="*/ 0 w 3587301"/>
              <a:gd name="connsiteY0" fmla="*/ 6340971 h 6729663"/>
              <a:gd name="connsiteX1" fmla="*/ 0 w 3587301"/>
              <a:gd name="connsiteY1" fmla="*/ 0 h 6729663"/>
              <a:gd name="connsiteX2" fmla="*/ 3587301 w 3587301"/>
              <a:gd name="connsiteY2" fmla="*/ 0 h 6729663"/>
              <a:gd name="connsiteX3" fmla="*/ 3587300 w 3587301"/>
              <a:gd name="connsiteY3" fmla="*/ 6341000 h 6729663"/>
              <a:gd name="connsiteX4" fmla="*/ 3578041 w 3587301"/>
              <a:gd name="connsiteY4" fmla="*/ 6524361 h 6729663"/>
              <a:gd name="connsiteX5" fmla="*/ 3550861 w 3587301"/>
              <a:gd name="connsiteY5" fmla="*/ 6702454 h 6729663"/>
              <a:gd name="connsiteX6" fmla="*/ 3543865 w 3587301"/>
              <a:gd name="connsiteY6" fmla="*/ 6729663 h 6729663"/>
              <a:gd name="connsiteX7" fmla="*/ 43437 w 3587301"/>
              <a:gd name="connsiteY7" fmla="*/ 6729663 h 6729663"/>
              <a:gd name="connsiteX8" fmla="*/ 36441 w 3587301"/>
              <a:gd name="connsiteY8" fmla="*/ 6702454 h 6729663"/>
              <a:gd name="connsiteX9" fmla="*/ 0 w 3587301"/>
              <a:gd name="connsiteY9" fmla="*/ 6340971 h 672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7301" h="6729663">
                <a:moveTo>
                  <a:pt x="0" y="6340971"/>
                </a:moveTo>
                <a:lnTo>
                  <a:pt x="0" y="0"/>
                </a:lnTo>
                <a:lnTo>
                  <a:pt x="3587301" y="0"/>
                </a:lnTo>
                <a:lnTo>
                  <a:pt x="3587300" y="6341000"/>
                </a:lnTo>
                <a:lnTo>
                  <a:pt x="3578041" y="6524361"/>
                </a:lnTo>
                <a:cubicBezTo>
                  <a:pt x="3571918" y="6584659"/>
                  <a:pt x="3562808" y="6644073"/>
                  <a:pt x="3550861" y="6702454"/>
                </a:cubicBezTo>
                <a:lnTo>
                  <a:pt x="3543865" y="6729663"/>
                </a:lnTo>
                <a:lnTo>
                  <a:pt x="43437" y="6729663"/>
                </a:lnTo>
                <a:lnTo>
                  <a:pt x="36441" y="6702454"/>
                </a:lnTo>
                <a:cubicBezTo>
                  <a:pt x="12548" y="6585692"/>
                  <a:pt x="0" y="6464797"/>
                  <a:pt x="0" y="634097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 name="Grupo 4">
            <a:extLst>
              <a:ext uri="{FF2B5EF4-FFF2-40B4-BE49-F238E27FC236}">
                <a16:creationId xmlns:a16="http://schemas.microsoft.com/office/drawing/2014/main" id="{42F9E04D-0098-9F4F-B856-CFE38F7FBAD2}"/>
              </a:ext>
            </a:extLst>
          </p:cNvPr>
          <p:cNvGrpSpPr/>
          <p:nvPr userDrawn="1"/>
        </p:nvGrpSpPr>
        <p:grpSpPr>
          <a:xfrm>
            <a:off x="8909659" y="3514712"/>
            <a:ext cx="3013320" cy="2431735"/>
            <a:chOff x="8909659" y="3514712"/>
            <a:chExt cx="3013320" cy="2431735"/>
          </a:xfrm>
        </p:grpSpPr>
        <p:sp>
          <p:nvSpPr>
            <p:cNvPr id="6" name="Elipse 5">
              <a:extLst>
                <a:ext uri="{FF2B5EF4-FFF2-40B4-BE49-F238E27FC236}">
                  <a16:creationId xmlns:a16="http://schemas.microsoft.com/office/drawing/2014/main" id="{CAD7AAEA-A42F-404E-B181-38468EB0FE0F}"/>
                </a:ext>
              </a:extLst>
            </p:cNvPr>
            <p:cNvSpPr/>
            <p:nvPr/>
          </p:nvSpPr>
          <p:spPr>
            <a:xfrm>
              <a:off x="9100844" y="3864130"/>
              <a:ext cx="95264" cy="95264"/>
            </a:xfrm>
            <a:prstGeom prst="ellipse">
              <a:avLst/>
            </a:prstGeom>
            <a:solidFill>
              <a:srgbClr val="9E6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Elipse 6">
              <a:extLst>
                <a:ext uri="{FF2B5EF4-FFF2-40B4-BE49-F238E27FC236}">
                  <a16:creationId xmlns:a16="http://schemas.microsoft.com/office/drawing/2014/main" id="{862E2657-FAD7-0B49-9039-5BA80FD5DD99}"/>
                </a:ext>
              </a:extLst>
            </p:cNvPr>
            <p:cNvSpPr/>
            <p:nvPr/>
          </p:nvSpPr>
          <p:spPr>
            <a:xfrm>
              <a:off x="11102022" y="5879934"/>
              <a:ext cx="66513" cy="66513"/>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289F3CE3-56BF-5A49-AECD-FAC874ACBBA8}"/>
                </a:ext>
              </a:extLst>
            </p:cNvPr>
            <p:cNvSpPr/>
            <p:nvPr/>
          </p:nvSpPr>
          <p:spPr>
            <a:xfrm>
              <a:off x="8909659" y="5819747"/>
              <a:ext cx="95264" cy="95264"/>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6003157C-9937-F04A-8F7B-AF0B4C29A31F}"/>
                </a:ext>
              </a:extLst>
            </p:cNvPr>
            <p:cNvSpPr/>
            <p:nvPr/>
          </p:nvSpPr>
          <p:spPr>
            <a:xfrm>
              <a:off x="11695588" y="3514712"/>
              <a:ext cx="161300" cy="161300"/>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Elipse 9">
              <a:extLst>
                <a:ext uri="{FF2B5EF4-FFF2-40B4-BE49-F238E27FC236}">
                  <a16:creationId xmlns:a16="http://schemas.microsoft.com/office/drawing/2014/main" id="{30A5C1CD-53AA-1C4E-8BE7-D655CCFF7648}"/>
                </a:ext>
              </a:extLst>
            </p:cNvPr>
            <p:cNvSpPr/>
            <p:nvPr/>
          </p:nvSpPr>
          <p:spPr>
            <a:xfrm>
              <a:off x="11709889" y="5199546"/>
              <a:ext cx="213090" cy="213090"/>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20523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963ACAA-8E92-DF4B-ACF4-C685DB5DAFC7}"/>
              </a:ext>
            </a:extLst>
          </p:cNvPr>
          <p:cNvSpPr/>
          <p:nvPr userDrawn="1"/>
        </p:nvSpPr>
        <p:spPr>
          <a:xfrm>
            <a:off x="0" y="0"/>
            <a:ext cx="7034542" cy="6858000"/>
          </a:xfrm>
          <a:prstGeom prst="rect">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ráfico 24">
            <a:extLst>
              <a:ext uri="{FF2B5EF4-FFF2-40B4-BE49-F238E27FC236}">
                <a16:creationId xmlns:a16="http://schemas.microsoft.com/office/drawing/2014/main" id="{20ABBC12-9DF4-E24A-BB19-A888C69E54E4}"/>
              </a:ext>
            </a:extLst>
          </p:cNvPr>
          <p:cNvSpPr/>
          <p:nvPr userDrawn="1"/>
        </p:nvSpPr>
        <p:spPr>
          <a:xfrm rot="10800000">
            <a:off x="2025708" y="5742608"/>
            <a:ext cx="4570140" cy="1115391"/>
          </a:xfrm>
          <a:custGeom>
            <a:avLst/>
            <a:gdLst>
              <a:gd name="connsiteX0" fmla="*/ 2350816 w 2350815"/>
              <a:gd name="connsiteY0" fmla="*/ 6502 h 573741"/>
              <a:gd name="connsiteX1" fmla="*/ 1177780 w 2350815"/>
              <a:gd name="connsiteY1" fmla="*/ 573741 h 573741"/>
              <a:gd name="connsiteX2" fmla="*/ 0 w 2350815"/>
              <a:gd name="connsiteY2" fmla="*/ 0 h 573741"/>
            </a:gdLst>
            <a:ahLst/>
            <a:cxnLst>
              <a:cxn ang="0">
                <a:pos x="connsiteX0" y="connsiteY0"/>
              </a:cxn>
              <a:cxn ang="0">
                <a:pos x="connsiteX1" y="connsiteY1"/>
              </a:cxn>
              <a:cxn ang="0">
                <a:pos x="connsiteX2" y="connsiteY2"/>
              </a:cxn>
            </a:cxnLst>
            <a:rect l="l" t="t" r="r" b="b"/>
            <a:pathLst>
              <a:path w="2350815" h="573741">
                <a:moveTo>
                  <a:pt x="2350816" y="6502"/>
                </a:moveTo>
                <a:cubicBezTo>
                  <a:pt x="2068652" y="364962"/>
                  <a:pt x="1635885" y="574233"/>
                  <a:pt x="1177780" y="573741"/>
                </a:cubicBezTo>
                <a:cubicBezTo>
                  <a:pt x="716876" y="574144"/>
                  <a:pt x="281842" y="362223"/>
                  <a:pt x="0" y="0"/>
                </a:cubicBezTo>
              </a:path>
            </a:pathLst>
          </a:custGeom>
          <a:noFill/>
          <a:ln w="12700" cap="flat">
            <a:solidFill>
              <a:srgbClr val="25A5A3"/>
            </a:solidFill>
            <a:prstDash val="solid"/>
            <a:miter/>
          </a:ln>
        </p:spPr>
        <p:txBody>
          <a:bodyPr rtlCol="0" anchor="ctr"/>
          <a:lstStyle/>
          <a:p>
            <a:endParaRPr lang="en-US" dirty="0"/>
          </a:p>
        </p:txBody>
      </p:sp>
      <p:sp>
        <p:nvSpPr>
          <p:cNvPr id="5" name="Rectángulo 4">
            <a:extLst>
              <a:ext uri="{FF2B5EF4-FFF2-40B4-BE49-F238E27FC236}">
                <a16:creationId xmlns:a16="http://schemas.microsoft.com/office/drawing/2014/main" id="{93AFC309-9FBA-A74A-9911-B2EF0B39374C}"/>
              </a:ext>
            </a:extLst>
          </p:cNvPr>
          <p:cNvSpPr/>
          <p:nvPr userDrawn="1"/>
        </p:nvSpPr>
        <p:spPr>
          <a:xfrm flipH="1">
            <a:off x="7208787" y="0"/>
            <a:ext cx="4983214" cy="6857999"/>
          </a:xfrm>
          <a:prstGeom prst="rect">
            <a:avLst/>
          </a:prstGeom>
          <a:solidFill>
            <a:srgbClr val="FF6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a:extLst>
              <a:ext uri="{FF2B5EF4-FFF2-40B4-BE49-F238E27FC236}">
                <a16:creationId xmlns:a16="http://schemas.microsoft.com/office/drawing/2014/main" id="{7EBBC6D6-EAAF-5B48-A29C-0FC518326B2B}"/>
              </a:ext>
            </a:extLst>
          </p:cNvPr>
          <p:cNvPicPr>
            <a:picLocks noChangeAspect="1"/>
          </p:cNvPicPr>
          <p:nvPr userDrawn="1"/>
        </p:nvPicPr>
        <p:blipFill rotWithShape="1">
          <a:blip r:embed="rId2"/>
          <a:srcRect l="59149" b="11986"/>
          <a:stretch/>
        </p:blipFill>
        <p:spPr>
          <a:xfrm flipH="1">
            <a:off x="7208787" y="1000561"/>
            <a:ext cx="4983213" cy="5857439"/>
          </a:xfrm>
          <a:prstGeom prst="rect">
            <a:avLst/>
          </a:prstGeom>
        </p:spPr>
      </p:pic>
      <p:sp>
        <p:nvSpPr>
          <p:cNvPr id="7" name="Forma libre 6">
            <a:extLst>
              <a:ext uri="{FF2B5EF4-FFF2-40B4-BE49-F238E27FC236}">
                <a16:creationId xmlns:a16="http://schemas.microsoft.com/office/drawing/2014/main" id="{E29F4935-0DAF-E743-831B-08C9B8A98298}"/>
              </a:ext>
            </a:extLst>
          </p:cNvPr>
          <p:cNvSpPr/>
          <p:nvPr userDrawn="1"/>
        </p:nvSpPr>
        <p:spPr>
          <a:xfrm>
            <a:off x="0" y="3165346"/>
            <a:ext cx="3698062" cy="3692654"/>
          </a:xfrm>
          <a:custGeom>
            <a:avLst/>
            <a:gdLst>
              <a:gd name="connsiteX0" fmla="*/ 1050112 w 3698062"/>
              <a:gd name="connsiteY0" fmla="*/ 0 h 3692654"/>
              <a:gd name="connsiteX1" fmla="*/ 3698062 w 3698062"/>
              <a:gd name="connsiteY1" fmla="*/ 2647950 h 3692654"/>
              <a:gd name="connsiteX2" fmla="*/ 3489973 w 3698062"/>
              <a:gd name="connsiteY2" fmla="*/ 3678652 h 3692654"/>
              <a:gd name="connsiteX3" fmla="*/ 3483228 w 3698062"/>
              <a:gd name="connsiteY3" fmla="*/ 3692654 h 3692654"/>
              <a:gd name="connsiteX4" fmla="*/ 0 w 3698062"/>
              <a:gd name="connsiteY4" fmla="*/ 3692654 h 3692654"/>
              <a:gd name="connsiteX5" fmla="*/ 0 w 3698062"/>
              <a:gd name="connsiteY5" fmla="*/ 217440 h 3692654"/>
              <a:gd name="connsiteX6" fmla="*/ 19411 w 3698062"/>
              <a:gd name="connsiteY6" fmla="*/ 208089 h 3692654"/>
              <a:gd name="connsiteX7" fmla="*/ 1050112 w 3698062"/>
              <a:gd name="connsiteY7" fmla="*/ 0 h 369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8062" h="3692654">
                <a:moveTo>
                  <a:pt x="1050112" y="0"/>
                </a:moveTo>
                <a:cubicBezTo>
                  <a:pt x="2512534" y="0"/>
                  <a:pt x="3698062" y="1185528"/>
                  <a:pt x="3698062" y="2647950"/>
                </a:cubicBezTo>
                <a:cubicBezTo>
                  <a:pt x="3698062" y="3013556"/>
                  <a:pt x="3623967" y="3361855"/>
                  <a:pt x="3489973" y="3678652"/>
                </a:cubicBezTo>
                <a:lnTo>
                  <a:pt x="3483228" y="3692654"/>
                </a:lnTo>
                <a:lnTo>
                  <a:pt x="0" y="3692654"/>
                </a:lnTo>
                <a:lnTo>
                  <a:pt x="0" y="217440"/>
                </a:lnTo>
                <a:lnTo>
                  <a:pt x="19411" y="208089"/>
                </a:lnTo>
                <a:cubicBezTo>
                  <a:pt x="336207" y="74096"/>
                  <a:pt x="684507" y="0"/>
                  <a:pt x="1050112" y="0"/>
                </a:cubicBezTo>
                <a:close/>
              </a:path>
            </a:pathLst>
          </a:custGeom>
          <a:solidFill>
            <a:srgbClr val="FFD12A"/>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ángulo redondeado 8">
            <a:extLst>
              <a:ext uri="{FF2B5EF4-FFF2-40B4-BE49-F238E27FC236}">
                <a16:creationId xmlns:a16="http://schemas.microsoft.com/office/drawing/2014/main" id="{641C9C64-7527-534F-A571-CD21181E0B44}"/>
              </a:ext>
            </a:extLst>
          </p:cNvPr>
          <p:cNvSpPr/>
          <p:nvPr/>
        </p:nvSpPr>
        <p:spPr>
          <a:xfrm>
            <a:off x="3423144" y="2463717"/>
            <a:ext cx="5345714" cy="1930568"/>
          </a:xfrm>
          <a:prstGeom prst="roundRect">
            <a:avLst>
              <a:gd name="adj" fmla="val 12029"/>
            </a:avLst>
          </a:prstGeom>
          <a:solidFill>
            <a:schemeClr val="bg1"/>
          </a:solidFill>
          <a:ln>
            <a:noFill/>
          </a:ln>
          <a:effectLst>
            <a:outerShdw blurRad="139700" dist="25400" dir="2700000" algn="tl" rotWithShape="0">
              <a:srgbClr val="C00000">
                <a:alpha val="7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Elipse 10">
            <a:extLst>
              <a:ext uri="{FF2B5EF4-FFF2-40B4-BE49-F238E27FC236}">
                <a16:creationId xmlns:a16="http://schemas.microsoft.com/office/drawing/2014/main" id="{8AE0AB4E-6FAD-474F-807D-4F1884C636B0}"/>
              </a:ext>
            </a:extLst>
          </p:cNvPr>
          <p:cNvSpPr/>
          <p:nvPr userDrawn="1"/>
        </p:nvSpPr>
        <p:spPr>
          <a:xfrm>
            <a:off x="4941218" y="1367892"/>
            <a:ext cx="95264" cy="95264"/>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57D49B81-78F9-5142-A61E-FDAC7609AD81}"/>
              </a:ext>
            </a:extLst>
          </p:cNvPr>
          <p:cNvSpPr/>
          <p:nvPr userDrawn="1"/>
        </p:nvSpPr>
        <p:spPr>
          <a:xfrm>
            <a:off x="8772239" y="5529989"/>
            <a:ext cx="95264" cy="9526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31D3A25D-583D-074E-80DD-779D0CEC9401}"/>
              </a:ext>
            </a:extLst>
          </p:cNvPr>
          <p:cNvSpPr/>
          <p:nvPr userDrawn="1"/>
        </p:nvSpPr>
        <p:spPr>
          <a:xfrm>
            <a:off x="8514080" y="1298920"/>
            <a:ext cx="258830" cy="25883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lipse 13">
            <a:extLst>
              <a:ext uri="{FF2B5EF4-FFF2-40B4-BE49-F238E27FC236}">
                <a16:creationId xmlns:a16="http://schemas.microsoft.com/office/drawing/2014/main" id="{894DEE1A-1EFF-3642-9F4F-0566D8E2EC3A}"/>
              </a:ext>
            </a:extLst>
          </p:cNvPr>
          <p:cNvSpPr/>
          <p:nvPr userDrawn="1"/>
        </p:nvSpPr>
        <p:spPr>
          <a:xfrm>
            <a:off x="3808914" y="1852259"/>
            <a:ext cx="202281" cy="202281"/>
          </a:xfrm>
          <a:prstGeom prst="ellipse">
            <a:avLst/>
          </a:prstGeom>
          <a:solidFill>
            <a:srgbClr val="9E6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Imagen 14">
            <a:extLst>
              <a:ext uri="{FF2B5EF4-FFF2-40B4-BE49-F238E27FC236}">
                <a16:creationId xmlns:a16="http://schemas.microsoft.com/office/drawing/2014/main" id="{D0148A79-F5B5-CD4F-B7A0-70DBA738B7F4}"/>
              </a:ext>
            </a:extLst>
          </p:cNvPr>
          <p:cNvPicPr>
            <a:picLocks noChangeAspect="1"/>
          </p:cNvPicPr>
          <p:nvPr userDrawn="1"/>
        </p:nvPicPr>
        <p:blipFill rotWithShape="1">
          <a:blip r:embed="rId2"/>
          <a:srcRect l="46050" r="42983" b="61692"/>
          <a:stretch/>
        </p:blipFill>
        <p:spPr>
          <a:xfrm flipH="1">
            <a:off x="-2" y="4308539"/>
            <a:ext cx="1337863" cy="2549462"/>
          </a:xfrm>
          <a:prstGeom prst="rect">
            <a:avLst/>
          </a:prstGeom>
        </p:spPr>
      </p:pic>
      <p:sp>
        <p:nvSpPr>
          <p:cNvPr id="16" name="Gráfico 14">
            <a:extLst>
              <a:ext uri="{FF2B5EF4-FFF2-40B4-BE49-F238E27FC236}">
                <a16:creationId xmlns:a16="http://schemas.microsoft.com/office/drawing/2014/main" id="{E6411716-A93E-EF43-AB18-B8E6191CD306}"/>
              </a:ext>
            </a:extLst>
          </p:cNvPr>
          <p:cNvSpPr/>
          <p:nvPr userDrawn="1"/>
        </p:nvSpPr>
        <p:spPr>
          <a:xfrm flipH="1">
            <a:off x="0" y="0"/>
            <a:ext cx="3000803" cy="2477908"/>
          </a:xfrm>
          <a:custGeom>
            <a:avLst/>
            <a:gdLst>
              <a:gd name="connsiteX0" fmla="*/ 2242371 w 2242370"/>
              <a:gd name="connsiteY0" fmla="*/ 1651950 h 1851633"/>
              <a:gd name="connsiteX1" fmla="*/ 1495516 w 2242370"/>
              <a:gd name="connsiteY1" fmla="*/ 1851633 h 1851633"/>
              <a:gd name="connsiteX2" fmla="*/ 1 w 2242370"/>
              <a:gd name="connsiteY2" fmla="*/ 356003 h 1851633"/>
              <a:gd name="connsiteX3" fmla="*/ 43429 w 2242370"/>
              <a:gd name="connsiteY3" fmla="*/ 0 h 1851633"/>
            </a:gdLst>
            <a:ahLst/>
            <a:cxnLst>
              <a:cxn ang="0">
                <a:pos x="connsiteX0" y="connsiteY0"/>
              </a:cxn>
              <a:cxn ang="0">
                <a:pos x="connsiteX1" y="connsiteY1"/>
              </a:cxn>
              <a:cxn ang="0">
                <a:pos x="connsiteX2" y="connsiteY2"/>
              </a:cxn>
              <a:cxn ang="0">
                <a:pos x="connsiteX3" y="connsiteY3"/>
              </a:cxn>
            </a:cxnLst>
            <a:rect l="l" t="t" r="r" b="b"/>
            <a:pathLst>
              <a:path w="2242370" h="1851633">
                <a:moveTo>
                  <a:pt x="2242371" y="1651950"/>
                </a:moveTo>
                <a:cubicBezTo>
                  <a:pt x="2015390" y="1783037"/>
                  <a:pt x="1757739" y="1851918"/>
                  <a:pt x="1495516" y="1851633"/>
                </a:cubicBezTo>
                <a:cubicBezTo>
                  <a:pt x="668827" y="1850891"/>
                  <a:pt x="-739" y="1181278"/>
                  <a:pt x="1" y="356003"/>
                </a:cubicBezTo>
                <a:cubicBezTo>
                  <a:pt x="108" y="236024"/>
                  <a:pt x="14689" y="116497"/>
                  <a:pt x="43429" y="0"/>
                </a:cubicBezTo>
              </a:path>
            </a:pathLst>
          </a:custGeom>
          <a:noFill/>
          <a:ln w="12700" cap="flat">
            <a:solidFill>
              <a:srgbClr val="03B3B3"/>
            </a:solidFill>
            <a:prstDash val="solid"/>
            <a:miter/>
          </a:ln>
        </p:spPr>
        <p:txBody>
          <a:bodyPr rtlCol="0" anchor="ctr"/>
          <a:lstStyle/>
          <a:p>
            <a:endParaRPr lang="en-US" dirty="0"/>
          </a:p>
        </p:txBody>
      </p:sp>
      <p:grpSp>
        <p:nvGrpSpPr>
          <p:cNvPr id="17" name="Grupo 16">
            <a:extLst>
              <a:ext uri="{FF2B5EF4-FFF2-40B4-BE49-F238E27FC236}">
                <a16:creationId xmlns:a16="http://schemas.microsoft.com/office/drawing/2014/main" id="{279E660A-F8C2-E74F-8CA8-AEF9D103B659}"/>
              </a:ext>
            </a:extLst>
          </p:cNvPr>
          <p:cNvGrpSpPr/>
          <p:nvPr userDrawn="1"/>
        </p:nvGrpSpPr>
        <p:grpSpPr>
          <a:xfrm flipH="1">
            <a:off x="2654853" y="1588212"/>
            <a:ext cx="818438" cy="922435"/>
            <a:chOff x="4669936" y="-1606631"/>
            <a:chExt cx="818438" cy="922435"/>
          </a:xfrm>
        </p:grpSpPr>
        <p:sp>
          <p:nvSpPr>
            <p:cNvPr id="18" name="Forma libre 17">
              <a:extLst>
                <a:ext uri="{FF2B5EF4-FFF2-40B4-BE49-F238E27FC236}">
                  <a16:creationId xmlns:a16="http://schemas.microsoft.com/office/drawing/2014/main" id="{96888495-A8B5-7A49-BC10-07DE0528669E}"/>
                </a:ext>
              </a:extLst>
            </p:cNvPr>
            <p:cNvSpPr/>
            <p:nvPr/>
          </p:nvSpPr>
          <p:spPr>
            <a:xfrm>
              <a:off x="4669936" y="-1606631"/>
              <a:ext cx="439644" cy="760971"/>
            </a:xfrm>
            <a:custGeom>
              <a:avLst/>
              <a:gdLst>
                <a:gd name="connsiteX0" fmla="*/ 0 w 305668"/>
                <a:gd name="connsiteY0" fmla="*/ 529075 h 529074"/>
                <a:gd name="connsiteX1" fmla="*/ 167157 w 305668"/>
                <a:gd name="connsiteY1" fmla="*/ 363692 h 529074"/>
                <a:gd name="connsiteX2" fmla="*/ 159336 w 305668"/>
                <a:gd name="connsiteY2" fmla="*/ 128495 h 529074"/>
                <a:gd name="connsiteX3" fmla="*/ 305669 w 305668"/>
                <a:gd name="connsiteY3" fmla="*/ 0 h 529074"/>
              </a:gdLst>
              <a:ahLst/>
              <a:cxnLst>
                <a:cxn ang="0">
                  <a:pos x="connsiteX0" y="connsiteY0"/>
                </a:cxn>
                <a:cxn ang="0">
                  <a:pos x="connsiteX1" y="connsiteY1"/>
                </a:cxn>
                <a:cxn ang="0">
                  <a:pos x="connsiteX2" y="connsiteY2"/>
                </a:cxn>
                <a:cxn ang="0">
                  <a:pos x="connsiteX3" y="connsiteY3"/>
                </a:cxn>
              </a:cxnLst>
              <a:rect l="l" t="t" r="r" b="b"/>
              <a:pathLst>
                <a:path w="305668" h="529074">
                  <a:moveTo>
                    <a:pt x="0" y="529075"/>
                  </a:moveTo>
                  <a:cubicBezTo>
                    <a:pt x="39858" y="428977"/>
                    <a:pt x="127393" y="463884"/>
                    <a:pt x="167157" y="363692"/>
                  </a:cubicBezTo>
                  <a:cubicBezTo>
                    <a:pt x="206920" y="263500"/>
                    <a:pt x="119478" y="228687"/>
                    <a:pt x="159336" y="128495"/>
                  </a:cubicBezTo>
                  <a:cubicBezTo>
                    <a:pt x="193163" y="43586"/>
                    <a:pt x="261477" y="55757"/>
                    <a:pt x="305669" y="0"/>
                  </a:cubicBezTo>
                </a:path>
              </a:pathLst>
            </a:custGeom>
            <a:noFill/>
            <a:ln w="19050" cap="flat">
              <a:solidFill>
                <a:schemeClr val="bg1"/>
              </a:solidFill>
              <a:prstDash val="solid"/>
              <a:miter/>
            </a:ln>
          </p:spPr>
          <p:txBody>
            <a:bodyPr rtlCol="0" anchor="ctr"/>
            <a:lstStyle/>
            <a:p>
              <a:endParaRPr lang="en-US" dirty="0"/>
            </a:p>
          </p:txBody>
        </p:sp>
        <p:sp>
          <p:nvSpPr>
            <p:cNvPr id="19" name="Forma libre 18">
              <a:extLst>
                <a:ext uri="{FF2B5EF4-FFF2-40B4-BE49-F238E27FC236}">
                  <a16:creationId xmlns:a16="http://schemas.microsoft.com/office/drawing/2014/main" id="{92BD6D22-4697-C144-801E-D76DFD1543AD}"/>
                </a:ext>
              </a:extLst>
            </p:cNvPr>
            <p:cNvSpPr/>
            <p:nvPr/>
          </p:nvSpPr>
          <p:spPr>
            <a:xfrm>
              <a:off x="4897618" y="-988409"/>
              <a:ext cx="590756" cy="304213"/>
            </a:xfrm>
            <a:custGeom>
              <a:avLst/>
              <a:gdLst>
                <a:gd name="connsiteX0" fmla="*/ 0 w 410730"/>
                <a:gd name="connsiteY0" fmla="*/ 210951 h 211508"/>
                <a:gd name="connsiteX1" fmla="*/ 234528 w 410730"/>
                <a:gd name="connsiteY1" fmla="*/ 195007 h 211508"/>
                <a:gd name="connsiteX2" fmla="*/ 381897 w 410730"/>
                <a:gd name="connsiteY2" fmla="*/ 11698 h 211508"/>
                <a:gd name="connsiteX3" fmla="*/ 410730 w 410730"/>
                <a:gd name="connsiteY3" fmla="*/ 0 h 211508"/>
              </a:gdLst>
              <a:ahLst/>
              <a:cxnLst>
                <a:cxn ang="0">
                  <a:pos x="connsiteX0" y="connsiteY0"/>
                </a:cxn>
                <a:cxn ang="0">
                  <a:pos x="connsiteX1" y="connsiteY1"/>
                </a:cxn>
                <a:cxn ang="0">
                  <a:pos x="connsiteX2" y="connsiteY2"/>
                </a:cxn>
                <a:cxn ang="0">
                  <a:pos x="connsiteX3" y="connsiteY3"/>
                </a:cxn>
              </a:cxnLst>
              <a:rect l="l" t="t" r="r" b="b"/>
              <a:pathLst>
                <a:path w="410730" h="211508">
                  <a:moveTo>
                    <a:pt x="0" y="210951"/>
                  </a:moveTo>
                  <a:cubicBezTo>
                    <a:pt x="95451" y="161138"/>
                    <a:pt x="139077" y="244820"/>
                    <a:pt x="234528" y="195007"/>
                  </a:cubicBezTo>
                  <a:cubicBezTo>
                    <a:pt x="329979" y="145194"/>
                    <a:pt x="286446" y="61512"/>
                    <a:pt x="381897" y="11698"/>
                  </a:cubicBezTo>
                  <a:cubicBezTo>
                    <a:pt x="391080" y="6813"/>
                    <a:pt x="400742" y="2893"/>
                    <a:pt x="410730" y="0"/>
                  </a:cubicBezTo>
                </a:path>
              </a:pathLst>
            </a:custGeom>
            <a:noFill/>
            <a:ln w="19050" cap="flat">
              <a:solidFill>
                <a:schemeClr val="bg1"/>
              </a:solidFill>
              <a:prstDash val="solid"/>
              <a:miter/>
            </a:ln>
          </p:spPr>
          <p:txBody>
            <a:bodyPr rtlCol="0" anchor="ctr"/>
            <a:lstStyle/>
            <a:p>
              <a:endParaRPr lang="en-US" dirty="0"/>
            </a:p>
          </p:txBody>
        </p:sp>
      </p:grpSp>
      <p:grpSp>
        <p:nvGrpSpPr>
          <p:cNvPr id="20" name="Grupo 19">
            <a:extLst>
              <a:ext uri="{FF2B5EF4-FFF2-40B4-BE49-F238E27FC236}">
                <a16:creationId xmlns:a16="http://schemas.microsoft.com/office/drawing/2014/main" id="{6627FC12-25BC-5344-86F8-E76338195ACB}"/>
              </a:ext>
            </a:extLst>
          </p:cNvPr>
          <p:cNvGrpSpPr/>
          <p:nvPr userDrawn="1"/>
        </p:nvGrpSpPr>
        <p:grpSpPr>
          <a:xfrm>
            <a:off x="8768858" y="1555473"/>
            <a:ext cx="818438" cy="922435"/>
            <a:chOff x="4669936" y="-1606631"/>
            <a:chExt cx="818438" cy="922435"/>
          </a:xfrm>
        </p:grpSpPr>
        <p:sp>
          <p:nvSpPr>
            <p:cNvPr id="21" name="Forma libre 20">
              <a:extLst>
                <a:ext uri="{FF2B5EF4-FFF2-40B4-BE49-F238E27FC236}">
                  <a16:creationId xmlns:a16="http://schemas.microsoft.com/office/drawing/2014/main" id="{44DE1E52-AD40-2844-B678-0D79F4049AE1}"/>
                </a:ext>
              </a:extLst>
            </p:cNvPr>
            <p:cNvSpPr/>
            <p:nvPr/>
          </p:nvSpPr>
          <p:spPr>
            <a:xfrm>
              <a:off x="4669936" y="-1606631"/>
              <a:ext cx="439644" cy="760971"/>
            </a:xfrm>
            <a:custGeom>
              <a:avLst/>
              <a:gdLst>
                <a:gd name="connsiteX0" fmla="*/ 0 w 305668"/>
                <a:gd name="connsiteY0" fmla="*/ 529075 h 529074"/>
                <a:gd name="connsiteX1" fmla="*/ 167157 w 305668"/>
                <a:gd name="connsiteY1" fmla="*/ 363692 h 529074"/>
                <a:gd name="connsiteX2" fmla="*/ 159336 w 305668"/>
                <a:gd name="connsiteY2" fmla="*/ 128495 h 529074"/>
                <a:gd name="connsiteX3" fmla="*/ 305669 w 305668"/>
                <a:gd name="connsiteY3" fmla="*/ 0 h 529074"/>
              </a:gdLst>
              <a:ahLst/>
              <a:cxnLst>
                <a:cxn ang="0">
                  <a:pos x="connsiteX0" y="connsiteY0"/>
                </a:cxn>
                <a:cxn ang="0">
                  <a:pos x="connsiteX1" y="connsiteY1"/>
                </a:cxn>
                <a:cxn ang="0">
                  <a:pos x="connsiteX2" y="connsiteY2"/>
                </a:cxn>
                <a:cxn ang="0">
                  <a:pos x="connsiteX3" y="connsiteY3"/>
                </a:cxn>
              </a:cxnLst>
              <a:rect l="l" t="t" r="r" b="b"/>
              <a:pathLst>
                <a:path w="305668" h="529074">
                  <a:moveTo>
                    <a:pt x="0" y="529075"/>
                  </a:moveTo>
                  <a:cubicBezTo>
                    <a:pt x="39858" y="428977"/>
                    <a:pt x="127393" y="463884"/>
                    <a:pt x="167157" y="363692"/>
                  </a:cubicBezTo>
                  <a:cubicBezTo>
                    <a:pt x="206920" y="263500"/>
                    <a:pt x="119478" y="228687"/>
                    <a:pt x="159336" y="128495"/>
                  </a:cubicBezTo>
                  <a:cubicBezTo>
                    <a:pt x="193163" y="43586"/>
                    <a:pt x="261477" y="55757"/>
                    <a:pt x="305669" y="0"/>
                  </a:cubicBezTo>
                </a:path>
              </a:pathLst>
            </a:custGeom>
            <a:noFill/>
            <a:ln w="19050" cap="flat">
              <a:solidFill>
                <a:schemeClr val="bg1"/>
              </a:solidFill>
              <a:prstDash val="solid"/>
              <a:miter/>
            </a:ln>
          </p:spPr>
          <p:txBody>
            <a:bodyPr rtlCol="0" anchor="ctr"/>
            <a:lstStyle/>
            <a:p>
              <a:endParaRPr lang="en-US" dirty="0"/>
            </a:p>
          </p:txBody>
        </p:sp>
        <p:sp>
          <p:nvSpPr>
            <p:cNvPr id="22" name="Forma libre 21">
              <a:extLst>
                <a:ext uri="{FF2B5EF4-FFF2-40B4-BE49-F238E27FC236}">
                  <a16:creationId xmlns:a16="http://schemas.microsoft.com/office/drawing/2014/main" id="{D454B247-FF81-BC44-A5E2-2A68C5802524}"/>
                </a:ext>
              </a:extLst>
            </p:cNvPr>
            <p:cNvSpPr/>
            <p:nvPr/>
          </p:nvSpPr>
          <p:spPr>
            <a:xfrm>
              <a:off x="4897618" y="-988409"/>
              <a:ext cx="590756" cy="304213"/>
            </a:xfrm>
            <a:custGeom>
              <a:avLst/>
              <a:gdLst>
                <a:gd name="connsiteX0" fmla="*/ 0 w 410730"/>
                <a:gd name="connsiteY0" fmla="*/ 210951 h 211508"/>
                <a:gd name="connsiteX1" fmla="*/ 234528 w 410730"/>
                <a:gd name="connsiteY1" fmla="*/ 195007 h 211508"/>
                <a:gd name="connsiteX2" fmla="*/ 381897 w 410730"/>
                <a:gd name="connsiteY2" fmla="*/ 11698 h 211508"/>
                <a:gd name="connsiteX3" fmla="*/ 410730 w 410730"/>
                <a:gd name="connsiteY3" fmla="*/ 0 h 211508"/>
              </a:gdLst>
              <a:ahLst/>
              <a:cxnLst>
                <a:cxn ang="0">
                  <a:pos x="connsiteX0" y="connsiteY0"/>
                </a:cxn>
                <a:cxn ang="0">
                  <a:pos x="connsiteX1" y="connsiteY1"/>
                </a:cxn>
                <a:cxn ang="0">
                  <a:pos x="connsiteX2" y="connsiteY2"/>
                </a:cxn>
                <a:cxn ang="0">
                  <a:pos x="connsiteX3" y="connsiteY3"/>
                </a:cxn>
              </a:cxnLst>
              <a:rect l="l" t="t" r="r" b="b"/>
              <a:pathLst>
                <a:path w="410730" h="211508">
                  <a:moveTo>
                    <a:pt x="0" y="210951"/>
                  </a:moveTo>
                  <a:cubicBezTo>
                    <a:pt x="95451" y="161138"/>
                    <a:pt x="139077" y="244820"/>
                    <a:pt x="234528" y="195007"/>
                  </a:cubicBezTo>
                  <a:cubicBezTo>
                    <a:pt x="329979" y="145194"/>
                    <a:pt x="286446" y="61512"/>
                    <a:pt x="381897" y="11698"/>
                  </a:cubicBezTo>
                  <a:cubicBezTo>
                    <a:pt x="391080" y="6813"/>
                    <a:pt x="400742" y="2893"/>
                    <a:pt x="410730" y="0"/>
                  </a:cubicBezTo>
                </a:path>
              </a:pathLst>
            </a:custGeom>
            <a:noFill/>
            <a:ln w="19050" cap="flat">
              <a:solidFill>
                <a:schemeClr val="bg1"/>
              </a:solidFill>
              <a:prstDash val="solid"/>
              <a:miter/>
            </a:ln>
          </p:spPr>
          <p:txBody>
            <a:bodyPr rtlCol="0" anchor="ctr"/>
            <a:lstStyle/>
            <a:p>
              <a:endParaRPr lang="en-US" dirty="0"/>
            </a:p>
          </p:txBody>
        </p:sp>
      </p:grpSp>
      <p:sp>
        <p:nvSpPr>
          <p:cNvPr id="23" name="Título 1">
            <a:extLst>
              <a:ext uri="{FF2B5EF4-FFF2-40B4-BE49-F238E27FC236}">
                <a16:creationId xmlns:a16="http://schemas.microsoft.com/office/drawing/2014/main" id="{60B367BB-25A8-384D-9D1A-180F49A9C97A}"/>
              </a:ext>
            </a:extLst>
          </p:cNvPr>
          <p:cNvSpPr>
            <a:spLocks noGrp="1"/>
          </p:cNvSpPr>
          <p:nvPr>
            <p:ph type="title" hasCustomPrompt="1"/>
          </p:nvPr>
        </p:nvSpPr>
        <p:spPr>
          <a:xfrm>
            <a:off x="2876903" y="3162401"/>
            <a:ext cx="6438194" cy="757130"/>
          </a:xfrm>
        </p:spPr>
        <p:txBody>
          <a:bodyPr anchor="ctr"/>
          <a:lstStyle>
            <a:lvl1pPr algn="ctr">
              <a:defRPr lang="en-US" sz="4800" kern="1200" dirty="0">
                <a:solidFill>
                  <a:srgbClr val="9E66B5"/>
                </a:solidFill>
                <a:latin typeface="Capriola" panose="02010603030502060004" pitchFamily="2" charset="77"/>
                <a:ea typeface="+mn-ea"/>
                <a:cs typeface="Abadi" panose="020F0502020204030204" pitchFamily="34" charset="0"/>
              </a:defRPr>
            </a:lvl1pPr>
          </a:lstStyle>
          <a:p>
            <a:r>
              <a:rPr lang="en-US" dirty="0"/>
              <a:t>Title</a:t>
            </a:r>
          </a:p>
        </p:txBody>
      </p:sp>
    </p:spTree>
    <p:extLst>
      <p:ext uri="{BB962C8B-B14F-4D97-AF65-F5344CB8AC3E}">
        <p14:creationId xmlns:p14="http://schemas.microsoft.com/office/powerpoint/2010/main" val="91642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grey 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327DA6AB-33E1-884E-AAAE-FF047089F06B}"/>
              </a:ext>
            </a:extLst>
          </p:cNvPr>
          <p:cNvSpPr/>
          <p:nvPr userDrawn="1"/>
        </p:nvSpPr>
        <p:spPr>
          <a:xfrm>
            <a:off x="0" y="0"/>
            <a:ext cx="12192000"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Elipse 3">
            <a:extLst>
              <a:ext uri="{FF2B5EF4-FFF2-40B4-BE49-F238E27FC236}">
                <a16:creationId xmlns:a16="http://schemas.microsoft.com/office/drawing/2014/main" id="{B5E0816C-45AC-3A44-A867-FDDCEB39168F}"/>
              </a:ext>
            </a:extLst>
          </p:cNvPr>
          <p:cNvSpPr/>
          <p:nvPr userDrawn="1"/>
        </p:nvSpPr>
        <p:spPr>
          <a:xfrm>
            <a:off x="11185517" y="6381750"/>
            <a:ext cx="192706" cy="192704"/>
          </a:xfrm>
          <a:prstGeom prst="ellipse">
            <a:avLst/>
          </a:prstGeom>
          <a:noFill/>
          <a:ln w="6350">
            <a:solidFill>
              <a:srgbClr val="07C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 name="Gráfico 43">
            <a:extLst>
              <a:ext uri="{FF2B5EF4-FFF2-40B4-BE49-F238E27FC236}">
                <a16:creationId xmlns:a16="http://schemas.microsoft.com/office/drawing/2014/main" id="{82D5F656-BB67-5349-B699-B6F215899F88}"/>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6" name="Rectangle 50">
            <a:extLst>
              <a:ext uri="{FF2B5EF4-FFF2-40B4-BE49-F238E27FC236}">
                <a16:creationId xmlns:a16="http://schemas.microsoft.com/office/drawing/2014/main" id="{571D320B-B78D-6548-A476-22DB293E378D}"/>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rgbClr val="9E66B5"/>
                </a:solidFill>
                <a:latin typeface="Poppins" pitchFamily="2" charset="77"/>
                <a:ea typeface="Source Sans Pro SemiBold" panose="020B0503030403020204" pitchFamily="34" charset="0"/>
                <a:cs typeface="Poppins" pitchFamily="2" charset="77"/>
              </a:rPr>
              <a:pPr lvl="0" algn="ctr"/>
              <a:t>‹Nº›</a:t>
            </a:fld>
            <a:endParaRPr lang="en-US" sz="700" dirty="0">
              <a:solidFill>
                <a:srgbClr val="9E66B5"/>
              </a:solidFill>
              <a:latin typeface="Poppins" pitchFamily="2" charset="77"/>
              <a:ea typeface="Source Sans Pro SemiBold" panose="020B0503030403020204" pitchFamily="34" charset="0"/>
              <a:cs typeface="Poppins" pitchFamily="2" charset="77"/>
            </a:endParaRPr>
          </a:p>
        </p:txBody>
      </p:sp>
      <p:sp>
        <p:nvSpPr>
          <p:cNvPr id="7" name="Gráfico 43">
            <a:extLst>
              <a:ext uri="{FF2B5EF4-FFF2-40B4-BE49-F238E27FC236}">
                <a16:creationId xmlns:a16="http://schemas.microsoft.com/office/drawing/2014/main" id="{7EC9544D-A36D-4047-A9C0-76C4F7A27604}"/>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9" name="Título 8">
            <a:extLst>
              <a:ext uri="{FF2B5EF4-FFF2-40B4-BE49-F238E27FC236}">
                <a16:creationId xmlns:a16="http://schemas.microsoft.com/office/drawing/2014/main" id="{F0643B49-7EBD-E447-BFC2-C0D729DE0AA8}"/>
              </a:ext>
            </a:extLst>
          </p:cNvPr>
          <p:cNvSpPr>
            <a:spLocks noGrp="1"/>
          </p:cNvSpPr>
          <p:nvPr>
            <p:ph type="title" hasCustomPrompt="1"/>
          </p:nvPr>
        </p:nvSpPr>
        <p:spPr/>
        <p:txBody>
          <a:bodyPr/>
          <a:lstStyle/>
          <a:p>
            <a:r>
              <a:rPr lang="es-MX" dirty="0"/>
              <a:t>Click to edit title</a:t>
            </a:r>
            <a:endParaRPr lang="en-US" dirty="0"/>
          </a:p>
        </p:txBody>
      </p:sp>
    </p:spTree>
    <p:extLst>
      <p:ext uri="{BB962C8B-B14F-4D97-AF65-F5344CB8AC3E}">
        <p14:creationId xmlns:p14="http://schemas.microsoft.com/office/powerpoint/2010/main" val="128931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cher layout">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9E704B2C-E3F2-C242-9841-7776C96EFD71}"/>
              </a:ext>
            </a:extLst>
          </p:cNvPr>
          <p:cNvSpPr/>
          <p:nvPr userDrawn="1"/>
        </p:nvSpPr>
        <p:spPr>
          <a:xfrm rot="5400000">
            <a:off x="3064269" y="-2269732"/>
            <a:ext cx="6857999" cy="11397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rma libre 3">
            <a:extLst>
              <a:ext uri="{FF2B5EF4-FFF2-40B4-BE49-F238E27FC236}">
                <a16:creationId xmlns:a16="http://schemas.microsoft.com/office/drawing/2014/main" id="{23E8034C-1D75-AE4C-ACF7-D6EF5F0D1381}"/>
              </a:ext>
            </a:extLst>
          </p:cNvPr>
          <p:cNvSpPr/>
          <p:nvPr userDrawn="1"/>
        </p:nvSpPr>
        <p:spPr>
          <a:xfrm rot="5400000">
            <a:off x="644378" y="-644376"/>
            <a:ext cx="6857999" cy="8146754"/>
          </a:xfrm>
          <a:custGeom>
            <a:avLst/>
            <a:gdLst>
              <a:gd name="connsiteX0" fmla="*/ 0 w 6857999"/>
              <a:gd name="connsiteY0" fmla="*/ 8146754 h 8146754"/>
              <a:gd name="connsiteX1" fmla="*/ 0 w 6857999"/>
              <a:gd name="connsiteY1" fmla="*/ 3428980 h 8146754"/>
              <a:gd name="connsiteX2" fmla="*/ 4461 w 6857999"/>
              <a:gd name="connsiteY2" fmla="*/ 3252544 h 8146754"/>
              <a:gd name="connsiteX3" fmla="*/ 3428999 w 6857999"/>
              <a:gd name="connsiteY3" fmla="*/ 0 h 8146754"/>
              <a:gd name="connsiteX4" fmla="*/ 6853537 w 6857999"/>
              <a:gd name="connsiteY4" fmla="*/ 3252544 h 8146754"/>
              <a:gd name="connsiteX5" fmla="*/ 6857999 w 6857999"/>
              <a:gd name="connsiteY5" fmla="*/ 3428980 h 8146754"/>
              <a:gd name="connsiteX6" fmla="*/ 6857999 w 6857999"/>
              <a:gd name="connsiteY6" fmla="*/ 6625193 h 8146754"/>
              <a:gd name="connsiteX7" fmla="*/ 6857999 w 6857999"/>
              <a:gd name="connsiteY7" fmla="*/ 8146754 h 814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7999" h="8146754">
                <a:moveTo>
                  <a:pt x="0" y="8146754"/>
                </a:moveTo>
                <a:lnTo>
                  <a:pt x="0" y="3428980"/>
                </a:lnTo>
                <a:lnTo>
                  <a:pt x="4461" y="3252544"/>
                </a:lnTo>
                <a:cubicBezTo>
                  <a:pt x="96300" y="1440764"/>
                  <a:pt x="1594396" y="0"/>
                  <a:pt x="3428999" y="0"/>
                </a:cubicBezTo>
                <a:cubicBezTo>
                  <a:pt x="5263603" y="0"/>
                  <a:pt x="6761698" y="1440764"/>
                  <a:pt x="6853537" y="3252544"/>
                </a:cubicBezTo>
                <a:lnTo>
                  <a:pt x="6857999" y="3428980"/>
                </a:lnTo>
                <a:lnTo>
                  <a:pt x="6857999" y="6625193"/>
                </a:lnTo>
                <a:lnTo>
                  <a:pt x="6857999" y="8146754"/>
                </a:lnTo>
                <a:close/>
              </a:path>
            </a:pathLst>
          </a:cu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Gráfico 43">
            <a:extLst>
              <a:ext uri="{FF2B5EF4-FFF2-40B4-BE49-F238E27FC236}">
                <a16:creationId xmlns:a16="http://schemas.microsoft.com/office/drawing/2014/main" id="{F90A43C1-CBF3-7847-B088-BB6DF76F3635}"/>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51A5D309-66A4-AA4C-8AAA-FF241A571758}"/>
              </a:ext>
            </a:extLst>
          </p:cNvPr>
          <p:cNvSpPr>
            <a:spLocks noGrp="1"/>
          </p:cNvSpPr>
          <p:nvPr>
            <p:ph type="title" hasCustomPrompt="1"/>
          </p:nvPr>
        </p:nvSpPr>
        <p:spPr>
          <a:xfrm>
            <a:off x="801322" y="799711"/>
            <a:ext cx="10515600" cy="646331"/>
          </a:xfrm>
        </p:spPr>
        <p:txBody>
          <a:bodyPr/>
          <a:lstStyle>
            <a:lvl1pPr>
              <a:defRPr>
                <a:solidFill>
                  <a:schemeClr val="bg1"/>
                </a:solidFill>
              </a:defRPr>
            </a:lvl1pPr>
          </a:lstStyle>
          <a:p>
            <a:r>
              <a:rPr lang="es-MX" dirty="0"/>
              <a:t>Click to edit title</a:t>
            </a:r>
            <a:endParaRPr lang="en-US" dirty="0"/>
          </a:p>
        </p:txBody>
      </p:sp>
      <p:sp>
        <p:nvSpPr>
          <p:cNvPr id="8" name="Marcador de posición de imagen 7">
            <a:extLst>
              <a:ext uri="{FF2B5EF4-FFF2-40B4-BE49-F238E27FC236}">
                <a16:creationId xmlns:a16="http://schemas.microsoft.com/office/drawing/2014/main" id="{C35A5937-2846-1842-8A38-05036688B05C}"/>
              </a:ext>
            </a:extLst>
          </p:cNvPr>
          <p:cNvSpPr>
            <a:spLocks noGrp="1"/>
          </p:cNvSpPr>
          <p:nvPr>
            <p:ph type="pic" sz="quarter" idx="10"/>
          </p:nvPr>
        </p:nvSpPr>
        <p:spPr>
          <a:xfrm>
            <a:off x="765135" y="1796529"/>
            <a:ext cx="4757004" cy="2684864"/>
          </a:xfrm>
          <a:custGeom>
            <a:avLst/>
            <a:gdLst>
              <a:gd name="connsiteX0" fmla="*/ 2948456 w 4757004"/>
              <a:gd name="connsiteY0" fmla="*/ 0 h 2684864"/>
              <a:gd name="connsiteX1" fmla="*/ 3411178 w 4757004"/>
              <a:gd name="connsiteY1" fmla="*/ 0 h 2684864"/>
              <a:gd name="connsiteX2" fmla="*/ 3418456 w 4757004"/>
              <a:gd name="connsiteY2" fmla="*/ 0 h 2684864"/>
              <a:gd name="connsiteX3" fmla="*/ 4757004 w 4757004"/>
              <a:gd name="connsiteY3" fmla="*/ 1338549 h 2684864"/>
              <a:gd name="connsiteX4" fmla="*/ 3418456 w 4757004"/>
              <a:gd name="connsiteY4" fmla="*/ 2677097 h 2684864"/>
              <a:gd name="connsiteX5" fmla="*/ 3411178 w 4757004"/>
              <a:gd name="connsiteY5" fmla="*/ 2677097 h 2684864"/>
              <a:gd name="connsiteX6" fmla="*/ 2948456 w 4757004"/>
              <a:gd name="connsiteY6" fmla="*/ 2677097 h 2684864"/>
              <a:gd name="connsiteX7" fmla="*/ 0 w 4757004"/>
              <a:gd name="connsiteY7" fmla="*/ 2684864 h 2684864"/>
              <a:gd name="connsiteX8" fmla="*/ 19418 w 4757004"/>
              <a:gd name="connsiteY8" fmla="*/ 15103 h 268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57004" h="2684864">
                <a:moveTo>
                  <a:pt x="2948456" y="0"/>
                </a:moveTo>
                <a:lnTo>
                  <a:pt x="3411178" y="0"/>
                </a:lnTo>
                <a:lnTo>
                  <a:pt x="3418456" y="0"/>
                </a:lnTo>
                <a:cubicBezTo>
                  <a:pt x="4157716" y="0"/>
                  <a:pt x="4757004" y="599289"/>
                  <a:pt x="4757004" y="1338549"/>
                </a:cubicBezTo>
                <a:cubicBezTo>
                  <a:pt x="4757004" y="2077809"/>
                  <a:pt x="4157716" y="2677097"/>
                  <a:pt x="3418456" y="2677097"/>
                </a:cubicBezTo>
                <a:lnTo>
                  <a:pt x="3411178" y="2677097"/>
                </a:lnTo>
                <a:lnTo>
                  <a:pt x="2948456" y="2677097"/>
                </a:lnTo>
                <a:lnTo>
                  <a:pt x="0" y="2684864"/>
                </a:lnTo>
                <a:cubicBezTo>
                  <a:pt x="0" y="1792499"/>
                  <a:pt x="19418" y="907469"/>
                  <a:pt x="19418" y="15103"/>
                </a:cubicBez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10" name="Elipse 9">
            <a:extLst>
              <a:ext uri="{FF2B5EF4-FFF2-40B4-BE49-F238E27FC236}">
                <a16:creationId xmlns:a16="http://schemas.microsoft.com/office/drawing/2014/main" id="{DF29C136-5D7B-9844-BFD1-1CD7D7679D5E}"/>
              </a:ext>
            </a:extLst>
          </p:cNvPr>
          <p:cNvSpPr/>
          <p:nvPr userDrawn="1"/>
        </p:nvSpPr>
        <p:spPr>
          <a:xfrm>
            <a:off x="11185517" y="6381750"/>
            <a:ext cx="192706" cy="192704"/>
          </a:xfrm>
          <a:prstGeom prst="ellipse">
            <a:avLst/>
          </a:prstGeom>
          <a:noFill/>
          <a:ln w="6350">
            <a:solidFill>
              <a:srgbClr val="07C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Gráfico 43">
            <a:extLst>
              <a:ext uri="{FF2B5EF4-FFF2-40B4-BE49-F238E27FC236}">
                <a16:creationId xmlns:a16="http://schemas.microsoft.com/office/drawing/2014/main" id="{8001EE4C-50D0-6940-BC71-FB1D609527AA}"/>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12" name="Rectangle 50">
            <a:extLst>
              <a:ext uri="{FF2B5EF4-FFF2-40B4-BE49-F238E27FC236}">
                <a16:creationId xmlns:a16="http://schemas.microsoft.com/office/drawing/2014/main" id="{C1EB9CE7-0707-4346-B056-7ECE7F3F4361}"/>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rgbClr val="9E66B5"/>
                </a:solidFill>
                <a:latin typeface="Poppins" pitchFamily="2" charset="77"/>
                <a:ea typeface="Source Sans Pro SemiBold" panose="020B0503030403020204" pitchFamily="34" charset="0"/>
                <a:cs typeface="Poppins" pitchFamily="2" charset="77"/>
              </a:rPr>
              <a:pPr lvl="0" algn="ctr"/>
              <a:t>‹Nº›</a:t>
            </a:fld>
            <a:endParaRPr lang="en-US" sz="700" dirty="0">
              <a:solidFill>
                <a:srgbClr val="9E66B5"/>
              </a:solidFill>
              <a:latin typeface="Poppins" pitchFamily="2" charset="77"/>
              <a:ea typeface="Source Sans Pro SemiBold" panose="020B0503030403020204" pitchFamily="34" charset="0"/>
              <a:cs typeface="Poppins" pitchFamily="2" charset="77"/>
            </a:endParaRPr>
          </a:p>
        </p:txBody>
      </p:sp>
      <p:sp>
        <p:nvSpPr>
          <p:cNvPr id="13" name="Elipse 12">
            <a:extLst>
              <a:ext uri="{FF2B5EF4-FFF2-40B4-BE49-F238E27FC236}">
                <a16:creationId xmlns:a16="http://schemas.microsoft.com/office/drawing/2014/main" id="{520F867C-370B-5A43-87F4-A29702C97F89}"/>
              </a:ext>
            </a:extLst>
          </p:cNvPr>
          <p:cNvSpPr/>
          <p:nvPr userDrawn="1"/>
        </p:nvSpPr>
        <p:spPr>
          <a:xfrm>
            <a:off x="11031172" y="538020"/>
            <a:ext cx="105141" cy="105141"/>
          </a:xfrm>
          <a:prstGeom prst="ellipse">
            <a:avLst/>
          </a:prstGeom>
          <a:solidFill>
            <a:srgbClr val="07C6C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lipse 13">
            <a:extLst>
              <a:ext uri="{FF2B5EF4-FFF2-40B4-BE49-F238E27FC236}">
                <a16:creationId xmlns:a16="http://schemas.microsoft.com/office/drawing/2014/main" id="{545B1682-D9C7-F14B-A5A6-993BBCC726D6}"/>
              </a:ext>
            </a:extLst>
          </p:cNvPr>
          <p:cNvSpPr/>
          <p:nvPr userDrawn="1"/>
        </p:nvSpPr>
        <p:spPr>
          <a:xfrm>
            <a:off x="5305142" y="4664208"/>
            <a:ext cx="108442" cy="108442"/>
          </a:xfrm>
          <a:prstGeom prst="ellipse">
            <a:avLst/>
          </a:prstGeom>
          <a:solidFill>
            <a:srgbClr val="FF9F2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Elipse 14">
            <a:extLst>
              <a:ext uri="{FF2B5EF4-FFF2-40B4-BE49-F238E27FC236}">
                <a16:creationId xmlns:a16="http://schemas.microsoft.com/office/drawing/2014/main" id="{6ADF59A6-2AC0-AF47-838D-9AFEAE596043}"/>
              </a:ext>
            </a:extLst>
          </p:cNvPr>
          <p:cNvSpPr/>
          <p:nvPr userDrawn="1"/>
        </p:nvSpPr>
        <p:spPr>
          <a:xfrm>
            <a:off x="1495141" y="6059253"/>
            <a:ext cx="143651" cy="143651"/>
          </a:xfrm>
          <a:prstGeom prst="ellipse">
            <a:avLst/>
          </a:prstGeom>
          <a:solidFill>
            <a:srgbClr val="07C6C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ipse 15">
            <a:extLst>
              <a:ext uri="{FF2B5EF4-FFF2-40B4-BE49-F238E27FC236}">
                <a16:creationId xmlns:a16="http://schemas.microsoft.com/office/drawing/2014/main" id="{5EFEB404-4682-C246-8208-9CF514724535}"/>
              </a:ext>
            </a:extLst>
          </p:cNvPr>
          <p:cNvSpPr/>
          <p:nvPr userDrawn="1"/>
        </p:nvSpPr>
        <p:spPr>
          <a:xfrm>
            <a:off x="5541730" y="1652877"/>
            <a:ext cx="143651" cy="143651"/>
          </a:xfrm>
          <a:prstGeom prst="ellipse">
            <a:avLst/>
          </a:prstGeom>
          <a:solidFill>
            <a:srgbClr val="FF617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475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p:txBody>
          <a:bodyPr/>
          <a:lstStyle/>
          <a:p>
            <a:r>
              <a:rPr lang="es-MX" dirty="0"/>
              <a:t>Click to edit title</a:t>
            </a:r>
            <a:endParaRPr lang="en-US" dirty="0"/>
          </a:p>
        </p:txBody>
      </p:sp>
      <p:pic>
        <p:nvPicPr>
          <p:cNvPr id="3" name="Imagen 2">
            <a:extLst>
              <a:ext uri="{FF2B5EF4-FFF2-40B4-BE49-F238E27FC236}">
                <a16:creationId xmlns:a16="http://schemas.microsoft.com/office/drawing/2014/main" id="{D2324460-F256-B740-8B9E-5DFA0A7C4D87}"/>
              </a:ext>
            </a:extLst>
          </p:cNvPr>
          <p:cNvPicPr>
            <a:picLocks noChangeAspect="1"/>
          </p:cNvPicPr>
          <p:nvPr userDrawn="1"/>
        </p:nvPicPr>
        <p:blipFill rotWithShape="1">
          <a:blip r:embed="rId2"/>
          <a:srcRect r="68600"/>
          <a:stretch/>
        </p:blipFill>
        <p:spPr>
          <a:xfrm>
            <a:off x="8869723" y="815030"/>
            <a:ext cx="3322277" cy="5772448"/>
          </a:xfrm>
          <a:prstGeom prst="rect">
            <a:avLst/>
          </a:prstGeom>
        </p:spPr>
      </p:pic>
      <p:sp>
        <p:nvSpPr>
          <p:cNvPr id="4" name="Forma libre 3">
            <a:extLst>
              <a:ext uri="{FF2B5EF4-FFF2-40B4-BE49-F238E27FC236}">
                <a16:creationId xmlns:a16="http://schemas.microsoft.com/office/drawing/2014/main" id="{E3F3D903-5496-5D43-B97E-C6EDFC4A7D79}"/>
              </a:ext>
            </a:extLst>
          </p:cNvPr>
          <p:cNvSpPr/>
          <p:nvPr userDrawn="1"/>
        </p:nvSpPr>
        <p:spPr>
          <a:xfrm rot="5400000">
            <a:off x="7151427" y="1817428"/>
            <a:ext cx="4248450" cy="5832694"/>
          </a:xfrm>
          <a:custGeom>
            <a:avLst/>
            <a:gdLst>
              <a:gd name="connsiteX0" fmla="*/ 0 w 4248450"/>
              <a:gd name="connsiteY0" fmla="*/ 2946470 h 5832694"/>
              <a:gd name="connsiteX1" fmla="*/ 0 w 4248450"/>
              <a:gd name="connsiteY1" fmla="*/ 0 h 5832694"/>
              <a:gd name="connsiteX2" fmla="*/ 4248450 w 4248450"/>
              <a:gd name="connsiteY2" fmla="*/ 0 h 5832694"/>
              <a:gd name="connsiteX3" fmla="*/ 4248450 w 4248450"/>
              <a:gd name="connsiteY3" fmla="*/ 5490855 h 5832694"/>
              <a:gd name="connsiteX4" fmla="*/ 4009672 w 4248450"/>
              <a:gd name="connsiteY4" fmla="*/ 5605880 h 5832694"/>
              <a:gd name="connsiteX5" fmla="*/ 2886224 w 4248450"/>
              <a:gd name="connsiteY5" fmla="*/ 5832694 h 5832694"/>
              <a:gd name="connsiteX6" fmla="*/ 0 w 4248450"/>
              <a:gd name="connsiteY6" fmla="*/ 2946470 h 58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450" h="5832694">
                <a:moveTo>
                  <a:pt x="0" y="2946470"/>
                </a:moveTo>
                <a:lnTo>
                  <a:pt x="0" y="0"/>
                </a:lnTo>
                <a:lnTo>
                  <a:pt x="4248450" y="0"/>
                </a:lnTo>
                <a:lnTo>
                  <a:pt x="4248450" y="5490855"/>
                </a:lnTo>
                <a:lnTo>
                  <a:pt x="4009672" y="5605880"/>
                </a:lnTo>
                <a:cubicBezTo>
                  <a:pt x="3664369" y="5751931"/>
                  <a:pt x="3284728" y="5832694"/>
                  <a:pt x="2886224" y="5832694"/>
                </a:cubicBezTo>
                <a:cubicBezTo>
                  <a:pt x="1292207" y="5832694"/>
                  <a:pt x="0" y="4540487"/>
                  <a:pt x="0" y="2946470"/>
                </a:cubicBezTo>
                <a:close/>
              </a:path>
            </a:pathLst>
          </a:custGeom>
          <a:solidFill>
            <a:srgbClr val="FFBD3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Elipse 5">
            <a:extLst>
              <a:ext uri="{FF2B5EF4-FFF2-40B4-BE49-F238E27FC236}">
                <a16:creationId xmlns:a16="http://schemas.microsoft.com/office/drawing/2014/main" id="{BECA3C47-01FB-784D-9DBD-A90072D30ABE}"/>
              </a:ext>
            </a:extLst>
          </p:cNvPr>
          <p:cNvSpPr/>
          <p:nvPr userDrawn="1"/>
        </p:nvSpPr>
        <p:spPr>
          <a:xfrm>
            <a:off x="6807111" y="2238411"/>
            <a:ext cx="98306" cy="98306"/>
          </a:xfrm>
          <a:prstGeom prst="ellipse">
            <a:avLst/>
          </a:prstGeom>
          <a:noFill/>
          <a:ln w="12700">
            <a:solidFill>
              <a:srgbClr val="FF6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Elipse 6">
            <a:extLst>
              <a:ext uri="{FF2B5EF4-FFF2-40B4-BE49-F238E27FC236}">
                <a16:creationId xmlns:a16="http://schemas.microsoft.com/office/drawing/2014/main" id="{1D7FBD54-752B-4C42-8CA3-64D878FE36FF}"/>
              </a:ext>
            </a:extLst>
          </p:cNvPr>
          <p:cNvSpPr/>
          <p:nvPr userDrawn="1"/>
        </p:nvSpPr>
        <p:spPr>
          <a:xfrm>
            <a:off x="6434710" y="3534267"/>
            <a:ext cx="55896" cy="55896"/>
          </a:xfrm>
          <a:prstGeom prst="ellipse">
            <a:avLst/>
          </a:prstGeom>
          <a:solidFill>
            <a:srgbClr val="07C6C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43C387AB-A5EE-F649-8663-09D410F42C9C}"/>
              </a:ext>
            </a:extLst>
          </p:cNvPr>
          <p:cNvSpPr/>
          <p:nvPr userDrawn="1"/>
        </p:nvSpPr>
        <p:spPr>
          <a:xfrm>
            <a:off x="7767037" y="1567699"/>
            <a:ext cx="151958" cy="151958"/>
          </a:xfrm>
          <a:prstGeom prst="ellipse">
            <a:avLst/>
          </a:prstGeom>
          <a:solidFill>
            <a:srgbClr val="9E66B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91FAF183-CB7B-4A41-9F2C-685A7447AFC8}"/>
              </a:ext>
            </a:extLst>
          </p:cNvPr>
          <p:cNvSpPr/>
          <p:nvPr userDrawn="1"/>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Gráfico 43">
            <a:extLst>
              <a:ext uri="{FF2B5EF4-FFF2-40B4-BE49-F238E27FC236}">
                <a16:creationId xmlns:a16="http://schemas.microsoft.com/office/drawing/2014/main" id="{2D3E9C3B-7EF2-664D-9872-8B22B122575E}"/>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11" name="Rectangle 50">
            <a:extLst>
              <a:ext uri="{FF2B5EF4-FFF2-40B4-BE49-F238E27FC236}">
                <a16:creationId xmlns:a16="http://schemas.microsoft.com/office/drawing/2014/main" id="{8B737EAE-80B6-F34C-9AEF-B5E6BA8B4BB0}"/>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‹Nº›</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
        <p:nvSpPr>
          <p:cNvPr id="14" name="Marcador de posición de imagen 13">
            <a:extLst>
              <a:ext uri="{FF2B5EF4-FFF2-40B4-BE49-F238E27FC236}">
                <a16:creationId xmlns:a16="http://schemas.microsoft.com/office/drawing/2014/main" id="{F80BF281-F64A-DD40-B08E-ECB7C2E566AB}"/>
              </a:ext>
            </a:extLst>
          </p:cNvPr>
          <p:cNvSpPr>
            <a:spLocks noGrp="1"/>
          </p:cNvSpPr>
          <p:nvPr>
            <p:ph type="pic" sz="quarter" idx="10"/>
          </p:nvPr>
        </p:nvSpPr>
        <p:spPr>
          <a:xfrm>
            <a:off x="7602072" y="1719658"/>
            <a:ext cx="3887561" cy="5138343"/>
          </a:xfrm>
          <a:custGeom>
            <a:avLst/>
            <a:gdLst>
              <a:gd name="connsiteX0" fmla="*/ 0 w 3887561"/>
              <a:gd name="connsiteY0" fmla="*/ 0 h 5138343"/>
              <a:gd name="connsiteX1" fmla="*/ 3887561 w 3887561"/>
              <a:gd name="connsiteY1" fmla="*/ 0 h 5138343"/>
              <a:gd name="connsiteX2" fmla="*/ 3887561 w 3887561"/>
              <a:gd name="connsiteY2" fmla="*/ 5138343 h 5138343"/>
              <a:gd name="connsiteX3" fmla="*/ 0 w 3887561"/>
              <a:gd name="connsiteY3" fmla="*/ 5138343 h 5138343"/>
            </a:gdLst>
            <a:ahLst/>
            <a:cxnLst>
              <a:cxn ang="0">
                <a:pos x="connsiteX0" y="connsiteY0"/>
              </a:cxn>
              <a:cxn ang="0">
                <a:pos x="connsiteX1" y="connsiteY1"/>
              </a:cxn>
              <a:cxn ang="0">
                <a:pos x="connsiteX2" y="connsiteY2"/>
              </a:cxn>
              <a:cxn ang="0">
                <a:pos x="connsiteX3" y="connsiteY3"/>
              </a:cxn>
            </a:cxnLst>
            <a:rect l="l" t="t" r="r" b="b"/>
            <a:pathLst>
              <a:path w="3887561" h="5138343">
                <a:moveTo>
                  <a:pt x="0" y="0"/>
                </a:moveTo>
                <a:lnTo>
                  <a:pt x="3887561" y="0"/>
                </a:lnTo>
                <a:lnTo>
                  <a:pt x="3887561" y="5138343"/>
                </a:lnTo>
                <a:lnTo>
                  <a:pt x="0" y="5138343"/>
                </a:ln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149195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circle pictur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p:txBody>
          <a:bodyPr/>
          <a:lstStyle/>
          <a:p>
            <a:r>
              <a:rPr lang="es-MX" dirty="0"/>
              <a:t>Click to edit title</a:t>
            </a:r>
            <a:endParaRPr lang="en-US" dirty="0"/>
          </a:p>
        </p:txBody>
      </p:sp>
      <p:sp>
        <p:nvSpPr>
          <p:cNvPr id="6" name="Marcador de posición de imagen 5">
            <a:extLst>
              <a:ext uri="{FF2B5EF4-FFF2-40B4-BE49-F238E27FC236}">
                <a16:creationId xmlns:a16="http://schemas.microsoft.com/office/drawing/2014/main" id="{563B49D3-F809-A04B-8B43-3412A4A1EC5C}"/>
              </a:ext>
            </a:extLst>
          </p:cNvPr>
          <p:cNvSpPr>
            <a:spLocks noGrp="1"/>
          </p:cNvSpPr>
          <p:nvPr>
            <p:ph type="pic" sz="quarter" idx="10"/>
          </p:nvPr>
        </p:nvSpPr>
        <p:spPr>
          <a:xfrm>
            <a:off x="4636606" y="2441211"/>
            <a:ext cx="2920274" cy="2920272"/>
          </a:xfrm>
          <a:custGeom>
            <a:avLst/>
            <a:gdLst>
              <a:gd name="connsiteX0" fmla="*/ 1526206 w 2920274"/>
              <a:gd name="connsiteY0" fmla="*/ 1524 h 2920272"/>
              <a:gd name="connsiteX1" fmla="*/ 2918751 w 2920274"/>
              <a:gd name="connsiteY1" fmla="*/ 1526205 h 2920272"/>
              <a:gd name="connsiteX2" fmla="*/ 1394068 w 2920274"/>
              <a:gd name="connsiteY2" fmla="*/ 2918749 h 2920272"/>
              <a:gd name="connsiteX3" fmla="*/ 1524 w 2920274"/>
              <a:gd name="connsiteY3" fmla="*/ 1394067 h 2920272"/>
              <a:gd name="connsiteX4" fmla="*/ 1526206 w 2920274"/>
              <a:gd name="connsiteY4" fmla="*/ 1524 h 29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274" h="2920272">
                <a:moveTo>
                  <a:pt x="1526206" y="1524"/>
                </a:moveTo>
                <a:cubicBezTo>
                  <a:pt x="2331776" y="38013"/>
                  <a:pt x="2955240" y="720636"/>
                  <a:pt x="2918751" y="1526205"/>
                </a:cubicBezTo>
                <a:cubicBezTo>
                  <a:pt x="2882262" y="2331774"/>
                  <a:pt x="2199638" y="2955238"/>
                  <a:pt x="1394068" y="2918749"/>
                </a:cubicBezTo>
                <a:cubicBezTo>
                  <a:pt x="588498" y="2882260"/>
                  <a:pt x="-34965" y="2199636"/>
                  <a:pt x="1524" y="1394067"/>
                </a:cubicBezTo>
                <a:cubicBezTo>
                  <a:pt x="38013" y="588498"/>
                  <a:pt x="720636" y="-34965"/>
                  <a:pt x="1526206" y="1524"/>
                </a:cubicBez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50430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yellow bg + picture">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0F537DBB-C20A-6048-9D50-2855D1A412E5}"/>
              </a:ext>
            </a:extLst>
          </p:cNvPr>
          <p:cNvSpPr/>
          <p:nvPr userDrawn="1"/>
        </p:nvSpPr>
        <p:spPr>
          <a:xfrm rot="5400000">
            <a:off x="4244009" y="-1089990"/>
            <a:ext cx="6857999" cy="9037983"/>
          </a:xfrm>
          <a:prstGeom prst="rect">
            <a:avLst/>
          </a:prstGeom>
          <a:solidFill>
            <a:srgbClr val="FFBD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Gráfico 22">
            <a:extLst>
              <a:ext uri="{FF2B5EF4-FFF2-40B4-BE49-F238E27FC236}">
                <a16:creationId xmlns:a16="http://schemas.microsoft.com/office/drawing/2014/main" id="{33CA8B37-2981-304A-B9EC-5B8A1BCE559D}"/>
              </a:ext>
            </a:extLst>
          </p:cNvPr>
          <p:cNvSpPr/>
          <p:nvPr userDrawn="1"/>
        </p:nvSpPr>
        <p:spPr>
          <a:xfrm>
            <a:off x="9359920" y="4502044"/>
            <a:ext cx="2832080" cy="2355956"/>
          </a:xfrm>
          <a:custGeom>
            <a:avLst/>
            <a:gdLst>
              <a:gd name="connsiteX0" fmla="*/ 0 w 2099843"/>
              <a:gd name="connsiteY0" fmla="*/ 1746821 h 1746821"/>
              <a:gd name="connsiteX1" fmla="*/ 1966894 w 2099843"/>
              <a:gd name="connsiteY1" fmla="*/ 0 h 1746821"/>
              <a:gd name="connsiteX2" fmla="*/ 2099843 w 2099843"/>
              <a:gd name="connsiteY2" fmla="*/ 4358 h 1746821"/>
            </a:gdLst>
            <a:ahLst/>
            <a:cxnLst>
              <a:cxn ang="0">
                <a:pos x="connsiteX0" y="connsiteY0"/>
              </a:cxn>
              <a:cxn ang="0">
                <a:pos x="connsiteX1" y="connsiteY1"/>
              </a:cxn>
              <a:cxn ang="0">
                <a:pos x="connsiteX2" y="connsiteY2"/>
              </a:cxn>
            </a:cxnLst>
            <a:rect l="l" t="t" r="r" b="b"/>
            <a:pathLst>
              <a:path w="2099843" h="1746821">
                <a:moveTo>
                  <a:pt x="0" y="1746821"/>
                </a:moveTo>
                <a:cubicBezTo>
                  <a:pt x="113482" y="763565"/>
                  <a:pt x="950779" y="0"/>
                  <a:pt x="1966894" y="0"/>
                </a:cubicBezTo>
                <a:cubicBezTo>
                  <a:pt x="2011213" y="0"/>
                  <a:pt x="2055524" y="1453"/>
                  <a:pt x="2099843" y="4358"/>
                </a:cubicBezTo>
              </a:path>
            </a:pathLst>
          </a:custGeom>
          <a:noFill/>
          <a:ln w="12700" cap="flat">
            <a:solidFill>
              <a:srgbClr val="FF9F2A"/>
            </a:solidFill>
            <a:prstDash val="solid"/>
            <a:miter/>
          </a:ln>
        </p:spPr>
        <p:txBody>
          <a:bodyPr rtlCol="0" anchor="ctr"/>
          <a:lstStyle/>
          <a:p>
            <a:endParaRPr lang="en-US" dirty="0"/>
          </a:p>
        </p:txBody>
      </p:sp>
      <p:sp>
        <p:nvSpPr>
          <p:cNvPr id="10" name="Gráfico 4">
            <a:extLst>
              <a:ext uri="{FF2B5EF4-FFF2-40B4-BE49-F238E27FC236}">
                <a16:creationId xmlns:a16="http://schemas.microsoft.com/office/drawing/2014/main" id="{73D1D6B3-C2C3-1D44-9E28-05DD1D7E243D}"/>
              </a:ext>
            </a:extLst>
          </p:cNvPr>
          <p:cNvSpPr/>
          <p:nvPr userDrawn="1"/>
        </p:nvSpPr>
        <p:spPr>
          <a:xfrm>
            <a:off x="3420094" y="0"/>
            <a:ext cx="5109746" cy="2077466"/>
          </a:xfrm>
          <a:custGeom>
            <a:avLst/>
            <a:gdLst>
              <a:gd name="connsiteX0" fmla="*/ 3867409 w 3867409"/>
              <a:gd name="connsiteY0" fmla="*/ 190 h 1531957"/>
              <a:gd name="connsiteX1" fmla="*/ 1933705 w 3867409"/>
              <a:gd name="connsiteY1" fmla="*/ 1531957 h 1531957"/>
              <a:gd name="connsiteX2" fmla="*/ 0 w 3867409"/>
              <a:gd name="connsiteY2" fmla="*/ 0 h 1531957"/>
            </a:gdLst>
            <a:ahLst/>
            <a:cxnLst>
              <a:cxn ang="0">
                <a:pos x="connsiteX0" y="connsiteY0"/>
              </a:cxn>
              <a:cxn ang="0">
                <a:pos x="connsiteX1" y="connsiteY1"/>
              </a:cxn>
              <a:cxn ang="0">
                <a:pos x="connsiteX2" y="connsiteY2"/>
              </a:cxn>
            </a:cxnLst>
            <a:rect l="l" t="t" r="r" b="b"/>
            <a:pathLst>
              <a:path w="3867409" h="1531957">
                <a:moveTo>
                  <a:pt x="3867409" y="190"/>
                </a:moveTo>
                <a:cubicBezTo>
                  <a:pt x="3664502" y="877721"/>
                  <a:pt x="2875717" y="1531957"/>
                  <a:pt x="1933705" y="1531957"/>
                </a:cubicBezTo>
                <a:cubicBezTo>
                  <a:pt x="991692" y="1531957"/>
                  <a:pt x="202812" y="877626"/>
                  <a:pt x="0" y="0"/>
                </a:cubicBezTo>
              </a:path>
            </a:pathLst>
          </a:custGeom>
          <a:noFill/>
          <a:ln w="12700" cap="flat">
            <a:solidFill>
              <a:srgbClr val="FF9F2A"/>
            </a:solidFill>
            <a:prstDash val="solid"/>
            <a:miter/>
          </a:ln>
        </p:spPr>
        <p:txBody>
          <a:bodyPr rtlCol="0" anchor="ctr"/>
          <a:lstStyle/>
          <a:p>
            <a:endParaRPr lang="en-US" dirty="0"/>
          </a:p>
        </p:txBody>
      </p:sp>
      <p:sp>
        <p:nvSpPr>
          <p:cNvPr id="11" name="Elipse 10">
            <a:extLst>
              <a:ext uri="{FF2B5EF4-FFF2-40B4-BE49-F238E27FC236}">
                <a16:creationId xmlns:a16="http://schemas.microsoft.com/office/drawing/2014/main" id="{DE0E0465-2799-E842-9788-A929A2F8AAAC}"/>
              </a:ext>
            </a:extLst>
          </p:cNvPr>
          <p:cNvSpPr/>
          <p:nvPr userDrawn="1"/>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Gráfico 43">
            <a:extLst>
              <a:ext uri="{FF2B5EF4-FFF2-40B4-BE49-F238E27FC236}">
                <a16:creationId xmlns:a16="http://schemas.microsoft.com/office/drawing/2014/main" id="{8027D4C2-A897-E24B-A661-B396D164079A}"/>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13" name="Rectangle 50">
            <a:extLst>
              <a:ext uri="{FF2B5EF4-FFF2-40B4-BE49-F238E27FC236}">
                <a16:creationId xmlns:a16="http://schemas.microsoft.com/office/drawing/2014/main" id="{A1D1C69A-543F-3142-98B5-21ACFDD287AB}"/>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‹Nº›</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
        <p:nvSpPr>
          <p:cNvPr id="2" name="Título 1">
            <a:extLst>
              <a:ext uri="{FF2B5EF4-FFF2-40B4-BE49-F238E27FC236}">
                <a16:creationId xmlns:a16="http://schemas.microsoft.com/office/drawing/2014/main" id="{0B066B1F-1B49-FB43-B5F5-CA7B5FA4A2A9}"/>
              </a:ext>
            </a:extLst>
          </p:cNvPr>
          <p:cNvSpPr>
            <a:spLocks noGrp="1"/>
          </p:cNvSpPr>
          <p:nvPr>
            <p:ph type="title" hasCustomPrompt="1"/>
          </p:nvPr>
        </p:nvSpPr>
        <p:spPr/>
        <p:txBody>
          <a:bodyPr/>
          <a:lstStyle/>
          <a:p>
            <a:r>
              <a:rPr lang="es-MX" dirty="0"/>
              <a:t>Click to edit title</a:t>
            </a:r>
            <a:endParaRPr lang="en-US" dirty="0"/>
          </a:p>
        </p:txBody>
      </p:sp>
      <p:sp>
        <p:nvSpPr>
          <p:cNvPr id="4" name="Rectángulo redondeado 3">
            <a:extLst>
              <a:ext uri="{FF2B5EF4-FFF2-40B4-BE49-F238E27FC236}">
                <a16:creationId xmlns:a16="http://schemas.microsoft.com/office/drawing/2014/main" id="{5F46FF0F-C726-4940-957C-86B2F9840457}"/>
              </a:ext>
            </a:extLst>
          </p:cNvPr>
          <p:cNvSpPr/>
          <p:nvPr userDrawn="1"/>
        </p:nvSpPr>
        <p:spPr>
          <a:xfrm>
            <a:off x="766763" y="2238156"/>
            <a:ext cx="3387940" cy="3867732"/>
          </a:xfrm>
          <a:prstGeom prst="roundRect">
            <a:avLst>
              <a:gd name="adj" fmla="val 6052"/>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Marcador de posición de imagen 5">
            <a:extLst>
              <a:ext uri="{FF2B5EF4-FFF2-40B4-BE49-F238E27FC236}">
                <a16:creationId xmlns:a16="http://schemas.microsoft.com/office/drawing/2014/main" id="{386FEB19-677A-064C-B1AE-220BD5DFE4A8}"/>
              </a:ext>
            </a:extLst>
          </p:cNvPr>
          <p:cNvSpPr>
            <a:spLocks noGrp="1"/>
          </p:cNvSpPr>
          <p:nvPr>
            <p:ph type="pic" sz="quarter" idx="10"/>
          </p:nvPr>
        </p:nvSpPr>
        <p:spPr>
          <a:xfrm>
            <a:off x="1448447" y="2713550"/>
            <a:ext cx="1856496" cy="1856495"/>
          </a:xfrm>
          <a:custGeom>
            <a:avLst/>
            <a:gdLst>
              <a:gd name="connsiteX0" fmla="*/ 1526206 w 2920274"/>
              <a:gd name="connsiteY0" fmla="*/ 1524 h 2920272"/>
              <a:gd name="connsiteX1" fmla="*/ 2918751 w 2920274"/>
              <a:gd name="connsiteY1" fmla="*/ 1526205 h 2920272"/>
              <a:gd name="connsiteX2" fmla="*/ 1394068 w 2920274"/>
              <a:gd name="connsiteY2" fmla="*/ 2918749 h 2920272"/>
              <a:gd name="connsiteX3" fmla="*/ 1524 w 2920274"/>
              <a:gd name="connsiteY3" fmla="*/ 1394067 h 2920272"/>
              <a:gd name="connsiteX4" fmla="*/ 1526206 w 2920274"/>
              <a:gd name="connsiteY4" fmla="*/ 1524 h 2920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274" h="2920272">
                <a:moveTo>
                  <a:pt x="1526206" y="1524"/>
                </a:moveTo>
                <a:cubicBezTo>
                  <a:pt x="2331776" y="38013"/>
                  <a:pt x="2955240" y="720636"/>
                  <a:pt x="2918751" y="1526205"/>
                </a:cubicBezTo>
                <a:cubicBezTo>
                  <a:pt x="2882262" y="2331774"/>
                  <a:pt x="2199638" y="2955238"/>
                  <a:pt x="1394068" y="2918749"/>
                </a:cubicBezTo>
                <a:cubicBezTo>
                  <a:pt x="588498" y="2882260"/>
                  <a:pt x="-34965" y="2199636"/>
                  <a:pt x="1524" y="1394067"/>
                </a:cubicBezTo>
                <a:cubicBezTo>
                  <a:pt x="38013" y="588498"/>
                  <a:pt x="720636" y="-34965"/>
                  <a:pt x="1526206" y="1524"/>
                </a:cubicBez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14" name="Elipse 13">
            <a:extLst>
              <a:ext uri="{FF2B5EF4-FFF2-40B4-BE49-F238E27FC236}">
                <a16:creationId xmlns:a16="http://schemas.microsoft.com/office/drawing/2014/main" id="{2D9EC0AD-F2AA-4C4E-9EA0-F1854DC98D5D}"/>
              </a:ext>
            </a:extLst>
          </p:cNvPr>
          <p:cNvSpPr/>
          <p:nvPr userDrawn="1"/>
        </p:nvSpPr>
        <p:spPr>
          <a:xfrm>
            <a:off x="3644414" y="2534928"/>
            <a:ext cx="122278" cy="122278"/>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Elipse 14">
            <a:extLst>
              <a:ext uri="{FF2B5EF4-FFF2-40B4-BE49-F238E27FC236}">
                <a16:creationId xmlns:a16="http://schemas.microsoft.com/office/drawing/2014/main" id="{44E546BE-1367-6640-B1CC-4F1A2C2822EF}"/>
              </a:ext>
            </a:extLst>
          </p:cNvPr>
          <p:cNvSpPr/>
          <p:nvPr userDrawn="1"/>
        </p:nvSpPr>
        <p:spPr>
          <a:xfrm>
            <a:off x="3585481" y="4249136"/>
            <a:ext cx="64069" cy="64069"/>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ipse 15">
            <a:extLst>
              <a:ext uri="{FF2B5EF4-FFF2-40B4-BE49-F238E27FC236}">
                <a16:creationId xmlns:a16="http://schemas.microsoft.com/office/drawing/2014/main" id="{192F6A71-1ADA-FC4B-9146-3ECDCF1BA350}"/>
              </a:ext>
            </a:extLst>
          </p:cNvPr>
          <p:cNvSpPr/>
          <p:nvPr userDrawn="1"/>
        </p:nvSpPr>
        <p:spPr>
          <a:xfrm>
            <a:off x="1110198" y="2676433"/>
            <a:ext cx="95264" cy="95264"/>
          </a:xfrm>
          <a:prstGeom prst="ellipse">
            <a:avLst/>
          </a:prstGeom>
          <a:solidFill>
            <a:srgbClr val="FFBD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Gráfico 43">
            <a:extLst>
              <a:ext uri="{FF2B5EF4-FFF2-40B4-BE49-F238E27FC236}">
                <a16:creationId xmlns:a16="http://schemas.microsoft.com/office/drawing/2014/main" id="{C6BC7724-7C2C-E149-B67E-9C90238645C3}"/>
              </a:ext>
            </a:extLst>
          </p:cNvPr>
          <p:cNvSpPr/>
          <p:nvPr userDrawn="1"/>
        </p:nvSpPr>
        <p:spPr>
          <a:xfrm flipH="1">
            <a:off x="1082640" y="5743678"/>
            <a:ext cx="1172359" cy="78968"/>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617F"/>
            </a:solidFill>
            <a:prstDash val="solid"/>
            <a:miter/>
          </a:ln>
        </p:spPr>
        <p:txBody>
          <a:bodyPr rtlCol="0" anchor="ctr"/>
          <a:lstStyle/>
          <a:p>
            <a:endParaRPr lang="en-US" dirty="0"/>
          </a:p>
        </p:txBody>
      </p:sp>
    </p:spTree>
    <p:extLst>
      <p:ext uri="{BB962C8B-B14F-4D97-AF65-F5344CB8AC3E}">
        <p14:creationId xmlns:p14="http://schemas.microsoft.com/office/powerpoint/2010/main" val="170988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Gráfico 43">
            <a:extLst>
              <a:ext uri="{FF2B5EF4-FFF2-40B4-BE49-F238E27FC236}">
                <a16:creationId xmlns:a16="http://schemas.microsoft.com/office/drawing/2014/main" id="{235D8EFE-D898-5F47-8448-ADA1B77302B9}"/>
              </a:ext>
            </a:extLst>
          </p:cNvPr>
          <p:cNvSpPr/>
          <p:nvPr userDrawn="1"/>
        </p:nvSpPr>
        <p:spPr>
          <a:xfrm>
            <a:off x="2796655" y="1008217"/>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8" name="Título 1">
            <a:extLst>
              <a:ext uri="{FF2B5EF4-FFF2-40B4-BE49-F238E27FC236}">
                <a16:creationId xmlns:a16="http://schemas.microsoft.com/office/drawing/2014/main" id="{58961FFB-CED7-974A-9AB3-3D995E278211}"/>
              </a:ext>
            </a:extLst>
          </p:cNvPr>
          <p:cNvSpPr>
            <a:spLocks noGrp="1"/>
          </p:cNvSpPr>
          <p:nvPr>
            <p:ph type="title" hasCustomPrompt="1"/>
          </p:nvPr>
        </p:nvSpPr>
        <p:spPr>
          <a:xfrm>
            <a:off x="3608995" y="799711"/>
            <a:ext cx="8205634" cy="646331"/>
          </a:xfrm>
        </p:spPr>
        <p:txBody>
          <a:bodyPr/>
          <a:lstStyle/>
          <a:p>
            <a:r>
              <a:rPr lang="es-MX" dirty="0"/>
              <a:t>Click to edit title</a:t>
            </a:r>
            <a:endParaRPr lang="en-US" dirty="0"/>
          </a:p>
        </p:txBody>
      </p:sp>
      <p:sp>
        <p:nvSpPr>
          <p:cNvPr id="9" name="Marcador de posición de imagen 8">
            <a:extLst>
              <a:ext uri="{FF2B5EF4-FFF2-40B4-BE49-F238E27FC236}">
                <a16:creationId xmlns:a16="http://schemas.microsoft.com/office/drawing/2014/main" id="{D12E8442-B181-DD40-A25F-6EE2C325A7FB}"/>
              </a:ext>
            </a:extLst>
          </p:cNvPr>
          <p:cNvSpPr>
            <a:spLocks noGrp="1"/>
          </p:cNvSpPr>
          <p:nvPr>
            <p:ph type="pic" sz="quarter" idx="10"/>
          </p:nvPr>
        </p:nvSpPr>
        <p:spPr>
          <a:xfrm>
            <a:off x="0" y="0"/>
            <a:ext cx="3154017" cy="6858000"/>
          </a:xfrm>
          <a:custGeom>
            <a:avLst/>
            <a:gdLst>
              <a:gd name="connsiteX0" fmla="*/ 0 w 3154017"/>
              <a:gd name="connsiteY0" fmla="*/ 0 h 6858000"/>
              <a:gd name="connsiteX1" fmla="*/ 3154017 w 3154017"/>
              <a:gd name="connsiteY1" fmla="*/ 0 h 6858000"/>
              <a:gd name="connsiteX2" fmla="*/ 3154017 w 3154017"/>
              <a:gd name="connsiteY2" fmla="*/ 6858000 h 6858000"/>
              <a:gd name="connsiteX3" fmla="*/ 0 w 315401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54017" h="6858000">
                <a:moveTo>
                  <a:pt x="0" y="0"/>
                </a:moveTo>
                <a:lnTo>
                  <a:pt x="3154017" y="0"/>
                </a:lnTo>
                <a:lnTo>
                  <a:pt x="3154017" y="6858000"/>
                </a:lnTo>
                <a:lnTo>
                  <a:pt x="0" y="6858000"/>
                </a:ln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
        <p:nvSpPr>
          <p:cNvPr id="10" name="Elipse 9">
            <a:extLst>
              <a:ext uri="{FF2B5EF4-FFF2-40B4-BE49-F238E27FC236}">
                <a16:creationId xmlns:a16="http://schemas.microsoft.com/office/drawing/2014/main" id="{F9FF772F-510B-E64E-B9F1-DD9E7F32B170}"/>
              </a:ext>
            </a:extLst>
          </p:cNvPr>
          <p:cNvSpPr/>
          <p:nvPr userDrawn="1"/>
        </p:nvSpPr>
        <p:spPr>
          <a:xfrm>
            <a:off x="9767778" y="735634"/>
            <a:ext cx="129501" cy="129501"/>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5655C3B7-147C-FC46-8C30-F82F6DC74692}"/>
              </a:ext>
            </a:extLst>
          </p:cNvPr>
          <p:cNvSpPr/>
          <p:nvPr userDrawn="1"/>
        </p:nvSpPr>
        <p:spPr>
          <a:xfrm>
            <a:off x="11776530" y="4339637"/>
            <a:ext cx="149138" cy="149138"/>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39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sp>
        <p:nvSpPr>
          <p:cNvPr id="3" name="Forma libre 2">
            <a:extLst>
              <a:ext uri="{FF2B5EF4-FFF2-40B4-BE49-F238E27FC236}">
                <a16:creationId xmlns:a16="http://schemas.microsoft.com/office/drawing/2014/main" id="{333223EE-0140-0E45-8258-3B6D90674363}"/>
              </a:ext>
            </a:extLst>
          </p:cNvPr>
          <p:cNvSpPr/>
          <p:nvPr userDrawn="1"/>
        </p:nvSpPr>
        <p:spPr>
          <a:xfrm rot="5400000">
            <a:off x="5937342" y="603344"/>
            <a:ext cx="6858000" cy="5651313"/>
          </a:xfrm>
          <a:custGeom>
            <a:avLst/>
            <a:gdLst>
              <a:gd name="connsiteX0" fmla="*/ 0 w 6858000"/>
              <a:gd name="connsiteY0" fmla="*/ 2222312 h 5651313"/>
              <a:gd name="connsiteX1" fmla="*/ 0 w 6858000"/>
              <a:gd name="connsiteY1" fmla="*/ 0 h 5651313"/>
              <a:gd name="connsiteX2" fmla="*/ 6858000 w 6858000"/>
              <a:gd name="connsiteY2" fmla="*/ 0 h 5651313"/>
              <a:gd name="connsiteX3" fmla="*/ 6857999 w 6858000"/>
              <a:gd name="connsiteY3" fmla="*/ 2222314 h 5651313"/>
              <a:gd name="connsiteX4" fmla="*/ 3428999 w 6858000"/>
              <a:gd name="connsiteY4" fmla="*/ 5651313 h 5651313"/>
              <a:gd name="connsiteX5" fmla="*/ 3429000 w 6858000"/>
              <a:gd name="connsiteY5" fmla="*/ 5651312 h 5651313"/>
              <a:gd name="connsiteX6" fmla="*/ 0 w 6858000"/>
              <a:gd name="connsiteY6" fmla="*/ 2222312 h 565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651313">
                <a:moveTo>
                  <a:pt x="0" y="2222312"/>
                </a:moveTo>
                <a:lnTo>
                  <a:pt x="0" y="0"/>
                </a:lnTo>
                <a:lnTo>
                  <a:pt x="6858000" y="0"/>
                </a:lnTo>
                <a:lnTo>
                  <a:pt x="6857999" y="2222314"/>
                </a:lnTo>
                <a:cubicBezTo>
                  <a:pt x="6857999" y="4116097"/>
                  <a:pt x="5322783" y="5651313"/>
                  <a:pt x="3428999" y="5651313"/>
                </a:cubicBezTo>
                <a:lnTo>
                  <a:pt x="3429000" y="5651312"/>
                </a:lnTo>
                <a:cubicBezTo>
                  <a:pt x="1535216" y="5651312"/>
                  <a:pt x="0" y="4116096"/>
                  <a:pt x="0" y="2222312"/>
                </a:cubicBezTo>
                <a:close/>
              </a:path>
            </a:pathLst>
          </a:cu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Marcador de posición de imagen 6">
            <a:extLst>
              <a:ext uri="{FF2B5EF4-FFF2-40B4-BE49-F238E27FC236}">
                <a16:creationId xmlns:a16="http://schemas.microsoft.com/office/drawing/2014/main" id="{3F999E0C-5843-434D-8904-49027EB336D8}"/>
              </a:ext>
            </a:extLst>
          </p:cNvPr>
          <p:cNvSpPr>
            <a:spLocks noGrp="1"/>
          </p:cNvSpPr>
          <p:nvPr>
            <p:ph type="pic" sz="quarter" idx="10"/>
          </p:nvPr>
        </p:nvSpPr>
        <p:spPr>
          <a:xfrm>
            <a:off x="0" y="1"/>
            <a:ext cx="9718380" cy="6858000"/>
          </a:xfrm>
          <a:custGeom>
            <a:avLst/>
            <a:gdLst>
              <a:gd name="connsiteX0" fmla="*/ 0 w 9718380"/>
              <a:gd name="connsiteY0" fmla="*/ 0 h 6858000"/>
              <a:gd name="connsiteX1" fmla="*/ 6289381 w 9718380"/>
              <a:gd name="connsiteY1" fmla="*/ 0 h 6858000"/>
              <a:gd name="connsiteX2" fmla="*/ 9718380 w 9718380"/>
              <a:gd name="connsiteY2" fmla="*/ 3429000 h 6858000"/>
              <a:gd name="connsiteX3" fmla="*/ 6289381 w 9718380"/>
              <a:gd name="connsiteY3" fmla="*/ 6858000 h 6858000"/>
              <a:gd name="connsiteX4" fmla="*/ 0 w 9718380"/>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8380" h="6858000">
                <a:moveTo>
                  <a:pt x="0" y="0"/>
                </a:moveTo>
                <a:lnTo>
                  <a:pt x="6289381" y="0"/>
                </a:lnTo>
                <a:cubicBezTo>
                  <a:pt x="8183165" y="0"/>
                  <a:pt x="9718380" y="1535216"/>
                  <a:pt x="9718380" y="3429000"/>
                </a:cubicBezTo>
                <a:cubicBezTo>
                  <a:pt x="9718380" y="5322784"/>
                  <a:pt x="8183165" y="6858000"/>
                  <a:pt x="6289381" y="6858000"/>
                </a:cubicBezTo>
                <a:lnTo>
                  <a:pt x="0" y="6857999"/>
                </a:lnTo>
                <a:close/>
              </a:path>
            </a:pathLst>
          </a:custGeom>
          <a:pattFill prst="pct5">
            <a:fgClr>
              <a:srgbClr val="9E66B5"/>
            </a:fgClr>
            <a:bgClr>
              <a:schemeClr val="bg1"/>
            </a:bgClr>
          </a:pattFill>
        </p:spPr>
        <p:txBody>
          <a:bodyPr wrap="square" anchor="ctr">
            <a:noAutofit/>
          </a:bodyPr>
          <a:lstStyle>
            <a:lvl1pPr marL="0" indent="0" algn="ctr">
              <a:buNone/>
              <a:defRPr sz="1200"/>
            </a:lvl1pPr>
          </a:lstStyle>
          <a:p>
            <a:endParaRPr lang="en-US" dirty="0"/>
          </a:p>
        </p:txBody>
      </p:sp>
    </p:spTree>
    <p:extLst>
      <p:ext uri="{BB962C8B-B14F-4D97-AF65-F5344CB8AC3E}">
        <p14:creationId xmlns:p14="http://schemas.microsoft.com/office/powerpoint/2010/main" val="306902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ADD0ED6F-B5A4-6949-81D6-7DD9ECD7BB12}"/>
              </a:ext>
            </a:extLst>
          </p:cNvPr>
          <p:cNvSpPr/>
          <p:nvPr/>
        </p:nvSpPr>
        <p:spPr>
          <a:xfrm>
            <a:off x="11185517" y="6381750"/>
            <a:ext cx="192706" cy="192704"/>
          </a:xfrm>
          <a:prstGeom prst="ellipse">
            <a:avLst/>
          </a:prstGeom>
          <a:noFill/>
          <a:ln w="6350">
            <a:solidFill>
              <a:srgbClr val="07C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 name="Gráfico 43">
            <a:extLst>
              <a:ext uri="{FF2B5EF4-FFF2-40B4-BE49-F238E27FC236}">
                <a16:creationId xmlns:a16="http://schemas.microsoft.com/office/drawing/2014/main" id="{D224F60E-CE4C-684C-B349-DE18A4286D59}"/>
              </a:ext>
            </a:extLst>
          </p:cNvPr>
          <p:cNvSpPr/>
          <p:nvPr userDrawn="1"/>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6" name="Rectangle 50">
            <a:extLst>
              <a:ext uri="{FF2B5EF4-FFF2-40B4-BE49-F238E27FC236}">
                <a16:creationId xmlns:a16="http://schemas.microsoft.com/office/drawing/2014/main" id="{C4CF7460-F017-594D-8A8B-F64A5D4E90BB}"/>
              </a:ext>
            </a:extLst>
          </p:cNvPr>
          <p:cNvSpPr/>
          <p:nvPr userDrawn="1"/>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rgbClr val="9E66B5"/>
                </a:solidFill>
                <a:latin typeface="Poppins" pitchFamily="2" charset="77"/>
                <a:ea typeface="Source Sans Pro SemiBold" panose="020B0503030403020204" pitchFamily="34" charset="0"/>
                <a:cs typeface="Poppins" pitchFamily="2" charset="77"/>
              </a:rPr>
              <a:pPr lvl="0" algn="ctr"/>
              <a:t>‹Nº›</a:t>
            </a:fld>
            <a:endParaRPr lang="en-US" sz="700" dirty="0">
              <a:solidFill>
                <a:srgbClr val="9E66B5"/>
              </a:solidFill>
              <a:latin typeface="Poppins" pitchFamily="2" charset="77"/>
              <a:ea typeface="Source Sans Pro SemiBold" panose="020B0503030403020204" pitchFamily="34" charset="0"/>
              <a:cs typeface="Poppins" pitchFamily="2" charset="77"/>
            </a:endParaRPr>
          </a:p>
        </p:txBody>
      </p:sp>
      <p:sp>
        <p:nvSpPr>
          <p:cNvPr id="7" name="Gráfico 43">
            <a:extLst>
              <a:ext uri="{FF2B5EF4-FFF2-40B4-BE49-F238E27FC236}">
                <a16:creationId xmlns:a16="http://schemas.microsoft.com/office/drawing/2014/main" id="{A42B8149-CF5C-E84F-BB53-D767B6A33B76}"/>
              </a:ext>
            </a:extLst>
          </p:cNvPr>
          <p:cNvSpPr/>
          <p:nvPr userDrawn="1"/>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10" name="Marcador de título 7">
            <a:extLst>
              <a:ext uri="{FF2B5EF4-FFF2-40B4-BE49-F238E27FC236}">
                <a16:creationId xmlns:a16="http://schemas.microsoft.com/office/drawing/2014/main" id="{060046EA-4A57-474C-844B-DD70F31D4A51}"/>
              </a:ext>
            </a:extLst>
          </p:cNvPr>
          <p:cNvSpPr>
            <a:spLocks noGrp="1"/>
          </p:cNvSpPr>
          <p:nvPr>
            <p:ph type="title"/>
          </p:nvPr>
        </p:nvSpPr>
        <p:spPr>
          <a:xfrm>
            <a:off x="801322" y="799711"/>
            <a:ext cx="10515600" cy="646331"/>
          </a:xfrm>
          <a:prstGeom prst="rect">
            <a:avLst/>
          </a:prstGeom>
          <a:noFill/>
        </p:spPr>
        <p:txBody>
          <a:bodyPr wrap="square" lIns="0" rtlCol="0" anchor="t">
            <a:spAutoFit/>
          </a:bodyPr>
          <a:lstStyle/>
          <a:p>
            <a:pPr marL="0" lvl="0"/>
            <a:r>
              <a:rPr lang="es-MX" dirty="0"/>
              <a:t>Click to edit title</a:t>
            </a:r>
            <a:endParaRPr lang="en-US" dirty="0"/>
          </a:p>
        </p:txBody>
      </p:sp>
    </p:spTree>
    <p:extLst>
      <p:ext uri="{BB962C8B-B14F-4D97-AF65-F5344CB8AC3E}">
        <p14:creationId xmlns:p14="http://schemas.microsoft.com/office/powerpoint/2010/main" val="368075986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71"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xStyles>
    <p:titleStyle>
      <a:lvl1pPr algn="l" defTabSz="914400" rtl="0" eaLnBrk="1" latinLnBrk="0" hangingPunct="1">
        <a:lnSpc>
          <a:spcPct val="90000"/>
        </a:lnSpc>
        <a:spcBef>
          <a:spcPct val="0"/>
        </a:spcBef>
        <a:buNone/>
        <a:defRPr lang="en-US" sz="4000" kern="1200" dirty="0" smtClean="0">
          <a:solidFill>
            <a:srgbClr val="9E66B5"/>
          </a:solidFill>
          <a:latin typeface="Capriola" panose="02010603030502060004" pitchFamily="2" charset="77"/>
          <a:ea typeface="+mn-ea"/>
          <a:cs typeface="Abad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a:extLst>
              <a:ext uri="{FF2B5EF4-FFF2-40B4-BE49-F238E27FC236}">
                <a16:creationId xmlns:a16="http://schemas.microsoft.com/office/drawing/2014/main" id="{FAAB3851-A08B-8444-BFE3-D1B878E4E2D4}"/>
              </a:ext>
            </a:extLst>
          </p:cNvPr>
          <p:cNvPicPr>
            <a:picLocks noChangeAspect="1"/>
          </p:cNvPicPr>
          <p:nvPr/>
        </p:nvPicPr>
        <p:blipFill>
          <a:blip r:embed="rId2">
            <a:lum bright="100000"/>
          </a:blip>
          <a:stretch>
            <a:fillRect/>
          </a:stretch>
        </p:blipFill>
        <p:spPr>
          <a:xfrm rot="19258656">
            <a:off x="18291633" y="1755782"/>
            <a:ext cx="1186185" cy="156420"/>
          </a:xfrm>
          <a:prstGeom prst="rect">
            <a:avLst/>
          </a:prstGeom>
        </p:spPr>
      </p:pic>
      <p:sp>
        <p:nvSpPr>
          <p:cNvPr id="2" name="Título 1">
            <a:extLst>
              <a:ext uri="{FF2B5EF4-FFF2-40B4-BE49-F238E27FC236}">
                <a16:creationId xmlns:a16="http://schemas.microsoft.com/office/drawing/2014/main" id="{648B4AF5-917D-FF40-BFEA-9FB3ED523F42}"/>
              </a:ext>
            </a:extLst>
          </p:cNvPr>
          <p:cNvSpPr>
            <a:spLocks noGrp="1"/>
          </p:cNvSpPr>
          <p:nvPr>
            <p:ph type="title"/>
          </p:nvPr>
        </p:nvSpPr>
        <p:spPr>
          <a:xfrm>
            <a:off x="1019498" y="2461514"/>
            <a:ext cx="5711386" cy="1634886"/>
          </a:xfrm>
        </p:spPr>
        <p:txBody>
          <a:bodyPr/>
          <a:lstStyle/>
          <a:p>
            <a:r>
              <a:rPr lang="en-US" dirty="0"/>
              <a:t>eLetto</a:t>
            </a:r>
          </a:p>
        </p:txBody>
      </p:sp>
      <p:sp>
        <p:nvSpPr>
          <p:cNvPr id="3" name="Marcador de texto 2">
            <a:extLst>
              <a:ext uri="{FF2B5EF4-FFF2-40B4-BE49-F238E27FC236}">
                <a16:creationId xmlns:a16="http://schemas.microsoft.com/office/drawing/2014/main" id="{D58ECF8C-1983-414B-A256-CDFE8029E12D}"/>
              </a:ext>
            </a:extLst>
          </p:cNvPr>
          <p:cNvSpPr>
            <a:spLocks noGrp="1"/>
          </p:cNvSpPr>
          <p:nvPr>
            <p:ph type="body" sz="quarter" idx="10"/>
          </p:nvPr>
        </p:nvSpPr>
        <p:spPr>
          <a:xfrm>
            <a:off x="652549" y="4141504"/>
            <a:ext cx="5443451" cy="291618"/>
          </a:xfrm>
        </p:spPr>
        <p:txBody>
          <a:bodyPr/>
          <a:lstStyle/>
          <a:p>
            <a:pPr algn="ctr"/>
            <a:r>
              <a:rPr lang="en-US" dirty="0"/>
              <a:t>eCourse and Webinar Presentation Template</a:t>
            </a:r>
          </a:p>
        </p:txBody>
      </p:sp>
      <p:sp>
        <p:nvSpPr>
          <p:cNvPr id="5" name="Marcador de posición de imagen 4">
            <a:extLst>
              <a:ext uri="{FF2B5EF4-FFF2-40B4-BE49-F238E27FC236}">
                <a16:creationId xmlns:a16="http://schemas.microsoft.com/office/drawing/2014/main" id="{D15EADF6-9DF3-1649-9461-E6FB31BD99DE}"/>
              </a:ext>
            </a:extLst>
          </p:cNvPr>
          <p:cNvSpPr>
            <a:spLocks noGrp="1"/>
          </p:cNvSpPr>
          <p:nvPr>
            <p:ph type="pic" sz="quarter" idx="11"/>
          </p:nvPr>
        </p:nvSpPr>
        <p:spPr/>
      </p:sp>
    </p:spTree>
    <p:extLst>
      <p:ext uri="{BB962C8B-B14F-4D97-AF65-F5344CB8AC3E}">
        <p14:creationId xmlns:p14="http://schemas.microsoft.com/office/powerpoint/2010/main" val="127011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0646D9B-96BF-0B45-B2CA-0B3B5963C8FC}"/>
              </a:ext>
            </a:extLst>
          </p:cNvPr>
          <p:cNvSpPr>
            <a:spLocks noGrp="1"/>
          </p:cNvSpPr>
          <p:nvPr>
            <p:ph type="title"/>
          </p:nvPr>
        </p:nvSpPr>
        <p:spPr>
          <a:xfrm>
            <a:off x="801322" y="799711"/>
            <a:ext cx="3770678" cy="1200329"/>
          </a:xfrm>
        </p:spPr>
        <p:txBody>
          <a:bodyPr/>
          <a:lstStyle/>
          <a:p>
            <a:r>
              <a:rPr lang="en-US" dirty="0"/>
              <a:t>Case</a:t>
            </a:r>
            <a:br>
              <a:rPr lang="en-US" dirty="0"/>
            </a:br>
            <a:r>
              <a:rPr lang="en-US" dirty="0"/>
              <a:t>study</a:t>
            </a:r>
          </a:p>
        </p:txBody>
      </p:sp>
      <p:grpSp>
        <p:nvGrpSpPr>
          <p:cNvPr id="7" name="Grupo 6">
            <a:extLst>
              <a:ext uri="{FF2B5EF4-FFF2-40B4-BE49-F238E27FC236}">
                <a16:creationId xmlns:a16="http://schemas.microsoft.com/office/drawing/2014/main" id="{2D62E5A3-BAA8-ED4C-966B-D234B0D0F9C3}"/>
              </a:ext>
            </a:extLst>
          </p:cNvPr>
          <p:cNvGrpSpPr/>
          <p:nvPr/>
        </p:nvGrpSpPr>
        <p:grpSpPr>
          <a:xfrm>
            <a:off x="4721174" y="662708"/>
            <a:ext cx="6885248" cy="2127506"/>
            <a:chOff x="4721174" y="295064"/>
            <a:chExt cx="6885248" cy="2127506"/>
          </a:xfrm>
        </p:grpSpPr>
        <p:graphicFrame>
          <p:nvGraphicFramePr>
            <p:cNvPr id="8" name="Gráfico 7">
              <a:extLst>
                <a:ext uri="{FF2B5EF4-FFF2-40B4-BE49-F238E27FC236}">
                  <a16:creationId xmlns:a16="http://schemas.microsoft.com/office/drawing/2014/main" id="{30C2D7B1-F09E-EB41-8E23-D364340F8897}"/>
                </a:ext>
              </a:extLst>
            </p:cNvPr>
            <p:cNvGraphicFramePr/>
            <p:nvPr>
              <p:extLst>
                <p:ext uri="{D42A27DB-BD31-4B8C-83A1-F6EECF244321}">
                  <p14:modId xmlns:p14="http://schemas.microsoft.com/office/powerpoint/2010/main" val="745854492"/>
                </p:ext>
              </p:extLst>
            </p:nvPr>
          </p:nvGraphicFramePr>
          <p:xfrm>
            <a:off x="4721174" y="295064"/>
            <a:ext cx="3552960" cy="2127506"/>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Conector recto 8">
              <a:extLst>
                <a:ext uri="{FF2B5EF4-FFF2-40B4-BE49-F238E27FC236}">
                  <a16:creationId xmlns:a16="http://schemas.microsoft.com/office/drawing/2014/main" id="{3DCABCEF-7618-A14C-AF7A-61536BD2E6AD}"/>
                </a:ext>
              </a:extLst>
            </p:cNvPr>
            <p:cNvCxnSpPr>
              <a:cxnSpLocks/>
            </p:cNvCxnSpPr>
            <p:nvPr/>
          </p:nvCxnSpPr>
          <p:spPr>
            <a:xfrm>
              <a:off x="7233558" y="1358817"/>
              <a:ext cx="930728" cy="0"/>
            </a:xfrm>
            <a:prstGeom prst="line">
              <a:avLst/>
            </a:prstGeom>
            <a:ln>
              <a:solidFill>
                <a:srgbClr val="9E66B5"/>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D5EC473A-382C-3C4B-BD88-279FC71AB20C}"/>
                </a:ext>
              </a:extLst>
            </p:cNvPr>
            <p:cNvSpPr txBox="1"/>
            <p:nvPr/>
          </p:nvSpPr>
          <p:spPr>
            <a:xfrm>
              <a:off x="8341304" y="679785"/>
              <a:ext cx="3265118" cy="1358064"/>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a:t>
              </a:r>
              <a:br>
                <a:rPr lang="en-US" sz="1400" dirty="0">
                  <a:solidFill>
                    <a:schemeClr val="bg1">
                      <a:lumMod val="50000"/>
                    </a:schemeClr>
                  </a:solidFill>
                  <a:latin typeface="Poppins ExtraLight" pitchFamily="2" charset="77"/>
                  <a:cs typeface="Poppins ExtraLight" pitchFamily="2" charset="77"/>
                </a:rPr>
              </a:br>
              <a:r>
                <a:rPr lang="en-US" sz="1400" dirty="0">
                  <a:solidFill>
                    <a:schemeClr val="bg1">
                      <a:lumMod val="50000"/>
                    </a:schemeClr>
                  </a:solidFill>
                  <a:latin typeface="Poppins ExtraLight" pitchFamily="2" charset="77"/>
                  <a:cs typeface="Poppins ExtraLight" pitchFamily="2" charset="77"/>
                </a:rPr>
                <a:t>leo. Etiam tincidunt ante eu lacus. Praesent convallis magna tortor, vitae elementum nulla semper sed. </a:t>
              </a:r>
            </a:p>
          </p:txBody>
        </p:sp>
        <p:cxnSp>
          <p:nvCxnSpPr>
            <p:cNvPr id="11" name="Conector recto 10">
              <a:extLst>
                <a:ext uri="{FF2B5EF4-FFF2-40B4-BE49-F238E27FC236}">
                  <a16:creationId xmlns:a16="http://schemas.microsoft.com/office/drawing/2014/main" id="{7CD63657-ACB9-204F-9D63-4472B1302378}"/>
                </a:ext>
              </a:extLst>
            </p:cNvPr>
            <p:cNvCxnSpPr>
              <a:cxnSpLocks/>
            </p:cNvCxnSpPr>
            <p:nvPr/>
          </p:nvCxnSpPr>
          <p:spPr>
            <a:xfrm>
              <a:off x="8164286" y="448511"/>
              <a:ext cx="0" cy="1820612"/>
            </a:xfrm>
            <a:prstGeom prst="line">
              <a:avLst/>
            </a:prstGeom>
            <a:ln>
              <a:solidFill>
                <a:srgbClr val="9E66B5"/>
              </a:solidFill>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03CA19D4-AD1C-854D-98D9-A5774D2A5820}"/>
                </a:ext>
              </a:extLst>
            </p:cNvPr>
            <p:cNvSpPr txBox="1"/>
            <p:nvPr/>
          </p:nvSpPr>
          <p:spPr>
            <a:xfrm>
              <a:off x="5924829" y="841128"/>
              <a:ext cx="1274334" cy="838435"/>
            </a:xfrm>
            <a:prstGeom prst="rect">
              <a:avLst/>
            </a:prstGeom>
            <a:noFill/>
          </p:spPr>
          <p:txBody>
            <a:bodyPr wrap="square" lIns="0" rtlCol="0" anchor="ctr">
              <a:spAutoFit/>
            </a:bodyPr>
            <a:lstStyle/>
            <a:p>
              <a:pPr algn="ctr">
                <a:lnSpc>
                  <a:spcPct val="150000"/>
                </a:lnSpc>
              </a:pPr>
              <a:r>
                <a:rPr lang="en-US" sz="3600" dirty="0">
                  <a:solidFill>
                    <a:srgbClr val="9E66B5"/>
                  </a:solidFill>
                  <a:latin typeface="Capriola" panose="02010603030502060004" pitchFamily="2" charset="77"/>
                  <a:cs typeface="Poppins ExtraLight" pitchFamily="2" charset="77"/>
                </a:rPr>
                <a:t>60</a:t>
              </a:r>
              <a:r>
                <a:rPr lang="en-US" sz="2400" dirty="0">
                  <a:solidFill>
                    <a:srgbClr val="9E66B5"/>
                  </a:solidFill>
                  <a:latin typeface="Capriola" panose="02010603030502060004" pitchFamily="2" charset="77"/>
                  <a:cs typeface="Poppins ExtraLight" pitchFamily="2" charset="77"/>
                </a:rPr>
                <a:t>%</a:t>
              </a:r>
              <a:endParaRPr lang="en-US" sz="3600" dirty="0">
                <a:solidFill>
                  <a:srgbClr val="9E66B5"/>
                </a:solidFill>
                <a:latin typeface="Capriola" panose="02010603030502060004" pitchFamily="2" charset="77"/>
                <a:cs typeface="Poppins ExtraLight" pitchFamily="2" charset="77"/>
              </a:endParaRPr>
            </a:p>
          </p:txBody>
        </p:sp>
      </p:grpSp>
      <p:grpSp>
        <p:nvGrpSpPr>
          <p:cNvPr id="13" name="Grupo 12">
            <a:extLst>
              <a:ext uri="{FF2B5EF4-FFF2-40B4-BE49-F238E27FC236}">
                <a16:creationId xmlns:a16="http://schemas.microsoft.com/office/drawing/2014/main" id="{1D6448A1-B084-2643-8F0A-0C24BC2346BF}"/>
              </a:ext>
            </a:extLst>
          </p:cNvPr>
          <p:cNvGrpSpPr/>
          <p:nvPr/>
        </p:nvGrpSpPr>
        <p:grpSpPr>
          <a:xfrm>
            <a:off x="5494083" y="3370454"/>
            <a:ext cx="6132725" cy="2855588"/>
            <a:chOff x="5494083" y="3167254"/>
            <a:chExt cx="6132725" cy="2855588"/>
          </a:xfrm>
        </p:grpSpPr>
        <p:sp>
          <p:nvSpPr>
            <p:cNvPr id="15" name="CuadroTexto 14">
              <a:extLst>
                <a:ext uri="{FF2B5EF4-FFF2-40B4-BE49-F238E27FC236}">
                  <a16:creationId xmlns:a16="http://schemas.microsoft.com/office/drawing/2014/main" id="{B5FBE436-7258-A140-BECE-D5A301C79078}"/>
                </a:ext>
              </a:extLst>
            </p:cNvPr>
            <p:cNvSpPr txBox="1"/>
            <p:nvPr/>
          </p:nvSpPr>
          <p:spPr>
            <a:xfrm>
              <a:off x="5576321" y="3167254"/>
              <a:ext cx="6050487" cy="711733"/>
            </a:xfrm>
            <a:prstGeom prst="rect">
              <a:avLst/>
            </a:prstGeom>
            <a:noFill/>
          </p:spPr>
          <p:txBody>
            <a:bodyPr wrap="square" lIns="0" rtlCol="0">
              <a:spAutoFit/>
            </a:bodyPr>
            <a:lstStyle/>
            <a:p>
              <a:pPr>
                <a:lnSpc>
                  <a:spcPct val="150000"/>
                </a:lnSpc>
              </a:pPr>
              <a:r>
                <a:rPr lang="en-US" sz="1400" dirty="0">
                  <a:solidFill>
                    <a:srgbClr val="07C6C7"/>
                  </a:solidFill>
                  <a:latin typeface="Poppins ExtraLight" pitchFamily="2" charset="77"/>
                  <a:cs typeface="Poppins ExtraLight" pitchFamily="2" charset="77"/>
                </a:rPr>
                <a:t>Etiam vel euismod libero. Nunc et leo. Etiam tincidunt ante eu lacus fermentum, vel tincidunt mi eleifend. Integer ligula augue, tincidunt.</a:t>
              </a:r>
            </a:p>
          </p:txBody>
        </p:sp>
        <p:graphicFrame>
          <p:nvGraphicFramePr>
            <p:cNvPr id="16" name="Gráfico 15">
              <a:extLst>
                <a:ext uri="{FF2B5EF4-FFF2-40B4-BE49-F238E27FC236}">
                  <a16:creationId xmlns:a16="http://schemas.microsoft.com/office/drawing/2014/main" id="{368D651D-A690-9145-B773-B363375DA232}"/>
                </a:ext>
              </a:extLst>
            </p:cNvPr>
            <p:cNvGraphicFramePr/>
            <p:nvPr>
              <p:extLst>
                <p:ext uri="{D42A27DB-BD31-4B8C-83A1-F6EECF244321}">
                  <p14:modId xmlns:p14="http://schemas.microsoft.com/office/powerpoint/2010/main" val="2814161440"/>
                </p:ext>
              </p:extLst>
            </p:nvPr>
          </p:nvGraphicFramePr>
          <p:xfrm>
            <a:off x="5494083" y="3922529"/>
            <a:ext cx="6050487" cy="2100313"/>
          </p:xfrm>
          <a:graphic>
            <a:graphicData uri="http://schemas.openxmlformats.org/drawingml/2006/chart">
              <c:chart xmlns:c="http://schemas.openxmlformats.org/drawingml/2006/chart" xmlns:r="http://schemas.openxmlformats.org/officeDocument/2006/relationships" r:id="rId3"/>
            </a:graphicData>
          </a:graphic>
        </p:graphicFrame>
      </p:grpSp>
      <p:sp>
        <p:nvSpPr>
          <p:cNvPr id="4" name="Marcador de posición de imagen 3">
            <a:extLst>
              <a:ext uri="{FF2B5EF4-FFF2-40B4-BE49-F238E27FC236}">
                <a16:creationId xmlns:a16="http://schemas.microsoft.com/office/drawing/2014/main" id="{7D2F4D94-1997-7D46-8C74-0BECB930F39F}"/>
              </a:ext>
            </a:extLst>
          </p:cNvPr>
          <p:cNvSpPr>
            <a:spLocks noGrp="1"/>
          </p:cNvSpPr>
          <p:nvPr>
            <p:ph type="pic" sz="quarter" idx="10"/>
          </p:nvPr>
        </p:nvSpPr>
        <p:spPr/>
      </p:sp>
      <p:sp>
        <p:nvSpPr>
          <p:cNvPr id="14" name="CuadroTexto 13">
            <a:extLst>
              <a:ext uri="{FF2B5EF4-FFF2-40B4-BE49-F238E27FC236}">
                <a16:creationId xmlns:a16="http://schemas.microsoft.com/office/drawing/2014/main" id="{EC49DD2F-F196-5F47-B8D6-89EE4A5F8CB5}"/>
              </a:ext>
            </a:extLst>
          </p:cNvPr>
          <p:cNvSpPr txBox="1"/>
          <p:nvPr/>
        </p:nvSpPr>
        <p:spPr>
          <a:xfrm>
            <a:off x="1238204" y="4428045"/>
            <a:ext cx="2856880" cy="1358064"/>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Integer.</a:t>
            </a:r>
          </a:p>
        </p:txBody>
      </p:sp>
    </p:spTree>
    <p:extLst>
      <p:ext uri="{BB962C8B-B14F-4D97-AF65-F5344CB8AC3E}">
        <p14:creationId xmlns:p14="http://schemas.microsoft.com/office/powerpoint/2010/main" val="136771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B4E948CF-901A-3845-9811-B49BEA32A519}"/>
              </a:ext>
            </a:extLst>
          </p:cNvPr>
          <p:cNvSpPr>
            <a:spLocks noGrp="1"/>
          </p:cNvSpPr>
          <p:nvPr>
            <p:ph type="pic" sz="quarter" idx="10"/>
          </p:nvPr>
        </p:nvSpPr>
        <p:spPr/>
      </p:sp>
      <p:sp>
        <p:nvSpPr>
          <p:cNvPr id="3" name="Título 2">
            <a:extLst>
              <a:ext uri="{FF2B5EF4-FFF2-40B4-BE49-F238E27FC236}">
                <a16:creationId xmlns:a16="http://schemas.microsoft.com/office/drawing/2014/main" id="{A9E65C20-B2F3-2443-8F56-67D303812C2F}"/>
              </a:ext>
            </a:extLst>
          </p:cNvPr>
          <p:cNvSpPr>
            <a:spLocks noGrp="1"/>
          </p:cNvSpPr>
          <p:nvPr>
            <p:ph type="title"/>
          </p:nvPr>
        </p:nvSpPr>
        <p:spPr>
          <a:xfrm>
            <a:off x="801322" y="799711"/>
            <a:ext cx="3516678" cy="1200329"/>
          </a:xfrm>
        </p:spPr>
        <p:txBody>
          <a:bodyPr/>
          <a:lstStyle/>
          <a:p>
            <a:r>
              <a:rPr lang="en-US" dirty="0"/>
              <a:t>About the</a:t>
            </a:r>
            <a:br>
              <a:rPr lang="en-US" dirty="0"/>
            </a:br>
            <a:r>
              <a:rPr lang="en-US" dirty="0"/>
              <a:t>webinar</a:t>
            </a:r>
          </a:p>
        </p:txBody>
      </p:sp>
      <p:sp>
        <p:nvSpPr>
          <p:cNvPr id="5" name="Rectángulo redondeado 4">
            <a:extLst>
              <a:ext uri="{FF2B5EF4-FFF2-40B4-BE49-F238E27FC236}">
                <a16:creationId xmlns:a16="http://schemas.microsoft.com/office/drawing/2014/main" id="{89FA5652-1986-7A41-8ECF-875BC53750F0}"/>
              </a:ext>
            </a:extLst>
          </p:cNvPr>
          <p:cNvSpPr/>
          <p:nvPr/>
        </p:nvSpPr>
        <p:spPr>
          <a:xfrm>
            <a:off x="766763" y="2267711"/>
            <a:ext cx="10611460" cy="3825113"/>
          </a:xfrm>
          <a:prstGeom prst="roundRect">
            <a:avLst>
              <a:gd name="adj" fmla="val 3594"/>
            </a:avLst>
          </a:prstGeom>
          <a:solidFill>
            <a:schemeClr val="bg1"/>
          </a:solidFill>
          <a:ln>
            <a:noFill/>
          </a:ln>
          <a:effectLst>
            <a:outerShdw blurRad="254000" dist="88900" dir="2700000" algn="tl" rotWithShape="0">
              <a:srgbClr val="0097D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 name="Forma libre 5">
            <a:extLst>
              <a:ext uri="{FF2B5EF4-FFF2-40B4-BE49-F238E27FC236}">
                <a16:creationId xmlns:a16="http://schemas.microsoft.com/office/drawing/2014/main" id="{1702F56D-7E3F-2843-B347-0D510D28CE3B}"/>
              </a:ext>
            </a:extLst>
          </p:cNvPr>
          <p:cNvSpPr/>
          <p:nvPr/>
        </p:nvSpPr>
        <p:spPr>
          <a:xfrm>
            <a:off x="5489536" y="2772959"/>
            <a:ext cx="5888687" cy="2883858"/>
          </a:xfrm>
          <a:custGeom>
            <a:avLst/>
            <a:gdLst>
              <a:gd name="connsiteX0" fmla="*/ 244863 w 6213423"/>
              <a:gd name="connsiteY0" fmla="*/ 0 h 3484584"/>
              <a:gd name="connsiteX1" fmla="*/ 6213423 w 6213423"/>
              <a:gd name="connsiteY1" fmla="*/ 0 h 3484584"/>
              <a:gd name="connsiteX2" fmla="*/ 6213423 w 6213423"/>
              <a:gd name="connsiteY2" fmla="*/ 3484584 h 3484584"/>
              <a:gd name="connsiteX3" fmla="*/ 244863 w 6213423"/>
              <a:gd name="connsiteY3" fmla="*/ 3484584 h 3484584"/>
              <a:gd name="connsiteX4" fmla="*/ 0 w 6213423"/>
              <a:gd name="connsiteY4" fmla="*/ 3239722 h 3484584"/>
              <a:gd name="connsiteX5" fmla="*/ 0 w 6213423"/>
              <a:gd name="connsiteY5" fmla="*/ 244862 h 3484584"/>
              <a:gd name="connsiteX6" fmla="*/ 244863 w 6213423"/>
              <a:gd name="connsiteY6" fmla="*/ 0 h 348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13423" h="3484584">
                <a:moveTo>
                  <a:pt x="244863" y="0"/>
                </a:moveTo>
                <a:lnTo>
                  <a:pt x="6213423" y="0"/>
                </a:lnTo>
                <a:lnTo>
                  <a:pt x="6213423" y="3484584"/>
                </a:lnTo>
                <a:lnTo>
                  <a:pt x="244863" y="3484584"/>
                </a:lnTo>
                <a:cubicBezTo>
                  <a:pt x="109628" y="3484584"/>
                  <a:pt x="0" y="3374956"/>
                  <a:pt x="0" y="3239722"/>
                </a:cubicBezTo>
                <a:lnTo>
                  <a:pt x="0" y="244862"/>
                </a:lnTo>
                <a:cubicBezTo>
                  <a:pt x="0" y="109628"/>
                  <a:pt x="109628" y="0"/>
                  <a:pt x="244863" y="0"/>
                </a:cubicBezTo>
                <a:close/>
              </a:path>
            </a:pathLst>
          </a:custGeom>
          <a:solidFill>
            <a:srgbClr val="FFBD38"/>
          </a:solidFill>
          <a:ln>
            <a:noFill/>
          </a:ln>
          <a:effectLst>
            <a:outerShdw blurRad="254000" dist="88900" dir="2700000" algn="tl" rotWithShape="0">
              <a:srgbClr val="FFD12A">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dirty="0"/>
          </a:p>
        </p:txBody>
      </p:sp>
      <p:sp>
        <p:nvSpPr>
          <p:cNvPr id="7" name="CuadroTexto 6">
            <a:extLst>
              <a:ext uri="{FF2B5EF4-FFF2-40B4-BE49-F238E27FC236}">
                <a16:creationId xmlns:a16="http://schemas.microsoft.com/office/drawing/2014/main" id="{C852765F-BC3C-1549-9080-1EAAC7FE44B1}"/>
              </a:ext>
            </a:extLst>
          </p:cNvPr>
          <p:cNvSpPr txBox="1"/>
          <p:nvPr/>
        </p:nvSpPr>
        <p:spPr>
          <a:xfrm>
            <a:off x="5993086" y="3233883"/>
            <a:ext cx="5073631" cy="1711879"/>
          </a:xfrm>
          <a:prstGeom prst="rect">
            <a:avLst/>
          </a:prstGeom>
          <a:noFill/>
        </p:spPr>
        <p:txBody>
          <a:bodyPr wrap="square" lIns="0" rtlCol="0" anchor="ctr">
            <a:spAutoFit/>
          </a:bodyPr>
          <a:lstStyle/>
          <a:p>
            <a:pPr>
              <a:lnSpc>
                <a:spcPct val="150000"/>
              </a:lnSpc>
            </a:pPr>
            <a:r>
              <a:rPr lang="en-US" dirty="0">
                <a:solidFill>
                  <a:schemeClr val="bg1"/>
                </a:solidFill>
                <a:latin typeface="Capriola" panose="02010603030502060004" pitchFamily="2" charset="77"/>
                <a:cs typeface="Abadi" panose="020F0502020204030204" pitchFamily="34" charset="0"/>
              </a:rPr>
              <a:t>Donec volutpat nisl et mollis accumsan. Vivamus eget eros vitae mi commodo consectetur. Phasellus iaculis auctor tellus nec lobortis. Quisque sollicitudin.</a:t>
            </a:r>
          </a:p>
        </p:txBody>
      </p:sp>
      <p:grpSp>
        <p:nvGrpSpPr>
          <p:cNvPr id="8" name="Grupo 7">
            <a:extLst>
              <a:ext uri="{FF2B5EF4-FFF2-40B4-BE49-F238E27FC236}">
                <a16:creationId xmlns:a16="http://schemas.microsoft.com/office/drawing/2014/main" id="{98068C66-F95D-DB41-BE19-9AD6511B2BA9}"/>
              </a:ext>
            </a:extLst>
          </p:cNvPr>
          <p:cNvGrpSpPr/>
          <p:nvPr/>
        </p:nvGrpSpPr>
        <p:grpSpPr>
          <a:xfrm>
            <a:off x="1091941" y="3057326"/>
            <a:ext cx="4549353" cy="2267050"/>
            <a:chOff x="859048" y="2911550"/>
            <a:chExt cx="4800231" cy="2392068"/>
          </a:xfrm>
        </p:grpSpPr>
        <p:grpSp>
          <p:nvGrpSpPr>
            <p:cNvPr id="9" name="Grupo 8">
              <a:extLst>
                <a:ext uri="{FF2B5EF4-FFF2-40B4-BE49-F238E27FC236}">
                  <a16:creationId xmlns:a16="http://schemas.microsoft.com/office/drawing/2014/main" id="{E9E91E38-E26D-6948-A6F3-673F2B335D20}"/>
                </a:ext>
              </a:extLst>
            </p:cNvPr>
            <p:cNvGrpSpPr/>
            <p:nvPr/>
          </p:nvGrpSpPr>
          <p:grpSpPr>
            <a:xfrm>
              <a:off x="859048" y="2911550"/>
              <a:ext cx="4800231" cy="1034899"/>
              <a:chOff x="859048" y="2911550"/>
              <a:chExt cx="4800231" cy="1034899"/>
            </a:xfrm>
          </p:grpSpPr>
          <p:sp>
            <p:nvSpPr>
              <p:cNvPr id="13" name="CuadroTexto 12">
                <a:extLst>
                  <a:ext uri="{FF2B5EF4-FFF2-40B4-BE49-F238E27FC236}">
                    <a16:creationId xmlns:a16="http://schemas.microsoft.com/office/drawing/2014/main" id="{6BA3FD44-62B4-504E-BF6F-83E76A281D16}"/>
                  </a:ext>
                </a:extLst>
              </p:cNvPr>
              <p:cNvSpPr txBox="1"/>
              <p:nvPr/>
            </p:nvSpPr>
            <p:spPr>
              <a:xfrm>
                <a:off x="1019175" y="2911550"/>
                <a:ext cx="4640104" cy="1034899"/>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a:t>
                </a:r>
                <a:br>
                  <a:rPr lang="en-US" sz="1400" dirty="0">
                    <a:solidFill>
                      <a:schemeClr val="bg1">
                        <a:lumMod val="50000"/>
                      </a:schemeClr>
                    </a:solidFill>
                    <a:latin typeface="Poppins ExtraLight" pitchFamily="2" charset="77"/>
                    <a:cs typeface="Poppins ExtraLight" pitchFamily="2" charset="77"/>
                  </a:rPr>
                </a:br>
                <a:r>
                  <a:rPr lang="en-US" sz="1400" dirty="0">
                    <a:solidFill>
                      <a:schemeClr val="bg1">
                        <a:lumMod val="50000"/>
                      </a:schemeClr>
                    </a:solidFill>
                    <a:latin typeface="Poppins ExtraLight" pitchFamily="2" charset="77"/>
                    <a:cs typeface="Poppins ExtraLight" pitchFamily="2" charset="77"/>
                  </a:rPr>
                  <a:t>tortor, vitae elementum nulla semper sed. </a:t>
                </a:r>
              </a:p>
            </p:txBody>
          </p:sp>
          <p:cxnSp>
            <p:nvCxnSpPr>
              <p:cNvPr id="14" name="Conector recto 13">
                <a:extLst>
                  <a:ext uri="{FF2B5EF4-FFF2-40B4-BE49-F238E27FC236}">
                    <a16:creationId xmlns:a16="http://schemas.microsoft.com/office/drawing/2014/main" id="{1F6255E9-1582-5749-8972-A48FF535B282}"/>
                  </a:ext>
                </a:extLst>
              </p:cNvPr>
              <p:cNvCxnSpPr>
                <a:cxnSpLocks/>
              </p:cNvCxnSpPr>
              <p:nvPr/>
            </p:nvCxnSpPr>
            <p:spPr>
              <a:xfrm>
                <a:off x="859048" y="2933347"/>
                <a:ext cx="0" cy="991305"/>
              </a:xfrm>
              <a:prstGeom prst="line">
                <a:avLst/>
              </a:prstGeom>
              <a:ln>
                <a:solidFill>
                  <a:srgbClr val="FF617F"/>
                </a:solidFill>
              </a:ln>
            </p:spPr>
            <p:style>
              <a:lnRef idx="1">
                <a:schemeClr val="accent1"/>
              </a:lnRef>
              <a:fillRef idx="0">
                <a:schemeClr val="accent1"/>
              </a:fillRef>
              <a:effectRef idx="0">
                <a:schemeClr val="accent1"/>
              </a:effectRef>
              <a:fontRef idx="minor">
                <a:schemeClr val="tx1"/>
              </a:fontRef>
            </p:style>
          </p:cxnSp>
        </p:grpSp>
        <p:grpSp>
          <p:nvGrpSpPr>
            <p:cNvPr id="10" name="Grupo 9">
              <a:extLst>
                <a:ext uri="{FF2B5EF4-FFF2-40B4-BE49-F238E27FC236}">
                  <a16:creationId xmlns:a16="http://schemas.microsoft.com/office/drawing/2014/main" id="{AF8CAA07-9FBF-924E-91C7-8B4C293E567F}"/>
                </a:ext>
              </a:extLst>
            </p:cNvPr>
            <p:cNvGrpSpPr/>
            <p:nvPr/>
          </p:nvGrpSpPr>
          <p:grpSpPr>
            <a:xfrm>
              <a:off x="859048" y="4268719"/>
              <a:ext cx="4800231" cy="1034899"/>
              <a:chOff x="859048" y="4268719"/>
              <a:chExt cx="4800231" cy="1034899"/>
            </a:xfrm>
          </p:grpSpPr>
          <p:sp>
            <p:nvSpPr>
              <p:cNvPr id="11" name="CuadroTexto 10">
                <a:extLst>
                  <a:ext uri="{FF2B5EF4-FFF2-40B4-BE49-F238E27FC236}">
                    <a16:creationId xmlns:a16="http://schemas.microsoft.com/office/drawing/2014/main" id="{41165F1D-0412-104B-A8FD-A41B0E7D62D2}"/>
                  </a:ext>
                </a:extLst>
              </p:cNvPr>
              <p:cNvSpPr txBox="1"/>
              <p:nvPr/>
            </p:nvSpPr>
            <p:spPr>
              <a:xfrm>
                <a:off x="1019175" y="4268719"/>
                <a:ext cx="4640104" cy="1034899"/>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a:t>
                </a:r>
                <a:br>
                  <a:rPr lang="en-US" sz="1400" dirty="0">
                    <a:solidFill>
                      <a:schemeClr val="bg1">
                        <a:lumMod val="50000"/>
                      </a:schemeClr>
                    </a:solidFill>
                    <a:latin typeface="Poppins ExtraLight" pitchFamily="2" charset="77"/>
                    <a:cs typeface="Poppins ExtraLight" pitchFamily="2" charset="77"/>
                  </a:rPr>
                </a:br>
                <a:r>
                  <a:rPr lang="en-US" sz="1400" dirty="0">
                    <a:solidFill>
                      <a:schemeClr val="bg1">
                        <a:lumMod val="50000"/>
                      </a:schemeClr>
                    </a:solidFill>
                    <a:latin typeface="Poppins ExtraLight" pitchFamily="2" charset="77"/>
                    <a:cs typeface="Poppins ExtraLight" pitchFamily="2" charset="77"/>
                  </a:rPr>
                  <a:t>tortor, vitae elementum nulla semper sed. </a:t>
                </a:r>
              </a:p>
            </p:txBody>
          </p:sp>
          <p:cxnSp>
            <p:nvCxnSpPr>
              <p:cNvPr id="12" name="Conector recto 11">
                <a:extLst>
                  <a:ext uri="{FF2B5EF4-FFF2-40B4-BE49-F238E27FC236}">
                    <a16:creationId xmlns:a16="http://schemas.microsoft.com/office/drawing/2014/main" id="{B63D950D-76B8-6F49-9DF8-7E65E1F48475}"/>
                  </a:ext>
                </a:extLst>
              </p:cNvPr>
              <p:cNvCxnSpPr>
                <a:cxnSpLocks/>
              </p:cNvCxnSpPr>
              <p:nvPr/>
            </p:nvCxnSpPr>
            <p:spPr>
              <a:xfrm>
                <a:off x="859048" y="4290516"/>
                <a:ext cx="0" cy="991305"/>
              </a:xfrm>
              <a:prstGeom prst="line">
                <a:avLst/>
              </a:prstGeom>
              <a:ln>
                <a:solidFill>
                  <a:srgbClr val="FF617F"/>
                </a:solidFill>
              </a:ln>
            </p:spPr>
            <p:style>
              <a:lnRef idx="1">
                <a:schemeClr val="accent1"/>
              </a:lnRef>
              <a:fillRef idx="0">
                <a:schemeClr val="accent1"/>
              </a:fillRef>
              <a:effectRef idx="0">
                <a:schemeClr val="accent1"/>
              </a:effectRef>
              <a:fontRef idx="minor">
                <a:schemeClr val="tx1"/>
              </a:fontRef>
            </p:style>
          </p:cxnSp>
        </p:grpSp>
      </p:grpSp>
      <p:sp>
        <p:nvSpPr>
          <p:cNvPr id="15" name="Elipse 14">
            <a:extLst>
              <a:ext uri="{FF2B5EF4-FFF2-40B4-BE49-F238E27FC236}">
                <a16:creationId xmlns:a16="http://schemas.microsoft.com/office/drawing/2014/main" id="{2C65DAEF-C722-474A-A415-B57060806E2C}"/>
              </a:ext>
            </a:extLst>
          </p:cNvPr>
          <p:cNvSpPr/>
          <p:nvPr/>
        </p:nvSpPr>
        <p:spPr>
          <a:xfrm flipV="1">
            <a:off x="5025011" y="2929560"/>
            <a:ext cx="81143" cy="81143"/>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ipse 15">
            <a:extLst>
              <a:ext uri="{FF2B5EF4-FFF2-40B4-BE49-F238E27FC236}">
                <a16:creationId xmlns:a16="http://schemas.microsoft.com/office/drawing/2014/main" id="{DE9ADF0E-A2B0-D744-9286-F3768992CF87}"/>
              </a:ext>
            </a:extLst>
          </p:cNvPr>
          <p:cNvSpPr/>
          <p:nvPr/>
        </p:nvSpPr>
        <p:spPr>
          <a:xfrm flipV="1">
            <a:off x="1415318" y="2843077"/>
            <a:ext cx="149668" cy="149668"/>
          </a:xfrm>
          <a:prstGeom prst="ellipse">
            <a:avLst/>
          </a:prstGeom>
          <a:solidFill>
            <a:srgbClr val="9E6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ipse 16">
            <a:extLst>
              <a:ext uri="{FF2B5EF4-FFF2-40B4-BE49-F238E27FC236}">
                <a16:creationId xmlns:a16="http://schemas.microsoft.com/office/drawing/2014/main" id="{D1CB58D2-1565-DA43-85F1-CC7FC84A71E2}"/>
              </a:ext>
            </a:extLst>
          </p:cNvPr>
          <p:cNvSpPr/>
          <p:nvPr/>
        </p:nvSpPr>
        <p:spPr>
          <a:xfrm flipV="1">
            <a:off x="4841034" y="5494990"/>
            <a:ext cx="149668" cy="149668"/>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Elipse 17">
            <a:extLst>
              <a:ext uri="{FF2B5EF4-FFF2-40B4-BE49-F238E27FC236}">
                <a16:creationId xmlns:a16="http://schemas.microsoft.com/office/drawing/2014/main" id="{CBBD6A81-F41B-2146-A2F8-4295365026C2}"/>
              </a:ext>
            </a:extLst>
          </p:cNvPr>
          <p:cNvSpPr/>
          <p:nvPr/>
        </p:nvSpPr>
        <p:spPr>
          <a:xfrm flipV="1">
            <a:off x="1564986" y="5522893"/>
            <a:ext cx="81143" cy="81143"/>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Gráfico 43">
            <a:extLst>
              <a:ext uri="{FF2B5EF4-FFF2-40B4-BE49-F238E27FC236}">
                <a16:creationId xmlns:a16="http://schemas.microsoft.com/office/drawing/2014/main" id="{6124D9C3-6765-6A48-B57C-A08551EBC31C}"/>
              </a:ext>
            </a:extLst>
          </p:cNvPr>
          <p:cNvSpPr/>
          <p:nvPr/>
        </p:nvSpPr>
        <p:spPr>
          <a:xfrm flipH="1">
            <a:off x="9288763" y="5118451"/>
            <a:ext cx="1559385" cy="10503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617F"/>
            </a:solidFill>
            <a:prstDash val="solid"/>
            <a:miter/>
          </a:ln>
        </p:spPr>
        <p:txBody>
          <a:bodyPr rtlCol="0" anchor="ctr"/>
          <a:lstStyle/>
          <a:p>
            <a:endParaRPr lang="en-US" dirty="0"/>
          </a:p>
        </p:txBody>
      </p:sp>
    </p:spTree>
    <p:extLst>
      <p:ext uri="{BB962C8B-B14F-4D97-AF65-F5344CB8AC3E}">
        <p14:creationId xmlns:p14="http://schemas.microsoft.com/office/powerpoint/2010/main" val="353923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47A21E5-3508-FF4E-9B03-C480AA6E24C3}"/>
              </a:ext>
            </a:extLst>
          </p:cNvPr>
          <p:cNvSpPr>
            <a:spLocks noGrp="1"/>
          </p:cNvSpPr>
          <p:nvPr>
            <p:ph type="title"/>
          </p:nvPr>
        </p:nvSpPr>
        <p:spPr/>
        <p:txBody>
          <a:bodyPr/>
          <a:lstStyle/>
          <a:p>
            <a:r>
              <a:rPr lang="en-US" dirty="0"/>
              <a:t>Intro</a:t>
            </a:r>
          </a:p>
        </p:txBody>
      </p:sp>
      <p:sp>
        <p:nvSpPr>
          <p:cNvPr id="7" name="CuadroTexto 6">
            <a:extLst>
              <a:ext uri="{FF2B5EF4-FFF2-40B4-BE49-F238E27FC236}">
                <a16:creationId xmlns:a16="http://schemas.microsoft.com/office/drawing/2014/main" id="{214998D3-408C-E648-94DC-36860E70EF6B}"/>
              </a:ext>
            </a:extLst>
          </p:cNvPr>
          <p:cNvSpPr txBox="1"/>
          <p:nvPr/>
        </p:nvSpPr>
        <p:spPr>
          <a:xfrm>
            <a:off x="795925" y="2845324"/>
            <a:ext cx="3269890" cy="1710348"/>
          </a:xfrm>
          <a:prstGeom prst="rect">
            <a:avLst/>
          </a:prstGeom>
          <a:noFill/>
        </p:spPr>
        <p:txBody>
          <a:bodyPr wrap="square" lIns="0" rtlCol="0">
            <a:no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a:t>
            </a:r>
            <a:br>
              <a:rPr lang="en-US" sz="1200" dirty="0">
                <a:solidFill>
                  <a:schemeClr val="bg1">
                    <a:lumMod val="50000"/>
                  </a:schemeClr>
                </a:solidFill>
                <a:latin typeface="Poppins ExtraLight" pitchFamily="2" charset="77"/>
                <a:cs typeface="Poppins ExtraLight" pitchFamily="2" charset="77"/>
              </a:rPr>
            </a:br>
            <a:r>
              <a:rPr lang="en-US" sz="1200" dirty="0">
                <a:solidFill>
                  <a:schemeClr val="bg1">
                    <a:lumMod val="50000"/>
                  </a:schemeClr>
                </a:solidFill>
                <a:latin typeface="Poppins ExtraLight" pitchFamily="2" charset="77"/>
                <a:cs typeface="Poppins ExtraLight" pitchFamily="2" charset="77"/>
              </a:rPr>
              <a:t>Etiam tincidunt ante eu lacus fermentum, vel tincidunt mi eleifend. Etiam vel euismod libero. Nunc et leo. Etiam tincidunt ante eu lacus fermentum, vel tincidunt mi eleifend, vel tincidunt mi.</a:t>
            </a:r>
          </a:p>
          <a:p>
            <a:pPr>
              <a:lnSpc>
                <a:spcPct val="150000"/>
              </a:lnSpc>
            </a:pPr>
            <a:endParaRPr lang="en-US" sz="1200" dirty="0">
              <a:solidFill>
                <a:schemeClr val="bg1">
                  <a:lumMod val="50000"/>
                </a:schemeClr>
              </a:solidFill>
              <a:latin typeface="Poppins ExtraLight" pitchFamily="2" charset="77"/>
              <a:cs typeface="Poppins ExtraLight" pitchFamily="2" charset="77"/>
            </a:endParaRPr>
          </a:p>
        </p:txBody>
      </p:sp>
      <p:sp>
        <p:nvSpPr>
          <p:cNvPr id="8" name="CuadroTexto 7">
            <a:extLst>
              <a:ext uri="{FF2B5EF4-FFF2-40B4-BE49-F238E27FC236}">
                <a16:creationId xmlns:a16="http://schemas.microsoft.com/office/drawing/2014/main" id="{162B0EEF-AAFC-444D-982F-5E3DC769DC95}"/>
              </a:ext>
            </a:extLst>
          </p:cNvPr>
          <p:cNvSpPr txBox="1"/>
          <p:nvPr/>
        </p:nvSpPr>
        <p:spPr>
          <a:xfrm>
            <a:off x="795923" y="2338453"/>
            <a:ext cx="3423680" cy="506870"/>
          </a:xfrm>
          <a:prstGeom prst="rect">
            <a:avLst/>
          </a:prstGeom>
          <a:noFill/>
        </p:spPr>
        <p:txBody>
          <a:bodyPr wrap="square" lIns="0" rtlCol="0" anchor="ctr">
            <a:spAutoFit/>
          </a:bodyPr>
          <a:lstStyle/>
          <a:p>
            <a:pPr>
              <a:lnSpc>
                <a:spcPct val="150000"/>
              </a:lnSpc>
            </a:pPr>
            <a:r>
              <a:rPr lang="en-US" sz="2000" dirty="0">
                <a:solidFill>
                  <a:srgbClr val="FF617F"/>
                </a:solidFill>
                <a:latin typeface="Capriola" panose="02010603030502060004" pitchFamily="2" charset="77"/>
                <a:cs typeface="Abadi" panose="020F0502020204030204" pitchFamily="34" charset="0"/>
              </a:rPr>
              <a:t>Lorem ipsum</a:t>
            </a:r>
          </a:p>
        </p:txBody>
      </p:sp>
      <p:sp>
        <p:nvSpPr>
          <p:cNvPr id="9" name="Gráfico 43">
            <a:extLst>
              <a:ext uri="{FF2B5EF4-FFF2-40B4-BE49-F238E27FC236}">
                <a16:creationId xmlns:a16="http://schemas.microsoft.com/office/drawing/2014/main" id="{317FC570-A20A-AB4E-9E50-C421363C1022}"/>
              </a:ext>
            </a:extLst>
          </p:cNvPr>
          <p:cNvSpPr/>
          <p:nvPr/>
        </p:nvSpPr>
        <p:spPr>
          <a:xfrm flipH="1">
            <a:off x="787035" y="4704880"/>
            <a:ext cx="1111780" cy="7488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617F"/>
            </a:solidFill>
            <a:prstDash val="solid"/>
            <a:miter/>
          </a:ln>
        </p:spPr>
        <p:txBody>
          <a:bodyPr rtlCol="0" anchor="ctr"/>
          <a:lstStyle/>
          <a:p>
            <a:endParaRPr lang="en-US" dirty="0"/>
          </a:p>
        </p:txBody>
      </p:sp>
      <p:sp>
        <p:nvSpPr>
          <p:cNvPr id="4" name="Marcador de posición de imagen 3">
            <a:extLst>
              <a:ext uri="{FF2B5EF4-FFF2-40B4-BE49-F238E27FC236}">
                <a16:creationId xmlns:a16="http://schemas.microsoft.com/office/drawing/2014/main" id="{CEE9B354-70B8-5349-9BC9-51AA7564DBD9}"/>
              </a:ext>
            </a:extLst>
          </p:cNvPr>
          <p:cNvSpPr>
            <a:spLocks noGrp="1"/>
          </p:cNvSpPr>
          <p:nvPr>
            <p:ph type="pic" sz="quarter" idx="10"/>
          </p:nvPr>
        </p:nvSpPr>
        <p:spPr/>
      </p:sp>
    </p:spTree>
    <p:extLst>
      <p:ext uri="{BB962C8B-B14F-4D97-AF65-F5344CB8AC3E}">
        <p14:creationId xmlns:p14="http://schemas.microsoft.com/office/powerpoint/2010/main" val="95204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270CBC21-9C85-A540-98C4-F07A0287E91A}"/>
              </a:ext>
            </a:extLst>
          </p:cNvPr>
          <p:cNvGrpSpPr/>
          <p:nvPr/>
        </p:nvGrpSpPr>
        <p:grpSpPr>
          <a:xfrm>
            <a:off x="766763" y="1741684"/>
            <a:ext cx="10660715" cy="4353514"/>
            <a:chOff x="515937" y="1676028"/>
            <a:chExt cx="11160126" cy="4557459"/>
          </a:xfrm>
        </p:grpSpPr>
        <p:sp>
          <p:nvSpPr>
            <p:cNvPr id="8" name="Rectángulo redondeado 7">
              <a:extLst>
                <a:ext uri="{FF2B5EF4-FFF2-40B4-BE49-F238E27FC236}">
                  <a16:creationId xmlns:a16="http://schemas.microsoft.com/office/drawing/2014/main" id="{5BA2B94D-C013-C04A-92E8-2C20F75B5018}"/>
                </a:ext>
              </a:extLst>
            </p:cNvPr>
            <p:cNvSpPr/>
            <p:nvPr/>
          </p:nvSpPr>
          <p:spPr>
            <a:xfrm>
              <a:off x="747987" y="2317824"/>
              <a:ext cx="10696026" cy="3452355"/>
            </a:xfrm>
            <a:custGeom>
              <a:avLst/>
              <a:gdLst>
                <a:gd name="connsiteX0" fmla="*/ 0 w 10696026"/>
                <a:gd name="connsiteY0" fmla="*/ 229058 h 3681413"/>
                <a:gd name="connsiteX1" fmla="*/ 229058 w 10696026"/>
                <a:gd name="connsiteY1" fmla="*/ 0 h 3681413"/>
                <a:gd name="connsiteX2" fmla="*/ 10466968 w 10696026"/>
                <a:gd name="connsiteY2" fmla="*/ 0 h 3681413"/>
                <a:gd name="connsiteX3" fmla="*/ 10696026 w 10696026"/>
                <a:gd name="connsiteY3" fmla="*/ 229058 h 3681413"/>
                <a:gd name="connsiteX4" fmla="*/ 10696026 w 10696026"/>
                <a:gd name="connsiteY4" fmla="*/ 3452355 h 3681413"/>
                <a:gd name="connsiteX5" fmla="*/ 10466968 w 10696026"/>
                <a:gd name="connsiteY5" fmla="*/ 3681413 h 3681413"/>
                <a:gd name="connsiteX6" fmla="*/ 229058 w 10696026"/>
                <a:gd name="connsiteY6" fmla="*/ 3681413 h 3681413"/>
                <a:gd name="connsiteX7" fmla="*/ 0 w 10696026"/>
                <a:gd name="connsiteY7" fmla="*/ 3452355 h 3681413"/>
                <a:gd name="connsiteX8" fmla="*/ 0 w 10696026"/>
                <a:gd name="connsiteY8" fmla="*/ 229058 h 3681413"/>
                <a:gd name="connsiteX0" fmla="*/ 229058 w 10696026"/>
                <a:gd name="connsiteY0" fmla="*/ 0 h 3681413"/>
                <a:gd name="connsiteX1" fmla="*/ 10466968 w 10696026"/>
                <a:gd name="connsiteY1" fmla="*/ 0 h 3681413"/>
                <a:gd name="connsiteX2" fmla="*/ 10696026 w 10696026"/>
                <a:gd name="connsiteY2" fmla="*/ 229058 h 3681413"/>
                <a:gd name="connsiteX3" fmla="*/ 10696026 w 10696026"/>
                <a:gd name="connsiteY3" fmla="*/ 3452355 h 3681413"/>
                <a:gd name="connsiteX4" fmla="*/ 10466968 w 10696026"/>
                <a:gd name="connsiteY4" fmla="*/ 3681413 h 3681413"/>
                <a:gd name="connsiteX5" fmla="*/ 229058 w 10696026"/>
                <a:gd name="connsiteY5" fmla="*/ 3681413 h 3681413"/>
                <a:gd name="connsiteX6" fmla="*/ 0 w 10696026"/>
                <a:gd name="connsiteY6" fmla="*/ 3452355 h 3681413"/>
                <a:gd name="connsiteX7" fmla="*/ 0 w 10696026"/>
                <a:gd name="connsiteY7" fmla="*/ 229058 h 3681413"/>
                <a:gd name="connsiteX8" fmla="*/ 320498 w 10696026"/>
                <a:gd name="connsiteY8" fmla="*/ 91440 h 3681413"/>
                <a:gd name="connsiteX0" fmla="*/ 229058 w 10696026"/>
                <a:gd name="connsiteY0" fmla="*/ 0 h 3681413"/>
                <a:gd name="connsiteX1" fmla="*/ 10466968 w 10696026"/>
                <a:gd name="connsiteY1" fmla="*/ 0 h 3681413"/>
                <a:gd name="connsiteX2" fmla="*/ 10696026 w 10696026"/>
                <a:gd name="connsiteY2" fmla="*/ 229058 h 3681413"/>
                <a:gd name="connsiteX3" fmla="*/ 10696026 w 10696026"/>
                <a:gd name="connsiteY3" fmla="*/ 3452355 h 3681413"/>
                <a:gd name="connsiteX4" fmla="*/ 10466968 w 10696026"/>
                <a:gd name="connsiteY4" fmla="*/ 3681413 h 3681413"/>
                <a:gd name="connsiteX5" fmla="*/ 229058 w 10696026"/>
                <a:gd name="connsiteY5" fmla="*/ 3681413 h 3681413"/>
                <a:gd name="connsiteX6" fmla="*/ 0 w 10696026"/>
                <a:gd name="connsiteY6" fmla="*/ 3452355 h 3681413"/>
                <a:gd name="connsiteX7" fmla="*/ 0 w 10696026"/>
                <a:gd name="connsiteY7" fmla="*/ 229058 h 3681413"/>
                <a:gd name="connsiteX0" fmla="*/ 10466968 w 10696026"/>
                <a:gd name="connsiteY0" fmla="*/ 0 h 3681413"/>
                <a:gd name="connsiteX1" fmla="*/ 10696026 w 10696026"/>
                <a:gd name="connsiteY1" fmla="*/ 229058 h 3681413"/>
                <a:gd name="connsiteX2" fmla="*/ 10696026 w 10696026"/>
                <a:gd name="connsiteY2" fmla="*/ 3452355 h 3681413"/>
                <a:gd name="connsiteX3" fmla="*/ 10466968 w 10696026"/>
                <a:gd name="connsiteY3" fmla="*/ 3681413 h 3681413"/>
                <a:gd name="connsiteX4" fmla="*/ 229058 w 10696026"/>
                <a:gd name="connsiteY4" fmla="*/ 3681413 h 3681413"/>
                <a:gd name="connsiteX5" fmla="*/ 0 w 10696026"/>
                <a:gd name="connsiteY5" fmla="*/ 3452355 h 3681413"/>
                <a:gd name="connsiteX6" fmla="*/ 0 w 10696026"/>
                <a:gd name="connsiteY6" fmla="*/ 229058 h 3681413"/>
                <a:gd name="connsiteX0" fmla="*/ 10696026 w 10696026"/>
                <a:gd name="connsiteY0" fmla="*/ 0 h 3452355"/>
                <a:gd name="connsiteX1" fmla="*/ 10696026 w 10696026"/>
                <a:gd name="connsiteY1" fmla="*/ 3223297 h 3452355"/>
                <a:gd name="connsiteX2" fmla="*/ 10466968 w 10696026"/>
                <a:gd name="connsiteY2" fmla="*/ 3452355 h 3452355"/>
                <a:gd name="connsiteX3" fmla="*/ 229058 w 10696026"/>
                <a:gd name="connsiteY3" fmla="*/ 3452355 h 3452355"/>
                <a:gd name="connsiteX4" fmla="*/ 0 w 10696026"/>
                <a:gd name="connsiteY4" fmla="*/ 3223297 h 3452355"/>
                <a:gd name="connsiteX5" fmla="*/ 0 w 10696026"/>
                <a:gd name="connsiteY5" fmla="*/ 0 h 345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6026" h="3452355">
                  <a:moveTo>
                    <a:pt x="10696026" y="0"/>
                  </a:moveTo>
                  <a:lnTo>
                    <a:pt x="10696026" y="3223297"/>
                  </a:lnTo>
                  <a:cubicBezTo>
                    <a:pt x="10696026" y="3349802"/>
                    <a:pt x="10593473" y="3452355"/>
                    <a:pt x="10466968" y="3452355"/>
                  </a:cubicBezTo>
                  <a:lnTo>
                    <a:pt x="229058" y="3452355"/>
                  </a:lnTo>
                  <a:cubicBezTo>
                    <a:pt x="102553" y="3452355"/>
                    <a:pt x="0" y="3349802"/>
                    <a:pt x="0" y="3223297"/>
                  </a:cubicBezTo>
                  <a:lnTo>
                    <a:pt x="0" y="0"/>
                  </a:lnTo>
                </a:path>
              </a:pathLst>
            </a:custGeom>
            <a:noFill/>
            <a:ln>
              <a:solidFill>
                <a:srgbClr val="9E66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ángulo redondeado 3">
              <a:extLst>
                <a:ext uri="{FF2B5EF4-FFF2-40B4-BE49-F238E27FC236}">
                  <a16:creationId xmlns:a16="http://schemas.microsoft.com/office/drawing/2014/main" id="{8D78F3C2-2703-CF42-8B3C-B18CFF0C8E07}"/>
                </a:ext>
              </a:extLst>
            </p:cNvPr>
            <p:cNvSpPr/>
            <p:nvPr/>
          </p:nvSpPr>
          <p:spPr>
            <a:xfrm>
              <a:off x="515937" y="1676028"/>
              <a:ext cx="3611123" cy="3219937"/>
            </a:xfrm>
            <a:prstGeom prst="roundRect">
              <a:avLst>
                <a:gd name="adj" fmla="val 4823"/>
              </a:avLst>
            </a:prstGeom>
            <a:solidFill>
              <a:srgbClr val="FFBD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ángulo redondeado 4">
              <a:extLst>
                <a:ext uri="{FF2B5EF4-FFF2-40B4-BE49-F238E27FC236}">
                  <a16:creationId xmlns:a16="http://schemas.microsoft.com/office/drawing/2014/main" id="{72244B67-80FF-C140-BA5E-D9450932C554}"/>
                </a:ext>
              </a:extLst>
            </p:cNvPr>
            <p:cNvSpPr/>
            <p:nvPr/>
          </p:nvSpPr>
          <p:spPr>
            <a:xfrm>
              <a:off x="4298895" y="1676028"/>
              <a:ext cx="3611123" cy="3219937"/>
            </a:xfrm>
            <a:prstGeom prst="roundRect">
              <a:avLst>
                <a:gd name="adj" fmla="val 4539"/>
              </a:avLst>
            </a:prstGeom>
            <a:solidFill>
              <a:srgbClr val="FF6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ángulo redondeado 5">
              <a:extLst>
                <a:ext uri="{FF2B5EF4-FFF2-40B4-BE49-F238E27FC236}">
                  <a16:creationId xmlns:a16="http://schemas.microsoft.com/office/drawing/2014/main" id="{9C6B3801-C3A2-F044-88AF-FC599949C484}"/>
                </a:ext>
              </a:extLst>
            </p:cNvPr>
            <p:cNvSpPr/>
            <p:nvPr/>
          </p:nvSpPr>
          <p:spPr>
            <a:xfrm>
              <a:off x="8064940" y="1676028"/>
              <a:ext cx="3611123" cy="3219937"/>
            </a:xfrm>
            <a:prstGeom prst="roundRect">
              <a:avLst>
                <a:gd name="adj" fmla="val 4889"/>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ángulo redondeado 8">
              <a:extLst>
                <a:ext uri="{FF2B5EF4-FFF2-40B4-BE49-F238E27FC236}">
                  <a16:creationId xmlns:a16="http://schemas.microsoft.com/office/drawing/2014/main" id="{34EB5FE5-3ADB-9747-BE4D-F2CF0FAAA919}"/>
                </a:ext>
              </a:extLst>
            </p:cNvPr>
            <p:cNvSpPr/>
            <p:nvPr/>
          </p:nvSpPr>
          <p:spPr>
            <a:xfrm>
              <a:off x="1037431" y="5208749"/>
              <a:ext cx="10117138" cy="1024738"/>
            </a:xfrm>
            <a:prstGeom prst="roundRect">
              <a:avLst>
                <a:gd name="adj" fmla="val 50000"/>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CuadroTexto 10">
              <a:extLst>
                <a:ext uri="{FF2B5EF4-FFF2-40B4-BE49-F238E27FC236}">
                  <a16:creationId xmlns:a16="http://schemas.microsoft.com/office/drawing/2014/main" id="{7A865F72-D16A-5D46-9281-81DBB99B1A61}"/>
                </a:ext>
              </a:extLst>
            </p:cNvPr>
            <p:cNvSpPr txBox="1"/>
            <p:nvPr/>
          </p:nvSpPr>
          <p:spPr>
            <a:xfrm>
              <a:off x="759654" y="2236851"/>
              <a:ext cx="3175547" cy="2098293"/>
            </a:xfrm>
            <a:prstGeom prst="rect">
              <a:avLst/>
            </a:prstGeom>
            <a:noFill/>
          </p:spPr>
          <p:txBody>
            <a:bodyPr wrap="square" lIns="0" rtlCol="0">
              <a:spAutoFit/>
            </a:bodyPr>
            <a:lstStyle/>
            <a:p>
              <a:pPr>
                <a:lnSpc>
                  <a:spcPct val="150000"/>
                </a:lnSpc>
              </a:pPr>
              <a:r>
                <a:rPr lang="en-US" sz="1400" dirty="0">
                  <a:solidFill>
                    <a:schemeClr val="bg1"/>
                  </a:solidFill>
                  <a:latin typeface="Poppins ExtraLight" pitchFamily="2" charset="77"/>
                  <a:cs typeface="Poppins ExtraLight" pitchFamily="2" charset="77"/>
                </a:rPr>
                <a:t>Etiam vel euismod libero. </a:t>
              </a:r>
              <a:br>
                <a:rPr lang="en-US" sz="1400" dirty="0">
                  <a:solidFill>
                    <a:schemeClr val="bg1"/>
                  </a:solidFill>
                  <a:latin typeface="Poppins ExtraLight" pitchFamily="2" charset="77"/>
                  <a:cs typeface="Poppins ExtraLight" pitchFamily="2" charset="77"/>
                </a:rPr>
              </a:br>
              <a:r>
                <a:rPr lang="en-US" sz="1400" dirty="0">
                  <a:solidFill>
                    <a:schemeClr val="bg1"/>
                  </a:solidFill>
                  <a:latin typeface="Poppins ExtraLight" pitchFamily="2" charset="77"/>
                  <a:cs typeface="Poppins ExtraLight" pitchFamily="2" charset="77"/>
                </a:rPr>
                <a:t>Nunc et leo. Etiam tincidunt ante eu lacus. Praesent convallis tortor, vitae elementum nulla semper sed. Praesent convallis tortor, vitae elementum nulla semperd. </a:t>
              </a:r>
            </a:p>
          </p:txBody>
        </p:sp>
        <p:sp>
          <p:nvSpPr>
            <p:cNvPr id="12" name="CuadroTexto 11">
              <a:extLst>
                <a:ext uri="{FF2B5EF4-FFF2-40B4-BE49-F238E27FC236}">
                  <a16:creationId xmlns:a16="http://schemas.microsoft.com/office/drawing/2014/main" id="{E35367FE-F77A-9640-87B8-F09F819811ED}"/>
                </a:ext>
              </a:extLst>
            </p:cNvPr>
            <p:cNvSpPr txBox="1"/>
            <p:nvPr/>
          </p:nvSpPr>
          <p:spPr>
            <a:xfrm>
              <a:off x="4661008" y="2236851"/>
              <a:ext cx="3048329" cy="2098293"/>
            </a:xfrm>
            <a:prstGeom prst="rect">
              <a:avLst/>
            </a:prstGeom>
            <a:noFill/>
          </p:spPr>
          <p:txBody>
            <a:bodyPr wrap="square" lIns="0" rtlCol="0">
              <a:spAutoFit/>
            </a:bodyPr>
            <a:lstStyle/>
            <a:p>
              <a:pPr>
                <a:lnSpc>
                  <a:spcPct val="150000"/>
                </a:lnSpc>
              </a:pPr>
              <a:r>
                <a:rPr lang="en-US" sz="1400" dirty="0">
                  <a:solidFill>
                    <a:schemeClr val="bg1"/>
                  </a:solidFill>
                  <a:latin typeface="Poppins ExtraLight" pitchFamily="2" charset="77"/>
                  <a:cs typeface="Poppins ExtraLight" pitchFamily="2" charset="77"/>
                </a:rPr>
                <a:t>Etiam tincidunt ante eu lacus. Praesent convallis etiam vel euismod libero. Nunc et leo. </a:t>
              </a:r>
              <a:br>
                <a:rPr lang="en-US" sz="1400" dirty="0">
                  <a:solidFill>
                    <a:schemeClr val="bg1"/>
                  </a:solidFill>
                  <a:latin typeface="Poppins ExtraLight" pitchFamily="2" charset="77"/>
                  <a:cs typeface="Poppins ExtraLight" pitchFamily="2" charset="77"/>
                </a:rPr>
              </a:br>
              <a:r>
                <a:rPr lang="en-US" sz="1400" dirty="0">
                  <a:solidFill>
                    <a:schemeClr val="bg1"/>
                  </a:solidFill>
                  <a:latin typeface="Poppins ExtraLight" pitchFamily="2" charset="77"/>
                  <a:cs typeface="Poppins ExtraLight" pitchFamily="2" charset="77"/>
                </a:rPr>
                <a:t>tortor, vitae elementum nulla semper sed. Praesent convallis </a:t>
              </a:r>
              <a:br>
                <a:rPr lang="en-US" sz="1400" dirty="0">
                  <a:solidFill>
                    <a:schemeClr val="bg1"/>
                  </a:solidFill>
                  <a:latin typeface="Poppins ExtraLight" pitchFamily="2" charset="77"/>
                  <a:cs typeface="Poppins ExtraLight" pitchFamily="2" charset="77"/>
                </a:rPr>
              </a:br>
              <a:r>
                <a:rPr lang="en-US" sz="1400" dirty="0">
                  <a:solidFill>
                    <a:schemeClr val="bg1"/>
                  </a:solidFill>
                  <a:latin typeface="Poppins ExtraLight" pitchFamily="2" charset="77"/>
                  <a:cs typeface="Poppins ExtraLight" pitchFamily="2" charset="77"/>
                </a:rPr>
                <a:t>tortor, vitae elementum.</a:t>
              </a:r>
            </a:p>
          </p:txBody>
        </p:sp>
        <p:sp>
          <p:nvSpPr>
            <p:cNvPr id="13" name="CuadroTexto 12">
              <a:extLst>
                <a:ext uri="{FF2B5EF4-FFF2-40B4-BE49-F238E27FC236}">
                  <a16:creationId xmlns:a16="http://schemas.microsoft.com/office/drawing/2014/main" id="{85BCA19C-26C7-554B-A93D-437F1E74FF35}"/>
                </a:ext>
              </a:extLst>
            </p:cNvPr>
            <p:cNvSpPr txBox="1"/>
            <p:nvPr/>
          </p:nvSpPr>
          <p:spPr>
            <a:xfrm>
              <a:off x="8381670" y="2236851"/>
              <a:ext cx="3048329" cy="2098293"/>
            </a:xfrm>
            <a:prstGeom prst="rect">
              <a:avLst/>
            </a:prstGeom>
            <a:noFill/>
          </p:spPr>
          <p:txBody>
            <a:bodyPr wrap="square" lIns="0" rtlCol="0">
              <a:spAutoFit/>
            </a:bodyPr>
            <a:lstStyle/>
            <a:p>
              <a:pPr>
                <a:lnSpc>
                  <a:spcPct val="150000"/>
                </a:lnSpc>
              </a:pPr>
              <a:r>
                <a:rPr lang="en-US" sz="1400" dirty="0">
                  <a:solidFill>
                    <a:schemeClr val="bg1"/>
                  </a:solidFill>
                  <a:latin typeface="Poppins ExtraLight" pitchFamily="2" charset="77"/>
                  <a:cs typeface="Poppins ExtraLight" pitchFamily="2" charset="77"/>
                </a:rPr>
                <a:t>Etiam tincidunt ante eu lacus. Praesent convallis etiam vel euismod libero. Nunc et leo. </a:t>
              </a:r>
              <a:br>
                <a:rPr lang="en-US" sz="1400" dirty="0">
                  <a:solidFill>
                    <a:schemeClr val="bg1"/>
                  </a:solidFill>
                  <a:latin typeface="Poppins ExtraLight" pitchFamily="2" charset="77"/>
                  <a:cs typeface="Poppins ExtraLight" pitchFamily="2" charset="77"/>
                </a:rPr>
              </a:br>
              <a:r>
                <a:rPr lang="en-US" sz="1400" dirty="0">
                  <a:solidFill>
                    <a:schemeClr val="bg1"/>
                  </a:solidFill>
                  <a:latin typeface="Poppins ExtraLight" pitchFamily="2" charset="77"/>
                  <a:cs typeface="Poppins ExtraLight" pitchFamily="2" charset="77"/>
                </a:rPr>
                <a:t>tortor, vitae elementum nulla semper sed. Praesent convallis </a:t>
              </a:r>
              <a:br>
                <a:rPr lang="en-US" sz="1400" dirty="0">
                  <a:solidFill>
                    <a:schemeClr val="bg1"/>
                  </a:solidFill>
                  <a:latin typeface="Poppins ExtraLight" pitchFamily="2" charset="77"/>
                  <a:cs typeface="Poppins ExtraLight" pitchFamily="2" charset="77"/>
                </a:rPr>
              </a:br>
              <a:r>
                <a:rPr lang="en-US" sz="1400" dirty="0">
                  <a:solidFill>
                    <a:schemeClr val="bg1"/>
                  </a:solidFill>
                  <a:latin typeface="Poppins ExtraLight" pitchFamily="2" charset="77"/>
                  <a:cs typeface="Poppins ExtraLight" pitchFamily="2" charset="77"/>
                </a:rPr>
                <a:t>tortor, vitae elementum.</a:t>
              </a:r>
            </a:p>
          </p:txBody>
        </p:sp>
        <p:sp>
          <p:nvSpPr>
            <p:cNvPr id="14" name="CuadroTexto 13">
              <a:extLst>
                <a:ext uri="{FF2B5EF4-FFF2-40B4-BE49-F238E27FC236}">
                  <a16:creationId xmlns:a16="http://schemas.microsoft.com/office/drawing/2014/main" id="{CF674FEC-3416-3744-A19A-E4EA1A619388}"/>
                </a:ext>
              </a:extLst>
            </p:cNvPr>
            <p:cNvSpPr txBox="1"/>
            <p:nvPr/>
          </p:nvSpPr>
          <p:spPr>
            <a:xfrm>
              <a:off x="1455896" y="5365251"/>
              <a:ext cx="8917814" cy="711733"/>
            </a:xfrm>
            <a:prstGeom prst="rect">
              <a:avLst/>
            </a:prstGeom>
            <a:noFill/>
          </p:spPr>
          <p:txBody>
            <a:bodyPr wrap="square" lIns="0" rtlCol="0">
              <a:spAutoFit/>
            </a:bodyPr>
            <a:lstStyle/>
            <a:p>
              <a:pPr algn="ctr">
                <a:lnSpc>
                  <a:spcPct val="150000"/>
                </a:lnSpc>
              </a:pPr>
              <a:r>
                <a:rPr lang="en-US" sz="1400" dirty="0">
                  <a:solidFill>
                    <a:srgbClr val="9E66B5"/>
                  </a:solidFill>
                  <a:latin typeface="Poppins ExtraLight" pitchFamily="2" charset="77"/>
                  <a:cs typeface="Poppins ExtraLight" pitchFamily="2" charset="77"/>
                </a:rPr>
                <a:t>Etiam vel euismod libero. Nunc et leo. Etiam tincidunt ante eu lacus. Praesent convallis tortor, vitae, etiam tincidunt ante eu lacus. Praesent convallis tortor elementum nulla semper sed. </a:t>
              </a:r>
            </a:p>
          </p:txBody>
        </p:sp>
      </p:grpSp>
      <p:sp>
        <p:nvSpPr>
          <p:cNvPr id="15" name="Elipse 14">
            <a:extLst>
              <a:ext uri="{FF2B5EF4-FFF2-40B4-BE49-F238E27FC236}">
                <a16:creationId xmlns:a16="http://schemas.microsoft.com/office/drawing/2014/main" id="{7BFB8717-90D2-DB4E-8FD0-88B168057CE5}"/>
              </a:ext>
            </a:extLst>
          </p:cNvPr>
          <p:cNvSpPr/>
          <p:nvPr/>
        </p:nvSpPr>
        <p:spPr>
          <a:xfrm flipV="1">
            <a:off x="338300" y="5441896"/>
            <a:ext cx="157922" cy="157922"/>
          </a:xfrm>
          <a:prstGeom prst="ellipse">
            <a:avLst/>
          </a:prstGeom>
          <a:solidFill>
            <a:srgbClr val="9E6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ipse 15">
            <a:extLst>
              <a:ext uri="{FF2B5EF4-FFF2-40B4-BE49-F238E27FC236}">
                <a16:creationId xmlns:a16="http://schemas.microsoft.com/office/drawing/2014/main" id="{0DB68D94-CE4D-5743-A8CF-5904E96EB48D}"/>
              </a:ext>
            </a:extLst>
          </p:cNvPr>
          <p:cNvSpPr/>
          <p:nvPr/>
        </p:nvSpPr>
        <p:spPr>
          <a:xfrm flipV="1">
            <a:off x="6660272" y="845147"/>
            <a:ext cx="88077" cy="88077"/>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ipse 16">
            <a:extLst>
              <a:ext uri="{FF2B5EF4-FFF2-40B4-BE49-F238E27FC236}">
                <a16:creationId xmlns:a16="http://schemas.microsoft.com/office/drawing/2014/main" id="{DC1DA8A4-2618-9143-B1B8-B5662637C517}"/>
              </a:ext>
            </a:extLst>
          </p:cNvPr>
          <p:cNvSpPr/>
          <p:nvPr/>
        </p:nvSpPr>
        <p:spPr>
          <a:xfrm>
            <a:off x="11444013" y="5920022"/>
            <a:ext cx="177634" cy="177634"/>
          </a:xfrm>
          <a:prstGeom prst="ellipse">
            <a:avLst/>
          </a:prstGeom>
          <a:solidFill>
            <a:srgbClr val="FFBD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Elipse 17">
            <a:extLst>
              <a:ext uri="{FF2B5EF4-FFF2-40B4-BE49-F238E27FC236}">
                <a16:creationId xmlns:a16="http://schemas.microsoft.com/office/drawing/2014/main" id="{534A662A-EFFA-3F45-9E82-233986A86FDB}"/>
              </a:ext>
            </a:extLst>
          </p:cNvPr>
          <p:cNvSpPr/>
          <p:nvPr/>
        </p:nvSpPr>
        <p:spPr>
          <a:xfrm flipV="1">
            <a:off x="9650742" y="773644"/>
            <a:ext cx="157922" cy="157922"/>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adroTexto 27">
            <a:extLst>
              <a:ext uri="{FF2B5EF4-FFF2-40B4-BE49-F238E27FC236}">
                <a16:creationId xmlns:a16="http://schemas.microsoft.com/office/drawing/2014/main" id="{C3D05866-EB46-A841-95DD-24327BA77F06}"/>
              </a:ext>
            </a:extLst>
          </p:cNvPr>
          <p:cNvSpPr txBox="1"/>
          <p:nvPr/>
        </p:nvSpPr>
        <p:spPr>
          <a:xfrm>
            <a:off x="787034" y="726621"/>
            <a:ext cx="5108027" cy="707886"/>
          </a:xfrm>
          <a:prstGeom prst="rect">
            <a:avLst/>
          </a:prstGeom>
          <a:noFill/>
        </p:spPr>
        <p:txBody>
          <a:bodyPr wrap="square" lIns="0" rtlCol="0">
            <a:spAutoFit/>
          </a:bodyPr>
          <a:lstStyle/>
          <a:p>
            <a:r>
              <a:rPr lang="en-US" sz="4000" dirty="0">
                <a:solidFill>
                  <a:srgbClr val="9E66B5"/>
                </a:solidFill>
                <a:latin typeface="Capriola" panose="02010603030502060004" pitchFamily="2" charset="77"/>
                <a:cs typeface="Abadi" panose="020F0502020204030204" pitchFamily="34" charset="0"/>
              </a:rPr>
              <a:t>What you’ll learn</a:t>
            </a:r>
          </a:p>
        </p:txBody>
      </p:sp>
    </p:spTree>
    <p:extLst>
      <p:ext uri="{BB962C8B-B14F-4D97-AF65-F5344CB8AC3E}">
        <p14:creationId xmlns:p14="http://schemas.microsoft.com/office/powerpoint/2010/main" val="332828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73E6B00-50AF-3740-80A7-CC68D21ABE31}"/>
              </a:ext>
            </a:extLst>
          </p:cNvPr>
          <p:cNvSpPr>
            <a:spLocks noGrp="1"/>
          </p:cNvSpPr>
          <p:nvPr>
            <p:ph type="title"/>
          </p:nvPr>
        </p:nvSpPr>
        <p:spPr/>
        <p:txBody>
          <a:bodyPr/>
          <a:lstStyle/>
          <a:p>
            <a:r>
              <a:rPr lang="en-US" dirty="0"/>
              <a:t>Meet the team</a:t>
            </a:r>
          </a:p>
        </p:txBody>
      </p:sp>
      <p:sp>
        <p:nvSpPr>
          <p:cNvPr id="7" name="CuadroTexto 6">
            <a:extLst>
              <a:ext uri="{FF2B5EF4-FFF2-40B4-BE49-F238E27FC236}">
                <a16:creationId xmlns:a16="http://schemas.microsoft.com/office/drawing/2014/main" id="{19E4ED53-F805-E740-9CAF-AD4E473615ED}"/>
              </a:ext>
            </a:extLst>
          </p:cNvPr>
          <p:cNvSpPr txBox="1"/>
          <p:nvPr/>
        </p:nvSpPr>
        <p:spPr>
          <a:xfrm>
            <a:off x="4763154" y="3625992"/>
            <a:ext cx="1298739" cy="444558"/>
          </a:xfrm>
          <a:prstGeom prst="rect">
            <a:avLst/>
          </a:prstGeom>
          <a:noFill/>
        </p:spPr>
        <p:txBody>
          <a:bodyPr wrap="square" lIns="0" rtlCol="0" anchor="ctr">
            <a:spAutoFit/>
          </a:bodyPr>
          <a:lstStyle/>
          <a:p>
            <a:pPr>
              <a:lnSpc>
                <a:spcPct val="150000"/>
              </a:lnSpc>
            </a:pPr>
            <a:r>
              <a:rPr lang="en-US" dirty="0">
                <a:solidFill>
                  <a:srgbClr val="9E66B5"/>
                </a:solidFill>
                <a:latin typeface="Capriola" panose="02010603030502060004" pitchFamily="2" charset="77"/>
                <a:cs typeface="Abadi" panose="020F0502020204030204" pitchFamily="34" charset="0"/>
              </a:rPr>
              <a:t>Mary Doe</a:t>
            </a:r>
          </a:p>
        </p:txBody>
      </p:sp>
      <p:sp>
        <p:nvSpPr>
          <p:cNvPr id="8" name="CuadroTexto 7">
            <a:extLst>
              <a:ext uri="{FF2B5EF4-FFF2-40B4-BE49-F238E27FC236}">
                <a16:creationId xmlns:a16="http://schemas.microsoft.com/office/drawing/2014/main" id="{440BBBB3-F2CE-7849-8B1C-CCFAAFCF3EE1}"/>
              </a:ext>
            </a:extLst>
          </p:cNvPr>
          <p:cNvSpPr txBox="1"/>
          <p:nvPr/>
        </p:nvSpPr>
        <p:spPr>
          <a:xfrm>
            <a:off x="4763154" y="4133346"/>
            <a:ext cx="2826366" cy="1358064"/>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p:txBody>
      </p:sp>
      <p:sp>
        <p:nvSpPr>
          <p:cNvPr id="9" name="CuadroTexto 8">
            <a:extLst>
              <a:ext uri="{FF2B5EF4-FFF2-40B4-BE49-F238E27FC236}">
                <a16:creationId xmlns:a16="http://schemas.microsoft.com/office/drawing/2014/main" id="{5016524F-4C79-5340-B158-98A3FA2816BA}"/>
              </a:ext>
            </a:extLst>
          </p:cNvPr>
          <p:cNvSpPr txBox="1"/>
          <p:nvPr/>
        </p:nvSpPr>
        <p:spPr>
          <a:xfrm>
            <a:off x="1034882" y="3913602"/>
            <a:ext cx="1720996" cy="444558"/>
          </a:xfrm>
          <a:prstGeom prst="rect">
            <a:avLst/>
          </a:prstGeom>
          <a:noFill/>
        </p:spPr>
        <p:txBody>
          <a:bodyPr wrap="square" lIns="0" rtlCol="0" anchor="ctr">
            <a:spAutoFit/>
          </a:bodyPr>
          <a:lstStyle/>
          <a:p>
            <a:pPr>
              <a:lnSpc>
                <a:spcPct val="150000"/>
              </a:lnSpc>
            </a:pPr>
            <a:r>
              <a:rPr lang="en-US" dirty="0">
                <a:solidFill>
                  <a:schemeClr val="bg1"/>
                </a:solidFill>
                <a:latin typeface="Capriola" panose="02010603030502060004" pitchFamily="2" charset="77"/>
                <a:cs typeface="Abadi" panose="020F0502020204030204" pitchFamily="34" charset="0"/>
              </a:rPr>
              <a:t>Jackson Doe</a:t>
            </a:r>
          </a:p>
        </p:txBody>
      </p:sp>
      <p:sp>
        <p:nvSpPr>
          <p:cNvPr id="10" name="CuadroTexto 9">
            <a:extLst>
              <a:ext uri="{FF2B5EF4-FFF2-40B4-BE49-F238E27FC236}">
                <a16:creationId xmlns:a16="http://schemas.microsoft.com/office/drawing/2014/main" id="{AF1B543D-3A7A-2A40-9810-C876C05F1B29}"/>
              </a:ext>
            </a:extLst>
          </p:cNvPr>
          <p:cNvSpPr txBox="1"/>
          <p:nvPr/>
        </p:nvSpPr>
        <p:spPr>
          <a:xfrm>
            <a:off x="1034882" y="4420956"/>
            <a:ext cx="2826366" cy="1358064"/>
          </a:xfrm>
          <a:prstGeom prst="rect">
            <a:avLst/>
          </a:prstGeom>
          <a:noFill/>
        </p:spPr>
        <p:txBody>
          <a:bodyPr wrap="square" lIns="0" rtlCol="0">
            <a:spAutoFit/>
          </a:bodyPr>
          <a:lstStyle/>
          <a:p>
            <a:pPr>
              <a:lnSpc>
                <a:spcPct val="150000"/>
              </a:lnSpc>
            </a:pPr>
            <a:r>
              <a:rPr lang="en-US" sz="1400" dirty="0">
                <a:solidFill>
                  <a:schemeClr val="bg1"/>
                </a:solidFill>
                <a:latin typeface="Poppins ExtraLight" pitchFamily="2" charset="77"/>
                <a:cs typeface="Poppins ExtraLight" pitchFamily="2" charset="77"/>
              </a:rPr>
              <a:t>Etiam vel euismod libero. Nunc et leo. Etiam tincidunt ante eu lacus. Praesent convallis tortor, vitae elementum nulla semper.</a:t>
            </a:r>
          </a:p>
        </p:txBody>
      </p:sp>
      <p:grpSp>
        <p:nvGrpSpPr>
          <p:cNvPr id="11" name="Grupo 10">
            <a:extLst>
              <a:ext uri="{FF2B5EF4-FFF2-40B4-BE49-F238E27FC236}">
                <a16:creationId xmlns:a16="http://schemas.microsoft.com/office/drawing/2014/main" id="{6B09D1D5-4C20-2E4F-AF24-639A403AA315}"/>
              </a:ext>
            </a:extLst>
          </p:cNvPr>
          <p:cNvGrpSpPr/>
          <p:nvPr/>
        </p:nvGrpSpPr>
        <p:grpSpPr>
          <a:xfrm>
            <a:off x="8360670" y="3913602"/>
            <a:ext cx="2826366" cy="1865418"/>
            <a:chOff x="8409990" y="3809487"/>
            <a:chExt cx="2958769" cy="1952805"/>
          </a:xfrm>
        </p:grpSpPr>
        <p:sp>
          <p:nvSpPr>
            <p:cNvPr id="12" name="CuadroTexto 11">
              <a:extLst>
                <a:ext uri="{FF2B5EF4-FFF2-40B4-BE49-F238E27FC236}">
                  <a16:creationId xmlns:a16="http://schemas.microsoft.com/office/drawing/2014/main" id="{25040FAA-11F3-BA45-8F24-C1FDDD54EA58}"/>
                </a:ext>
              </a:extLst>
            </p:cNvPr>
            <p:cNvSpPr txBox="1"/>
            <p:nvPr/>
          </p:nvSpPr>
          <p:spPr>
            <a:xfrm>
              <a:off x="8409990" y="3809487"/>
              <a:ext cx="1801618" cy="465384"/>
            </a:xfrm>
            <a:prstGeom prst="rect">
              <a:avLst/>
            </a:prstGeom>
            <a:noFill/>
          </p:spPr>
          <p:txBody>
            <a:bodyPr wrap="square" lIns="0" rtlCol="0" anchor="ctr">
              <a:spAutoFit/>
            </a:bodyPr>
            <a:lstStyle/>
            <a:p>
              <a:pPr>
                <a:lnSpc>
                  <a:spcPct val="150000"/>
                </a:lnSpc>
              </a:pPr>
              <a:r>
                <a:rPr lang="en-US" dirty="0">
                  <a:solidFill>
                    <a:schemeClr val="bg1"/>
                  </a:solidFill>
                  <a:latin typeface="Capriola" panose="02010603030502060004" pitchFamily="2" charset="77"/>
                  <a:cs typeface="Abadi" panose="020F0502020204030204" pitchFamily="34" charset="0"/>
                </a:rPr>
                <a:t>John Doe</a:t>
              </a:r>
            </a:p>
          </p:txBody>
        </p:sp>
        <p:sp>
          <p:nvSpPr>
            <p:cNvPr id="13" name="CuadroTexto 12">
              <a:extLst>
                <a:ext uri="{FF2B5EF4-FFF2-40B4-BE49-F238E27FC236}">
                  <a16:creationId xmlns:a16="http://schemas.microsoft.com/office/drawing/2014/main" id="{0DE2B18C-F996-9948-9A6F-6D6C62A0A3F1}"/>
                </a:ext>
              </a:extLst>
            </p:cNvPr>
            <p:cNvSpPr txBox="1"/>
            <p:nvPr/>
          </p:nvSpPr>
          <p:spPr>
            <a:xfrm>
              <a:off x="8409990" y="4340608"/>
              <a:ext cx="2958769" cy="1421684"/>
            </a:xfrm>
            <a:prstGeom prst="rect">
              <a:avLst/>
            </a:prstGeom>
            <a:noFill/>
          </p:spPr>
          <p:txBody>
            <a:bodyPr wrap="square" lIns="0" rtlCol="0">
              <a:spAutoFit/>
            </a:bodyPr>
            <a:lstStyle/>
            <a:p>
              <a:pPr>
                <a:lnSpc>
                  <a:spcPct val="150000"/>
                </a:lnSpc>
              </a:pPr>
              <a:r>
                <a:rPr lang="en-US" sz="1400" dirty="0">
                  <a:solidFill>
                    <a:schemeClr val="bg1"/>
                  </a:solidFill>
                  <a:latin typeface="Poppins ExtraLight" pitchFamily="2" charset="77"/>
                  <a:cs typeface="Poppins ExtraLight" pitchFamily="2" charset="77"/>
                </a:rPr>
                <a:t>Etiam vel euismod libero. Nunc et leo. Etiam tincidunt ante eu lacus. Praesent convallis tortor, vitae elementum nulla semper.</a:t>
              </a:r>
            </a:p>
          </p:txBody>
        </p:sp>
      </p:grpSp>
      <p:sp>
        <p:nvSpPr>
          <p:cNvPr id="14" name="Gráfico 43">
            <a:extLst>
              <a:ext uri="{FF2B5EF4-FFF2-40B4-BE49-F238E27FC236}">
                <a16:creationId xmlns:a16="http://schemas.microsoft.com/office/drawing/2014/main" id="{E380CEAC-DFEC-7342-B5B7-D40110F6687E}"/>
              </a:ext>
            </a:extLst>
          </p:cNvPr>
          <p:cNvSpPr/>
          <p:nvPr/>
        </p:nvSpPr>
        <p:spPr>
          <a:xfrm flipH="1">
            <a:off x="4763154" y="5577779"/>
            <a:ext cx="1559385" cy="10503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617F"/>
            </a:solidFill>
            <a:prstDash val="solid"/>
            <a:miter/>
          </a:ln>
        </p:spPr>
        <p:txBody>
          <a:bodyPr rtlCol="0" anchor="ctr"/>
          <a:lstStyle/>
          <a:p>
            <a:endParaRPr lang="en-US" dirty="0"/>
          </a:p>
        </p:txBody>
      </p:sp>
      <p:sp>
        <p:nvSpPr>
          <p:cNvPr id="4" name="Marcador de posición de imagen 3">
            <a:extLst>
              <a:ext uri="{FF2B5EF4-FFF2-40B4-BE49-F238E27FC236}">
                <a16:creationId xmlns:a16="http://schemas.microsoft.com/office/drawing/2014/main" id="{C2DBB357-C2E1-8F41-94E2-7C7B64FE977F}"/>
              </a:ext>
            </a:extLst>
          </p:cNvPr>
          <p:cNvSpPr>
            <a:spLocks noGrp="1"/>
          </p:cNvSpPr>
          <p:nvPr>
            <p:ph type="pic" sz="quarter" idx="10"/>
          </p:nvPr>
        </p:nvSpPr>
        <p:spPr/>
      </p:sp>
      <p:sp>
        <p:nvSpPr>
          <p:cNvPr id="6" name="Marcador de posición de imagen 5">
            <a:extLst>
              <a:ext uri="{FF2B5EF4-FFF2-40B4-BE49-F238E27FC236}">
                <a16:creationId xmlns:a16="http://schemas.microsoft.com/office/drawing/2014/main" id="{B3878C43-CEFF-9143-A5B9-9D96D898FDCA}"/>
              </a:ext>
            </a:extLst>
          </p:cNvPr>
          <p:cNvSpPr>
            <a:spLocks noGrp="1"/>
          </p:cNvSpPr>
          <p:nvPr>
            <p:ph type="pic" sz="quarter" idx="12"/>
          </p:nvPr>
        </p:nvSpPr>
        <p:spPr/>
      </p:sp>
      <p:sp>
        <p:nvSpPr>
          <p:cNvPr id="17" name="Marcador de posición de imagen 16">
            <a:extLst>
              <a:ext uri="{FF2B5EF4-FFF2-40B4-BE49-F238E27FC236}">
                <a16:creationId xmlns:a16="http://schemas.microsoft.com/office/drawing/2014/main" id="{BF23497E-8B61-6349-9458-EF0CDD1092D2}"/>
              </a:ext>
            </a:extLst>
          </p:cNvPr>
          <p:cNvSpPr>
            <a:spLocks noGrp="1"/>
          </p:cNvSpPr>
          <p:nvPr>
            <p:ph type="pic" sz="quarter" idx="11"/>
          </p:nvPr>
        </p:nvSpPr>
        <p:spPr/>
      </p:sp>
    </p:spTree>
    <p:extLst>
      <p:ext uri="{BB962C8B-B14F-4D97-AF65-F5344CB8AC3E}">
        <p14:creationId xmlns:p14="http://schemas.microsoft.com/office/powerpoint/2010/main" val="311241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03D2555-0B69-1948-BF72-D7F46FABDB1C}"/>
              </a:ext>
            </a:extLst>
          </p:cNvPr>
          <p:cNvSpPr/>
          <p:nvPr/>
        </p:nvSpPr>
        <p:spPr>
          <a:xfrm>
            <a:off x="0" y="1"/>
            <a:ext cx="12192000" cy="3291840"/>
          </a:xfrm>
          <a:prstGeom prst="rect">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Imagen 12">
            <a:extLst>
              <a:ext uri="{FF2B5EF4-FFF2-40B4-BE49-F238E27FC236}">
                <a16:creationId xmlns:a16="http://schemas.microsoft.com/office/drawing/2014/main" id="{2E76015F-4C7C-8849-BFFF-ABC4BC2E2603}"/>
              </a:ext>
            </a:extLst>
          </p:cNvPr>
          <p:cNvPicPr>
            <a:picLocks noChangeAspect="1"/>
          </p:cNvPicPr>
          <p:nvPr/>
        </p:nvPicPr>
        <p:blipFill rotWithShape="1">
          <a:blip r:embed="rId2"/>
          <a:srcRect l="29268" b="52062"/>
          <a:stretch/>
        </p:blipFill>
        <p:spPr>
          <a:xfrm flipH="1">
            <a:off x="3568391" y="103226"/>
            <a:ext cx="8623609" cy="3188616"/>
          </a:xfrm>
          <a:prstGeom prst="rect">
            <a:avLst/>
          </a:prstGeom>
        </p:spPr>
      </p:pic>
      <p:grpSp>
        <p:nvGrpSpPr>
          <p:cNvPr id="3" name="Grupo 2">
            <a:extLst>
              <a:ext uri="{FF2B5EF4-FFF2-40B4-BE49-F238E27FC236}">
                <a16:creationId xmlns:a16="http://schemas.microsoft.com/office/drawing/2014/main" id="{D8B96854-A245-5341-9CF1-84684308D8A5}"/>
              </a:ext>
            </a:extLst>
          </p:cNvPr>
          <p:cNvGrpSpPr/>
          <p:nvPr/>
        </p:nvGrpSpPr>
        <p:grpSpPr>
          <a:xfrm>
            <a:off x="766762" y="1778924"/>
            <a:ext cx="10621963" cy="4328711"/>
            <a:chOff x="479425" y="1529851"/>
            <a:chExt cx="11233150" cy="4577785"/>
          </a:xfrm>
        </p:grpSpPr>
        <p:sp>
          <p:nvSpPr>
            <p:cNvPr id="11" name="Rectángulo redondeado 10">
              <a:extLst>
                <a:ext uri="{FF2B5EF4-FFF2-40B4-BE49-F238E27FC236}">
                  <a16:creationId xmlns:a16="http://schemas.microsoft.com/office/drawing/2014/main" id="{6C2A3EF1-1A63-E14A-9FC4-CA8943141011}"/>
                </a:ext>
              </a:extLst>
            </p:cNvPr>
            <p:cNvSpPr/>
            <p:nvPr/>
          </p:nvSpPr>
          <p:spPr>
            <a:xfrm>
              <a:off x="479425" y="1529851"/>
              <a:ext cx="11233150" cy="4577785"/>
            </a:xfrm>
            <a:prstGeom prst="roundRect">
              <a:avLst>
                <a:gd name="adj" fmla="val 4539"/>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CuadroTexto 13">
              <a:extLst>
                <a:ext uri="{FF2B5EF4-FFF2-40B4-BE49-F238E27FC236}">
                  <a16:creationId xmlns:a16="http://schemas.microsoft.com/office/drawing/2014/main" id="{6B9AD6CC-89AD-BC48-B84F-0D5BAA0C62FA}"/>
                </a:ext>
              </a:extLst>
            </p:cNvPr>
            <p:cNvSpPr txBox="1"/>
            <p:nvPr/>
          </p:nvSpPr>
          <p:spPr>
            <a:xfrm>
              <a:off x="479425" y="1958751"/>
              <a:ext cx="3620678" cy="506870"/>
            </a:xfrm>
            <a:prstGeom prst="rect">
              <a:avLst/>
            </a:prstGeom>
            <a:noFill/>
          </p:spPr>
          <p:txBody>
            <a:bodyPr wrap="square" lIns="0" rtlCol="0" anchor="ctr">
              <a:spAutoFit/>
            </a:bodyPr>
            <a:lstStyle/>
            <a:p>
              <a:pPr algn="ctr">
                <a:lnSpc>
                  <a:spcPct val="150000"/>
                </a:lnSpc>
              </a:pPr>
              <a:r>
                <a:rPr lang="en-US" sz="2000" dirty="0">
                  <a:solidFill>
                    <a:srgbClr val="9E66B5"/>
                  </a:solidFill>
                  <a:latin typeface="Capriola" panose="02010603030502060004" pitchFamily="2" charset="77"/>
                  <a:cs typeface="Abadi" panose="020F0502020204030204" pitchFamily="34" charset="0"/>
                </a:rPr>
                <a:t>Basic plan</a:t>
              </a:r>
            </a:p>
          </p:txBody>
        </p:sp>
        <p:sp>
          <p:nvSpPr>
            <p:cNvPr id="15" name="CuadroTexto 14">
              <a:extLst>
                <a:ext uri="{FF2B5EF4-FFF2-40B4-BE49-F238E27FC236}">
                  <a16:creationId xmlns:a16="http://schemas.microsoft.com/office/drawing/2014/main" id="{02B9FB0F-F17B-604F-A40A-E1BD8E794198}"/>
                </a:ext>
              </a:extLst>
            </p:cNvPr>
            <p:cNvSpPr txBox="1"/>
            <p:nvPr/>
          </p:nvSpPr>
          <p:spPr>
            <a:xfrm>
              <a:off x="4877149" y="1958751"/>
              <a:ext cx="2437703" cy="506870"/>
            </a:xfrm>
            <a:prstGeom prst="rect">
              <a:avLst/>
            </a:prstGeom>
            <a:noFill/>
          </p:spPr>
          <p:txBody>
            <a:bodyPr wrap="square" lIns="0" rtlCol="0" anchor="ctr">
              <a:spAutoFit/>
            </a:bodyPr>
            <a:lstStyle/>
            <a:p>
              <a:pPr algn="ctr">
                <a:lnSpc>
                  <a:spcPct val="150000"/>
                </a:lnSpc>
              </a:pPr>
              <a:r>
                <a:rPr lang="en-US" sz="2000" dirty="0">
                  <a:solidFill>
                    <a:srgbClr val="FF617F"/>
                  </a:solidFill>
                  <a:latin typeface="Capriola" panose="02010603030502060004" pitchFamily="2" charset="77"/>
                  <a:cs typeface="Abadi" panose="020F0502020204030204" pitchFamily="34" charset="0"/>
                </a:rPr>
                <a:t>Standard plan</a:t>
              </a:r>
            </a:p>
          </p:txBody>
        </p:sp>
        <p:sp>
          <p:nvSpPr>
            <p:cNvPr id="16" name="CuadroTexto 15">
              <a:extLst>
                <a:ext uri="{FF2B5EF4-FFF2-40B4-BE49-F238E27FC236}">
                  <a16:creationId xmlns:a16="http://schemas.microsoft.com/office/drawing/2014/main" id="{8E410F13-3F94-FB4B-B77E-9CB29DBA2083}"/>
                </a:ext>
              </a:extLst>
            </p:cNvPr>
            <p:cNvSpPr txBox="1"/>
            <p:nvPr/>
          </p:nvSpPr>
          <p:spPr>
            <a:xfrm>
              <a:off x="8091891" y="1958751"/>
              <a:ext cx="3584171" cy="506870"/>
            </a:xfrm>
            <a:prstGeom prst="rect">
              <a:avLst/>
            </a:prstGeom>
            <a:noFill/>
          </p:spPr>
          <p:txBody>
            <a:bodyPr wrap="square" lIns="0" rtlCol="0" anchor="ctr">
              <a:spAutoFit/>
            </a:bodyPr>
            <a:lstStyle/>
            <a:p>
              <a:pPr algn="ctr">
                <a:lnSpc>
                  <a:spcPct val="150000"/>
                </a:lnSpc>
              </a:pPr>
              <a:r>
                <a:rPr lang="en-US" sz="2000" dirty="0">
                  <a:solidFill>
                    <a:srgbClr val="FFBD38"/>
                  </a:solidFill>
                  <a:latin typeface="Capriola" panose="02010603030502060004" pitchFamily="2" charset="77"/>
                  <a:cs typeface="Abadi" panose="020F0502020204030204" pitchFamily="34" charset="0"/>
                </a:rPr>
                <a:t>Premium plan</a:t>
              </a:r>
            </a:p>
          </p:txBody>
        </p:sp>
        <p:grpSp>
          <p:nvGrpSpPr>
            <p:cNvPr id="20" name="Grupo 19">
              <a:extLst>
                <a:ext uri="{FF2B5EF4-FFF2-40B4-BE49-F238E27FC236}">
                  <a16:creationId xmlns:a16="http://schemas.microsoft.com/office/drawing/2014/main" id="{31F41745-882F-FE4E-A050-B1D7A1BFD535}"/>
                </a:ext>
              </a:extLst>
            </p:cNvPr>
            <p:cNvGrpSpPr/>
            <p:nvPr/>
          </p:nvGrpSpPr>
          <p:grpSpPr>
            <a:xfrm>
              <a:off x="4100106" y="1958751"/>
              <a:ext cx="3991789" cy="3920200"/>
              <a:chOff x="3568391" y="1958751"/>
              <a:chExt cx="3991789" cy="3920200"/>
            </a:xfrm>
          </p:grpSpPr>
          <p:cxnSp>
            <p:nvCxnSpPr>
              <p:cNvPr id="18" name="Conector recto 17">
                <a:extLst>
                  <a:ext uri="{FF2B5EF4-FFF2-40B4-BE49-F238E27FC236}">
                    <a16:creationId xmlns:a16="http://schemas.microsoft.com/office/drawing/2014/main" id="{108D3B39-1EB5-6043-8765-C742866C9991}"/>
                  </a:ext>
                </a:extLst>
              </p:cNvPr>
              <p:cNvCxnSpPr/>
              <p:nvPr/>
            </p:nvCxnSpPr>
            <p:spPr>
              <a:xfrm>
                <a:off x="3568391" y="1958751"/>
                <a:ext cx="0" cy="3920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12A50CBD-76EE-D74F-8BEB-FE1CBE383325}"/>
                  </a:ext>
                </a:extLst>
              </p:cNvPr>
              <p:cNvCxnSpPr/>
              <p:nvPr/>
            </p:nvCxnSpPr>
            <p:spPr>
              <a:xfrm>
                <a:off x="7560180" y="1958751"/>
                <a:ext cx="0" cy="3920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CuadroTexto 20">
              <a:extLst>
                <a:ext uri="{FF2B5EF4-FFF2-40B4-BE49-F238E27FC236}">
                  <a16:creationId xmlns:a16="http://schemas.microsoft.com/office/drawing/2014/main" id="{3C6825EA-DF29-4F47-8240-1D9799C55815}"/>
                </a:ext>
              </a:extLst>
            </p:cNvPr>
            <p:cNvSpPr txBox="1"/>
            <p:nvPr/>
          </p:nvSpPr>
          <p:spPr>
            <a:xfrm>
              <a:off x="846018" y="2615213"/>
              <a:ext cx="2809826" cy="1358064"/>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p:txBody>
        </p:sp>
        <p:sp>
          <p:nvSpPr>
            <p:cNvPr id="22" name="CuadroTexto 21">
              <a:extLst>
                <a:ext uri="{FF2B5EF4-FFF2-40B4-BE49-F238E27FC236}">
                  <a16:creationId xmlns:a16="http://schemas.microsoft.com/office/drawing/2014/main" id="{7259DE25-8F9A-2646-977D-B14F042575BB}"/>
                </a:ext>
              </a:extLst>
            </p:cNvPr>
            <p:cNvSpPr txBox="1"/>
            <p:nvPr/>
          </p:nvSpPr>
          <p:spPr>
            <a:xfrm>
              <a:off x="4726250" y="2615213"/>
              <a:ext cx="2809826" cy="1358064"/>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p:txBody>
        </p:sp>
        <p:sp>
          <p:nvSpPr>
            <p:cNvPr id="23" name="CuadroTexto 22">
              <a:extLst>
                <a:ext uri="{FF2B5EF4-FFF2-40B4-BE49-F238E27FC236}">
                  <a16:creationId xmlns:a16="http://schemas.microsoft.com/office/drawing/2014/main" id="{2CA1764B-79DB-D343-96A4-FE2CE5CB0958}"/>
                </a:ext>
              </a:extLst>
            </p:cNvPr>
            <p:cNvSpPr txBox="1"/>
            <p:nvPr/>
          </p:nvSpPr>
          <p:spPr>
            <a:xfrm>
              <a:off x="8649142" y="2615213"/>
              <a:ext cx="2809826" cy="1358064"/>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p:txBody>
        </p:sp>
        <p:sp>
          <p:nvSpPr>
            <p:cNvPr id="24" name="Rectángulo redondeado 23">
              <a:extLst>
                <a:ext uri="{FF2B5EF4-FFF2-40B4-BE49-F238E27FC236}">
                  <a16:creationId xmlns:a16="http://schemas.microsoft.com/office/drawing/2014/main" id="{46AFA767-E322-C44E-A5C1-E8C5524C31B4}"/>
                </a:ext>
              </a:extLst>
            </p:cNvPr>
            <p:cNvSpPr/>
            <p:nvPr/>
          </p:nvSpPr>
          <p:spPr>
            <a:xfrm>
              <a:off x="810855" y="4602480"/>
              <a:ext cx="2757536" cy="707990"/>
            </a:xfrm>
            <a:prstGeom prst="roundRect">
              <a:avLst>
                <a:gd name="adj" fmla="val 25492"/>
              </a:avLst>
            </a:prstGeom>
            <a:solidFill>
              <a:srgbClr val="9E66B5"/>
            </a:solidFill>
            <a:ln>
              <a:noFill/>
            </a:ln>
            <a:effectLst>
              <a:outerShdw blurRad="50800" dist="38100" dir="2700000" algn="tl" rotWithShape="0">
                <a:srgbClr val="9E66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priola" panose="02010603030502060004" pitchFamily="2" charset="77"/>
                </a:rPr>
                <a:t>Book now</a:t>
              </a:r>
            </a:p>
          </p:txBody>
        </p:sp>
        <p:sp>
          <p:nvSpPr>
            <p:cNvPr id="25" name="Rectángulo redondeado 24">
              <a:extLst>
                <a:ext uri="{FF2B5EF4-FFF2-40B4-BE49-F238E27FC236}">
                  <a16:creationId xmlns:a16="http://schemas.microsoft.com/office/drawing/2014/main" id="{209FB5C8-9167-D84A-91AF-5EBCC62A9EB2}"/>
                </a:ext>
              </a:extLst>
            </p:cNvPr>
            <p:cNvSpPr/>
            <p:nvPr/>
          </p:nvSpPr>
          <p:spPr>
            <a:xfrm>
              <a:off x="4717232" y="4602480"/>
              <a:ext cx="2757536" cy="707990"/>
            </a:xfrm>
            <a:prstGeom prst="roundRect">
              <a:avLst>
                <a:gd name="adj" fmla="val 25492"/>
              </a:avLst>
            </a:prstGeom>
            <a:solidFill>
              <a:srgbClr val="FF617F"/>
            </a:solidFill>
            <a:ln>
              <a:noFill/>
            </a:ln>
            <a:effectLst>
              <a:outerShdw blurRad="50800" dist="38100" dir="2700000" algn="tl" rotWithShape="0">
                <a:srgbClr val="FF617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priola" panose="02010603030502060004" pitchFamily="2" charset="77"/>
                </a:rPr>
                <a:t>Book now</a:t>
              </a:r>
            </a:p>
          </p:txBody>
        </p:sp>
        <p:sp>
          <p:nvSpPr>
            <p:cNvPr id="26" name="Rectángulo redondeado 25">
              <a:extLst>
                <a:ext uri="{FF2B5EF4-FFF2-40B4-BE49-F238E27FC236}">
                  <a16:creationId xmlns:a16="http://schemas.microsoft.com/office/drawing/2014/main" id="{E7DCB83B-FF1E-E140-88F0-7CE963BB4978}"/>
                </a:ext>
              </a:extLst>
            </p:cNvPr>
            <p:cNvSpPr/>
            <p:nvPr/>
          </p:nvSpPr>
          <p:spPr>
            <a:xfrm>
              <a:off x="8571321" y="4602480"/>
              <a:ext cx="2757536" cy="707990"/>
            </a:xfrm>
            <a:prstGeom prst="roundRect">
              <a:avLst>
                <a:gd name="adj" fmla="val 25492"/>
              </a:avLst>
            </a:prstGeom>
            <a:solidFill>
              <a:srgbClr val="FFBD38"/>
            </a:solidFill>
            <a:ln>
              <a:noFill/>
            </a:ln>
            <a:effectLst>
              <a:outerShdw blurRad="50800" dist="38100" dir="2700000" algn="tl" rotWithShape="0">
                <a:srgbClr val="FFBD3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priola" panose="02010603030502060004" pitchFamily="2" charset="77"/>
                </a:rPr>
                <a:t>Book now</a:t>
              </a:r>
            </a:p>
          </p:txBody>
        </p:sp>
        <p:sp>
          <p:nvSpPr>
            <p:cNvPr id="27" name="Elipse 26">
              <a:extLst>
                <a:ext uri="{FF2B5EF4-FFF2-40B4-BE49-F238E27FC236}">
                  <a16:creationId xmlns:a16="http://schemas.microsoft.com/office/drawing/2014/main" id="{88916243-5DEA-DE4A-AA9B-6EEB3434D629}"/>
                </a:ext>
              </a:extLst>
            </p:cNvPr>
            <p:cNvSpPr/>
            <p:nvPr/>
          </p:nvSpPr>
          <p:spPr>
            <a:xfrm flipV="1">
              <a:off x="3603973" y="2067787"/>
              <a:ext cx="107612" cy="107612"/>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Elipse 28">
              <a:extLst>
                <a:ext uri="{FF2B5EF4-FFF2-40B4-BE49-F238E27FC236}">
                  <a16:creationId xmlns:a16="http://schemas.microsoft.com/office/drawing/2014/main" id="{9AE13FB1-5764-1643-AA4B-3682C8ECD865}"/>
                </a:ext>
              </a:extLst>
            </p:cNvPr>
            <p:cNvSpPr/>
            <p:nvPr/>
          </p:nvSpPr>
          <p:spPr>
            <a:xfrm flipV="1">
              <a:off x="7624413" y="4302918"/>
              <a:ext cx="137275" cy="137275"/>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ipse 29">
              <a:extLst>
                <a:ext uri="{FF2B5EF4-FFF2-40B4-BE49-F238E27FC236}">
                  <a16:creationId xmlns:a16="http://schemas.microsoft.com/office/drawing/2014/main" id="{96DD2C56-97B8-094B-9795-AAA66DD79B1B}"/>
                </a:ext>
              </a:extLst>
            </p:cNvPr>
            <p:cNvSpPr/>
            <p:nvPr/>
          </p:nvSpPr>
          <p:spPr>
            <a:xfrm flipV="1">
              <a:off x="11313545" y="1847364"/>
              <a:ext cx="70346" cy="70346"/>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Elipse 32">
              <a:extLst>
                <a:ext uri="{FF2B5EF4-FFF2-40B4-BE49-F238E27FC236}">
                  <a16:creationId xmlns:a16="http://schemas.microsoft.com/office/drawing/2014/main" id="{592261AC-74B6-814D-A7D3-9A74B7CF2DC0}"/>
                </a:ext>
              </a:extLst>
            </p:cNvPr>
            <p:cNvSpPr/>
            <p:nvPr/>
          </p:nvSpPr>
          <p:spPr>
            <a:xfrm flipV="1">
              <a:off x="728313" y="5712618"/>
              <a:ext cx="137275" cy="137275"/>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CuadroTexto 31">
            <a:extLst>
              <a:ext uri="{FF2B5EF4-FFF2-40B4-BE49-F238E27FC236}">
                <a16:creationId xmlns:a16="http://schemas.microsoft.com/office/drawing/2014/main" id="{CF4CE791-5B37-544E-B93C-8478460066E4}"/>
              </a:ext>
            </a:extLst>
          </p:cNvPr>
          <p:cNvSpPr txBox="1"/>
          <p:nvPr/>
        </p:nvSpPr>
        <p:spPr>
          <a:xfrm>
            <a:off x="787034" y="726621"/>
            <a:ext cx="5108027" cy="707886"/>
          </a:xfrm>
          <a:prstGeom prst="rect">
            <a:avLst/>
          </a:prstGeom>
          <a:noFill/>
        </p:spPr>
        <p:txBody>
          <a:bodyPr wrap="square" lIns="0" rtlCol="0">
            <a:spAutoFit/>
          </a:bodyPr>
          <a:lstStyle/>
          <a:p>
            <a:r>
              <a:rPr lang="en-US" sz="4000" dirty="0">
                <a:solidFill>
                  <a:schemeClr val="bg1"/>
                </a:solidFill>
                <a:latin typeface="Capriola" panose="02010603030502060004" pitchFamily="2" charset="77"/>
                <a:cs typeface="Abadi" panose="020F0502020204030204" pitchFamily="34" charset="0"/>
              </a:rPr>
              <a:t>Pricing plan</a:t>
            </a:r>
          </a:p>
        </p:txBody>
      </p:sp>
      <p:sp>
        <p:nvSpPr>
          <p:cNvPr id="38" name="Gráfico 43">
            <a:extLst>
              <a:ext uri="{FF2B5EF4-FFF2-40B4-BE49-F238E27FC236}">
                <a16:creationId xmlns:a16="http://schemas.microsoft.com/office/drawing/2014/main" id="{2A8B59FB-0176-9D43-9DF3-85BE4F86CDA0}"/>
              </a:ext>
            </a:extLst>
          </p:cNvPr>
          <p:cNvSpPr/>
          <p:nvPr/>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Tree>
    <p:extLst>
      <p:ext uri="{BB962C8B-B14F-4D97-AF65-F5344CB8AC3E}">
        <p14:creationId xmlns:p14="http://schemas.microsoft.com/office/powerpoint/2010/main" val="136707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3F203DC-A0C4-D945-85D4-7268444ECF28}"/>
              </a:ext>
            </a:extLst>
          </p:cNvPr>
          <p:cNvSpPr>
            <a:spLocks noGrp="1"/>
          </p:cNvSpPr>
          <p:nvPr>
            <p:ph type="title"/>
          </p:nvPr>
        </p:nvSpPr>
        <p:spPr>
          <a:xfrm>
            <a:off x="801688" y="800100"/>
            <a:ext cx="3605112" cy="743058"/>
          </a:xfrm>
        </p:spPr>
        <p:txBody>
          <a:bodyPr>
            <a:noAutofit/>
          </a:bodyPr>
          <a:lstStyle/>
          <a:p>
            <a:r>
              <a:rPr lang="en-US" dirty="0"/>
              <a:t>Testimonials</a:t>
            </a:r>
          </a:p>
        </p:txBody>
      </p:sp>
      <p:sp>
        <p:nvSpPr>
          <p:cNvPr id="8" name="CuadroTexto 7">
            <a:extLst>
              <a:ext uri="{FF2B5EF4-FFF2-40B4-BE49-F238E27FC236}">
                <a16:creationId xmlns:a16="http://schemas.microsoft.com/office/drawing/2014/main" id="{8DA98993-46BF-3845-BFC7-22BB65DDF007}"/>
              </a:ext>
            </a:extLst>
          </p:cNvPr>
          <p:cNvSpPr txBox="1"/>
          <p:nvPr/>
        </p:nvSpPr>
        <p:spPr>
          <a:xfrm>
            <a:off x="764596" y="1680366"/>
            <a:ext cx="3662683" cy="1681229"/>
          </a:xfrm>
          <a:prstGeom prst="rect">
            <a:avLst/>
          </a:prstGeom>
          <a:noFill/>
        </p:spPr>
        <p:txBody>
          <a:bodyPr wrap="square" lIns="0" rtlCol="0">
            <a:spAutoFit/>
          </a:bodyPr>
          <a:lstStyle/>
          <a:p>
            <a:pPr>
              <a:lnSpc>
                <a:spcPct val="150000"/>
              </a:lnSpc>
            </a:pPr>
            <a:r>
              <a:rPr lang="en-US" sz="1400" dirty="0">
                <a:solidFill>
                  <a:schemeClr val="bg1"/>
                </a:solidFill>
                <a:latin typeface="Poppins ExtraLight" pitchFamily="2" charset="77"/>
                <a:cs typeface="Poppins ExtraLight" pitchFamily="2" charset="77"/>
              </a:rPr>
              <a:t>Etiam vel euismod libero. Nunc et leo. Etiam tincidunt ante eu lacus. Praesent convallis tortor, vitae elementum nulla semper. Praesent convallis tortor, vitae elementum nulla semper.</a:t>
            </a:r>
          </a:p>
        </p:txBody>
      </p:sp>
      <p:grpSp>
        <p:nvGrpSpPr>
          <p:cNvPr id="9" name="Grupo 8">
            <a:extLst>
              <a:ext uri="{FF2B5EF4-FFF2-40B4-BE49-F238E27FC236}">
                <a16:creationId xmlns:a16="http://schemas.microsoft.com/office/drawing/2014/main" id="{869394C8-5858-0F44-B475-1DAD8DE31D93}"/>
              </a:ext>
            </a:extLst>
          </p:cNvPr>
          <p:cNvGrpSpPr/>
          <p:nvPr/>
        </p:nvGrpSpPr>
        <p:grpSpPr>
          <a:xfrm>
            <a:off x="750659" y="4563004"/>
            <a:ext cx="3690559" cy="1570525"/>
            <a:chOff x="6658670" y="1984901"/>
            <a:chExt cx="3850172" cy="1269980"/>
          </a:xfrm>
        </p:grpSpPr>
        <p:grpSp>
          <p:nvGrpSpPr>
            <p:cNvPr id="10" name="Grupo 9">
              <a:extLst>
                <a:ext uri="{FF2B5EF4-FFF2-40B4-BE49-F238E27FC236}">
                  <a16:creationId xmlns:a16="http://schemas.microsoft.com/office/drawing/2014/main" id="{BA3015FF-913F-4648-A66A-83D0E7F6B8EE}"/>
                </a:ext>
              </a:extLst>
            </p:cNvPr>
            <p:cNvGrpSpPr/>
            <p:nvPr/>
          </p:nvGrpSpPr>
          <p:grpSpPr>
            <a:xfrm>
              <a:off x="6658670" y="1984901"/>
              <a:ext cx="3850172" cy="346249"/>
              <a:chOff x="6291862" y="1885774"/>
              <a:chExt cx="3850172" cy="346249"/>
            </a:xfrm>
          </p:grpSpPr>
          <p:sp>
            <p:nvSpPr>
              <p:cNvPr id="21" name="CuadroTexto 20">
                <a:extLst>
                  <a:ext uri="{FF2B5EF4-FFF2-40B4-BE49-F238E27FC236}">
                    <a16:creationId xmlns:a16="http://schemas.microsoft.com/office/drawing/2014/main" id="{BEFEBB5C-6C6D-2E44-94E4-3082EE6B26DB}"/>
                  </a:ext>
                </a:extLst>
              </p:cNvPr>
              <p:cNvSpPr txBox="1"/>
              <p:nvPr/>
            </p:nvSpPr>
            <p:spPr>
              <a:xfrm>
                <a:off x="9283800" y="1885774"/>
                <a:ext cx="822327" cy="346249"/>
              </a:xfrm>
              <a:prstGeom prst="rect">
                <a:avLst/>
              </a:prstGeom>
              <a:noFill/>
            </p:spPr>
            <p:txBody>
              <a:bodyPr wrap="square" lIns="0" rtlCol="0">
                <a:spAutoFit/>
              </a:bodyPr>
              <a:lstStyle/>
              <a:p>
                <a:pPr algn="r">
                  <a:lnSpc>
                    <a:spcPct val="150000"/>
                  </a:lnSpc>
                </a:pPr>
                <a:r>
                  <a:rPr lang="en-US" sz="1200" dirty="0">
                    <a:solidFill>
                      <a:schemeClr val="bg1"/>
                    </a:solidFill>
                    <a:latin typeface="Poppins ExtraLight" pitchFamily="2" charset="77"/>
                    <a:cs typeface="Poppins ExtraLight" pitchFamily="2" charset="77"/>
                  </a:rPr>
                  <a:t>Etiam vel</a:t>
                </a:r>
              </a:p>
            </p:txBody>
          </p:sp>
          <p:grpSp>
            <p:nvGrpSpPr>
              <p:cNvPr id="22" name="Grupo 21">
                <a:extLst>
                  <a:ext uri="{FF2B5EF4-FFF2-40B4-BE49-F238E27FC236}">
                    <a16:creationId xmlns:a16="http://schemas.microsoft.com/office/drawing/2014/main" id="{67B9EBF6-FF94-FD4D-BB66-F434B6C85844}"/>
                  </a:ext>
                </a:extLst>
              </p:cNvPr>
              <p:cNvGrpSpPr/>
              <p:nvPr/>
            </p:nvGrpSpPr>
            <p:grpSpPr>
              <a:xfrm>
                <a:off x="6291862" y="1913242"/>
                <a:ext cx="3850172" cy="250452"/>
                <a:chOff x="6379891" y="2045367"/>
                <a:chExt cx="4256025" cy="411445"/>
              </a:xfrm>
            </p:grpSpPr>
            <p:sp>
              <p:nvSpPr>
                <p:cNvPr id="23" name="Rectángulo redondeado 22">
                  <a:extLst>
                    <a:ext uri="{FF2B5EF4-FFF2-40B4-BE49-F238E27FC236}">
                      <a16:creationId xmlns:a16="http://schemas.microsoft.com/office/drawing/2014/main" id="{42493A38-1916-C14D-B168-64967CDF0CE4}"/>
                    </a:ext>
                  </a:extLst>
                </p:cNvPr>
                <p:cNvSpPr/>
                <p:nvPr/>
              </p:nvSpPr>
              <p:spPr>
                <a:xfrm>
                  <a:off x="6379891" y="2045367"/>
                  <a:ext cx="4256025" cy="411445"/>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ángulo redondeado 23">
                  <a:extLst>
                    <a:ext uri="{FF2B5EF4-FFF2-40B4-BE49-F238E27FC236}">
                      <a16:creationId xmlns:a16="http://schemas.microsoft.com/office/drawing/2014/main" id="{281848C3-E8BF-474C-BB5E-DF4EA2DF429A}"/>
                    </a:ext>
                  </a:extLst>
                </p:cNvPr>
                <p:cNvSpPr/>
                <p:nvPr/>
              </p:nvSpPr>
              <p:spPr>
                <a:xfrm>
                  <a:off x="6410364" y="2079958"/>
                  <a:ext cx="2382907" cy="342262"/>
                </a:xfrm>
                <a:prstGeom prst="roundRect">
                  <a:avLst>
                    <a:gd name="adj" fmla="val 50000"/>
                  </a:avLst>
                </a:prstGeom>
                <a:solidFill>
                  <a:srgbClr val="FF6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1" name="Grupo 10">
              <a:extLst>
                <a:ext uri="{FF2B5EF4-FFF2-40B4-BE49-F238E27FC236}">
                  <a16:creationId xmlns:a16="http://schemas.microsoft.com/office/drawing/2014/main" id="{78EC13A5-16FF-EB4D-9CAA-1D292DBFCF75}"/>
                </a:ext>
              </a:extLst>
            </p:cNvPr>
            <p:cNvGrpSpPr/>
            <p:nvPr/>
          </p:nvGrpSpPr>
          <p:grpSpPr>
            <a:xfrm>
              <a:off x="6658670" y="2442101"/>
              <a:ext cx="3850172" cy="346249"/>
              <a:chOff x="6291862" y="2342974"/>
              <a:chExt cx="3850172" cy="346249"/>
            </a:xfrm>
          </p:grpSpPr>
          <p:sp>
            <p:nvSpPr>
              <p:cNvPr id="17" name="CuadroTexto 16">
                <a:extLst>
                  <a:ext uri="{FF2B5EF4-FFF2-40B4-BE49-F238E27FC236}">
                    <a16:creationId xmlns:a16="http://schemas.microsoft.com/office/drawing/2014/main" id="{798AD408-36AA-754B-90FB-55005C94E08A}"/>
                  </a:ext>
                </a:extLst>
              </p:cNvPr>
              <p:cNvSpPr txBox="1"/>
              <p:nvPr/>
            </p:nvSpPr>
            <p:spPr>
              <a:xfrm>
                <a:off x="9283800" y="2342974"/>
                <a:ext cx="822327" cy="346249"/>
              </a:xfrm>
              <a:prstGeom prst="rect">
                <a:avLst/>
              </a:prstGeom>
              <a:noFill/>
            </p:spPr>
            <p:txBody>
              <a:bodyPr wrap="square" lIns="0" rtlCol="0">
                <a:spAutoFit/>
              </a:bodyPr>
              <a:lstStyle/>
              <a:p>
                <a:pPr algn="r">
                  <a:lnSpc>
                    <a:spcPct val="150000"/>
                  </a:lnSpc>
                </a:pPr>
                <a:r>
                  <a:rPr lang="en-US" sz="1200" dirty="0">
                    <a:solidFill>
                      <a:schemeClr val="bg1"/>
                    </a:solidFill>
                    <a:latin typeface="Poppins ExtraLight" pitchFamily="2" charset="77"/>
                    <a:cs typeface="Poppins ExtraLight" pitchFamily="2" charset="77"/>
                  </a:rPr>
                  <a:t>Etiam vel</a:t>
                </a:r>
              </a:p>
            </p:txBody>
          </p:sp>
          <p:grpSp>
            <p:nvGrpSpPr>
              <p:cNvPr id="18" name="Grupo 17">
                <a:extLst>
                  <a:ext uri="{FF2B5EF4-FFF2-40B4-BE49-F238E27FC236}">
                    <a16:creationId xmlns:a16="http://schemas.microsoft.com/office/drawing/2014/main" id="{53364C6A-A733-3246-8033-17F37310173C}"/>
                  </a:ext>
                </a:extLst>
              </p:cNvPr>
              <p:cNvGrpSpPr/>
              <p:nvPr/>
            </p:nvGrpSpPr>
            <p:grpSpPr>
              <a:xfrm>
                <a:off x="6291862" y="2370442"/>
                <a:ext cx="3850172" cy="250452"/>
                <a:chOff x="6379891" y="2045367"/>
                <a:chExt cx="4256025" cy="411445"/>
              </a:xfrm>
            </p:grpSpPr>
            <p:sp>
              <p:nvSpPr>
                <p:cNvPr id="19" name="Rectángulo redondeado 18">
                  <a:extLst>
                    <a:ext uri="{FF2B5EF4-FFF2-40B4-BE49-F238E27FC236}">
                      <a16:creationId xmlns:a16="http://schemas.microsoft.com/office/drawing/2014/main" id="{A3C0C758-3C67-4E44-8AE4-32D5AC00CBA8}"/>
                    </a:ext>
                  </a:extLst>
                </p:cNvPr>
                <p:cNvSpPr/>
                <p:nvPr/>
              </p:nvSpPr>
              <p:spPr>
                <a:xfrm>
                  <a:off x="6379891" y="2045367"/>
                  <a:ext cx="4256025" cy="411445"/>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ángulo redondeado 19">
                  <a:extLst>
                    <a:ext uri="{FF2B5EF4-FFF2-40B4-BE49-F238E27FC236}">
                      <a16:creationId xmlns:a16="http://schemas.microsoft.com/office/drawing/2014/main" id="{0677A258-77CA-8E40-99B2-D862A8B7D2FC}"/>
                    </a:ext>
                  </a:extLst>
                </p:cNvPr>
                <p:cNvSpPr/>
                <p:nvPr/>
              </p:nvSpPr>
              <p:spPr>
                <a:xfrm>
                  <a:off x="6410364" y="2079958"/>
                  <a:ext cx="2382907" cy="342262"/>
                </a:xfrm>
                <a:prstGeom prst="roundRect">
                  <a:avLst>
                    <a:gd name="adj" fmla="val 50000"/>
                  </a:avLst>
                </a:prstGeom>
                <a:solidFill>
                  <a:srgbClr val="FF9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2" name="Grupo 11">
              <a:extLst>
                <a:ext uri="{FF2B5EF4-FFF2-40B4-BE49-F238E27FC236}">
                  <a16:creationId xmlns:a16="http://schemas.microsoft.com/office/drawing/2014/main" id="{1578E611-6E4F-CB40-95C1-0DF4FAD221E2}"/>
                </a:ext>
              </a:extLst>
            </p:cNvPr>
            <p:cNvGrpSpPr/>
            <p:nvPr/>
          </p:nvGrpSpPr>
          <p:grpSpPr>
            <a:xfrm>
              <a:off x="6658670" y="2908632"/>
              <a:ext cx="3850172" cy="346249"/>
              <a:chOff x="6291862" y="2809505"/>
              <a:chExt cx="3850172" cy="346249"/>
            </a:xfrm>
          </p:grpSpPr>
          <p:sp>
            <p:nvSpPr>
              <p:cNvPr id="13" name="CuadroTexto 12">
                <a:extLst>
                  <a:ext uri="{FF2B5EF4-FFF2-40B4-BE49-F238E27FC236}">
                    <a16:creationId xmlns:a16="http://schemas.microsoft.com/office/drawing/2014/main" id="{98104ED7-70E7-9B49-8F4B-554689D49DA4}"/>
                  </a:ext>
                </a:extLst>
              </p:cNvPr>
              <p:cNvSpPr txBox="1"/>
              <p:nvPr/>
            </p:nvSpPr>
            <p:spPr>
              <a:xfrm>
                <a:off x="9283800" y="2809505"/>
                <a:ext cx="822327" cy="346249"/>
              </a:xfrm>
              <a:prstGeom prst="rect">
                <a:avLst/>
              </a:prstGeom>
              <a:noFill/>
            </p:spPr>
            <p:txBody>
              <a:bodyPr wrap="square" lIns="0" rtlCol="0">
                <a:spAutoFit/>
              </a:bodyPr>
              <a:lstStyle/>
              <a:p>
                <a:pPr algn="r">
                  <a:lnSpc>
                    <a:spcPct val="150000"/>
                  </a:lnSpc>
                </a:pPr>
                <a:r>
                  <a:rPr lang="en-US" sz="1200" dirty="0">
                    <a:solidFill>
                      <a:schemeClr val="bg1"/>
                    </a:solidFill>
                    <a:latin typeface="Poppins ExtraLight" pitchFamily="2" charset="77"/>
                    <a:cs typeface="Poppins ExtraLight" pitchFamily="2" charset="77"/>
                  </a:rPr>
                  <a:t>Etiam vel</a:t>
                </a:r>
              </a:p>
            </p:txBody>
          </p:sp>
          <p:grpSp>
            <p:nvGrpSpPr>
              <p:cNvPr id="14" name="Grupo 13">
                <a:extLst>
                  <a:ext uri="{FF2B5EF4-FFF2-40B4-BE49-F238E27FC236}">
                    <a16:creationId xmlns:a16="http://schemas.microsoft.com/office/drawing/2014/main" id="{EE5CCC91-7DA5-3F45-88DD-C31DAF15ED8C}"/>
                  </a:ext>
                </a:extLst>
              </p:cNvPr>
              <p:cNvGrpSpPr/>
              <p:nvPr/>
            </p:nvGrpSpPr>
            <p:grpSpPr>
              <a:xfrm>
                <a:off x="6291862" y="2836973"/>
                <a:ext cx="3850172" cy="250452"/>
                <a:chOff x="6379891" y="2045367"/>
                <a:chExt cx="4256025" cy="411445"/>
              </a:xfrm>
            </p:grpSpPr>
            <p:sp>
              <p:nvSpPr>
                <p:cNvPr id="15" name="Rectángulo redondeado 14">
                  <a:extLst>
                    <a:ext uri="{FF2B5EF4-FFF2-40B4-BE49-F238E27FC236}">
                      <a16:creationId xmlns:a16="http://schemas.microsoft.com/office/drawing/2014/main" id="{D79D9760-CF25-E04C-9CE7-71C908533B34}"/>
                    </a:ext>
                  </a:extLst>
                </p:cNvPr>
                <p:cNvSpPr/>
                <p:nvPr/>
              </p:nvSpPr>
              <p:spPr>
                <a:xfrm>
                  <a:off x="6379891" y="2045367"/>
                  <a:ext cx="4256025" cy="411445"/>
                </a:xfrm>
                <a:prstGeom prst="roundRect">
                  <a:avLst>
                    <a:gd name="adj" fmla="val 50000"/>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ángulo redondeado 15">
                  <a:extLst>
                    <a:ext uri="{FF2B5EF4-FFF2-40B4-BE49-F238E27FC236}">
                      <a16:creationId xmlns:a16="http://schemas.microsoft.com/office/drawing/2014/main" id="{119BE29D-1550-D547-AB07-97E3F05AC9F5}"/>
                    </a:ext>
                  </a:extLst>
                </p:cNvPr>
                <p:cNvSpPr/>
                <p:nvPr/>
              </p:nvSpPr>
              <p:spPr>
                <a:xfrm>
                  <a:off x="6410364" y="2079958"/>
                  <a:ext cx="2382907" cy="342261"/>
                </a:xfrm>
                <a:prstGeom prst="roundRect">
                  <a:avLst>
                    <a:gd name="adj" fmla="val 50000"/>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5" name="CuadroTexto 24">
            <a:extLst>
              <a:ext uri="{FF2B5EF4-FFF2-40B4-BE49-F238E27FC236}">
                <a16:creationId xmlns:a16="http://schemas.microsoft.com/office/drawing/2014/main" id="{0C23C8FD-5CF0-B542-9201-931A693F42B0}"/>
              </a:ext>
            </a:extLst>
          </p:cNvPr>
          <p:cNvSpPr txBox="1"/>
          <p:nvPr/>
        </p:nvSpPr>
        <p:spPr>
          <a:xfrm>
            <a:off x="6546744" y="1306898"/>
            <a:ext cx="4695305" cy="711733"/>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Convallis tortor, elementum</a:t>
            </a:r>
          </a:p>
        </p:txBody>
      </p:sp>
      <p:sp>
        <p:nvSpPr>
          <p:cNvPr id="26" name="CuadroTexto 25">
            <a:extLst>
              <a:ext uri="{FF2B5EF4-FFF2-40B4-BE49-F238E27FC236}">
                <a16:creationId xmlns:a16="http://schemas.microsoft.com/office/drawing/2014/main" id="{40BE37A2-1EA7-FC49-8112-BD87A029ABAE}"/>
              </a:ext>
            </a:extLst>
          </p:cNvPr>
          <p:cNvSpPr txBox="1"/>
          <p:nvPr/>
        </p:nvSpPr>
        <p:spPr>
          <a:xfrm>
            <a:off x="6535251" y="3119981"/>
            <a:ext cx="4863054" cy="711733"/>
          </a:xfrm>
          <a:prstGeom prst="rect">
            <a:avLst/>
          </a:prstGeom>
          <a:noFill/>
        </p:spPr>
        <p:txBody>
          <a:bodyPr wrap="square" lIns="0" rtlCol="0">
            <a:spAutoFit/>
          </a:bodyPr>
          <a:lstStyle/>
          <a:p>
            <a:pPr>
              <a:lnSpc>
                <a:spcPct val="150000"/>
              </a:lnSpc>
            </a:pPr>
            <a:r>
              <a:rPr lang="en-US" sz="1400" dirty="0">
                <a:solidFill>
                  <a:schemeClr val="bg1"/>
                </a:solidFill>
                <a:latin typeface="Poppins ExtraLight" pitchFamily="2" charset="77"/>
                <a:cs typeface="Poppins ExtraLight" pitchFamily="2" charset="77"/>
              </a:rPr>
              <a:t>Etiam vel euismod libero. Nunc et leo. Etiam ante eu lacus. Convallis tortor, elementum nulla semper.</a:t>
            </a:r>
          </a:p>
        </p:txBody>
      </p:sp>
      <p:sp>
        <p:nvSpPr>
          <p:cNvPr id="27" name="CuadroTexto 26">
            <a:extLst>
              <a:ext uri="{FF2B5EF4-FFF2-40B4-BE49-F238E27FC236}">
                <a16:creationId xmlns:a16="http://schemas.microsoft.com/office/drawing/2014/main" id="{2EB569C9-EDA0-3049-8523-C9D823A04C2F}"/>
              </a:ext>
            </a:extLst>
          </p:cNvPr>
          <p:cNvSpPr txBox="1"/>
          <p:nvPr/>
        </p:nvSpPr>
        <p:spPr>
          <a:xfrm>
            <a:off x="6524547" y="4933064"/>
            <a:ext cx="5019304" cy="711733"/>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Ante eu lacus. Convallis tortor, elementum nulla semper.</a:t>
            </a:r>
          </a:p>
        </p:txBody>
      </p:sp>
      <p:sp>
        <p:nvSpPr>
          <p:cNvPr id="32" name="CuadroTexto 31">
            <a:extLst>
              <a:ext uri="{FF2B5EF4-FFF2-40B4-BE49-F238E27FC236}">
                <a16:creationId xmlns:a16="http://schemas.microsoft.com/office/drawing/2014/main" id="{9D9B91FD-2305-4649-861C-766AD613516F}"/>
              </a:ext>
            </a:extLst>
          </p:cNvPr>
          <p:cNvSpPr txBox="1"/>
          <p:nvPr/>
        </p:nvSpPr>
        <p:spPr>
          <a:xfrm>
            <a:off x="778535" y="3926563"/>
            <a:ext cx="3662683" cy="465384"/>
          </a:xfrm>
          <a:prstGeom prst="rect">
            <a:avLst/>
          </a:prstGeom>
          <a:noFill/>
        </p:spPr>
        <p:txBody>
          <a:bodyPr wrap="square" lIns="0" rtlCol="0">
            <a:spAutoFit/>
          </a:bodyPr>
          <a:lstStyle/>
          <a:p>
            <a:pPr>
              <a:lnSpc>
                <a:spcPct val="150000"/>
              </a:lnSpc>
            </a:pPr>
            <a:r>
              <a:rPr lang="en-US" dirty="0">
                <a:solidFill>
                  <a:schemeClr val="bg1"/>
                </a:solidFill>
                <a:latin typeface="Capriola" panose="02010603030502060004" pitchFamily="2" charset="77"/>
                <a:cs typeface="Poppins ExtraLight" pitchFamily="2" charset="77"/>
              </a:rPr>
              <a:t>Lorem ipsum</a:t>
            </a:r>
          </a:p>
        </p:txBody>
      </p:sp>
      <p:sp>
        <p:nvSpPr>
          <p:cNvPr id="4" name="Marcador de posición de imagen 3">
            <a:extLst>
              <a:ext uri="{FF2B5EF4-FFF2-40B4-BE49-F238E27FC236}">
                <a16:creationId xmlns:a16="http://schemas.microsoft.com/office/drawing/2014/main" id="{42A6EB63-A36E-AC47-A6C5-6E86B9A707EF}"/>
              </a:ext>
            </a:extLst>
          </p:cNvPr>
          <p:cNvSpPr>
            <a:spLocks noGrp="1"/>
          </p:cNvSpPr>
          <p:nvPr>
            <p:ph type="pic" sz="quarter" idx="11"/>
          </p:nvPr>
        </p:nvSpPr>
        <p:spPr/>
      </p:sp>
      <p:sp>
        <p:nvSpPr>
          <p:cNvPr id="6" name="Marcador de posición de imagen 5">
            <a:extLst>
              <a:ext uri="{FF2B5EF4-FFF2-40B4-BE49-F238E27FC236}">
                <a16:creationId xmlns:a16="http://schemas.microsoft.com/office/drawing/2014/main" id="{29B9A906-2EBD-A246-B298-DC3B0215C712}"/>
              </a:ext>
            </a:extLst>
          </p:cNvPr>
          <p:cNvSpPr>
            <a:spLocks noGrp="1"/>
          </p:cNvSpPr>
          <p:nvPr>
            <p:ph type="pic" sz="quarter" idx="12"/>
          </p:nvPr>
        </p:nvSpPr>
        <p:spPr/>
      </p:sp>
      <p:sp>
        <p:nvSpPr>
          <p:cNvPr id="28" name="Marcador de posición de imagen 27">
            <a:extLst>
              <a:ext uri="{FF2B5EF4-FFF2-40B4-BE49-F238E27FC236}">
                <a16:creationId xmlns:a16="http://schemas.microsoft.com/office/drawing/2014/main" id="{00D9514D-60BC-0446-8A86-031FC2041281}"/>
              </a:ext>
            </a:extLst>
          </p:cNvPr>
          <p:cNvSpPr>
            <a:spLocks noGrp="1"/>
          </p:cNvSpPr>
          <p:nvPr>
            <p:ph type="pic" sz="quarter" idx="13"/>
          </p:nvPr>
        </p:nvSpPr>
        <p:spPr/>
      </p:sp>
    </p:spTree>
    <p:extLst>
      <p:ext uri="{BB962C8B-B14F-4D97-AF65-F5344CB8AC3E}">
        <p14:creationId xmlns:p14="http://schemas.microsoft.com/office/powerpoint/2010/main" val="3159950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91D9BC91-1B5E-C04D-9AF0-F161C2D9B444}"/>
              </a:ext>
            </a:extLst>
          </p:cNvPr>
          <p:cNvSpPr>
            <a:spLocks noGrp="1"/>
          </p:cNvSpPr>
          <p:nvPr>
            <p:ph type="pic" sz="quarter" idx="11"/>
          </p:nvPr>
        </p:nvSpPr>
        <p:spPr/>
      </p:sp>
      <p:sp>
        <p:nvSpPr>
          <p:cNvPr id="3" name="Título 2">
            <a:extLst>
              <a:ext uri="{FF2B5EF4-FFF2-40B4-BE49-F238E27FC236}">
                <a16:creationId xmlns:a16="http://schemas.microsoft.com/office/drawing/2014/main" id="{C1CD4C93-631D-334F-9C85-3BF21A45F1F7}"/>
              </a:ext>
            </a:extLst>
          </p:cNvPr>
          <p:cNvSpPr>
            <a:spLocks noGrp="1"/>
          </p:cNvSpPr>
          <p:nvPr>
            <p:ph type="title"/>
          </p:nvPr>
        </p:nvSpPr>
        <p:spPr>
          <a:xfrm>
            <a:off x="801322" y="799711"/>
            <a:ext cx="4177078" cy="1257689"/>
          </a:xfrm>
        </p:spPr>
        <p:txBody>
          <a:bodyPr/>
          <a:lstStyle/>
          <a:p>
            <a:r>
              <a:rPr lang="en-US" dirty="0"/>
              <a:t>Is this webinar</a:t>
            </a:r>
            <a:br>
              <a:rPr lang="en-US" dirty="0"/>
            </a:br>
            <a:r>
              <a:rPr lang="en-US" dirty="0"/>
              <a:t>for you?</a:t>
            </a:r>
          </a:p>
        </p:txBody>
      </p:sp>
      <p:pic>
        <p:nvPicPr>
          <p:cNvPr id="5" name="Imagen 4">
            <a:extLst>
              <a:ext uri="{FF2B5EF4-FFF2-40B4-BE49-F238E27FC236}">
                <a16:creationId xmlns:a16="http://schemas.microsoft.com/office/drawing/2014/main" id="{CEF06255-3FCA-AE42-9F6C-D6501DF519ED}"/>
              </a:ext>
            </a:extLst>
          </p:cNvPr>
          <p:cNvPicPr>
            <a:picLocks noChangeAspect="1"/>
          </p:cNvPicPr>
          <p:nvPr/>
        </p:nvPicPr>
        <p:blipFill rotWithShape="1">
          <a:blip r:embed="rId2"/>
          <a:srcRect l="29268" b="52062"/>
          <a:stretch/>
        </p:blipFill>
        <p:spPr>
          <a:xfrm flipH="1">
            <a:off x="4605243" y="2573806"/>
            <a:ext cx="7586756" cy="2805235"/>
          </a:xfrm>
          <a:prstGeom prst="rect">
            <a:avLst/>
          </a:prstGeom>
        </p:spPr>
      </p:pic>
      <p:sp>
        <p:nvSpPr>
          <p:cNvPr id="6" name="Rectángulo redondeado 5">
            <a:extLst>
              <a:ext uri="{FF2B5EF4-FFF2-40B4-BE49-F238E27FC236}">
                <a16:creationId xmlns:a16="http://schemas.microsoft.com/office/drawing/2014/main" id="{5A7875D9-41CE-7C4C-825D-087A6D941712}"/>
              </a:ext>
            </a:extLst>
          </p:cNvPr>
          <p:cNvSpPr/>
          <p:nvPr/>
        </p:nvSpPr>
        <p:spPr>
          <a:xfrm>
            <a:off x="783336" y="2410691"/>
            <a:ext cx="3390532" cy="3692162"/>
          </a:xfrm>
          <a:prstGeom prst="roundRect">
            <a:avLst>
              <a:gd name="adj" fmla="val 4539"/>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Rectángulo redondeado 6">
            <a:extLst>
              <a:ext uri="{FF2B5EF4-FFF2-40B4-BE49-F238E27FC236}">
                <a16:creationId xmlns:a16="http://schemas.microsoft.com/office/drawing/2014/main" id="{98FBF28F-27F9-B54A-95FD-BE09DF15AE1A}"/>
              </a:ext>
            </a:extLst>
          </p:cNvPr>
          <p:cNvSpPr/>
          <p:nvPr/>
        </p:nvSpPr>
        <p:spPr>
          <a:xfrm>
            <a:off x="4391060" y="2410691"/>
            <a:ext cx="3390532" cy="3692162"/>
          </a:xfrm>
          <a:prstGeom prst="roundRect">
            <a:avLst>
              <a:gd name="adj" fmla="val 4539"/>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Rectángulo redondeado 7">
            <a:extLst>
              <a:ext uri="{FF2B5EF4-FFF2-40B4-BE49-F238E27FC236}">
                <a16:creationId xmlns:a16="http://schemas.microsoft.com/office/drawing/2014/main" id="{89DB008F-7DD4-5641-8F0A-88948727318A}"/>
              </a:ext>
            </a:extLst>
          </p:cNvPr>
          <p:cNvSpPr/>
          <p:nvPr/>
        </p:nvSpPr>
        <p:spPr>
          <a:xfrm>
            <a:off x="8015088" y="2410691"/>
            <a:ext cx="3390532" cy="3692162"/>
          </a:xfrm>
          <a:prstGeom prst="roundRect">
            <a:avLst>
              <a:gd name="adj" fmla="val 4539"/>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CuadroTexto 8">
            <a:extLst>
              <a:ext uri="{FF2B5EF4-FFF2-40B4-BE49-F238E27FC236}">
                <a16:creationId xmlns:a16="http://schemas.microsoft.com/office/drawing/2014/main" id="{BE007299-2A19-DC45-A871-5B0E582761A9}"/>
              </a:ext>
            </a:extLst>
          </p:cNvPr>
          <p:cNvSpPr txBox="1"/>
          <p:nvPr/>
        </p:nvSpPr>
        <p:spPr>
          <a:xfrm>
            <a:off x="766762" y="3026057"/>
            <a:ext cx="3423680" cy="506870"/>
          </a:xfrm>
          <a:prstGeom prst="rect">
            <a:avLst/>
          </a:prstGeom>
          <a:noFill/>
        </p:spPr>
        <p:txBody>
          <a:bodyPr wrap="square" lIns="0" rtlCol="0" anchor="ctr">
            <a:spAutoFit/>
          </a:bodyPr>
          <a:lstStyle/>
          <a:p>
            <a:pPr algn="ctr">
              <a:lnSpc>
                <a:spcPct val="150000"/>
              </a:lnSpc>
            </a:pPr>
            <a:r>
              <a:rPr lang="en-US" sz="2000" dirty="0">
                <a:solidFill>
                  <a:srgbClr val="FF9F2A"/>
                </a:solidFill>
                <a:latin typeface="Capriola" panose="02010603030502060004" pitchFamily="2" charset="77"/>
                <a:cs typeface="Abadi" panose="020F0502020204030204" pitchFamily="34" charset="0"/>
              </a:rPr>
              <a:t>Lorem ipsum</a:t>
            </a:r>
          </a:p>
        </p:txBody>
      </p:sp>
      <p:sp>
        <p:nvSpPr>
          <p:cNvPr id="10" name="CuadroTexto 9">
            <a:extLst>
              <a:ext uri="{FF2B5EF4-FFF2-40B4-BE49-F238E27FC236}">
                <a16:creationId xmlns:a16="http://schemas.microsoft.com/office/drawing/2014/main" id="{65AA685F-67B1-BA4F-B38B-1A368CD0F362}"/>
              </a:ext>
            </a:extLst>
          </p:cNvPr>
          <p:cNvSpPr txBox="1"/>
          <p:nvPr/>
        </p:nvSpPr>
        <p:spPr>
          <a:xfrm>
            <a:off x="4374486" y="3026057"/>
            <a:ext cx="3423680" cy="506870"/>
          </a:xfrm>
          <a:prstGeom prst="rect">
            <a:avLst/>
          </a:prstGeom>
          <a:noFill/>
        </p:spPr>
        <p:txBody>
          <a:bodyPr wrap="square" lIns="0" rtlCol="0" anchor="ctr">
            <a:spAutoFit/>
          </a:bodyPr>
          <a:lstStyle/>
          <a:p>
            <a:pPr algn="ctr">
              <a:lnSpc>
                <a:spcPct val="150000"/>
              </a:lnSpc>
            </a:pPr>
            <a:r>
              <a:rPr lang="en-US" sz="2000" dirty="0">
                <a:solidFill>
                  <a:srgbClr val="FF617F"/>
                </a:solidFill>
                <a:latin typeface="Capriola" panose="02010603030502060004" pitchFamily="2" charset="77"/>
                <a:cs typeface="Abadi" panose="020F0502020204030204" pitchFamily="34" charset="0"/>
              </a:rPr>
              <a:t>Lorem ipsum</a:t>
            </a:r>
          </a:p>
        </p:txBody>
      </p:sp>
      <p:sp>
        <p:nvSpPr>
          <p:cNvPr id="11" name="CuadroTexto 10">
            <a:extLst>
              <a:ext uri="{FF2B5EF4-FFF2-40B4-BE49-F238E27FC236}">
                <a16:creationId xmlns:a16="http://schemas.microsoft.com/office/drawing/2014/main" id="{A9EB11C3-9D7A-734A-A663-3870F5D06C97}"/>
              </a:ext>
            </a:extLst>
          </p:cNvPr>
          <p:cNvSpPr txBox="1"/>
          <p:nvPr/>
        </p:nvSpPr>
        <p:spPr>
          <a:xfrm>
            <a:off x="7998514" y="3026057"/>
            <a:ext cx="3423680" cy="506870"/>
          </a:xfrm>
          <a:prstGeom prst="rect">
            <a:avLst/>
          </a:prstGeom>
          <a:noFill/>
        </p:spPr>
        <p:txBody>
          <a:bodyPr wrap="square" lIns="0" rtlCol="0" anchor="ctr">
            <a:spAutoFit/>
          </a:bodyPr>
          <a:lstStyle/>
          <a:p>
            <a:pPr algn="ctr">
              <a:lnSpc>
                <a:spcPct val="150000"/>
              </a:lnSpc>
            </a:pPr>
            <a:r>
              <a:rPr lang="en-US" sz="2000" dirty="0">
                <a:solidFill>
                  <a:srgbClr val="07C6C7"/>
                </a:solidFill>
                <a:latin typeface="Capriola" panose="02010603030502060004" pitchFamily="2" charset="77"/>
                <a:cs typeface="Abadi" panose="020F0502020204030204" pitchFamily="34" charset="0"/>
              </a:rPr>
              <a:t>Lorem ipsum</a:t>
            </a:r>
          </a:p>
        </p:txBody>
      </p:sp>
      <p:sp>
        <p:nvSpPr>
          <p:cNvPr id="12" name="CuadroTexto 11">
            <a:extLst>
              <a:ext uri="{FF2B5EF4-FFF2-40B4-BE49-F238E27FC236}">
                <a16:creationId xmlns:a16="http://schemas.microsoft.com/office/drawing/2014/main" id="{DB5958FF-8344-3549-AD09-96704755A7EB}"/>
              </a:ext>
            </a:extLst>
          </p:cNvPr>
          <p:cNvSpPr txBox="1"/>
          <p:nvPr/>
        </p:nvSpPr>
        <p:spPr>
          <a:xfrm>
            <a:off x="1150129" y="3684419"/>
            <a:ext cx="2656946" cy="1768960"/>
          </a:xfrm>
          <a:prstGeom prst="rect">
            <a:avLst/>
          </a:prstGeom>
          <a:noFill/>
        </p:spPr>
        <p:txBody>
          <a:bodyPr wrap="square" lIns="0" rtlCol="0">
            <a:no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p:txBody>
      </p:sp>
      <p:sp>
        <p:nvSpPr>
          <p:cNvPr id="13" name="CuadroTexto 12">
            <a:extLst>
              <a:ext uri="{FF2B5EF4-FFF2-40B4-BE49-F238E27FC236}">
                <a16:creationId xmlns:a16="http://schemas.microsoft.com/office/drawing/2014/main" id="{8982E2C7-947C-AB46-B5F2-13223C07BCF2}"/>
              </a:ext>
            </a:extLst>
          </p:cNvPr>
          <p:cNvSpPr txBox="1"/>
          <p:nvPr/>
        </p:nvSpPr>
        <p:spPr>
          <a:xfrm>
            <a:off x="4757853" y="3684419"/>
            <a:ext cx="2656946" cy="1768960"/>
          </a:xfrm>
          <a:prstGeom prst="rect">
            <a:avLst/>
          </a:prstGeom>
          <a:noFill/>
        </p:spPr>
        <p:txBody>
          <a:bodyPr wrap="square" lIns="0" rtlCol="0">
            <a:no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p:txBody>
      </p:sp>
      <p:sp>
        <p:nvSpPr>
          <p:cNvPr id="14" name="CuadroTexto 13">
            <a:extLst>
              <a:ext uri="{FF2B5EF4-FFF2-40B4-BE49-F238E27FC236}">
                <a16:creationId xmlns:a16="http://schemas.microsoft.com/office/drawing/2014/main" id="{1E6C678A-470D-4647-ABBE-E4AAF2BBC7B9}"/>
              </a:ext>
            </a:extLst>
          </p:cNvPr>
          <p:cNvSpPr txBox="1"/>
          <p:nvPr/>
        </p:nvSpPr>
        <p:spPr>
          <a:xfrm>
            <a:off x="8381881" y="3684419"/>
            <a:ext cx="2656946" cy="1768960"/>
          </a:xfrm>
          <a:prstGeom prst="rect">
            <a:avLst/>
          </a:prstGeom>
          <a:noFill/>
        </p:spPr>
        <p:txBody>
          <a:bodyPr wrap="square" lIns="0" rtlCol="0">
            <a:no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p:txBody>
      </p:sp>
      <p:grpSp>
        <p:nvGrpSpPr>
          <p:cNvPr id="15" name="Grupo 14">
            <a:extLst>
              <a:ext uri="{FF2B5EF4-FFF2-40B4-BE49-F238E27FC236}">
                <a16:creationId xmlns:a16="http://schemas.microsoft.com/office/drawing/2014/main" id="{07463E5F-9CC7-C943-BF1A-3696E0C92FB4}"/>
              </a:ext>
            </a:extLst>
          </p:cNvPr>
          <p:cNvGrpSpPr/>
          <p:nvPr/>
        </p:nvGrpSpPr>
        <p:grpSpPr>
          <a:xfrm>
            <a:off x="1169453" y="2874565"/>
            <a:ext cx="2542711" cy="2872630"/>
            <a:chOff x="1169453" y="2874565"/>
            <a:chExt cx="2542711" cy="2872630"/>
          </a:xfrm>
        </p:grpSpPr>
        <p:sp>
          <p:nvSpPr>
            <p:cNvPr id="16" name="Elipse 15">
              <a:extLst>
                <a:ext uri="{FF2B5EF4-FFF2-40B4-BE49-F238E27FC236}">
                  <a16:creationId xmlns:a16="http://schemas.microsoft.com/office/drawing/2014/main" id="{071508A1-D23D-3A4E-BD77-63954DADA757}"/>
                </a:ext>
              </a:extLst>
            </p:cNvPr>
            <p:cNvSpPr/>
            <p:nvPr/>
          </p:nvSpPr>
          <p:spPr>
            <a:xfrm flipV="1">
              <a:off x="3604680" y="2874565"/>
              <a:ext cx="107484" cy="107484"/>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ipse 16">
              <a:extLst>
                <a:ext uri="{FF2B5EF4-FFF2-40B4-BE49-F238E27FC236}">
                  <a16:creationId xmlns:a16="http://schemas.microsoft.com/office/drawing/2014/main" id="{B6947A06-7946-B645-AD18-F0D0E01B6623}"/>
                </a:ext>
              </a:extLst>
            </p:cNvPr>
            <p:cNvSpPr/>
            <p:nvPr/>
          </p:nvSpPr>
          <p:spPr>
            <a:xfrm flipV="1">
              <a:off x="3430796" y="5604870"/>
              <a:ext cx="137275" cy="137275"/>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Elipse 17">
              <a:extLst>
                <a:ext uri="{FF2B5EF4-FFF2-40B4-BE49-F238E27FC236}">
                  <a16:creationId xmlns:a16="http://schemas.microsoft.com/office/drawing/2014/main" id="{DE96A651-3563-1446-A2B9-5BDC85642678}"/>
                </a:ext>
              </a:extLst>
            </p:cNvPr>
            <p:cNvSpPr/>
            <p:nvPr/>
          </p:nvSpPr>
          <p:spPr>
            <a:xfrm flipV="1">
              <a:off x="1169453" y="3454680"/>
              <a:ext cx="82539" cy="82539"/>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Elipse 18">
              <a:extLst>
                <a:ext uri="{FF2B5EF4-FFF2-40B4-BE49-F238E27FC236}">
                  <a16:creationId xmlns:a16="http://schemas.microsoft.com/office/drawing/2014/main" id="{A818A8B7-85BB-B44E-AF2F-878E2F8FDAEB}"/>
                </a:ext>
              </a:extLst>
            </p:cNvPr>
            <p:cNvSpPr/>
            <p:nvPr/>
          </p:nvSpPr>
          <p:spPr>
            <a:xfrm flipV="1">
              <a:off x="1388174" y="5639711"/>
              <a:ext cx="107484" cy="107484"/>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upo 19">
            <a:extLst>
              <a:ext uri="{FF2B5EF4-FFF2-40B4-BE49-F238E27FC236}">
                <a16:creationId xmlns:a16="http://schemas.microsoft.com/office/drawing/2014/main" id="{3BCA8E5F-D13D-D448-963B-AE9157328E65}"/>
              </a:ext>
            </a:extLst>
          </p:cNvPr>
          <p:cNvGrpSpPr/>
          <p:nvPr/>
        </p:nvGrpSpPr>
        <p:grpSpPr>
          <a:xfrm flipH="1" flipV="1">
            <a:off x="4827051" y="2879615"/>
            <a:ext cx="2542711" cy="2867580"/>
            <a:chOff x="1169453" y="2874565"/>
            <a:chExt cx="2542711" cy="2867580"/>
          </a:xfrm>
        </p:grpSpPr>
        <p:sp>
          <p:nvSpPr>
            <p:cNvPr id="21" name="Elipse 20">
              <a:extLst>
                <a:ext uri="{FF2B5EF4-FFF2-40B4-BE49-F238E27FC236}">
                  <a16:creationId xmlns:a16="http://schemas.microsoft.com/office/drawing/2014/main" id="{0012674E-9C72-DF4A-AEE9-5FCCC49E7DEA}"/>
                </a:ext>
              </a:extLst>
            </p:cNvPr>
            <p:cNvSpPr/>
            <p:nvPr/>
          </p:nvSpPr>
          <p:spPr>
            <a:xfrm flipV="1">
              <a:off x="3604680" y="2874565"/>
              <a:ext cx="107484" cy="107484"/>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Elipse 21">
              <a:extLst>
                <a:ext uri="{FF2B5EF4-FFF2-40B4-BE49-F238E27FC236}">
                  <a16:creationId xmlns:a16="http://schemas.microsoft.com/office/drawing/2014/main" id="{A78ABD5D-0735-164F-860B-2EB959E71AFE}"/>
                </a:ext>
              </a:extLst>
            </p:cNvPr>
            <p:cNvSpPr/>
            <p:nvPr/>
          </p:nvSpPr>
          <p:spPr>
            <a:xfrm flipV="1">
              <a:off x="3430796" y="5604870"/>
              <a:ext cx="137275" cy="137275"/>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Elipse 22">
              <a:extLst>
                <a:ext uri="{FF2B5EF4-FFF2-40B4-BE49-F238E27FC236}">
                  <a16:creationId xmlns:a16="http://schemas.microsoft.com/office/drawing/2014/main" id="{9C3CA83D-6985-724B-B6CF-E6F88C78033C}"/>
                </a:ext>
              </a:extLst>
            </p:cNvPr>
            <p:cNvSpPr/>
            <p:nvPr/>
          </p:nvSpPr>
          <p:spPr>
            <a:xfrm flipV="1">
              <a:off x="1169453" y="3454680"/>
              <a:ext cx="82539" cy="82539"/>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Elipse 23">
              <a:extLst>
                <a:ext uri="{FF2B5EF4-FFF2-40B4-BE49-F238E27FC236}">
                  <a16:creationId xmlns:a16="http://schemas.microsoft.com/office/drawing/2014/main" id="{E2377642-5F4A-6E42-A0C5-F3CAC00A7FA3}"/>
                </a:ext>
              </a:extLst>
            </p:cNvPr>
            <p:cNvSpPr/>
            <p:nvPr/>
          </p:nvSpPr>
          <p:spPr>
            <a:xfrm flipV="1">
              <a:off x="1223074" y="5347611"/>
              <a:ext cx="107484" cy="107484"/>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upo 24">
            <a:extLst>
              <a:ext uri="{FF2B5EF4-FFF2-40B4-BE49-F238E27FC236}">
                <a16:creationId xmlns:a16="http://schemas.microsoft.com/office/drawing/2014/main" id="{56C7BDBE-5FB2-9A42-BD8C-7DE372C39C17}"/>
              </a:ext>
            </a:extLst>
          </p:cNvPr>
          <p:cNvGrpSpPr/>
          <p:nvPr/>
        </p:nvGrpSpPr>
        <p:grpSpPr>
          <a:xfrm flipH="1" flipV="1">
            <a:off x="8484651" y="2874565"/>
            <a:ext cx="2542711" cy="2872630"/>
            <a:chOff x="1169453" y="2874565"/>
            <a:chExt cx="2542711" cy="2872630"/>
          </a:xfrm>
        </p:grpSpPr>
        <p:sp>
          <p:nvSpPr>
            <p:cNvPr id="26" name="Elipse 25">
              <a:extLst>
                <a:ext uri="{FF2B5EF4-FFF2-40B4-BE49-F238E27FC236}">
                  <a16:creationId xmlns:a16="http://schemas.microsoft.com/office/drawing/2014/main" id="{4ECF4785-96ED-0144-863A-A6533DC2E04D}"/>
                </a:ext>
              </a:extLst>
            </p:cNvPr>
            <p:cNvSpPr/>
            <p:nvPr/>
          </p:nvSpPr>
          <p:spPr>
            <a:xfrm flipV="1">
              <a:off x="3604680" y="2874565"/>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Elipse 26">
              <a:extLst>
                <a:ext uri="{FF2B5EF4-FFF2-40B4-BE49-F238E27FC236}">
                  <a16:creationId xmlns:a16="http://schemas.microsoft.com/office/drawing/2014/main" id="{DA3EFDDC-ADDB-1C4B-87C0-07764BDBAC59}"/>
                </a:ext>
              </a:extLst>
            </p:cNvPr>
            <p:cNvSpPr/>
            <p:nvPr/>
          </p:nvSpPr>
          <p:spPr>
            <a:xfrm flipV="1">
              <a:off x="3430796" y="5604870"/>
              <a:ext cx="137275" cy="137275"/>
            </a:xfrm>
            <a:prstGeom prst="ellipse">
              <a:avLst/>
            </a:prstGeom>
            <a:noFill/>
            <a:ln>
              <a:solidFill>
                <a:srgbClr val="FF9F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Elipse 27">
              <a:extLst>
                <a:ext uri="{FF2B5EF4-FFF2-40B4-BE49-F238E27FC236}">
                  <a16:creationId xmlns:a16="http://schemas.microsoft.com/office/drawing/2014/main" id="{0712C72A-8DA7-2043-9B7A-2EF5E7D1C8B3}"/>
                </a:ext>
              </a:extLst>
            </p:cNvPr>
            <p:cNvSpPr/>
            <p:nvPr/>
          </p:nvSpPr>
          <p:spPr>
            <a:xfrm flipV="1">
              <a:off x="1169453" y="3454680"/>
              <a:ext cx="82539" cy="82539"/>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Elipse 28">
              <a:extLst>
                <a:ext uri="{FF2B5EF4-FFF2-40B4-BE49-F238E27FC236}">
                  <a16:creationId xmlns:a16="http://schemas.microsoft.com/office/drawing/2014/main" id="{C1234659-56D7-A647-8616-572A07045018}"/>
                </a:ext>
              </a:extLst>
            </p:cNvPr>
            <p:cNvSpPr/>
            <p:nvPr/>
          </p:nvSpPr>
          <p:spPr>
            <a:xfrm flipV="1">
              <a:off x="1388174" y="5639711"/>
              <a:ext cx="107484" cy="107484"/>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21790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607ED96-8E5F-0F48-852A-D9D54DEF9F68}"/>
              </a:ext>
            </a:extLst>
          </p:cNvPr>
          <p:cNvSpPr>
            <a:spLocks noGrp="1"/>
          </p:cNvSpPr>
          <p:nvPr>
            <p:ph type="title"/>
          </p:nvPr>
        </p:nvSpPr>
        <p:spPr/>
        <p:txBody>
          <a:bodyPr/>
          <a:lstStyle/>
          <a:p>
            <a:r>
              <a:rPr lang="en-US" dirty="0"/>
              <a:t>Is this webinar for you?</a:t>
            </a:r>
          </a:p>
        </p:txBody>
      </p:sp>
      <p:sp>
        <p:nvSpPr>
          <p:cNvPr id="9" name="Rectángulo redondeado 8">
            <a:extLst>
              <a:ext uri="{FF2B5EF4-FFF2-40B4-BE49-F238E27FC236}">
                <a16:creationId xmlns:a16="http://schemas.microsoft.com/office/drawing/2014/main" id="{038E0B30-D765-5942-A9F6-15AF455B35D7}"/>
              </a:ext>
            </a:extLst>
          </p:cNvPr>
          <p:cNvSpPr/>
          <p:nvPr/>
        </p:nvSpPr>
        <p:spPr>
          <a:xfrm>
            <a:off x="773959" y="1722474"/>
            <a:ext cx="6018172" cy="1327028"/>
          </a:xfrm>
          <a:prstGeom prst="roundRect">
            <a:avLst>
              <a:gd name="adj" fmla="val 11138"/>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Rectángulo redondeado 9">
            <a:extLst>
              <a:ext uri="{FF2B5EF4-FFF2-40B4-BE49-F238E27FC236}">
                <a16:creationId xmlns:a16="http://schemas.microsoft.com/office/drawing/2014/main" id="{777F468C-D298-124E-B0E6-352C6B38539C}"/>
              </a:ext>
            </a:extLst>
          </p:cNvPr>
          <p:cNvSpPr/>
          <p:nvPr/>
        </p:nvSpPr>
        <p:spPr>
          <a:xfrm>
            <a:off x="773959" y="3244135"/>
            <a:ext cx="6018172" cy="1327028"/>
          </a:xfrm>
          <a:prstGeom prst="roundRect">
            <a:avLst>
              <a:gd name="adj" fmla="val 11138"/>
            </a:avLst>
          </a:prstGeom>
          <a:solidFill>
            <a:srgbClr val="FF617F"/>
          </a:solidFill>
          <a:ln>
            <a:noFill/>
          </a:ln>
          <a:effectLst>
            <a:outerShdw blurRad="139700" dist="25400" dir="2700000" algn="tl" rotWithShape="0">
              <a:srgbClr val="FF617F">
                <a:alpha val="6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Rectángulo redondeado 10">
            <a:extLst>
              <a:ext uri="{FF2B5EF4-FFF2-40B4-BE49-F238E27FC236}">
                <a16:creationId xmlns:a16="http://schemas.microsoft.com/office/drawing/2014/main" id="{5550688C-0DEA-C048-86E1-A37E241866E3}"/>
              </a:ext>
            </a:extLst>
          </p:cNvPr>
          <p:cNvSpPr/>
          <p:nvPr/>
        </p:nvSpPr>
        <p:spPr>
          <a:xfrm>
            <a:off x="773959" y="4765797"/>
            <a:ext cx="6018172" cy="1327028"/>
          </a:xfrm>
          <a:prstGeom prst="roundRect">
            <a:avLst>
              <a:gd name="adj" fmla="val 11138"/>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CuadroTexto 11">
            <a:extLst>
              <a:ext uri="{FF2B5EF4-FFF2-40B4-BE49-F238E27FC236}">
                <a16:creationId xmlns:a16="http://schemas.microsoft.com/office/drawing/2014/main" id="{2EA2EA7F-357C-D14E-B3AD-3C2FF6B25E97}"/>
              </a:ext>
            </a:extLst>
          </p:cNvPr>
          <p:cNvSpPr txBox="1"/>
          <p:nvPr/>
        </p:nvSpPr>
        <p:spPr>
          <a:xfrm>
            <a:off x="1304419" y="2030121"/>
            <a:ext cx="4695305" cy="711733"/>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Convallis tortor, elementum</a:t>
            </a:r>
          </a:p>
        </p:txBody>
      </p:sp>
      <p:sp>
        <p:nvSpPr>
          <p:cNvPr id="13" name="CuadroTexto 12">
            <a:extLst>
              <a:ext uri="{FF2B5EF4-FFF2-40B4-BE49-F238E27FC236}">
                <a16:creationId xmlns:a16="http://schemas.microsoft.com/office/drawing/2014/main" id="{15112728-47BD-3349-811B-06D54CB47CC4}"/>
              </a:ext>
            </a:extLst>
          </p:cNvPr>
          <p:cNvSpPr txBox="1"/>
          <p:nvPr/>
        </p:nvSpPr>
        <p:spPr>
          <a:xfrm>
            <a:off x="1304419" y="3561209"/>
            <a:ext cx="4695305" cy="711733"/>
          </a:xfrm>
          <a:prstGeom prst="rect">
            <a:avLst/>
          </a:prstGeom>
          <a:noFill/>
        </p:spPr>
        <p:txBody>
          <a:bodyPr wrap="square" lIns="0" rtlCol="0">
            <a:spAutoFit/>
          </a:bodyPr>
          <a:lstStyle/>
          <a:p>
            <a:pPr>
              <a:lnSpc>
                <a:spcPct val="150000"/>
              </a:lnSpc>
            </a:pPr>
            <a:r>
              <a:rPr lang="en-US" sz="1400" dirty="0">
                <a:solidFill>
                  <a:schemeClr val="bg1"/>
                </a:solidFill>
                <a:latin typeface="Poppins ExtraLight" pitchFamily="2" charset="77"/>
                <a:cs typeface="Poppins ExtraLight" pitchFamily="2" charset="77"/>
              </a:rPr>
              <a:t>Etiam vel euismod libero. Nunc et leo. Etiam tincidunt ante eu lacus. Convallis tortor, elementum</a:t>
            </a:r>
          </a:p>
        </p:txBody>
      </p:sp>
      <p:sp>
        <p:nvSpPr>
          <p:cNvPr id="14" name="CuadroTexto 13">
            <a:extLst>
              <a:ext uri="{FF2B5EF4-FFF2-40B4-BE49-F238E27FC236}">
                <a16:creationId xmlns:a16="http://schemas.microsoft.com/office/drawing/2014/main" id="{8D04B6F4-F126-CD49-8B8A-7FAD50506061}"/>
              </a:ext>
            </a:extLst>
          </p:cNvPr>
          <p:cNvSpPr txBox="1"/>
          <p:nvPr/>
        </p:nvSpPr>
        <p:spPr>
          <a:xfrm>
            <a:off x="1304419" y="5071033"/>
            <a:ext cx="4695305" cy="711733"/>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Convallis tortor, elementum</a:t>
            </a:r>
          </a:p>
        </p:txBody>
      </p:sp>
      <p:sp>
        <p:nvSpPr>
          <p:cNvPr id="3" name="Marcador de posición de imagen 2">
            <a:extLst>
              <a:ext uri="{FF2B5EF4-FFF2-40B4-BE49-F238E27FC236}">
                <a16:creationId xmlns:a16="http://schemas.microsoft.com/office/drawing/2014/main" id="{F4ADFF62-B5B0-CD47-A4E7-096699DB2991}"/>
              </a:ext>
            </a:extLst>
          </p:cNvPr>
          <p:cNvSpPr>
            <a:spLocks noGrp="1"/>
          </p:cNvSpPr>
          <p:nvPr>
            <p:ph type="pic" sz="quarter" idx="11"/>
          </p:nvPr>
        </p:nvSpPr>
        <p:spPr/>
      </p:sp>
    </p:spTree>
    <p:extLst>
      <p:ext uri="{BB962C8B-B14F-4D97-AF65-F5344CB8AC3E}">
        <p14:creationId xmlns:p14="http://schemas.microsoft.com/office/powerpoint/2010/main" val="3984184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AEB6A8A-7BD6-7446-ACB4-58C686244712}"/>
              </a:ext>
            </a:extLst>
          </p:cNvPr>
          <p:cNvSpPr>
            <a:spLocks noGrp="1"/>
          </p:cNvSpPr>
          <p:nvPr>
            <p:ph type="title"/>
          </p:nvPr>
        </p:nvSpPr>
        <p:spPr/>
        <p:txBody>
          <a:bodyPr/>
          <a:lstStyle/>
          <a:p>
            <a:r>
              <a:rPr lang="en-US" dirty="0"/>
              <a:t>Other courses</a:t>
            </a:r>
          </a:p>
        </p:txBody>
      </p:sp>
      <p:sp>
        <p:nvSpPr>
          <p:cNvPr id="7" name="Rectángulo redondeado 6">
            <a:extLst>
              <a:ext uri="{FF2B5EF4-FFF2-40B4-BE49-F238E27FC236}">
                <a16:creationId xmlns:a16="http://schemas.microsoft.com/office/drawing/2014/main" id="{86415256-F335-BA46-B798-8CD9AC1AAA4F}"/>
              </a:ext>
            </a:extLst>
          </p:cNvPr>
          <p:cNvSpPr/>
          <p:nvPr/>
        </p:nvSpPr>
        <p:spPr>
          <a:xfrm>
            <a:off x="4484741" y="1740567"/>
            <a:ext cx="3451209" cy="2023948"/>
          </a:xfrm>
          <a:prstGeom prst="roundRect">
            <a:avLst>
              <a:gd name="adj" fmla="val 11138"/>
            </a:avLst>
          </a:prstGeom>
          <a:solidFill>
            <a:srgbClr val="FF617F"/>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Rectángulo redondeado 7">
            <a:extLst>
              <a:ext uri="{FF2B5EF4-FFF2-40B4-BE49-F238E27FC236}">
                <a16:creationId xmlns:a16="http://schemas.microsoft.com/office/drawing/2014/main" id="{0C3EB32B-159F-CE4B-BEFD-A55E39819CF5}"/>
              </a:ext>
            </a:extLst>
          </p:cNvPr>
          <p:cNvSpPr/>
          <p:nvPr/>
        </p:nvSpPr>
        <p:spPr>
          <a:xfrm>
            <a:off x="4484741" y="4068876"/>
            <a:ext cx="3451209" cy="2023948"/>
          </a:xfrm>
          <a:prstGeom prst="roundRect">
            <a:avLst>
              <a:gd name="adj" fmla="val 11138"/>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Rectángulo redondeado 8">
            <a:extLst>
              <a:ext uri="{FF2B5EF4-FFF2-40B4-BE49-F238E27FC236}">
                <a16:creationId xmlns:a16="http://schemas.microsoft.com/office/drawing/2014/main" id="{67274F29-35D1-9147-B79C-F2C03E2C4330}"/>
              </a:ext>
            </a:extLst>
          </p:cNvPr>
          <p:cNvSpPr/>
          <p:nvPr/>
        </p:nvSpPr>
        <p:spPr>
          <a:xfrm>
            <a:off x="8220605" y="1740567"/>
            <a:ext cx="3168120" cy="2023948"/>
          </a:xfrm>
          <a:prstGeom prst="roundRect">
            <a:avLst>
              <a:gd name="adj" fmla="val 11138"/>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Rectángulo redondeado 9">
            <a:extLst>
              <a:ext uri="{FF2B5EF4-FFF2-40B4-BE49-F238E27FC236}">
                <a16:creationId xmlns:a16="http://schemas.microsoft.com/office/drawing/2014/main" id="{48A8EA8A-EAD5-A242-8475-D63D80117767}"/>
              </a:ext>
            </a:extLst>
          </p:cNvPr>
          <p:cNvSpPr/>
          <p:nvPr/>
        </p:nvSpPr>
        <p:spPr>
          <a:xfrm>
            <a:off x="8220605" y="4068876"/>
            <a:ext cx="3168120" cy="2023948"/>
          </a:xfrm>
          <a:prstGeom prst="roundRect">
            <a:avLst>
              <a:gd name="adj" fmla="val 11138"/>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CuadroTexto 10">
            <a:extLst>
              <a:ext uri="{FF2B5EF4-FFF2-40B4-BE49-F238E27FC236}">
                <a16:creationId xmlns:a16="http://schemas.microsoft.com/office/drawing/2014/main" id="{EAD1CF09-4068-3A4E-A121-25526C16B241}"/>
              </a:ext>
            </a:extLst>
          </p:cNvPr>
          <p:cNvSpPr txBox="1"/>
          <p:nvPr/>
        </p:nvSpPr>
        <p:spPr>
          <a:xfrm>
            <a:off x="4870938" y="2073509"/>
            <a:ext cx="2700936" cy="1358064"/>
          </a:xfrm>
          <a:prstGeom prst="rect">
            <a:avLst/>
          </a:prstGeom>
          <a:noFill/>
        </p:spPr>
        <p:txBody>
          <a:bodyPr wrap="square" lIns="0" rtlCol="0">
            <a:spAutoFit/>
          </a:bodyPr>
          <a:lstStyle/>
          <a:p>
            <a:pPr>
              <a:lnSpc>
                <a:spcPct val="150000"/>
              </a:lnSpc>
            </a:pPr>
            <a:r>
              <a:rPr lang="en-US" sz="1400" dirty="0">
                <a:solidFill>
                  <a:schemeClr val="bg1"/>
                </a:solidFill>
                <a:latin typeface="Poppins ExtraLight" pitchFamily="2" charset="77"/>
                <a:cs typeface="Poppins ExtraLight" pitchFamily="2" charset="77"/>
              </a:rPr>
              <a:t>Etiam vel euismod libero. Nunc et leo. Etiam tincidunt ante eu lacus. Convallis tortor, elementum, tortor.</a:t>
            </a:r>
          </a:p>
        </p:txBody>
      </p:sp>
      <p:sp>
        <p:nvSpPr>
          <p:cNvPr id="12" name="CuadroTexto 11">
            <a:extLst>
              <a:ext uri="{FF2B5EF4-FFF2-40B4-BE49-F238E27FC236}">
                <a16:creationId xmlns:a16="http://schemas.microsoft.com/office/drawing/2014/main" id="{4158D5A6-5903-4A45-8A3A-CBE4AA373A98}"/>
              </a:ext>
            </a:extLst>
          </p:cNvPr>
          <p:cNvSpPr txBox="1"/>
          <p:nvPr/>
        </p:nvSpPr>
        <p:spPr>
          <a:xfrm>
            <a:off x="4870938" y="4399615"/>
            <a:ext cx="2700936" cy="1358064"/>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Convallis tortor, elementum, tortor.</a:t>
            </a:r>
          </a:p>
        </p:txBody>
      </p:sp>
      <p:sp>
        <p:nvSpPr>
          <p:cNvPr id="13" name="CuadroTexto 12">
            <a:extLst>
              <a:ext uri="{FF2B5EF4-FFF2-40B4-BE49-F238E27FC236}">
                <a16:creationId xmlns:a16="http://schemas.microsoft.com/office/drawing/2014/main" id="{D8B4C49B-DD00-214A-AC39-786A25D19C0A}"/>
              </a:ext>
            </a:extLst>
          </p:cNvPr>
          <p:cNvSpPr txBox="1"/>
          <p:nvPr/>
        </p:nvSpPr>
        <p:spPr>
          <a:xfrm>
            <a:off x="8560622" y="4399615"/>
            <a:ext cx="2700936" cy="1358064"/>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Convallis tortor, elementum, tortor.</a:t>
            </a:r>
          </a:p>
        </p:txBody>
      </p:sp>
      <p:sp>
        <p:nvSpPr>
          <p:cNvPr id="14" name="CuadroTexto 13">
            <a:extLst>
              <a:ext uri="{FF2B5EF4-FFF2-40B4-BE49-F238E27FC236}">
                <a16:creationId xmlns:a16="http://schemas.microsoft.com/office/drawing/2014/main" id="{16577633-D018-114D-844F-FC4B4AFB4244}"/>
              </a:ext>
            </a:extLst>
          </p:cNvPr>
          <p:cNvSpPr txBox="1"/>
          <p:nvPr/>
        </p:nvSpPr>
        <p:spPr>
          <a:xfrm>
            <a:off x="8560622" y="2057467"/>
            <a:ext cx="2700936" cy="1358064"/>
          </a:xfrm>
          <a:prstGeom prst="rect">
            <a:avLst/>
          </a:prstGeom>
          <a:noFill/>
        </p:spPr>
        <p:txBody>
          <a:bodyPr wrap="square" lIns="0" rtlCol="0">
            <a:spAutoFit/>
          </a:bodyPr>
          <a:lstStyle/>
          <a:p>
            <a:pPr>
              <a:lnSpc>
                <a:spcPct val="150000"/>
              </a:lnSpc>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Convallis tortor, elementum, tortor.</a:t>
            </a:r>
          </a:p>
        </p:txBody>
      </p:sp>
      <p:sp>
        <p:nvSpPr>
          <p:cNvPr id="4" name="Marcador de posición de imagen 3">
            <a:extLst>
              <a:ext uri="{FF2B5EF4-FFF2-40B4-BE49-F238E27FC236}">
                <a16:creationId xmlns:a16="http://schemas.microsoft.com/office/drawing/2014/main" id="{639D8323-68CC-BB44-9167-F29349C9BD94}"/>
              </a:ext>
            </a:extLst>
          </p:cNvPr>
          <p:cNvSpPr>
            <a:spLocks noGrp="1"/>
          </p:cNvSpPr>
          <p:nvPr>
            <p:ph type="pic" sz="quarter" idx="11"/>
          </p:nvPr>
        </p:nvSpPr>
        <p:spPr/>
      </p:sp>
    </p:spTree>
    <p:extLst>
      <p:ext uri="{BB962C8B-B14F-4D97-AF65-F5344CB8AC3E}">
        <p14:creationId xmlns:p14="http://schemas.microsoft.com/office/powerpoint/2010/main" val="140711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1E888E77-B902-2042-8AA7-134FAED6B1CB}"/>
              </a:ext>
            </a:extLst>
          </p:cNvPr>
          <p:cNvSpPr/>
          <p:nvPr/>
        </p:nvSpPr>
        <p:spPr>
          <a:xfrm>
            <a:off x="0" y="0"/>
            <a:ext cx="4983214" cy="6857999"/>
          </a:xfrm>
          <a:prstGeom prst="rect">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n 2">
            <a:extLst>
              <a:ext uri="{FF2B5EF4-FFF2-40B4-BE49-F238E27FC236}">
                <a16:creationId xmlns:a16="http://schemas.microsoft.com/office/drawing/2014/main" id="{C02C2D7F-C52F-E447-85E9-84947D9831E9}"/>
              </a:ext>
            </a:extLst>
          </p:cNvPr>
          <p:cNvPicPr>
            <a:picLocks noChangeAspect="1"/>
          </p:cNvPicPr>
          <p:nvPr/>
        </p:nvPicPr>
        <p:blipFill rotWithShape="1">
          <a:blip r:embed="rId2"/>
          <a:srcRect l="80373" b="58157"/>
          <a:stretch/>
        </p:blipFill>
        <p:spPr>
          <a:xfrm flipH="1">
            <a:off x="2766308" y="181985"/>
            <a:ext cx="2216906" cy="2578567"/>
          </a:xfrm>
          <a:prstGeom prst="rect">
            <a:avLst/>
          </a:prstGeom>
        </p:spPr>
      </p:pic>
      <p:sp>
        <p:nvSpPr>
          <p:cNvPr id="10" name="CuadroTexto 9">
            <a:extLst>
              <a:ext uri="{FF2B5EF4-FFF2-40B4-BE49-F238E27FC236}">
                <a16:creationId xmlns:a16="http://schemas.microsoft.com/office/drawing/2014/main" id="{24DADD3B-09F8-B04E-B4A3-9CC72EFABB9D}"/>
              </a:ext>
            </a:extLst>
          </p:cNvPr>
          <p:cNvSpPr txBox="1"/>
          <p:nvPr/>
        </p:nvSpPr>
        <p:spPr>
          <a:xfrm>
            <a:off x="787034" y="726621"/>
            <a:ext cx="5108027" cy="633104"/>
          </a:xfrm>
          <a:prstGeom prst="rect">
            <a:avLst/>
          </a:prstGeom>
          <a:noFill/>
        </p:spPr>
        <p:txBody>
          <a:bodyPr wrap="square" lIns="0" rtlCol="0">
            <a:spAutoFit/>
          </a:bodyPr>
          <a:lstStyle/>
          <a:p>
            <a:r>
              <a:rPr lang="en-US" sz="4000" dirty="0">
                <a:solidFill>
                  <a:schemeClr val="bg1"/>
                </a:solidFill>
                <a:latin typeface="Capriola" panose="02010603030502060004" pitchFamily="2" charset="77"/>
                <a:cs typeface="Abadi" panose="020F0502020204030204" pitchFamily="34" charset="0"/>
              </a:rPr>
              <a:t>About us</a:t>
            </a:r>
          </a:p>
        </p:txBody>
      </p:sp>
      <p:sp>
        <p:nvSpPr>
          <p:cNvPr id="18" name="Rectángulo redondeado 17">
            <a:extLst>
              <a:ext uri="{FF2B5EF4-FFF2-40B4-BE49-F238E27FC236}">
                <a16:creationId xmlns:a16="http://schemas.microsoft.com/office/drawing/2014/main" id="{8AAC603A-8EA3-4841-8C8D-02FDCDAC8505}"/>
              </a:ext>
            </a:extLst>
          </p:cNvPr>
          <p:cNvSpPr/>
          <p:nvPr/>
        </p:nvSpPr>
        <p:spPr>
          <a:xfrm>
            <a:off x="787034" y="1701094"/>
            <a:ext cx="3628278" cy="4391731"/>
          </a:xfrm>
          <a:prstGeom prst="roundRect">
            <a:avLst>
              <a:gd name="adj" fmla="val 3594"/>
            </a:avLst>
          </a:prstGeom>
          <a:solidFill>
            <a:schemeClr val="bg1"/>
          </a:solidFill>
          <a:ln>
            <a:noFill/>
          </a:ln>
          <a:effectLst>
            <a:outerShdw blurRad="254000" dist="88900" dir="2700000" algn="tl" rotWithShape="0">
              <a:srgbClr val="7030A0">
                <a:alpha val="7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CuadroTexto 18">
            <a:extLst>
              <a:ext uri="{FF2B5EF4-FFF2-40B4-BE49-F238E27FC236}">
                <a16:creationId xmlns:a16="http://schemas.microsoft.com/office/drawing/2014/main" id="{7D2A6835-1A84-7D41-8E8F-CBE6C421129F}"/>
              </a:ext>
            </a:extLst>
          </p:cNvPr>
          <p:cNvSpPr txBox="1"/>
          <p:nvPr/>
        </p:nvSpPr>
        <p:spPr>
          <a:xfrm>
            <a:off x="1141080" y="2316122"/>
            <a:ext cx="2920186" cy="1300615"/>
          </a:xfrm>
          <a:prstGeom prst="rect">
            <a:avLst/>
          </a:prstGeom>
          <a:noFill/>
        </p:spPr>
        <p:txBody>
          <a:bodyPr wrap="square" lIns="0" rtlCol="0">
            <a:spAutoFit/>
          </a:bodyPr>
          <a:lstStyle/>
          <a:p>
            <a:pPr>
              <a:lnSpc>
                <a:spcPct val="150000"/>
              </a:lnSpc>
            </a:pPr>
            <a:r>
              <a:rPr lang="en-US" sz="1200" dirty="0">
                <a:solidFill>
                  <a:srgbClr val="07C6C7"/>
                </a:solidFill>
                <a:latin typeface="Poppins ExtraLight" pitchFamily="2" charset="77"/>
                <a:cs typeface="Poppins ExtraLight" pitchFamily="2" charset="77"/>
              </a:rPr>
              <a:t>Etiam vel euismod libero. Nunc et </a:t>
            </a:r>
            <a:br>
              <a:rPr lang="en-US" sz="1200" dirty="0">
                <a:solidFill>
                  <a:srgbClr val="07C6C7"/>
                </a:solidFill>
                <a:latin typeface="Poppins ExtraLight" pitchFamily="2" charset="77"/>
                <a:cs typeface="Poppins ExtraLight" pitchFamily="2" charset="77"/>
              </a:rPr>
            </a:br>
            <a:r>
              <a:rPr lang="en-US" sz="1200" dirty="0">
                <a:solidFill>
                  <a:srgbClr val="07C6C7"/>
                </a:solidFill>
                <a:latin typeface="Poppins ExtraLight" pitchFamily="2" charset="77"/>
                <a:cs typeface="Poppins ExtraLight" pitchFamily="2" charset="77"/>
              </a:rPr>
              <a:t>leo. Etiam tincidunt ante eu lacus fermentum, vel tincidunt mi eleifend. Integer ligula augue, tincidunt eget turpis sit amet, euismod aliquam. </a:t>
            </a:r>
          </a:p>
        </p:txBody>
      </p:sp>
      <p:sp>
        <p:nvSpPr>
          <p:cNvPr id="24" name="Rectángulo redondeado 23">
            <a:extLst>
              <a:ext uri="{FF2B5EF4-FFF2-40B4-BE49-F238E27FC236}">
                <a16:creationId xmlns:a16="http://schemas.microsoft.com/office/drawing/2014/main" id="{B44016C3-A003-8A41-9A5A-126685E590C1}"/>
              </a:ext>
            </a:extLst>
          </p:cNvPr>
          <p:cNvSpPr/>
          <p:nvPr/>
        </p:nvSpPr>
        <p:spPr>
          <a:xfrm>
            <a:off x="1146143" y="4482933"/>
            <a:ext cx="2920186" cy="1019132"/>
          </a:xfrm>
          <a:prstGeom prst="roundRect">
            <a:avLst>
              <a:gd name="adj" fmla="val 37517"/>
            </a:avLst>
          </a:prstGeom>
          <a:solidFill>
            <a:srgbClr val="FF617F"/>
          </a:solidFill>
          <a:ln>
            <a:noFill/>
          </a:ln>
          <a:effectLst>
            <a:outerShdw blurRad="50800" dist="38100" dir="2700000" algn="tl" rotWithShape="0">
              <a:srgbClr val="9E66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Elipse 24">
            <a:extLst>
              <a:ext uri="{FF2B5EF4-FFF2-40B4-BE49-F238E27FC236}">
                <a16:creationId xmlns:a16="http://schemas.microsoft.com/office/drawing/2014/main" id="{5B396AE5-B065-7246-85B3-1003A9A71109}"/>
              </a:ext>
            </a:extLst>
          </p:cNvPr>
          <p:cNvSpPr/>
          <p:nvPr/>
        </p:nvSpPr>
        <p:spPr>
          <a:xfrm>
            <a:off x="3837438" y="4021873"/>
            <a:ext cx="97723" cy="97723"/>
          </a:xfrm>
          <a:prstGeom prst="ellipse">
            <a:avLst/>
          </a:prstGeom>
          <a:solidFill>
            <a:srgbClr val="9E66B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Elipse 25">
            <a:extLst>
              <a:ext uri="{FF2B5EF4-FFF2-40B4-BE49-F238E27FC236}">
                <a16:creationId xmlns:a16="http://schemas.microsoft.com/office/drawing/2014/main" id="{9D82B9B7-4DEE-A84B-89F6-6C8ADD53B1CE}"/>
              </a:ext>
            </a:extLst>
          </p:cNvPr>
          <p:cNvSpPr/>
          <p:nvPr/>
        </p:nvSpPr>
        <p:spPr>
          <a:xfrm>
            <a:off x="1153484" y="2062184"/>
            <a:ext cx="96986" cy="96986"/>
          </a:xfrm>
          <a:prstGeom prst="ellipse">
            <a:avLst/>
          </a:prstGeom>
          <a:solidFill>
            <a:srgbClr val="FF9F2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adroTexto 26">
            <a:extLst>
              <a:ext uri="{FF2B5EF4-FFF2-40B4-BE49-F238E27FC236}">
                <a16:creationId xmlns:a16="http://schemas.microsoft.com/office/drawing/2014/main" id="{182C4644-B40C-0347-B954-6994F3669C44}"/>
              </a:ext>
            </a:extLst>
          </p:cNvPr>
          <p:cNvSpPr txBox="1"/>
          <p:nvPr/>
        </p:nvSpPr>
        <p:spPr>
          <a:xfrm>
            <a:off x="1146143" y="4758526"/>
            <a:ext cx="2920186" cy="467946"/>
          </a:xfrm>
          <a:prstGeom prst="rect">
            <a:avLst/>
          </a:prstGeom>
          <a:noFill/>
        </p:spPr>
        <p:txBody>
          <a:bodyPr wrap="square" lIns="0" rtlCol="0">
            <a:spAutoFit/>
          </a:bodyPr>
          <a:lstStyle/>
          <a:p>
            <a:pPr algn="ctr"/>
            <a:r>
              <a:rPr lang="en-US" sz="2800" dirty="0">
                <a:solidFill>
                  <a:schemeClr val="bg1"/>
                </a:solidFill>
                <a:latin typeface="Capriola" panose="02010603030502060004" pitchFamily="2" charset="77"/>
                <a:cs typeface="Abadi" panose="020F0502020204030204" pitchFamily="34" charset="0"/>
              </a:rPr>
              <a:t>Lipsum ligula</a:t>
            </a:r>
          </a:p>
        </p:txBody>
      </p:sp>
      <p:sp>
        <p:nvSpPr>
          <p:cNvPr id="28" name="CuadroTexto 27">
            <a:extLst>
              <a:ext uri="{FF2B5EF4-FFF2-40B4-BE49-F238E27FC236}">
                <a16:creationId xmlns:a16="http://schemas.microsoft.com/office/drawing/2014/main" id="{DD2411BE-F5F7-224C-A8F0-9EF3EC6503FE}"/>
              </a:ext>
            </a:extLst>
          </p:cNvPr>
          <p:cNvSpPr txBox="1"/>
          <p:nvPr/>
        </p:nvSpPr>
        <p:spPr>
          <a:xfrm>
            <a:off x="5634630" y="968164"/>
            <a:ext cx="5108027" cy="467946"/>
          </a:xfrm>
          <a:prstGeom prst="rect">
            <a:avLst/>
          </a:prstGeom>
          <a:noFill/>
        </p:spPr>
        <p:txBody>
          <a:bodyPr wrap="square" lIns="0" rtlCol="0">
            <a:spAutoFit/>
          </a:bodyPr>
          <a:lstStyle/>
          <a:p>
            <a:r>
              <a:rPr lang="en-US" sz="2800" dirty="0">
                <a:solidFill>
                  <a:srgbClr val="9E66B5"/>
                </a:solidFill>
                <a:latin typeface="Capriola" panose="02010603030502060004" pitchFamily="2" charset="77"/>
                <a:cs typeface="Abadi" panose="020F0502020204030204" pitchFamily="34" charset="0"/>
              </a:rPr>
              <a:t>What you’ll learn</a:t>
            </a:r>
          </a:p>
        </p:txBody>
      </p:sp>
      <p:sp>
        <p:nvSpPr>
          <p:cNvPr id="29" name="CuadroTexto 28">
            <a:extLst>
              <a:ext uri="{FF2B5EF4-FFF2-40B4-BE49-F238E27FC236}">
                <a16:creationId xmlns:a16="http://schemas.microsoft.com/office/drawing/2014/main" id="{0C2F73F0-384A-1743-8D56-E0F2F1BB33F7}"/>
              </a:ext>
            </a:extLst>
          </p:cNvPr>
          <p:cNvSpPr txBox="1"/>
          <p:nvPr/>
        </p:nvSpPr>
        <p:spPr>
          <a:xfrm>
            <a:off x="5634630" y="726621"/>
            <a:ext cx="5108027" cy="330315"/>
          </a:xfrm>
          <a:prstGeom prst="rect">
            <a:avLst/>
          </a:prstGeom>
          <a:noFill/>
        </p:spPr>
        <p:txBody>
          <a:bodyPr wrap="square" lIns="0" rtlCol="0">
            <a:spAutoFit/>
          </a:bodyPr>
          <a:lstStyle/>
          <a:p>
            <a:r>
              <a:rPr lang="en-US" spc="300" dirty="0">
                <a:solidFill>
                  <a:srgbClr val="07C6C7"/>
                </a:solidFill>
                <a:latin typeface="Poppins Light" pitchFamily="2" charset="77"/>
                <a:cs typeface="Poppins Light" pitchFamily="2" charset="77"/>
              </a:rPr>
              <a:t>THIS IS</a:t>
            </a:r>
          </a:p>
        </p:txBody>
      </p:sp>
      <p:grpSp>
        <p:nvGrpSpPr>
          <p:cNvPr id="44" name="Grupo 43">
            <a:extLst>
              <a:ext uri="{FF2B5EF4-FFF2-40B4-BE49-F238E27FC236}">
                <a16:creationId xmlns:a16="http://schemas.microsoft.com/office/drawing/2014/main" id="{4E87B251-D961-0E4C-9A32-42555EF2DF6A}"/>
              </a:ext>
            </a:extLst>
          </p:cNvPr>
          <p:cNvGrpSpPr/>
          <p:nvPr/>
        </p:nvGrpSpPr>
        <p:grpSpPr>
          <a:xfrm>
            <a:off x="5634630" y="2174412"/>
            <a:ext cx="6141898" cy="3249112"/>
            <a:chOff x="5424927" y="1667147"/>
            <a:chExt cx="8047910" cy="4257408"/>
          </a:xfrm>
        </p:grpSpPr>
        <p:cxnSp>
          <p:nvCxnSpPr>
            <p:cNvPr id="31" name="Conector recto 30">
              <a:extLst>
                <a:ext uri="{FF2B5EF4-FFF2-40B4-BE49-F238E27FC236}">
                  <a16:creationId xmlns:a16="http://schemas.microsoft.com/office/drawing/2014/main" id="{4CB9112B-D1E2-F046-9D91-6E187DB16E0C}"/>
                </a:ext>
              </a:extLst>
            </p:cNvPr>
            <p:cNvCxnSpPr>
              <a:cxnSpLocks/>
            </p:cNvCxnSpPr>
            <p:nvPr/>
          </p:nvCxnSpPr>
          <p:spPr>
            <a:xfrm>
              <a:off x="5424927" y="2830807"/>
              <a:ext cx="7325734" cy="0"/>
            </a:xfrm>
            <a:prstGeom prst="line">
              <a:avLst/>
            </a:prstGeom>
            <a:ln w="6350">
              <a:solidFill>
                <a:srgbClr val="07C6C7"/>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411C9298-24A0-D941-84BB-F89A6BC545F9}"/>
                </a:ext>
              </a:extLst>
            </p:cNvPr>
            <p:cNvCxnSpPr>
              <a:cxnSpLocks/>
            </p:cNvCxnSpPr>
            <p:nvPr/>
          </p:nvCxnSpPr>
          <p:spPr>
            <a:xfrm>
              <a:off x="5424927" y="4612808"/>
              <a:ext cx="7325734" cy="0"/>
            </a:xfrm>
            <a:prstGeom prst="line">
              <a:avLst/>
            </a:prstGeom>
            <a:ln w="6350">
              <a:solidFill>
                <a:srgbClr val="07C6C7"/>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01568FE8-2EBC-0D41-AACE-80B47F262166}"/>
                </a:ext>
              </a:extLst>
            </p:cNvPr>
            <p:cNvSpPr txBox="1"/>
            <p:nvPr/>
          </p:nvSpPr>
          <p:spPr>
            <a:xfrm>
              <a:off x="6508376" y="1667147"/>
              <a:ext cx="6693199" cy="816660"/>
            </a:xfrm>
            <a:prstGeom prst="rect">
              <a:avLst/>
            </a:prstGeom>
            <a:noFill/>
          </p:spPr>
          <p:txBody>
            <a:bodyPr wrap="square" lIns="0" rtlCol="0">
              <a:sp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Integer ligula augue, tincidunt.</a:t>
              </a:r>
            </a:p>
          </p:txBody>
        </p:sp>
        <p:sp>
          <p:nvSpPr>
            <p:cNvPr id="34" name="Elipse 33">
              <a:extLst>
                <a:ext uri="{FF2B5EF4-FFF2-40B4-BE49-F238E27FC236}">
                  <a16:creationId xmlns:a16="http://schemas.microsoft.com/office/drawing/2014/main" id="{CC468C2B-D58C-DD49-ADB6-FD44464CC8FB}"/>
                </a:ext>
              </a:extLst>
            </p:cNvPr>
            <p:cNvSpPr/>
            <p:nvPr/>
          </p:nvSpPr>
          <p:spPr>
            <a:xfrm>
              <a:off x="5462504" y="1683963"/>
              <a:ext cx="696756" cy="696756"/>
            </a:xfrm>
            <a:prstGeom prst="ellipse">
              <a:avLst/>
            </a:prstGeom>
            <a:solidFill>
              <a:srgbClr val="FFBD38"/>
            </a:solidFill>
            <a:ln>
              <a:noFill/>
            </a:ln>
            <a:effectLst>
              <a:outerShdw blurRad="50800" dist="38100" dir="2700000" algn="tl" rotWithShape="0">
                <a:srgbClr val="FF9F2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sz="2800" dirty="0">
                  <a:solidFill>
                    <a:schemeClr val="bg1"/>
                  </a:solidFill>
                  <a:latin typeface="Capriola" panose="02010603030502060004" pitchFamily="2" charset="77"/>
                </a:rPr>
                <a:t>1</a:t>
              </a:r>
            </a:p>
          </p:txBody>
        </p:sp>
        <p:sp>
          <p:nvSpPr>
            <p:cNvPr id="39" name="CuadroTexto 38">
              <a:extLst>
                <a:ext uri="{FF2B5EF4-FFF2-40B4-BE49-F238E27FC236}">
                  <a16:creationId xmlns:a16="http://schemas.microsoft.com/office/drawing/2014/main" id="{E92A656F-29DF-D343-9298-1BC323C67C9F}"/>
                </a:ext>
              </a:extLst>
            </p:cNvPr>
            <p:cNvSpPr txBox="1"/>
            <p:nvPr/>
          </p:nvSpPr>
          <p:spPr>
            <a:xfrm>
              <a:off x="6508374" y="3332709"/>
              <a:ext cx="6832819" cy="816660"/>
            </a:xfrm>
            <a:prstGeom prst="rect">
              <a:avLst/>
            </a:prstGeom>
            <a:noFill/>
          </p:spPr>
          <p:txBody>
            <a:bodyPr wrap="square" lIns="0" rtlCol="0">
              <a:sp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Integer ligula augue, tincidunt.</a:t>
              </a:r>
            </a:p>
          </p:txBody>
        </p:sp>
        <p:sp>
          <p:nvSpPr>
            <p:cNvPr id="40" name="Elipse 39">
              <a:extLst>
                <a:ext uri="{FF2B5EF4-FFF2-40B4-BE49-F238E27FC236}">
                  <a16:creationId xmlns:a16="http://schemas.microsoft.com/office/drawing/2014/main" id="{50828B5B-BE95-9A42-B12B-FE6CD8299DD0}"/>
                </a:ext>
              </a:extLst>
            </p:cNvPr>
            <p:cNvSpPr/>
            <p:nvPr/>
          </p:nvSpPr>
          <p:spPr>
            <a:xfrm>
              <a:off x="5462504" y="3349524"/>
              <a:ext cx="696756" cy="696756"/>
            </a:xfrm>
            <a:prstGeom prst="ellipse">
              <a:avLst/>
            </a:prstGeom>
            <a:solidFill>
              <a:srgbClr val="FFBD38"/>
            </a:solidFill>
            <a:ln>
              <a:noFill/>
            </a:ln>
            <a:effectLst>
              <a:outerShdw blurRad="50800" dist="38100" dir="2700000" algn="tl" rotWithShape="0">
                <a:srgbClr val="FF9F2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sz="2800" dirty="0">
                  <a:solidFill>
                    <a:schemeClr val="bg1"/>
                  </a:solidFill>
                  <a:latin typeface="Capriola" panose="02010603030502060004" pitchFamily="2" charset="77"/>
                </a:rPr>
                <a:t>2</a:t>
              </a:r>
            </a:p>
          </p:txBody>
        </p:sp>
        <p:sp>
          <p:nvSpPr>
            <p:cNvPr id="41" name="CuadroTexto 40">
              <a:extLst>
                <a:ext uri="{FF2B5EF4-FFF2-40B4-BE49-F238E27FC236}">
                  <a16:creationId xmlns:a16="http://schemas.microsoft.com/office/drawing/2014/main" id="{F62F4F8A-3C60-FB49-81AF-B091815EBC29}"/>
                </a:ext>
              </a:extLst>
            </p:cNvPr>
            <p:cNvSpPr txBox="1"/>
            <p:nvPr/>
          </p:nvSpPr>
          <p:spPr>
            <a:xfrm>
              <a:off x="6508376" y="5107895"/>
              <a:ext cx="6964461" cy="816660"/>
            </a:xfrm>
            <a:prstGeom prst="rect">
              <a:avLst/>
            </a:prstGeom>
            <a:noFill/>
          </p:spPr>
          <p:txBody>
            <a:bodyPr wrap="square" lIns="0" rtlCol="0">
              <a:sp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Integer ligula augue, tincidunt.</a:t>
              </a:r>
            </a:p>
          </p:txBody>
        </p:sp>
        <p:sp>
          <p:nvSpPr>
            <p:cNvPr id="42" name="Elipse 41">
              <a:extLst>
                <a:ext uri="{FF2B5EF4-FFF2-40B4-BE49-F238E27FC236}">
                  <a16:creationId xmlns:a16="http://schemas.microsoft.com/office/drawing/2014/main" id="{97936AD9-9959-CC4A-845E-45E56BEB916D}"/>
                </a:ext>
              </a:extLst>
            </p:cNvPr>
            <p:cNvSpPr/>
            <p:nvPr/>
          </p:nvSpPr>
          <p:spPr>
            <a:xfrm>
              <a:off x="5462504" y="5124710"/>
              <a:ext cx="696756" cy="696756"/>
            </a:xfrm>
            <a:prstGeom prst="ellipse">
              <a:avLst/>
            </a:prstGeom>
            <a:solidFill>
              <a:srgbClr val="FFBD38"/>
            </a:solidFill>
            <a:ln>
              <a:noFill/>
            </a:ln>
            <a:effectLst>
              <a:outerShdw blurRad="50800" dist="38100" dir="2700000" algn="tl" rotWithShape="0">
                <a:srgbClr val="FF9F2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sz="2800" dirty="0">
                  <a:solidFill>
                    <a:schemeClr val="bg1"/>
                  </a:solidFill>
                  <a:latin typeface="Capriola" panose="02010603030502060004" pitchFamily="2" charset="77"/>
                </a:rPr>
                <a:t>3</a:t>
              </a:r>
            </a:p>
          </p:txBody>
        </p:sp>
      </p:grpSp>
      <p:sp>
        <p:nvSpPr>
          <p:cNvPr id="49" name="Elipse 48">
            <a:extLst>
              <a:ext uri="{FF2B5EF4-FFF2-40B4-BE49-F238E27FC236}">
                <a16:creationId xmlns:a16="http://schemas.microsoft.com/office/drawing/2014/main" id="{FB5A7CB9-943A-834D-9E03-3D08DB2FC006}"/>
              </a:ext>
            </a:extLst>
          </p:cNvPr>
          <p:cNvSpPr/>
          <p:nvPr/>
        </p:nvSpPr>
        <p:spPr>
          <a:xfrm>
            <a:off x="1250470" y="5826716"/>
            <a:ext cx="108442" cy="108442"/>
          </a:xfrm>
          <a:prstGeom prst="ellipse">
            <a:avLst/>
          </a:prstGeom>
          <a:solidFill>
            <a:srgbClr val="FFD12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Gráfico 43">
            <a:extLst>
              <a:ext uri="{FF2B5EF4-FFF2-40B4-BE49-F238E27FC236}">
                <a16:creationId xmlns:a16="http://schemas.microsoft.com/office/drawing/2014/main" id="{36DCECCE-9F8D-394F-B7AA-FBDFB49DE939}"/>
              </a:ext>
            </a:extLst>
          </p:cNvPr>
          <p:cNvSpPr/>
          <p:nvPr/>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38" name="Gráfico 43">
            <a:extLst>
              <a:ext uri="{FF2B5EF4-FFF2-40B4-BE49-F238E27FC236}">
                <a16:creationId xmlns:a16="http://schemas.microsoft.com/office/drawing/2014/main" id="{07F1A8C7-0EF1-1B40-AA26-100F7A21EC3A}"/>
              </a:ext>
            </a:extLst>
          </p:cNvPr>
          <p:cNvSpPr/>
          <p:nvPr/>
        </p:nvSpPr>
        <p:spPr>
          <a:xfrm>
            <a:off x="1153484" y="4018596"/>
            <a:ext cx="1098463" cy="73990"/>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BD38"/>
            </a:solidFill>
            <a:prstDash val="solid"/>
            <a:miter/>
          </a:ln>
        </p:spPr>
        <p:txBody>
          <a:bodyPr rtlCol="0" anchor="ctr"/>
          <a:lstStyle/>
          <a:p>
            <a:endParaRPr lang="en-US" dirty="0"/>
          </a:p>
        </p:txBody>
      </p:sp>
    </p:spTree>
    <p:extLst>
      <p:ext uri="{BB962C8B-B14F-4D97-AF65-F5344CB8AC3E}">
        <p14:creationId xmlns:p14="http://schemas.microsoft.com/office/powerpoint/2010/main" val="1768883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74FD518-F02C-9749-A790-DF69BA23E2E1}"/>
              </a:ext>
            </a:extLst>
          </p:cNvPr>
          <p:cNvPicPr>
            <a:picLocks noChangeAspect="1"/>
          </p:cNvPicPr>
          <p:nvPr/>
        </p:nvPicPr>
        <p:blipFill rotWithShape="1">
          <a:blip r:embed="rId2"/>
          <a:srcRect l="32311" t="2611" r="30874" b="7628"/>
          <a:stretch/>
        </p:blipFill>
        <p:spPr>
          <a:xfrm>
            <a:off x="8001560" y="508188"/>
            <a:ext cx="3134224" cy="5841624"/>
          </a:xfrm>
          <a:prstGeom prst="rect">
            <a:avLst/>
          </a:prstGeom>
        </p:spPr>
      </p:pic>
      <p:sp>
        <p:nvSpPr>
          <p:cNvPr id="4" name="Título 3">
            <a:extLst>
              <a:ext uri="{FF2B5EF4-FFF2-40B4-BE49-F238E27FC236}">
                <a16:creationId xmlns:a16="http://schemas.microsoft.com/office/drawing/2014/main" id="{F958BA09-2A74-9745-BE93-9E6CA68FB727}"/>
              </a:ext>
            </a:extLst>
          </p:cNvPr>
          <p:cNvSpPr>
            <a:spLocks noGrp="1"/>
          </p:cNvSpPr>
          <p:nvPr>
            <p:ph type="title"/>
          </p:nvPr>
        </p:nvSpPr>
        <p:spPr/>
        <p:txBody>
          <a:bodyPr/>
          <a:lstStyle/>
          <a:p>
            <a:r>
              <a:rPr lang="en-US" dirty="0"/>
              <a:t>Your cellphone looks like this</a:t>
            </a:r>
          </a:p>
        </p:txBody>
      </p:sp>
      <p:sp>
        <p:nvSpPr>
          <p:cNvPr id="6" name="CuadroTexto 5">
            <a:extLst>
              <a:ext uri="{FF2B5EF4-FFF2-40B4-BE49-F238E27FC236}">
                <a16:creationId xmlns:a16="http://schemas.microsoft.com/office/drawing/2014/main" id="{626F7421-4540-9446-A294-A2BBB9CBB40E}"/>
              </a:ext>
            </a:extLst>
          </p:cNvPr>
          <p:cNvSpPr txBox="1"/>
          <p:nvPr/>
        </p:nvSpPr>
        <p:spPr>
          <a:xfrm>
            <a:off x="766762" y="2380619"/>
            <a:ext cx="3423680" cy="506870"/>
          </a:xfrm>
          <a:prstGeom prst="rect">
            <a:avLst/>
          </a:prstGeom>
          <a:noFill/>
        </p:spPr>
        <p:txBody>
          <a:bodyPr wrap="square" lIns="0" rtlCol="0" anchor="ctr">
            <a:spAutoFit/>
          </a:bodyPr>
          <a:lstStyle/>
          <a:p>
            <a:pPr>
              <a:lnSpc>
                <a:spcPct val="150000"/>
              </a:lnSpc>
            </a:pPr>
            <a:r>
              <a:rPr lang="en-US" sz="2000" dirty="0">
                <a:solidFill>
                  <a:srgbClr val="FF9F2A"/>
                </a:solidFill>
                <a:latin typeface="Capriola" panose="02010603030502060004" pitchFamily="2" charset="77"/>
                <a:cs typeface="Abadi" panose="020F0502020204030204" pitchFamily="34" charset="0"/>
              </a:rPr>
              <a:t>Lorem ipsum</a:t>
            </a:r>
          </a:p>
        </p:txBody>
      </p:sp>
      <p:sp>
        <p:nvSpPr>
          <p:cNvPr id="7" name="CuadroTexto 6">
            <a:extLst>
              <a:ext uri="{FF2B5EF4-FFF2-40B4-BE49-F238E27FC236}">
                <a16:creationId xmlns:a16="http://schemas.microsoft.com/office/drawing/2014/main" id="{C471CCAE-18E9-CA44-8DAF-77BA88892F0A}"/>
              </a:ext>
            </a:extLst>
          </p:cNvPr>
          <p:cNvSpPr txBox="1"/>
          <p:nvPr/>
        </p:nvSpPr>
        <p:spPr>
          <a:xfrm>
            <a:off x="766761" y="3038981"/>
            <a:ext cx="4315601" cy="2132635"/>
          </a:xfrm>
          <a:prstGeom prst="rect">
            <a:avLst/>
          </a:prstGeom>
          <a:noFill/>
        </p:spPr>
        <p:txBody>
          <a:bodyPr wrap="square" lIns="0" rtlCol="0">
            <a:noAutofit/>
          </a:bodyPr>
          <a:lstStyle/>
          <a:p>
            <a:pP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a:p>
            <a:pP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p:txBody>
      </p:sp>
      <p:sp>
        <p:nvSpPr>
          <p:cNvPr id="3" name="Marcador de posición de imagen 2">
            <a:extLst>
              <a:ext uri="{FF2B5EF4-FFF2-40B4-BE49-F238E27FC236}">
                <a16:creationId xmlns:a16="http://schemas.microsoft.com/office/drawing/2014/main" id="{004289C4-E05B-424C-85C6-B6676D9AED29}"/>
              </a:ext>
            </a:extLst>
          </p:cNvPr>
          <p:cNvSpPr>
            <a:spLocks noGrp="1"/>
          </p:cNvSpPr>
          <p:nvPr>
            <p:ph type="pic" sz="quarter" idx="10"/>
          </p:nvPr>
        </p:nvSpPr>
        <p:spPr/>
      </p:sp>
    </p:spTree>
    <p:extLst>
      <p:ext uri="{BB962C8B-B14F-4D97-AF65-F5344CB8AC3E}">
        <p14:creationId xmlns:p14="http://schemas.microsoft.com/office/powerpoint/2010/main" val="2656520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2A81AC89-BF1C-3B47-BA89-F9F56ECA68D4}"/>
              </a:ext>
            </a:extLst>
          </p:cNvPr>
          <p:cNvPicPr>
            <a:picLocks noChangeAspect="1"/>
          </p:cNvPicPr>
          <p:nvPr/>
        </p:nvPicPr>
        <p:blipFill>
          <a:blip r:embed="rId2"/>
          <a:stretch>
            <a:fillRect/>
          </a:stretch>
        </p:blipFill>
        <p:spPr>
          <a:xfrm>
            <a:off x="5584010" y="1807589"/>
            <a:ext cx="6305582" cy="4202672"/>
          </a:xfrm>
          <a:prstGeom prst="rect">
            <a:avLst/>
          </a:prstGeom>
        </p:spPr>
      </p:pic>
      <p:sp>
        <p:nvSpPr>
          <p:cNvPr id="5" name="Título 4">
            <a:extLst>
              <a:ext uri="{FF2B5EF4-FFF2-40B4-BE49-F238E27FC236}">
                <a16:creationId xmlns:a16="http://schemas.microsoft.com/office/drawing/2014/main" id="{0A5408E4-2C66-E242-865E-2C9D39D93637}"/>
              </a:ext>
            </a:extLst>
          </p:cNvPr>
          <p:cNvSpPr txBox="1">
            <a:spLocks noGrp="1"/>
          </p:cNvSpPr>
          <p:nvPr>
            <p:ph type="title"/>
          </p:nvPr>
        </p:nvSpPr>
        <p:spPr>
          <a:xfrm>
            <a:off x="801322" y="799711"/>
            <a:ext cx="5294678" cy="1200329"/>
          </a:xfrm>
          <a:noFill/>
        </p:spPr>
        <p:txBody>
          <a:bodyPr wrap="square" lIns="0" rtlCol="0">
            <a:spAutoFit/>
          </a:bodyPr>
          <a:lstStyle/>
          <a:p>
            <a:r>
              <a:rPr lang="en-US" dirty="0"/>
              <a:t>Your computer looks like this</a:t>
            </a:r>
          </a:p>
        </p:txBody>
      </p:sp>
      <p:sp>
        <p:nvSpPr>
          <p:cNvPr id="6" name="CuadroTexto 5">
            <a:extLst>
              <a:ext uri="{FF2B5EF4-FFF2-40B4-BE49-F238E27FC236}">
                <a16:creationId xmlns:a16="http://schemas.microsoft.com/office/drawing/2014/main" id="{55277198-8A45-704F-994A-74B3E1232BE5}"/>
              </a:ext>
            </a:extLst>
          </p:cNvPr>
          <p:cNvSpPr txBox="1"/>
          <p:nvPr/>
        </p:nvSpPr>
        <p:spPr>
          <a:xfrm>
            <a:off x="766762" y="2380619"/>
            <a:ext cx="3423680" cy="506870"/>
          </a:xfrm>
          <a:prstGeom prst="rect">
            <a:avLst/>
          </a:prstGeom>
          <a:noFill/>
        </p:spPr>
        <p:txBody>
          <a:bodyPr wrap="square" lIns="0" rtlCol="0" anchor="ctr">
            <a:spAutoFit/>
          </a:bodyPr>
          <a:lstStyle/>
          <a:p>
            <a:pPr>
              <a:lnSpc>
                <a:spcPct val="150000"/>
              </a:lnSpc>
            </a:pPr>
            <a:r>
              <a:rPr lang="en-US" sz="2000" dirty="0">
                <a:solidFill>
                  <a:srgbClr val="FF617F"/>
                </a:solidFill>
                <a:latin typeface="Capriola" panose="02010603030502060004" pitchFamily="2" charset="77"/>
                <a:cs typeface="Abadi" panose="020F0502020204030204" pitchFamily="34" charset="0"/>
              </a:rPr>
              <a:t>Lorem ipsum</a:t>
            </a:r>
          </a:p>
        </p:txBody>
      </p:sp>
      <p:sp>
        <p:nvSpPr>
          <p:cNvPr id="7" name="CuadroTexto 6">
            <a:extLst>
              <a:ext uri="{FF2B5EF4-FFF2-40B4-BE49-F238E27FC236}">
                <a16:creationId xmlns:a16="http://schemas.microsoft.com/office/drawing/2014/main" id="{892B8704-20ED-7C4A-B88D-4237ED77C4A8}"/>
              </a:ext>
            </a:extLst>
          </p:cNvPr>
          <p:cNvSpPr txBox="1"/>
          <p:nvPr/>
        </p:nvSpPr>
        <p:spPr>
          <a:xfrm>
            <a:off x="766761" y="3038981"/>
            <a:ext cx="4315601" cy="2132635"/>
          </a:xfrm>
          <a:prstGeom prst="rect">
            <a:avLst/>
          </a:prstGeom>
          <a:noFill/>
        </p:spPr>
        <p:txBody>
          <a:bodyPr wrap="square" lIns="0" rtlCol="0">
            <a:noAutofit/>
          </a:bodyPr>
          <a:lstStyle/>
          <a:p>
            <a:pP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a:p>
            <a:pP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 eu lacus. Praesent convallis tortor, vitae elementum nulla semper.</a:t>
            </a:r>
          </a:p>
        </p:txBody>
      </p:sp>
      <p:sp>
        <p:nvSpPr>
          <p:cNvPr id="3" name="Marcador de posición de imagen 2">
            <a:extLst>
              <a:ext uri="{FF2B5EF4-FFF2-40B4-BE49-F238E27FC236}">
                <a16:creationId xmlns:a16="http://schemas.microsoft.com/office/drawing/2014/main" id="{E04462B0-4B37-B345-AB6C-A5E79BCAFA10}"/>
              </a:ext>
            </a:extLst>
          </p:cNvPr>
          <p:cNvSpPr>
            <a:spLocks noGrp="1"/>
          </p:cNvSpPr>
          <p:nvPr>
            <p:ph type="pic" sz="quarter" idx="11"/>
          </p:nvPr>
        </p:nvSpPr>
        <p:spPr/>
      </p:sp>
    </p:spTree>
    <p:extLst>
      <p:ext uri="{BB962C8B-B14F-4D97-AF65-F5344CB8AC3E}">
        <p14:creationId xmlns:p14="http://schemas.microsoft.com/office/powerpoint/2010/main" val="1528487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A479168-2CAA-2C42-B6FE-BF84FFED1EFC}"/>
              </a:ext>
            </a:extLst>
          </p:cNvPr>
          <p:cNvPicPr>
            <a:picLocks noChangeAspect="1"/>
          </p:cNvPicPr>
          <p:nvPr/>
        </p:nvPicPr>
        <p:blipFill>
          <a:blip r:embed="rId2"/>
          <a:stretch>
            <a:fillRect/>
          </a:stretch>
        </p:blipFill>
        <p:spPr>
          <a:xfrm>
            <a:off x="185669" y="2050060"/>
            <a:ext cx="5314535" cy="3542139"/>
          </a:xfrm>
          <a:prstGeom prst="rect">
            <a:avLst/>
          </a:prstGeom>
        </p:spPr>
      </p:pic>
      <p:sp>
        <p:nvSpPr>
          <p:cNvPr id="5" name="Título 4">
            <a:extLst>
              <a:ext uri="{FF2B5EF4-FFF2-40B4-BE49-F238E27FC236}">
                <a16:creationId xmlns:a16="http://schemas.microsoft.com/office/drawing/2014/main" id="{D0220EEB-576D-5745-82A1-564ED8E33FDD}"/>
              </a:ext>
            </a:extLst>
          </p:cNvPr>
          <p:cNvSpPr>
            <a:spLocks noGrp="1"/>
          </p:cNvSpPr>
          <p:nvPr>
            <p:ph type="title"/>
          </p:nvPr>
        </p:nvSpPr>
        <p:spPr>
          <a:xfrm>
            <a:off x="801688" y="800100"/>
            <a:ext cx="4698516" cy="1200150"/>
          </a:xfrm>
        </p:spPr>
        <p:txBody>
          <a:bodyPr/>
          <a:lstStyle/>
          <a:p>
            <a:r>
              <a:rPr lang="en-US" dirty="0"/>
              <a:t>Watch from every platform</a:t>
            </a:r>
          </a:p>
        </p:txBody>
      </p:sp>
      <p:sp>
        <p:nvSpPr>
          <p:cNvPr id="17" name="CuadroTexto 16">
            <a:extLst>
              <a:ext uri="{FF2B5EF4-FFF2-40B4-BE49-F238E27FC236}">
                <a16:creationId xmlns:a16="http://schemas.microsoft.com/office/drawing/2014/main" id="{E1ED8DCB-D5A5-AC4D-84C6-875E18B01403}"/>
              </a:ext>
            </a:extLst>
          </p:cNvPr>
          <p:cNvSpPr txBox="1"/>
          <p:nvPr/>
        </p:nvSpPr>
        <p:spPr>
          <a:xfrm>
            <a:off x="7603464" y="2033502"/>
            <a:ext cx="3423680" cy="506870"/>
          </a:xfrm>
          <a:prstGeom prst="rect">
            <a:avLst/>
          </a:prstGeom>
          <a:noFill/>
        </p:spPr>
        <p:txBody>
          <a:bodyPr wrap="square" lIns="0" rtlCol="0" anchor="ctr">
            <a:spAutoFit/>
          </a:bodyPr>
          <a:lstStyle/>
          <a:p>
            <a:pPr>
              <a:lnSpc>
                <a:spcPct val="150000"/>
              </a:lnSpc>
            </a:pPr>
            <a:r>
              <a:rPr lang="en-US" sz="2000" dirty="0">
                <a:solidFill>
                  <a:schemeClr val="bg1"/>
                </a:solidFill>
                <a:latin typeface="Capriola" panose="02010603030502060004" pitchFamily="2" charset="77"/>
                <a:cs typeface="Abadi" panose="020F0502020204030204" pitchFamily="34" charset="0"/>
              </a:rPr>
              <a:t>Lorem ipsum</a:t>
            </a:r>
          </a:p>
        </p:txBody>
      </p:sp>
      <p:sp>
        <p:nvSpPr>
          <p:cNvPr id="18" name="CuadroTexto 17">
            <a:extLst>
              <a:ext uri="{FF2B5EF4-FFF2-40B4-BE49-F238E27FC236}">
                <a16:creationId xmlns:a16="http://schemas.microsoft.com/office/drawing/2014/main" id="{1F74869D-3BA5-0244-8199-74B184D636B2}"/>
              </a:ext>
            </a:extLst>
          </p:cNvPr>
          <p:cNvSpPr txBox="1"/>
          <p:nvPr/>
        </p:nvSpPr>
        <p:spPr>
          <a:xfrm>
            <a:off x="7603463" y="2691864"/>
            <a:ext cx="4085655" cy="2132635"/>
          </a:xfrm>
          <a:prstGeom prst="rect">
            <a:avLst/>
          </a:prstGeom>
          <a:noFill/>
        </p:spPr>
        <p:txBody>
          <a:bodyPr wrap="square" lIns="0" rtlCol="0">
            <a:noAutofit/>
          </a:bodyPr>
          <a:lstStyle/>
          <a:p>
            <a:pPr>
              <a:lnSpc>
                <a:spcPct val="150000"/>
              </a:lnSpc>
              <a:spcBef>
                <a:spcPts val="1000"/>
              </a:spcBef>
            </a:pPr>
            <a:r>
              <a:rPr lang="en-US" sz="1400" dirty="0">
                <a:solidFill>
                  <a:schemeClr val="bg1"/>
                </a:solidFill>
                <a:latin typeface="Poppins ExtraLight" pitchFamily="2" charset="77"/>
                <a:cs typeface="Poppins ExtraLight" pitchFamily="2" charset="77"/>
              </a:rPr>
              <a:t>Etiam vel euismod libero. Nunc et leo. Etiam tincidunt ante eu lacus. Praesent convallis tortor, vitae elementum nulla semper.</a:t>
            </a:r>
          </a:p>
          <a:p>
            <a:pPr>
              <a:lnSpc>
                <a:spcPct val="150000"/>
              </a:lnSpc>
              <a:spcBef>
                <a:spcPts val="1000"/>
              </a:spcBef>
            </a:pPr>
            <a:r>
              <a:rPr lang="en-US" sz="1400" dirty="0">
                <a:solidFill>
                  <a:schemeClr val="bg1"/>
                </a:solidFill>
                <a:latin typeface="Poppins ExtraLight" pitchFamily="2" charset="77"/>
                <a:cs typeface="Poppins ExtraLight" pitchFamily="2" charset="77"/>
              </a:rPr>
              <a:t>Etiam vel euismod libero. Nunc et leo. Etiam tincidunt ante eu lacus. Praesent convallis tortor, vitae elementum nulla semper.</a:t>
            </a:r>
          </a:p>
        </p:txBody>
      </p:sp>
      <p:sp>
        <p:nvSpPr>
          <p:cNvPr id="3" name="Marcador de posición de imagen 2">
            <a:extLst>
              <a:ext uri="{FF2B5EF4-FFF2-40B4-BE49-F238E27FC236}">
                <a16:creationId xmlns:a16="http://schemas.microsoft.com/office/drawing/2014/main" id="{828C98C3-5165-4940-8EEF-462F3E6AAF14}"/>
              </a:ext>
            </a:extLst>
          </p:cNvPr>
          <p:cNvSpPr>
            <a:spLocks noGrp="1"/>
          </p:cNvSpPr>
          <p:nvPr>
            <p:ph type="pic" sz="quarter" idx="11"/>
          </p:nvPr>
        </p:nvSpPr>
        <p:spPr/>
      </p:sp>
      <p:pic>
        <p:nvPicPr>
          <p:cNvPr id="9" name="Imagen 8">
            <a:extLst>
              <a:ext uri="{FF2B5EF4-FFF2-40B4-BE49-F238E27FC236}">
                <a16:creationId xmlns:a16="http://schemas.microsoft.com/office/drawing/2014/main" id="{D031A881-3FF7-6344-A192-57431E116121}"/>
              </a:ext>
            </a:extLst>
          </p:cNvPr>
          <p:cNvPicPr>
            <a:picLocks noChangeAspect="1"/>
          </p:cNvPicPr>
          <p:nvPr/>
        </p:nvPicPr>
        <p:blipFill rotWithShape="1">
          <a:blip r:embed="rId3"/>
          <a:srcRect l="32311" t="2611" r="30874" b="7628"/>
          <a:stretch/>
        </p:blipFill>
        <p:spPr>
          <a:xfrm>
            <a:off x="4338163" y="2956477"/>
            <a:ext cx="1651202" cy="3077540"/>
          </a:xfrm>
          <a:prstGeom prst="rect">
            <a:avLst/>
          </a:prstGeom>
        </p:spPr>
      </p:pic>
      <p:sp>
        <p:nvSpPr>
          <p:cNvPr id="6" name="Marcador de posición de imagen 5">
            <a:extLst>
              <a:ext uri="{FF2B5EF4-FFF2-40B4-BE49-F238E27FC236}">
                <a16:creationId xmlns:a16="http://schemas.microsoft.com/office/drawing/2014/main" id="{57760B95-C3E9-6B46-A24D-05702CA07919}"/>
              </a:ext>
            </a:extLst>
          </p:cNvPr>
          <p:cNvSpPr>
            <a:spLocks noGrp="1"/>
          </p:cNvSpPr>
          <p:nvPr>
            <p:ph type="pic" sz="quarter" idx="10"/>
          </p:nvPr>
        </p:nvSpPr>
        <p:spPr/>
      </p:sp>
    </p:spTree>
    <p:extLst>
      <p:ext uri="{BB962C8B-B14F-4D97-AF65-F5344CB8AC3E}">
        <p14:creationId xmlns:p14="http://schemas.microsoft.com/office/powerpoint/2010/main" val="1930418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posición de imagen 13">
            <a:extLst>
              <a:ext uri="{FF2B5EF4-FFF2-40B4-BE49-F238E27FC236}">
                <a16:creationId xmlns:a16="http://schemas.microsoft.com/office/drawing/2014/main" id="{8CB02341-BB2B-0247-B84D-068E8F1A2770}"/>
              </a:ext>
            </a:extLst>
          </p:cNvPr>
          <p:cNvSpPr>
            <a:spLocks noGrp="1"/>
          </p:cNvSpPr>
          <p:nvPr>
            <p:ph type="pic" sz="quarter" idx="10"/>
          </p:nvPr>
        </p:nvSpPr>
        <p:spPr/>
      </p:sp>
      <p:sp>
        <p:nvSpPr>
          <p:cNvPr id="4" name="Forma libre 3">
            <a:extLst>
              <a:ext uri="{FF2B5EF4-FFF2-40B4-BE49-F238E27FC236}">
                <a16:creationId xmlns:a16="http://schemas.microsoft.com/office/drawing/2014/main" id="{78E08A58-1D45-8C4B-AD7C-54D3157AAE20}"/>
              </a:ext>
            </a:extLst>
          </p:cNvPr>
          <p:cNvSpPr/>
          <p:nvPr/>
        </p:nvSpPr>
        <p:spPr>
          <a:xfrm rot="5400000">
            <a:off x="5937343" y="603344"/>
            <a:ext cx="6857999" cy="5651313"/>
          </a:xfrm>
          <a:custGeom>
            <a:avLst/>
            <a:gdLst>
              <a:gd name="connsiteX0" fmla="*/ 0 w 6857999"/>
              <a:gd name="connsiteY0" fmla="*/ 2222312 h 5651313"/>
              <a:gd name="connsiteX1" fmla="*/ 0 w 6857999"/>
              <a:gd name="connsiteY1" fmla="*/ 0 h 5651313"/>
              <a:gd name="connsiteX2" fmla="*/ 6857999 w 6857999"/>
              <a:gd name="connsiteY2" fmla="*/ 0 h 5651313"/>
              <a:gd name="connsiteX3" fmla="*/ 6857999 w 6857999"/>
              <a:gd name="connsiteY3" fmla="*/ 2222334 h 5651313"/>
              <a:gd name="connsiteX4" fmla="*/ 6853537 w 6857999"/>
              <a:gd name="connsiteY4" fmla="*/ 2398770 h 5651313"/>
              <a:gd name="connsiteX5" fmla="*/ 3428999 w 6857999"/>
              <a:gd name="connsiteY5" fmla="*/ 5651313 h 5651313"/>
              <a:gd name="connsiteX6" fmla="*/ 3429000 w 6857999"/>
              <a:gd name="connsiteY6" fmla="*/ 5651312 h 5651313"/>
              <a:gd name="connsiteX7" fmla="*/ 0 w 6857999"/>
              <a:gd name="connsiteY7" fmla="*/ 2222312 h 565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7999" h="5651313">
                <a:moveTo>
                  <a:pt x="0" y="2222312"/>
                </a:moveTo>
                <a:lnTo>
                  <a:pt x="0" y="0"/>
                </a:lnTo>
                <a:lnTo>
                  <a:pt x="6857999" y="0"/>
                </a:lnTo>
                <a:lnTo>
                  <a:pt x="6857999" y="2222334"/>
                </a:lnTo>
                <a:lnTo>
                  <a:pt x="6853537" y="2398770"/>
                </a:lnTo>
                <a:cubicBezTo>
                  <a:pt x="6761698" y="4210549"/>
                  <a:pt x="5263602" y="5651313"/>
                  <a:pt x="3428999" y="5651313"/>
                </a:cubicBezTo>
                <a:lnTo>
                  <a:pt x="3429000" y="5651312"/>
                </a:lnTo>
                <a:cubicBezTo>
                  <a:pt x="1535216" y="5651312"/>
                  <a:pt x="0" y="4116096"/>
                  <a:pt x="0" y="2222312"/>
                </a:cubicBezTo>
                <a:close/>
              </a:path>
            </a:pathLst>
          </a:cu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ectángulo redondeado 4">
            <a:extLst>
              <a:ext uri="{FF2B5EF4-FFF2-40B4-BE49-F238E27FC236}">
                <a16:creationId xmlns:a16="http://schemas.microsoft.com/office/drawing/2014/main" id="{BDEEE3B0-7C5A-CF4E-9CEA-5136BF635FDC}"/>
              </a:ext>
            </a:extLst>
          </p:cNvPr>
          <p:cNvSpPr/>
          <p:nvPr/>
        </p:nvSpPr>
        <p:spPr>
          <a:xfrm>
            <a:off x="3221314" y="3581112"/>
            <a:ext cx="7794107" cy="1816769"/>
          </a:xfrm>
          <a:prstGeom prst="roundRect">
            <a:avLst>
              <a:gd name="adj" fmla="val 12029"/>
            </a:avLst>
          </a:prstGeom>
          <a:solidFill>
            <a:schemeClr val="bg1"/>
          </a:solidFill>
          <a:ln>
            <a:noFill/>
          </a:ln>
          <a:effectLst>
            <a:outerShdw blurRad="139700" dist="25400" dir="2700000" algn="tl" rotWithShape="0">
              <a:srgbClr val="7030A0">
                <a:alpha val="7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6" name="Grupo 5">
            <a:extLst>
              <a:ext uri="{FF2B5EF4-FFF2-40B4-BE49-F238E27FC236}">
                <a16:creationId xmlns:a16="http://schemas.microsoft.com/office/drawing/2014/main" id="{BDF76C66-F901-B24A-8B17-845BE5D6BD65}"/>
              </a:ext>
            </a:extLst>
          </p:cNvPr>
          <p:cNvGrpSpPr/>
          <p:nvPr/>
        </p:nvGrpSpPr>
        <p:grpSpPr>
          <a:xfrm rot="10800000">
            <a:off x="4308123" y="3786140"/>
            <a:ext cx="6230528" cy="1391848"/>
            <a:chOff x="-2982364" y="4903866"/>
            <a:chExt cx="6230528" cy="1391848"/>
          </a:xfrm>
        </p:grpSpPr>
        <p:sp>
          <p:nvSpPr>
            <p:cNvPr id="7" name="Elipse 6">
              <a:extLst>
                <a:ext uri="{FF2B5EF4-FFF2-40B4-BE49-F238E27FC236}">
                  <a16:creationId xmlns:a16="http://schemas.microsoft.com/office/drawing/2014/main" id="{E516F898-C32A-E944-9E98-E884FC77489D}"/>
                </a:ext>
              </a:extLst>
            </p:cNvPr>
            <p:cNvSpPr/>
            <p:nvPr/>
          </p:nvSpPr>
          <p:spPr>
            <a:xfrm flipV="1">
              <a:off x="-2982364" y="4970026"/>
              <a:ext cx="210088" cy="210088"/>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4B0FE008-12B2-0C4F-819B-81F1EEA222D0}"/>
                </a:ext>
              </a:extLst>
            </p:cNvPr>
            <p:cNvSpPr/>
            <p:nvPr/>
          </p:nvSpPr>
          <p:spPr>
            <a:xfrm flipV="1">
              <a:off x="2731175" y="6156578"/>
              <a:ext cx="139136" cy="139136"/>
            </a:xfrm>
            <a:prstGeom prst="ellipse">
              <a:avLst/>
            </a:prstGeom>
            <a:noFill/>
            <a:ln>
              <a:solidFill>
                <a:srgbClr val="07C6C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27FB230-A694-2342-BFDC-F734FE9C1D38}"/>
                </a:ext>
              </a:extLst>
            </p:cNvPr>
            <p:cNvSpPr/>
            <p:nvPr/>
          </p:nvSpPr>
          <p:spPr>
            <a:xfrm flipV="1">
              <a:off x="-2287341" y="6062192"/>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Elipse 9">
              <a:extLst>
                <a:ext uri="{FF2B5EF4-FFF2-40B4-BE49-F238E27FC236}">
                  <a16:creationId xmlns:a16="http://schemas.microsoft.com/office/drawing/2014/main" id="{DE5D7D75-4FD2-E54A-8D2F-934234CAF3BE}"/>
                </a:ext>
              </a:extLst>
            </p:cNvPr>
            <p:cNvSpPr/>
            <p:nvPr/>
          </p:nvSpPr>
          <p:spPr>
            <a:xfrm flipV="1">
              <a:off x="3172294" y="4903866"/>
              <a:ext cx="75870" cy="75870"/>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upo 10">
            <a:extLst>
              <a:ext uri="{FF2B5EF4-FFF2-40B4-BE49-F238E27FC236}">
                <a16:creationId xmlns:a16="http://schemas.microsoft.com/office/drawing/2014/main" id="{0AD6739B-A441-7744-A647-ED6C41BF133B}"/>
              </a:ext>
            </a:extLst>
          </p:cNvPr>
          <p:cNvGrpSpPr/>
          <p:nvPr/>
        </p:nvGrpSpPr>
        <p:grpSpPr>
          <a:xfrm rot="4633817" flipH="1">
            <a:off x="10979506" y="2618851"/>
            <a:ext cx="818438" cy="922435"/>
            <a:chOff x="4669936" y="-1606631"/>
            <a:chExt cx="818438" cy="922435"/>
          </a:xfrm>
        </p:grpSpPr>
        <p:sp>
          <p:nvSpPr>
            <p:cNvPr id="12" name="Forma libre 11">
              <a:extLst>
                <a:ext uri="{FF2B5EF4-FFF2-40B4-BE49-F238E27FC236}">
                  <a16:creationId xmlns:a16="http://schemas.microsoft.com/office/drawing/2014/main" id="{6E96D68B-D9E4-524B-A9C1-33C71E39E157}"/>
                </a:ext>
              </a:extLst>
            </p:cNvPr>
            <p:cNvSpPr/>
            <p:nvPr/>
          </p:nvSpPr>
          <p:spPr>
            <a:xfrm>
              <a:off x="4669936" y="-1606631"/>
              <a:ext cx="439644" cy="760971"/>
            </a:xfrm>
            <a:custGeom>
              <a:avLst/>
              <a:gdLst>
                <a:gd name="connsiteX0" fmla="*/ 0 w 305668"/>
                <a:gd name="connsiteY0" fmla="*/ 529075 h 529074"/>
                <a:gd name="connsiteX1" fmla="*/ 167157 w 305668"/>
                <a:gd name="connsiteY1" fmla="*/ 363692 h 529074"/>
                <a:gd name="connsiteX2" fmla="*/ 159336 w 305668"/>
                <a:gd name="connsiteY2" fmla="*/ 128495 h 529074"/>
                <a:gd name="connsiteX3" fmla="*/ 305669 w 305668"/>
                <a:gd name="connsiteY3" fmla="*/ 0 h 529074"/>
              </a:gdLst>
              <a:ahLst/>
              <a:cxnLst>
                <a:cxn ang="0">
                  <a:pos x="connsiteX0" y="connsiteY0"/>
                </a:cxn>
                <a:cxn ang="0">
                  <a:pos x="connsiteX1" y="connsiteY1"/>
                </a:cxn>
                <a:cxn ang="0">
                  <a:pos x="connsiteX2" y="connsiteY2"/>
                </a:cxn>
                <a:cxn ang="0">
                  <a:pos x="connsiteX3" y="connsiteY3"/>
                </a:cxn>
              </a:cxnLst>
              <a:rect l="l" t="t" r="r" b="b"/>
              <a:pathLst>
                <a:path w="305668" h="529074">
                  <a:moveTo>
                    <a:pt x="0" y="529075"/>
                  </a:moveTo>
                  <a:cubicBezTo>
                    <a:pt x="39858" y="428977"/>
                    <a:pt x="127393" y="463884"/>
                    <a:pt x="167157" y="363692"/>
                  </a:cubicBezTo>
                  <a:cubicBezTo>
                    <a:pt x="206920" y="263500"/>
                    <a:pt x="119478" y="228687"/>
                    <a:pt x="159336" y="128495"/>
                  </a:cubicBezTo>
                  <a:cubicBezTo>
                    <a:pt x="193163" y="43586"/>
                    <a:pt x="261477" y="55757"/>
                    <a:pt x="305669" y="0"/>
                  </a:cubicBezTo>
                </a:path>
              </a:pathLst>
            </a:custGeom>
            <a:noFill/>
            <a:ln w="19050" cap="flat">
              <a:solidFill>
                <a:srgbClr val="FFBD38"/>
              </a:solidFill>
              <a:prstDash val="solid"/>
              <a:miter/>
            </a:ln>
          </p:spPr>
          <p:txBody>
            <a:bodyPr rtlCol="0" anchor="ctr"/>
            <a:lstStyle/>
            <a:p>
              <a:endParaRPr lang="en-US" dirty="0"/>
            </a:p>
          </p:txBody>
        </p:sp>
        <p:sp>
          <p:nvSpPr>
            <p:cNvPr id="13" name="Forma libre 12">
              <a:extLst>
                <a:ext uri="{FF2B5EF4-FFF2-40B4-BE49-F238E27FC236}">
                  <a16:creationId xmlns:a16="http://schemas.microsoft.com/office/drawing/2014/main" id="{48172043-17CB-3042-843E-958F8B936B32}"/>
                </a:ext>
              </a:extLst>
            </p:cNvPr>
            <p:cNvSpPr/>
            <p:nvPr/>
          </p:nvSpPr>
          <p:spPr>
            <a:xfrm>
              <a:off x="4897618" y="-988409"/>
              <a:ext cx="590756" cy="304213"/>
            </a:xfrm>
            <a:custGeom>
              <a:avLst/>
              <a:gdLst>
                <a:gd name="connsiteX0" fmla="*/ 0 w 410730"/>
                <a:gd name="connsiteY0" fmla="*/ 210951 h 211508"/>
                <a:gd name="connsiteX1" fmla="*/ 234528 w 410730"/>
                <a:gd name="connsiteY1" fmla="*/ 195007 h 211508"/>
                <a:gd name="connsiteX2" fmla="*/ 381897 w 410730"/>
                <a:gd name="connsiteY2" fmla="*/ 11698 h 211508"/>
                <a:gd name="connsiteX3" fmla="*/ 410730 w 410730"/>
                <a:gd name="connsiteY3" fmla="*/ 0 h 211508"/>
              </a:gdLst>
              <a:ahLst/>
              <a:cxnLst>
                <a:cxn ang="0">
                  <a:pos x="connsiteX0" y="connsiteY0"/>
                </a:cxn>
                <a:cxn ang="0">
                  <a:pos x="connsiteX1" y="connsiteY1"/>
                </a:cxn>
                <a:cxn ang="0">
                  <a:pos x="connsiteX2" y="connsiteY2"/>
                </a:cxn>
                <a:cxn ang="0">
                  <a:pos x="connsiteX3" y="connsiteY3"/>
                </a:cxn>
              </a:cxnLst>
              <a:rect l="l" t="t" r="r" b="b"/>
              <a:pathLst>
                <a:path w="410730" h="211508">
                  <a:moveTo>
                    <a:pt x="0" y="210951"/>
                  </a:moveTo>
                  <a:cubicBezTo>
                    <a:pt x="95451" y="161138"/>
                    <a:pt x="139077" y="244820"/>
                    <a:pt x="234528" y="195007"/>
                  </a:cubicBezTo>
                  <a:cubicBezTo>
                    <a:pt x="329979" y="145194"/>
                    <a:pt x="286446" y="61512"/>
                    <a:pt x="381897" y="11698"/>
                  </a:cubicBezTo>
                  <a:cubicBezTo>
                    <a:pt x="391080" y="6813"/>
                    <a:pt x="400742" y="2893"/>
                    <a:pt x="410730" y="0"/>
                  </a:cubicBezTo>
                </a:path>
              </a:pathLst>
            </a:custGeom>
            <a:noFill/>
            <a:ln w="19050" cap="flat">
              <a:solidFill>
                <a:srgbClr val="FF617F"/>
              </a:solidFill>
              <a:prstDash val="solid"/>
              <a:miter/>
            </a:ln>
          </p:spPr>
          <p:txBody>
            <a:bodyPr rtlCol="0" anchor="ctr"/>
            <a:lstStyle/>
            <a:p>
              <a:endParaRPr lang="en-US" dirty="0"/>
            </a:p>
          </p:txBody>
        </p:sp>
      </p:grpSp>
      <p:sp>
        <p:nvSpPr>
          <p:cNvPr id="3" name="Título 2">
            <a:extLst>
              <a:ext uri="{FF2B5EF4-FFF2-40B4-BE49-F238E27FC236}">
                <a16:creationId xmlns:a16="http://schemas.microsoft.com/office/drawing/2014/main" id="{947D24F5-96B0-B343-B2F2-AAA64620D370}"/>
              </a:ext>
            </a:extLst>
          </p:cNvPr>
          <p:cNvSpPr>
            <a:spLocks noGrp="1"/>
          </p:cNvSpPr>
          <p:nvPr>
            <p:ph type="title"/>
          </p:nvPr>
        </p:nvSpPr>
        <p:spPr>
          <a:xfrm>
            <a:off x="3657508" y="4153509"/>
            <a:ext cx="6921718" cy="757130"/>
          </a:xfrm>
        </p:spPr>
        <p:txBody>
          <a:bodyPr anchor="ctr"/>
          <a:lstStyle/>
          <a:p>
            <a:r>
              <a:rPr lang="en-US" dirty="0"/>
              <a:t>Here are the numbers</a:t>
            </a:r>
          </a:p>
        </p:txBody>
      </p:sp>
    </p:spTree>
    <p:extLst>
      <p:ext uri="{BB962C8B-B14F-4D97-AF65-F5344CB8AC3E}">
        <p14:creationId xmlns:p14="http://schemas.microsoft.com/office/powerpoint/2010/main" val="1009796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04F25F1-2128-3E48-B8CB-FD1962F4FD76}"/>
              </a:ext>
            </a:extLst>
          </p:cNvPr>
          <p:cNvSpPr txBox="1"/>
          <p:nvPr/>
        </p:nvSpPr>
        <p:spPr>
          <a:xfrm>
            <a:off x="787035" y="726621"/>
            <a:ext cx="4083903" cy="707886"/>
          </a:xfrm>
          <a:prstGeom prst="rect">
            <a:avLst/>
          </a:prstGeom>
          <a:noFill/>
        </p:spPr>
        <p:txBody>
          <a:bodyPr wrap="square" lIns="0" rtlCol="0">
            <a:spAutoFit/>
          </a:bodyPr>
          <a:lstStyle/>
          <a:p>
            <a:r>
              <a:rPr lang="en-US" sz="4000" dirty="0">
                <a:solidFill>
                  <a:srgbClr val="9E66B5"/>
                </a:solidFill>
                <a:latin typeface="Capriola" panose="02010603030502060004" pitchFamily="2" charset="77"/>
                <a:cs typeface="Abadi" panose="020F0502020204030204" pitchFamily="34" charset="0"/>
              </a:rPr>
              <a:t>Infographic</a:t>
            </a:r>
          </a:p>
        </p:txBody>
      </p:sp>
      <p:sp>
        <p:nvSpPr>
          <p:cNvPr id="9" name="Rectángulo redondeado 8">
            <a:extLst>
              <a:ext uri="{FF2B5EF4-FFF2-40B4-BE49-F238E27FC236}">
                <a16:creationId xmlns:a16="http://schemas.microsoft.com/office/drawing/2014/main" id="{BF362A22-3B8B-8046-9660-E0360D2CA0EF}"/>
              </a:ext>
            </a:extLst>
          </p:cNvPr>
          <p:cNvSpPr/>
          <p:nvPr/>
        </p:nvSpPr>
        <p:spPr>
          <a:xfrm>
            <a:off x="1761108" y="2081451"/>
            <a:ext cx="2167854" cy="2164481"/>
          </a:xfrm>
          <a:custGeom>
            <a:avLst/>
            <a:gdLst>
              <a:gd name="connsiteX0" fmla="*/ 0 w 2652645"/>
              <a:gd name="connsiteY0" fmla="*/ 1326323 h 3974840"/>
              <a:gd name="connsiteX1" fmla="*/ 1326323 w 2652645"/>
              <a:gd name="connsiteY1" fmla="*/ 0 h 3974840"/>
              <a:gd name="connsiteX2" fmla="*/ 1326323 w 2652645"/>
              <a:gd name="connsiteY2" fmla="*/ 0 h 3974840"/>
              <a:gd name="connsiteX3" fmla="*/ 2652646 w 2652645"/>
              <a:gd name="connsiteY3" fmla="*/ 1326323 h 3974840"/>
              <a:gd name="connsiteX4" fmla="*/ 2652645 w 2652645"/>
              <a:gd name="connsiteY4" fmla="*/ 2648518 h 3974840"/>
              <a:gd name="connsiteX5" fmla="*/ 1326322 w 2652645"/>
              <a:gd name="connsiteY5" fmla="*/ 3974841 h 3974840"/>
              <a:gd name="connsiteX6" fmla="*/ 1326323 w 2652645"/>
              <a:gd name="connsiteY6" fmla="*/ 3974840 h 3974840"/>
              <a:gd name="connsiteX7" fmla="*/ 0 w 2652645"/>
              <a:gd name="connsiteY7" fmla="*/ 2648517 h 3974840"/>
              <a:gd name="connsiteX8" fmla="*/ 0 w 2652645"/>
              <a:gd name="connsiteY8" fmla="*/ 1326323 h 3974840"/>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7" fmla="*/ 0 w 2652646"/>
              <a:gd name="connsiteY7" fmla="*/ 2648517 h 3974841"/>
              <a:gd name="connsiteX8" fmla="*/ 91440 w 2652646"/>
              <a:gd name="connsiteY8" fmla="*/ 1417763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7" fmla="*/ 0 w 2652646"/>
              <a:gd name="connsiteY7" fmla="*/ 2648517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0" fmla="*/ 0 w 2652646"/>
              <a:gd name="connsiteY0" fmla="*/ 1326323 h 2648518"/>
              <a:gd name="connsiteX1" fmla="*/ 1326323 w 2652646"/>
              <a:gd name="connsiteY1" fmla="*/ 0 h 2648518"/>
              <a:gd name="connsiteX2" fmla="*/ 1326323 w 2652646"/>
              <a:gd name="connsiteY2" fmla="*/ 0 h 2648518"/>
              <a:gd name="connsiteX3" fmla="*/ 2652646 w 2652646"/>
              <a:gd name="connsiteY3" fmla="*/ 1326323 h 2648518"/>
              <a:gd name="connsiteX4" fmla="*/ 2652645 w 2652646"/>
              <a:gd name="connsiteY4" fmla="*/ 2648518 h 2648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2646" h="2648518">
                <a:moveTo>
                  <a:pt x="0" y="1326323"/>
                </a:moveTo>
                <a:cubicBezTo>
                  <a:pt x="0" y="593815"/>
                  <a:pt x="593815" y="0"/>
                  <a:pt x="1326323" y="0"/>
                </a:cubicBezTo>
                <a:lnTo>
                  <a:pt x="1326323" y="0"/>
                </a:lnTo>
                <a:cubicBezTo>
                  <a:pt x="2058831" y="0"/>
                  <a:pt x="2652646" y="593815"/>
                  <a:pt x="2652646" y="1326323"/>
                </a:cubicBezTo>
                <a:cubicBezTo>
                  <a:pt x="2652646" y="1767055"/>
                  <a:pt x="2652645" y="2207786"/>
                  <a:pt x="2652645" y="2648518"/>
                </a:cubicBezTo>
              </a:path>
            </a:pathLst>
          </a:cu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Elipse 3">
            <a:extLst>
              <a:ext uri="{FF2B5EF4-FFF2-40B4-BE49-F238E27FC236}">
                <a16:creationId xmlns:a16="http://schemas.microsoft.com/office/drawing/2014/main" id="{ECE8A12C-4783-5A40-B3B1-E1624D4CF4C2}"/>
              </a:ext>
            </a:extLst>
          </p:cNvPr>
          <p:cNvSpPr/>
          <p:nvPr/>
        </p:nvSpPr>
        <p:spPr>
          <a:xfrm>
            <a:off x="2279833" y="2611052"/>
            <a:ext cx="1145204" cy="1145202"/>
          </a:xfrm>
          <a:prstGeom prst="ellipse">
            <a:avLst/>
          </a:prstGeom>
          <a:solidFill>
            <a:srgbClr val="FF6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Capriola" panose="02010603030502060004" pitchFamily="2" charset="77"/>
              </a:rPr>
              <a:t>A</a:t>
            </a:r>
          </a:p>
        </p:txBody>
      </p:sp>
      <p:sp>
        <p:nvSpPr>
          <p:cNvPr id="5" name="Elipse 4">
            <a:extLst>
              <a:ext uri="{FF2B5EF4-FFF2-40B4-BE49-F238E27FC236}">
                <a16:creationId xmlns:a16="http://schemas.microsoft.com/office/drawing/2014/main" id="{DF844D39-9FA8-964B-BBB2-F0B9EEBD851B}"/>
              </a:ext>
            </a:extLst>
          </p:cNvPr>
          <p:cNvSpPr/>
          <p:nvPr/>
        </p:nvSpPr>
        <p:spPr>
          <a:xfrm>
            <a:off x="4427674" y="3680461"/>
            <a:ext cx="1145204" cy="1145202"/>
          </a:xfrm>
          <a:prstGeom prst="ellipse">
            <a:avLst/>
          </a:prstGeom>
          <a:solidFill>
            <a:srgbClr val="FFD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Capriola" panose="02010603030502060004" pitchFamily="2" charset="77"/>
              </a:rPr>
              <a:t>B</a:t>
            </a:r>
          </a:p>
        </p:txBody>
      </p:sp>
      <p:sp>
        <p:nvSpPr>
          <p:cNvPr id="6" name="Elipse 5">
            <a:extLst>
              <a:ext uri="{FF2B5EF4-FFF2-40B4-BE49-F238E27FC236}">
                <a16:creationId xmlns:a16="http://schemas.microsoft.com/office/drawing/2014/main" id="{0E7BA569-30E9-0D43-A8E5-50F7585FD506}"/>
              </a:ext>
            </a:extLst>
          </p:cNvPr>
          <p:cNvSpPr/>
          <p:nvPr/>
        </p:nvSpPr>
        <p:spPr>
          <a:xfrm>
            <a:off x="6290918" y="2307735"/>
            <a:ext cx="1751838" cy="1751836"/>
          </a:xfrm>
          <a:prstGeom prst="ellipse">
            <a:avLst/>
          </a:prstGeom>
          <a:solidFill>
            <a:srgbClr val="07C6C7"/>
          </a:solidFill>
          <a:ln>
            <a:noFill/>
          </a:ln>
          <a:effectLst>
            <a:outerShdw blurRad="190500" dist="88900" dir="2700000" algn="tl" rotWithShape="0">
              <a:srgbClr val="07C6C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Capriola" panose="02010603030502060004" pitchFamily="2" charset="77"/>
              </a:rPr>
              <a:t>C</a:t>
            </a:r>
          </a:p>
        </p:txBody>
      </p:sp>
      <p:sp>
        <p:nvSpPr>
          <p:cNvPr id="7" name="Elipse 6">
            <a:extLst>
              <a:ext uri="{FF2B5EF4-FFF2-40B4-BE49-F238E27FC236}">
                <a16:creationId xmlns:a16="http://schemas.microsoft.com/office/drawing/2014/main" id="{5CF3DF6C-D8D2-7E4A-A0C9-FD068F267864}"/>
              </a:ext>
            </a:extLst>
          </p:cNvPr>
          <p:cNvSpPr/>
          <p:nvPr/>
        </p:nvSpPr>
        <p:spPr>
          <a:xfrm>
            <a:off x="8758454" y="3680461"/>
            <a:ext cx="1145204" cy="1145202"/>
          </a:xfrm>
          <a:prstGeom prst="ellipse">
            <a:avLst/>
          </a:prstGeom>
          <a:solidFill>
            <a:srgbClr val="FF9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Capriola" panose="02010603030502060004" pitchFamily="2" charset="77"/>
              </a:rPr>
              <a:t>D</a:t>
            </a:r>
          </a:p>
        </p:txBody>
      </p:sp>
      <p:sp>
        <p:nvSpPr>
          <p:cNvPr id="15" name="Rectángulo redondeado 8">
            <a:extLst>
              <a:ext uri="{FF2B5EF4-FFF2-40B4-BE49-F238E27FC236}">
                <a16:creationId xmlns:a16="http://schemas.microsoft.com/office/drawing/2014/main" id="{4EC2B2FA-DD77-194E-BA90-E6EAFCA508EA}"/>
              </a:ext>
            </a:extLst>
          </p:cNvPr>
          <p:cNvSpPr/>
          <p:nvPr/>
        </p:nvSpPr>
        <p:spPr>
          <a:xfrm flipV="1">
            <a:off x="3928238" y="3163691"/>
            <a:ext cx="2167854" cy="2164481"/>
          </a:xfrm>
          <a:custGeom>
            <a:avLst/>
            <a:gdLst>
              <a:gd name="connsiteX0" fmla="*/ 0 w 2652645"/>
              <a:gd name="connsiteY0" fmla="*/ 1326323 h 3974840"/>
              <a:gd name="connsiteX1" fmla="*/ 1326323 w 2652645"/>
              <a:gd name="connsiteY1" fmla="*/ 0 h 3974840"/>
              <a:gd name="connsiteX2" fmla="*/ 1326323 w 2652645"/>
              <a:gd name="connsiteY2" fmla="*/ 0 h 3974840"/>
              <a:gd name="connsiteX3" fmla="*/ 2652646 w 2652645"/>
              <a:gd name="connsiteY3" fmla="*/ 1326323 h 3974840"/>
              <a:gd name="connsiteX4" fmla="*/ 2652645 w 2652645"/>
              <a:gd name="connsiteY4" fmla="*/ 2648518 h 3974840"/>
              <a:gd name="connsiteX5" fmla="*/ 1326322 w 2652645"/>
              <a:gd name="connsiteY5" fmla="*/ 3974841 h 3974840"/>
              <a:gd name="connsiteX6" fmla="*/ 1326323 w 2652645"/>
              <a:gd name="connsiteY6" fmla="*/ 3974840 h 3974840"/>
              <a:gd name="connsiteX7" fmla="*/ 0 w 2652645"/>
              <a:gd name="connsiteY7" fmla="*/ 2648517 h 3974840"/>
              <a:gd name="connsiteX8" fmla="*/ 0 w 2652645"/>
              <a:gd name="connsiteY8" fmla="*/ 1326323 h 3974840"/>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7" fmla="*/ 0 w 2652646"/>
              <a:gd name="connsiteY7" fmla="*/ 2648517 h 3974841"/>
              <a:gd name="connsiteX8" fmla="*/ 91440 w 2652646"/>
              <a:gd name="connsiteY8" fmla="*/ 1417763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7" fmla="*/ 0 w 2652646"/>
              <a:gd name="connsiteY7" fmla="*/ 2648517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0" fmla="*/ 0 w 2652646"/>
              <a:gd name="connsiteY0" fmla="*/ 1326323 h 2648518"/>
              <a:gd name="connsiteX1" fmla="*/ 1326323 w 2652646"/>
              <a:gd name="connsiteY1" fmla="*/ 0 h 2648518"/>
              <a:gd name="connsiteX2" fmla="*/ 1326323 w 2652646"/>
              <a:gd name="connsiteY2" fmla="*/ 0 h 2648518"/>
              <a:gd name="connsiteX3" fmla="*/ 2652646 w 2652646"/>
              <a:gd name="connsiteY3" fmla="*/ 1326323 h 2648518"/>
              <a:gd name="connsiteX4" fmla="*/ 2652645 w 2652646"/>
              <a:gd name="connsiteY4" fmla="*/ 2648518 h 2648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2646" h="2648518">
                <a:moveTo>
                  <a:pt x="0" y="1326323"/>
                </a:moveTo>
                <a:cubicBezTo>
                  <a:pt x="0" y="593815"/>
                  <a:pt x="593815" y="0"/>
                  <a:pt x="1326323" y="0"/>
                </a:cubicBezTo>
                <a:lnTo>
                  <a:pt x="1326323" y="0"/>
                </a:lnTo>
                <a:cubicBezTo>
                  <a:pt x="2058831" y="0"/>
                  <a:pt x="2652646" y="593815"/>
                  <a:pt x="2652646" y="1326323"/>
                </a:cubicBezTo>
                <a:cubicBezTo>
                  <a:pt x="2652646" y="1767055"/>
                  <a:pt x="2652645" y="2207786"/>
                  <a:pt x="2652645" y="2648518"/>
                </a:cubicBezTo>
              </a:path>
            </a:pathLst>
          </a:cu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ángulo redondeado 8">
            <a:extLst>
              <a:ext uri="{FF2B5EF4-FFF2-40B4-BE49-F238E27FC236}">
                <a16:creationId xmlns:a16="http://schemas.microsoft.com/office/drawing/2014/main" id="{9F11F03F-5415-E240-B235-A6295C0310AC}"/>
              </a:ext>
            </a:extLst>
          </p:cNvPr>
          <p:cNvSpPr/>
          <p:nvPr/>
        </p:nvSpPr>
        <p:spPr>
          <a:xfrm>
            <a:off x="6095368" y="2081451"/>
            <a:ext cx="2167854" cy="2164481"/>
          </a:xfrm>
          <a:custGeom>
            <a:avLst/>
            <a:gdLst>
              <a:gd name="connsiteX0" fmla="*/ 0 w 2652645"/>
              <a:gd name="connsiteY0" fmla="*/ 1326323 h 3974840"/>
              <a:gd name="connsiteX1" fmla="*/ 1326323 w 2652645"/>
              <a:gd name="connsiteY1" fmla="*/ 0 h 3974840"/>
              <a:gd name="connsiteX2" fmla="*/ 1326323 w 2652645"/>
              <a:gd name="connsiteY2" fmla="*/ 0 h 3974840"/>
              <a:gd name="connsiteX3" fmla="*/ 2652646 w 2652645"/>
              <a:gd name="connsiteY3" fmla="*/ 1326323 h 3974840"/>
              <a:gd name="connsiteX4" fmla="*/ 2652645 w 2652645"/>
              <a:gd name="connsiteY4" fmla="*/ 2648518 h 3974840"/>
              <a:gd name="connsiteX5" fmla="*/ 1326322 w 2652645"/>
              <a:gd name="connsiteY5" fmla="*/ 3974841 h 3974840"/>
              <a:gd name="connsiteX6" fmla="*/ 1326323 w 2652645"/>
              <a:gd name="connsiteY6" fmla="*/ 3974840 h 3974840"/>
              <a:gd name="connsiteX7" fmla="*/ 0 w 2652645"/>
              <a:gd name="connsiteY7" fmla="*/ 2648517 h 3974840"/>
              <a:gd name="connsiteX8" fmla="*/ 0 w 2652645"/>
              <a:gd name="connsiteY8" fmla="*/ 1326323 h 3974840"/>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7" fmla="*/ 0 w 2652646"/>
              <a:gd name="connsiteY7" fmla="*/ 2648517 h 3974841"/>
              <a:gd name="connsiteX8" fmla="*/ 91440 w 2652646"/>
              <a:gd name="connsiteY8" fmla="*/ 1417763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7" fmla="*/ 0 w 2652646"/>
              <a:gd name="connsiteY7" fmla="*/ 2648517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0" fmla="*/ 0 w 2652646"/>
              <a:gd name="connsiteY0" fmla="*/ 1326323 h 2648518"/>
              <a:gd name="connsiteX1" fmla="*/ 1326323 w 2652646"/>
              <a:gd name="connsiteY1" fmla="*/ 0 h 2648518"/>
              <a:gd name="connsiteX2" fmla="*/ 1326323 w 2652646"/>
              <a:gd name="connsiteY2" fmla="*/ 0 h 2648518"/>
              <a:gd name="connsiteX3" fmla="*/ 2652646 w 2652646"/>
              <a:gd name="connsiteY3" fmla="*/ 1326323 h 2648518"/>
              <a:gd name="connsiteX4" fmla="*/ 2652645 w 2652646"/>
              <a:gd name="connsiteY4" fmla="*/ 2648518 h 2648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2646" h="2648518">
                <a:moveTo>
                  <a:pt x="0" y="1326323"/>
                </a:moveTo>
                <a:cubicBezTo>
                  <a:pt x="0" y="593815"/>
                  <a:pt x="593815" y="0"/>
                  <a:pt x="1326323" y="0"/>
                </a:cubicBezTo>
                <a:lnTo>
                  <a:pt x="1326323" y="0"/>
                </a:lnTo>
                <a:cubicBezTo>
                  <a:pt x="2058831" y="0"/>
                  <a:pt x="2652646" y="593815"/>
                  <a:pt x="2652646" y="1326323"/>
                </a:cubicBezTo>
                <a:cubicBezTo>
                  <a:pt x="2652646" y="1767055"/>
                  <a:pt x="2652645" y="2207786"/>
                  <a:pt x="2652645" y="2648518"/>
                </a:cubicBezTo>
              </a:path>
            </a:pathLst>
          </a:cu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ángulo redondeado 8">
            <a:extLst>
              <a:ext uri="{FF2B5EF4-FFF2-40B4-BE49-F238E27FC236}">
                <a16:creationId xmlns:a16="http://schemas.microsoft.com/office/drawing/2014/main" id="{529775CF-9E6F-F741-952B-34F936089554}"/>
              </a:ext>
            </a:extLst>
          </p:cNvPr>
          <p:cNvSpPr/>
          <p:nvPr/>
        </p:nvSpPr>
        <p:spPr>
          <a:xfrm flipV="1">
            <a:off x="8263039" y="3163691"/>
            <a:ext cx="2167854" cy="2164481"/>
          </a:xfrm>
          <a:custGeom>
            <a:avLst/>
            <a:gdLst>
              <a:gd name="connsiteX0" fmla="*/ 0 w 2652645"/>
              <a:gd name="connsiteY0" fmla="*/ 1326323 h 3974840"/>
              <a:gd name="connsiteX1" fmla="*/ 1326323 w 2652645"/>
              <a:gd name="connsiteY1" fmla="*/ 0 h 3974840"/>
              <a:gd name="connsiteX2" fmla="*/ 1326323 w 2652645"/>
              <a:gd name="connsiteY2" fmla="*/ 0 h 3974840"/>
              <a:gd name="connsiteX3" fmla="*/ 2652646 w 2652645"/>
              <a:gd name="connsiteY3" fmla="*/ 1326323 h 3974840"/>
              <a:gd name="connsiteX4" fmla="*/ 2652645 w 2652645"/>
              <a:gd name="connsiteY4" fmla="*/ 2648518 h 3974840"/>
              <a:gd name="connsiteX5" fmla="*/ 1326322 w 2652645"/>
              <a:gd name="connsiteY5" fmla="*/ 3974841 h 3974840"/>
              <a:gd name="connsiteX6" fmla="*/ 1326323 w 2652645"/>
              <a:gd name="connsiteY6" fmla="*/ 3974840 h 3974840"/>
              <a:gd name="connsiteX7" fmla="*/ 0 w 2652645"/>
              <a:gd name="connsiteY7" fmla="*/ 2648517 h 3974840"/>
              <a:gd name="connsiteX8" fmla="*/ 0 w 2652645"/>
              <a:gd name="connsiteY8" fmla="*/ 1326323 h 3974840"/>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7" fmla="*/ 0 w 2652646"/>
              <a:gd name="connsiteY7" fmla="*/ 2648517 h 3974841"/>
              <a:gd name="connsiteX8" fmla="*/ 91440 w 2652646"/>
              <a:gd name="connsiteY8" fmla="*/ 1417763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7" fmla="*/ 0 w 2652646"/>
              <a:gd name="connsiteY7" fmla="*/ 2648517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6" fmla="*/ 1326323 w 2652646"/>
              <a:gd name="connsiteY6" fmla="*/ 3974840 h 3974841"/>
              <a:gd name="connsiteX0" fmla="*/ 0 w 2652646"/>
              <a:gd name="connsiteY0" fmla="*/ 1326323 h 3974841"/>
              <a:gd name="connsiteX1" fmla="*/ 1326323 w 2652646"/>
              <a:gd name="connsiteY1" fmla="*/ 0 h 3974841"/>
              <a:gd name="connsiteX2" fmla="*/ 1326323 w 2652646"/>
              <a:gd name="connsiteY2" fmla="*/ 0 h 3974841"/>
              <a:gd name="connsiteX3" fmla="*/ 2652646 w 2652646"/>
              <a:gd name="connsiteY3" fmla="*/ 1326323 h 3974841"/>
              <a:gd name="connsiteX4" fmla="*/ 2652645 w 2652646"/>
              <a:gd name="connsiteY4" fmla="*/ 2648518 h 3974841"/>
              <a:gd name="connsiteX5" fmla="*/ 1326322 w 2652646"/>
              <a:gd name="connsiteY5" fmla="*/ 3974841 h 3974841"/>
              <a:gd name="connsiteX0" fmla="*/ 0 w 2652646"/>
              <a:gd name="connsiteY0" fmla="*/ 1326323 h 2648518"/>
              <a:gd name="connsiteX1" fmla="*/ 1326323 w 2652646"/>
              <a:gd name="connsiteY1" fmla="*/ 0 h 2648518"/>
              <a:gd name="connsiteX2" fmla="*/ 1326323 w 2652646"/>
              <a:gd name="connsiteY2" fmla="*/ 0 h 2648518"/>
              <a:gd name="connsiteX3" fmla="*/ 2652646 w 2652646"/>
              <a:gd name="connsiteY3" fmla="*/ 1326323 h 2648518"/>
              <a:gd name="connsiteX4" fmla="*/ 2652645 w 2652646"/>
              <a:gd name="connsiteY4" fmla="*/ 2648518 h 2648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2646" h="2648518">
                <a:moveTo>
                  <a:pt x="0" y="1326323"/>
                </a:moveTo>
                <a:cubicBezTo>
                  <a:pt x="0" y="593815"/>
                  <a:pt x="593815" y="0"/>
                  <a:pt x="1326323" y="0"/>
                </a:cubicBezTo>
                <a:lnTo>
                  <a:pt x="1326323" y="0"/>
                </a:lnTo>
                <a:cubicBezTo>
                  <a:pt x="2058831" y="0"/>
                  <a:pt x="2652646" y="593815"/>
                  <a:pt x="2652646" y="1326323"/>
                </a:cubicBezTo>
                <a:cubicBezTo>
                  <a:pt x="2652646" y="1767055"/>
                  <a:pt x="2652645" y="2207786"/>
                  <a:pt x="2652645" y="2648518"/>
                </a:cubicBezTo>
              </a:path>
            </a:pathLst>
          </a:cu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Elipse 23">
            <a:extLst>
              <a:ext uri="{FF2B5EF4-FFF2-40B4-BE49-F238E27FC236}">
                <a16:creationId xmlns:a16="http://schemas.microsoft.com/office/drawing/2014/main" id="{606EB794-4C86-7545-AFC5-DA41F8E05BC0}"/>
              </a:ext>
            </a:extLst>
          </p:cNvPr>
          <p:cNvSpPr/>
          <p:nvPr/>
        </p:nvSpPr>
        <p:spPr>
          <a:xfrm>
            <a:off x="1678448" y="3163691"/>
            <a:ext cx="190109" cy="190109"/>
          </a:xfrm>
          <a:prstGeom prst="ellipse">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Elipse 24">
            <a:extLst>
              <a:ext uri="{FF2B5EF4-FFF2-40B4-BE49-F238E27FC236}">
                <a16:creationId xmlns:a16="http://schemas.microsoft.com/office/drawing/2014/main" id="{6A2FAC49-B8EF-484B-AE82-895EF88DA620}"/>
              </a:ext>
            </a:extLst>
          </p:cNvPr>
          <p:cNvSpPr/>
          <p:nvPr/>
        </p:nvSpPr>
        <p:spPr>
          <a:xfrm>
            <a:off x="10340309" y="3163691"/>
            <a:ext cx="190109" cy="190109"/>
          </a:xfrm>
          <a:prstGeom prst="ellipse">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Conector recto 26">
            <a:extLst>
              <a:ext uri="{FF2B5EF4-FFF2-40B4-BE49-F238E27FC236}">
                <a16:creationId xmlns:a16="http://schemas.microsoft.com/office/drawing/2014/main" id="{F300FC2A-9B92-024E-A552-32CF545F5E05}"/>
              </a:ext>
            </a:extLst>
          </p:cNvPr>
          <p:cNvCxnSpPr>
            <a:cxnSpLocks/>
            <a:stCxn id="6" idx="4"/>
            <a:endCxn id="28" idx="0"/>
          </p:cNvCxnSpPr>
          <p:nvPr/>
        </p:nvCxnSpPr>
        <p:spPr>
          <a:xfrm>
            <a:off x="7166837" y="4059571"/>
            <a:ext cx="0" cy="727480"/>
          </a:xfrm>
          <a:prstGeom prst="line">
            <a:avLst/>
          </a:prstGeom>
          <a:ln w="12700">
            <a:solidFill>
              <a:srgbClr val="07C6C7"/>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ECF8383F-8641-0E48-BA38-B1BCABAD1C8B}"/>
              </a:ext>
            </a:extLst>
          </p:cNvPr>
          <p:cNvSpPr txBox="1"/>
          <p:nvPr/>
        </p:nvSpPr>
        <p:spPr>
          <a:xfrm>
            <a:off x="6082910" y="4787051"/>
            <a:ext cx="2167854" cy="1082241"/>
          </a:xfrm>
          <a:prstGeom prst="rect">
            <a:avLst/>
          </a:prstGeom>
          <a:noFill/>
        </p:spPr>
        <p:txBody>
          <a:bodyPr wrap="square" lIns="0" rtlCol="0">
            <a:noAutofit/>
          </a:bodyPr>
          <a:lstStyle/>
          <a:p>
            <a:pPr algn="ct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a:t>
            </a:r>
          </a:p>
        </p:txBody>
      </p:sp>
      <p:cxnSp>
        <p:nvCxnSpPr>
          <p:cNvPr id="30" name="Conector recto 29">
            <a:extLst>
              <a:ext uri="{FF2B5EF4-FFF2-40B4-BE49-F238E27FC236}">
                <a16:creationId xmlns:a16="http://schemas.microsoft.com/office/drawing/2014/main" id="{CFDB109D-B187-C943-8869-8901BA8A3CAD}"/>
              </a:ext>
            </a:extLst>
          </p:cNvPr>
          <p:cNvCxnSpPr>
            <a:cxnSpLocks/>
          </p:cNvCxnSpPr>
          <p:nvPr/>
        </p:nvCxnSpPr>
        <p:spPr>
          <a:xfrm flipH="1">
            <a:off x="2852369" y="3756254"/>
            <a:ext cx="135" cy="827774"/>
          </a:xfrm>
          <a:prstGeom prst="line">
            <a:avLst/>
          </a:prstGeom>
          <a:ln w="12700">
            <a:solidFill>
              <a:srgbClr val="FF617F"/>
            </a:solidFill>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D5840C87-3A8C-7B4C-9AFF-ADC993F2829A}"/>
              </a:ext>
            </a:extLst>
          </p:cNvPr>
          <p:cNvSpPr txBox="1"/>
          <p:nvPr/>
        </p:nvSpPr>
        <p:spPr>
          <a:xfrm>
            <a:off x="1768508" y="4787051"/>
            <a:ext cx="2167854" cy="1082241"/>
          </a:xfrm>
          <a:prstGeom prst="rect">
            <a:avLst/>
          </a:prstGeom>
          <a:noFill/>
        </p:spPr>
        <p:txBody>
          <a:bodyPr wrap="square" lIns="0" rtlCol="0">
            <a:noAutofit/>
          </a:bodyPr>
          <a:lstStyle/>
          <a:p>
            <a:pPr algn="ct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a:t>
            </a:r>
          </a:p>
        </p:txBody>
      </p:sp>
      <p:sp>
        <p:nvSpPr>
          <p:cNvPr id="32" name="Elipse 31">
            <a:extLst>
              <a:ext uri="{FF2B5EF4-FFF2-40B4-BE49-F238E27FC236}">
                <a16:creationId xmlns:a16="http://schemas.microsoft.com/office/drawing/2014/main" id="{CCEDA6BB-2696-6847-9A3C-0530D12835CD}"/>
              </a:ext>
            </a:extLst>
          </p:cNvPr>
          <p:cNvSpPr/>
          <p:nvPr/>
        </p:nvSpPr>
        <p:spPr>
          <a:xfrm flipV="1">
            <a:off x="2667722" y="6027813"/>
            <a:ext cx="137275" cy="137275"/>
          </a:xfrm>
          <a:prstGeom prst="ellipse">
            <a:avLst/>
          </a:prstGeom>
          <a:noFill/>
          <a:ln>
            <a:solidFill>
              <a:srgbClr val="07C6C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Elipse 32">
            <a:extLst>
              <a:ext uri="{FF2B5EF4-FFF2-40B4-BE49-F238E27FC236}">
                <a16:creationId xmlns:a16="http://schemas.microsoft.com/office/drawing/2014/main" id="{40C0B53E-8CDC-A248-B695-558392410074}"/>
              </a:ext>
            </a:extLst>
          </p:cNvPr>
          <p:cNvSpPr/>
          <p:nvPr/>
        </p:nvSpPr>
        <p:spPr>
          <a:xfrm flipV="1">
            <a:off x="1282325" y="4476544"/>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Elipse 33">
            <a:extLst>
              <a:ext uri="{FF2B5EF4-FFF2-40B4-BE49-F238E27FC236}">
                <a16:creationId xmlns:a16="http://schemas.microsoft.com/office/drawing/2014/main" id="{7E1FDDE0-DD70-EB40-A8A2-F44966158A09}"/>
              </a:ext>
            </a:extLst>
          </p:cNvPr>
          <p:cNvSpPr/>
          <p:nvPr/>
        </p:nvSpPr>
        <p:spPr>
          <a:xfrm flipV="1">
            <a:off x="5219363" y="2135790"/>
            <a:ext cx="85947" cy="85947"/>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Elipse 34">
            <a:extLst>
              <a:ext uri="{FF2B5EF4-FFF2-40B4-BE49-F238E27FC236}">
                <a16:creationId xmlns:a16="http://schemas.microsoft.com/office/drawing/2014/main" id="{3B17D4F9-90EE-964C-8FC8-6080E606F217}"/>
              </a:ext>
            </a:extLst>
          </p:cNvPr>
          <p:cNvSpPr/>
          <p:nvPr/>
        </p:nvSpPr>
        <p:spPr>
          <a:xfrm flipV="1">
            <a:off x="1467572" y="1927301"/>
            <a:ext cx="137275" cy="137275"/>
          </a:xfrm>
          <a:prstGeom prst="ellipse">
            <a:avLst/>
          </a:prstGeom>
          <a:noFill/>
          <a:ln>
            <a:solidFill>
              <a:srgbClr val="07C6C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Elipse 35">
            <a:extLst>
              <a:ext uri="{FF2B5EF4-FFF2-40B4-BE49-F238E27FC236}">
                <a16:creationId xmlns:a16="http://schemas.microsoft.com/office/drawing/2014/main" id="{831253C4-764B-C246-A29F-D40DDFA19EC3}"/>
              </a:ext>
            </a:extLst>
          </p:cNvPr>
          <p:cNvSpPr/>
          <p:nvPr/>
        </p:nvSpPr>
        <p:spPr>
          <a:xfrm flipV="1">
            <a:off x="9858375" y="2236957"/>
            <a:ext cx="189659" cy="189659"/>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Elipse 36">
            <a:extLst>
              <a:ext uri="{FF2B5EF4-FFF2-40B4-BE49-F238E27FC236}">
                <a16:creationId xmlns:a16="http://schemas.microsoft.com/office/drawing/2014/main" id="{EADE1EF0-D73D-5148-9C7F-EDAAB32F8B13}"/>
              </a:ext>
            </a:extLst>
          </p:cNvPr>
          <p:cNvSpPr/>
          <p:nvPr/>
        </p:nvSpPr>
        <p:spPr>
          <a:xfrm flipV="1">
            <a:off x="10597285" y="5399163"/>
            <a:ext cx="137275" cy="137275"/>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4AD8EC74-5554-6E49-B277-CD1C35247A1F}"/>
              </a:ext>
            </a:extLst>
          </p:cNvPr>
          <p:cNvSpPr/>
          <p:nvPr/>
        </p:nvSpPr>
        <p:spPr>
          <a:xfrm flipV="1">
            <a:off x="6749415" y="6372859"/>
            <a:ext cx="189659" cy="189659"/>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Elipse 42">
            <a:extLst>
              <a:ext uri="{FF2B5EF4-FFF2-40B4-BE49-F238E27FC236}">
                <a16:creationId xmlns:a16="http://schemas.microsoft.com/office/drawing/2014/main" id="{99F05FD1-876E-AC44-8BB0-47B499A600F4}"/>
              </a:ext>
            </a:extLst>
          </p:cNvPr>
          <p:cNvSpPr/>
          <p:nvPr/>
        </p:nvSpPr>
        <p:spPr>
          <a:xfrm flipV="1">
            <a:off x="872446" y="6356098"/>
            <a:ext cx="85947" cy="85947"/>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Elipse 43">
            <a:extLst>
              <a:ext uri="{FF2B5EF4-FFF2-40B4-BE49-F238E27FC236}">
                <a16:creationId xmlns:a16="http://schemas.microsoft.com/office/drawing/2014/main" id="{C6A4FADC-793A-704F-B11B-DE33315636D8}"/>
              </a:ext>
            </a:extLst>
          </p:cNvPr>
          <p:cNvSpPr/>
          <p:nvPr/>
        </p:nvSpPr>
        <p:spPr>
          <a:xfrm>
            <a:off x="9381888" y="561169"/>
            <a:ext cx="111358" cy="111358"/>
          </a:xfrm>
          <a:prstGeom prst="ellipse">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upo 47">
            <a:extLst>
              <a:ext uri="{FF2B5EF4-FFF2-40B4-BE49-F238E27FC236}">
                <a16:creationId xmlns:a16="http://schemas.microsoft.com/office/drawing/2014/main" id="{5C89FA08-535E-334C-9B3F-8BB0DA5D8F77}"/>
              </a:ext>
            </a:extLst>
          </p:cNvPr>
          <p:cNvGrpSpPr/>
          <p:nvPr/>
        </p:nvGrpSpPr>
        <p:grpSpPr>
          <a:xfrm flipH="1">
            <a:off x="5752120" y="1225495"/>
            <a:ext cx="818438" cy="922435"/>
            <a:chOff x="4669936" y="-1606631"/>
            <a:chExt cx="818438" cy="922435"/>
          </a:xfrm>
        </p:grpSpPr>
        <p:sp>
          <p:nvSpPr>
            <p:cNvPr id="49" name="Forma libre 48">
              <a:extLst>
                <a:ext uri="{FF2B5EF4-FFF2-40B4-BE49-F238E27FC236}">
                  <a16:creationId xmlns:a16="http://schemas.microsoft.com/office/drawing/2014/main" id="{AFE857A2-F858-E949-986C-2AA79D180097}"/>
                </a:ext>
              </a:extLst>
            </p:cNvPr>
            <p:cNvSpPr/>
            <p:nvPr/>
          </p:nvSpPr>
          <p:spPr>
            <a:xfrm>
              <a:off x="4669936" y="-1606631"/>
              <a:ext cx="439644" cy="760971"/>
            </a:xfrm>
            <a:custGeom>
              <a:avLst/>
              <a:gdLst>
                <a:gd name="connsiteX0" fmla="*/ 0 w 305668"/>
                <a:gd name="connsiteY0" fmla="*/ 529075 h 529074"/>
                <a:gd name="connsiteX1" fmla="*/ 167157 w 305668"/>
                <a:gd name="connsiteY1" fmla="*/ 363692 h 529074"/>
                <a:gd name="connsiteX2" fmla="*/ 159336 w 305668"/>
                <a:gd name="connsiteY2" fmla="*/ 128495 h 529074"/>
                <a:gd name="connsiteX3" fmla="*/ 305669 w 305668"/>
                <a:gd name="connsiteY3" fmla="*/ 0 h 529074"/>
              </a:gdLst>
              <a:ahLst/>
              <a:cxnLst>
                <a:cxn ang="0">
                  <a:pos x="connsiteX0" y="connsiteY0"/>
                </a:cxn>
                <a:cxn ang="0">
                  <a:pos x="connsiteX1" y="connsiteY1"/>
                </a:cxn>
                <a:cxn ang="0">
                  <a:pos x="connsiteX2" y="connsiteY2"/>
                </a:cxn>
                <a:cxn ang="0">
                  <a:pos x="connsiteX3" y="connsiteY3"/>
                </a:cxn>
              </a:cxnLst>
              <a:rect l="l" t="t" r="r" b="b"/>
              <a:pathLst>
                <a:path w="305668" h="529074">
                  <a:moveTo>
                    <a:pt x="0" y="529075"/>
                  </a:moveTo>
                  <a:cubicBezTo>
                    <a:pt x="39858" y="428977"/>
                    <a:pt x="127393" y="463884"/>
                    <a:pt x="167157" y="363692"/>
                  </a:cubicBezTo>
                  <a:cubicBezTo>
                    <a:pt x="206920" y="263500"/>
                    <a:pt x="119478" y="228687"/>
                    <a:pt x="159336" y="128495"/>
                  </a:cubicBezTo>
                  <a:cubicBezTo>
                    <a:pt x="193163" y="43586"/>
                    <a:pt x="261477" y="55757"/>
                    <a:pt x="305669" y="0"/>
                  </a:cubicBezTo>
                </a:path>
              </a:pathLst>
            </a:custGeom>
            <a:noFill/>
            <a:ln w="19050" cap="flat">
              <a:solidFill>
                <a:srgbClr val="FFBD38"/>
              </a:solidFill>
              <a:prstDash val="solid"/>
              <a:miter/>
            </a:ln>
          </p:spPr>
          <p:txBody>
            <a:bodyPr rtlCol="0" anchor="ctr"/>
            <a:lstStyle/>
            <a:p>
              <a:endParaRPr lang="en-US" dirty="0"/>
            </a:p>
          </p:txBody>
        </p:sp>
        <p:sp>
          <p:nvSpPr>
            <p:cNvPr id="50" name="Forma libre 49">
              <a:extLst>
                <a:ext uri="{FF2B5EF4-FFF2-40B4-BE49-F238E27FC236}">
                  <a16:creationId xmlns:a16="http://schemas.microsoft.com/office/drawing/2014/main" id="{C88E333C-D0AD-1849-BF25-C2B8484EC6D1}"/>
                </a:ext>
              </a:extLst>
            </p:cNvPr>
            <p:cNvSpPr/>
            <p:nvPr/>
          </p:nvSpPr>
          <p:spPr>
            <a:xfrm>
              <a:off x="4897618" y="-988409"/>
              <a:ext cx="590756" cy="304213"/>
            </a:xfrm>
            <a:custGeom>
              <a:avLst/>
              <a:gdLst>
                <a:gd name="connsiteX0" fmla="*/ 0 w 410730"/>
                <a:gd name="connsiteY0" fmla="*/ 210951 h 211508"/>
                <a:gd name="connsiteX1" fmla="*/ 234528 w 410730"/>
                <a:gd name="connsiteY1" fmla="*/ 195007 h 211508"/>
                <a:gd name="connsiteX2" fmla="*/ 381897 w 410730"/>
                <a:gd name="connsiteY2" fmla="*/ 11698 h 211508"/>
                <a:gd name="connsiteX3" fmla="*/ 410730 w 410730"/>
                <a:gd name="connsiteY3" fmla="*/ 0 h 211508"/>
              </a:gdLst>
              <a:ahLst/>
              <a:cxnLst>
                <a:cxn ang="0">
                  <a:pos x="connsiteX0" y="connsiteY0"/>
                </a:cxn>
                <a:cxn ang="0">
                  <a:pos x="connsiteX1" y="connsiteY1"/>
                </a:cxn>
                <a:cxn ang="0">
                  <a:pos x="connsiteX2" y="connsiteY2"/>
                </a:cxn>
                <a:cxn ang="0">
                  <a:pos x="connsiteX3" y="connsiteY3"/>
                </a:cxn>
              </a:cxnLst>
              <a:rect l="l" t="t" r="r" b="b"/>
              <a:pathLst>
                <a:path w="410730" h="211508">
                  <a:moveTo>
                    <a:pt x="0" y="210951"/>
                  </a:moveTo>
                  <a:cubicBezTo>
                    <a:pt x="95451" y="161138"/>
                    <a:pt x="139077" y="244820"/>
                    <a:pt x="234528" y="195007"/>
                  </a:cubicBezTo>
                  <a:cubicBezTo>
                    <a:pt x="329979" y="145194"/>
                    <a:pt x="286446" y="61512"/>
                    <a:pt x="381897" y="11698"/>
                  </a:cubicBezTo>
                  <a:cubicBezTo>
                    <a:pt x="391080" y="6813"/>
                    <a:pt x="400742" y="2893"/>
                    <a:pt x="410730" y="0"/>
                  </a:cubicBezTo>
                </a:path>
              </a:pathLst>
            </a:custGeom>
            <a:noFill/>
            <a:ln w="19050" cap="flat">
              <a:solidFill>
                <a:srgbClr val="FF617F"/>
              </a:solidFill>
              <a:prstDash val="solid"/>
              <a:miter/>
            </a:ln>
          </p:spPr>
          <p:txBody>
            <a:bodyPr rtlCol="0" anchor="ctr"/>
            <a:lstStyle/>
            <a:p>
              <a:endParaRPr lang="en-US" dirty="0"/>
            </a:p>
          </p:txBody>
        </p:sp>
      </p:grpSp>
    </p:spTree>
    <p:extLst>
      <p:ext uri="{BB962C8B-B14F-4D97-AF65-F5344CB8AC3E}">
        <p14:creationId xmlns:p14="http://schemas.microsoft.com/office/powerpoint/2010/main" val="2620199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CB443680-69D1-014D-AC6E-A8C0E5A79D1B}"/>
              </a:ext>
            </a:extLst>
          </p:cNvPr>
          <p:cNvSpPr/>
          <p:nvPr/>
        </p:nvSpPr>
        <p:spPr>
          <a:xfrm>
            <a:off x="-1" y="0"/>
            <a:ext cx="12192001" cy="6858000"/>
          </a:xfrm>
          <a:prstGeom prst="rect">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Imagen 21">
            <a:extLst>
              <a:ext uri="{FF2B5EF4-FFF2-40B4-BE49-F238E27FC236}">
                <a16:creationId xmlns:a16="http://schemas.microsoft.com/office/drawing/2014/main" id="{ED1CAA32-EDAE-234F-A17A-739616167241}"/>
              </a:ext>
            </a:extLst>
          </p:cNvPr>
          <p:cNvPicPr>
            <a:picLocks noChangeAspect="1"/>
          </p:cNvPicPr>
          <p:nvPr/>
        </p:nvPicPr>
        <p:blipFill rotWithShape="1">
          <a:blip r:embed="rId2"/>
          <a:srcRect l="46050" t="1" b="12785"/>
          <a:stretch/>
        </p:blipFill>
        <p:spPr>
          <a:xfrm flipH="1">
            <a:off x="7504407" y="784626"/>
            <a:ext cx="4687591" cy="4134305"/>
          </a:xfrm>
          <a:prstGeom prst="rect">
            <a:avLst/>
          </a:prstGeom>
        </p:spPr>
      </p:pic>
      <p:sp>
        <p:nvSpPr>
          <p:cNvPr id="21" name="Elipse 20">
            <a:extLst>
              <a:ext uri="{FF2B5EF4-FFF2-40B4-BE49-F238E27FC236}">
                <a16:creationId xmlns:a16="http://schemas.microsoft.com/office/drawing/2014/main" id="{6AD6B7EE-B96E-A94F-BF94-CFA9D64ACC12}"/>
              </a:ext>
            </a:extLst>
          </p:cNvPr>
          <p:cNvSpPr/>
          <p:nvPr/>
        </p:nvSpPr>
        <p:spPr>
          <a:xfrm>
            <a:off x="9378696" y="1779582"/>
            <a:ext cx="1097280" cy="1097280"/>
          </a:xfrm>
          <a:prstGeom prst="ellipse">
            <a:avLst/>
          </a:prstGeom>
          <a:solidFill>
            <a:srgbClr val="FF9F2A"/>
          </a:solidFill>
          <a:ln w="25400">
            <a:solidFill>
              <a:srgbClr val="FF9F2A"/>
            </a:solidFill>
          </a:ln>
          <a:effectLst>
            <a:outerShdw blurRad="50800" dist="38100" dir="2700000" algn="tl" rotWithShape="0">
              <a:srgbClr val="7030A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bIns="0" rtlCol="0" anchor="b"/>
          <a:lstStyle/>
          <a:p>
            <a:pPr algn="ctr"/>
            <a:r>
              <a:rPr lang="en-US" sz="5400" dirty="0">
                <a:solidFill>
                  <a:schemeClr val="bg1"/>
                </a:solidFill>
                <a:latin typeface="Capriola" panose="02010603030502060004" pitchFamily="2" charset="77"/>
              </a:rPr>
              <a:t>4</a:t>
            </a:r>
          </a:p>
        </p:txBody>
      </p:sp>
      <p:sp>
        <p:nvSpPr>
          <p:cNvPr id="20" name="Elipse 19">
            <a:extLst>
              <a:ext uri="{FF2B5EF4-FFF2-40B4-BE49-F238E27FC236}">
                <a16:creationId xmlns:a16="http://schemas.microsoft.com/office/drawing/2014/main" id="{0D1B83D3-9F15-E24A-A654-C91DAB6B3F19}"/>
              </a:ext>
            </a:extLst>
          </p:cNvPr>
          <p:cNvSpPr/>
          <p:nvPr/>
        </p:nvSpPr>
        <p:spPr>
          <a:xfrm>
            <a:off x="6836664" y="1779582"/>
            <a:ext cx="1097280" cy="1097280"/>
          </a:xfrm>
          <a:prstGeom prst="ellipse">
            <a:avLst/>
          </a:prstGeom>
          <a:solidFill>
            <a:srgbClr val="07C6C7"/>
          </a:solidFill>
          <a:ln w="25400">
            <a:solidFill>
              <a:srgbClr val="07C6C7"/>
            </a:solidFill>
          </a:ln>
          <a:effectLst>
            <a:outerShdw blurRad="50800" dist="38100" dir="2700000" algn="tl" rotWithShape="0">
              <a:srgbClr val="7030A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bIns="0" rtlCol="0" anchor="b"/>
          <a:lstStyle/>
          <a:p>
            <a:pPr algn="ctr"/>
            <a:r>
              <a:rPr lang="en-US" sz="5400" dirty="0">
                <a:solidFill>
                  <a:schemeClr val="bg1"/>
                </a:solidFill>
                <a:latin typeface="Capriola" panose="02010603030502060004" pitchFamily="2" charset="77"/>
              </a:rPr>
              <a:t>3</a:t>
            </a:r>
          </a:p>
        </p:txBody>
      </p:sp>
      <p:sp>
        <p:nvSpPr>
          <p:cNvPr id="19" name="Elipse 18">
            <a:extLst>
              <a:ext uri="{FF2B5EF4-FFF2-40B4-BE49-F238E27FC236}">
                <a16:creationId xmlns:a16="http://schemas.microsoft.com/office/drawing/2014/main" id="{FC5F90DE-66D3-4E48-9035-174989B64ABB}"/>
              </a:ext>
            </a:extLst>
          </p:cNvPr>
          <p:cNvSpPr/>
          <p:nvPr/>
        </p:nvSpPr>
        <p:spPr>
          <a:xfrm>
            <a:off x="4203192" y="1779582"/>
            <a:ext cx="1097280" cy="1097280"/>
          </a:xfrm>
          <a:prstGeom prst="ellipse">
            <a:avLst/>
          </a:prstGeom>
          <a:solidFill>
            <a:srgbClr val="FF617F"/>
          </a:solidFill>
          <a:ln w="25400">
            <a:solidFill>
              <a:srgbClr val="FF617F"/>
            </a:solidFill>
          </a:ln>
          <a:effectLst>
            <a:outerShdw blurRad="50800" dist="38100" dir="2700000" algn="tl" rotWithShape="0">
              <a:srgbClr val="7030A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bIns="0" rtlCol="0" anchor="b"/>
          <a:lstStyle/>
          <a:p>
            <a:pPr algn="ctr"/>
            <a:r>
              <a:rPr lang="en-US" sz="5400" dirty="0">
                <a:solidFill>
                  <a:schemeClr val="bg1"/>
                </a:solidFill>
                <a:latin typeface="Capriola" panose="02010603030502060004" pitchFamily="2" charset="77"/>
              </a:rPr>
              <a:t>2</a:t>
            </a:r>
          </a:p>
        </p:txBody>
      </p:sp>
      <p:sp>
        <p:nvSpPr>
          <p:cNvPr id="18" name="Elipse 17">
            <a:extLst>
              <a:ext uri="{FF2B5EF4-FFF2-40B4-BE49-F238E27FC236}">
                <a16:creationId xmlns:a16="http://schemas.microsoft.com/office/drawing/2014/main" id="{A362BACC-EDED-4743-9D86-8988A19829D9}"/>
              </a:ext>
            </a:extLst>
          </p:cNvPr>
          <p:cNvSpPr/>
          <p:nvPr/>
        </p:nvSpPr>
        <p:spPr>
          <a:xfrm>
            <a:off x="1679448" y="1779582"/>
            <a:ext cx="1097280" cy="1097280"/>
          </a:xfrm>
          <a:prstGeom prst="ellipse">
            <a:avLst/>
          </a:prstGeom>
          <a:solidFill>
            <a:srgbClr val="FFD12A"/>
          </a:solidFill>
          <a:ln w="25400">
            <a:solidFill>
              <a:srgbClr val="FFD12A"/>
            </a:solidFill>
          </a:ln>
          <a:effectLst>
            <a:outerShdw blurRad="50800" dist="38100" dir="2700000" algn="tl" rotWithShape="0">
              <a:srgbClr val="7030A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bIns="0" rtlCol="0" anchor="b"/>
          <a:lstStyle/>
          <a:p>
            <a:pPr algn="ctr"/>
            <a:r>
              <a:rPr lang="en-US" sz="5400" dirty="0">
                <a:solidFill>
                  <a:schemeClr val="bg1"/>
                </a:solidFill>
                <a:latin typeface="Capriola" panose="02010603030502060004" pitchFamily="2" charset="77"/>
              </a:rPr>
              <a:t>1</a:t>
            </a:r>
          </a:p>
        </p:txBody>
      </p:sp>
      <p:sp>
        <p:nvSpPr>
          <p:cNvPr id="3" name="CuadroTexto 2">
            <a:extLst>
              <a:ext uri="{FF2B5EF4-FFF2-40B4-BE49-F238E27FC236}">
                <a16:creationId xmlns:a16="http://schemas.microsoft.com/office/drawing/2014/main" id="{423C5F32-E0D5-9943-B007-6A8E23261B23}"/>
              </a:ext>
            </a:extLst>
          </p:cNvPr>
          <p:cNvSpPr txBox="1"/>
          <p:nvPr/>
        </p:nvSpPr>
        <p:spPr>
          <a:xfrm>
            <a:off x="787035" y="726621"/>
            <a:ext cx="4083903" cy="707886"/>
          </a:xfrm>
          <a:prstGeom prst="rect">
            <a:avLst/>
          </a:prstGeom>
          <a:noFill/>
        </p:spPr>
        <p:txBody>
          <a:bodyPr wrap="square" lIns="0" rtlCol="0">
            <a:spAutoFit/>
          </a:bodyPr>
          <a:lstStyle/>
          <a:p>
            <a:r>
              <a:rPr lang="en-US" sz="4000" dirty="0">
                <a:solidFill>
                  <a:schemeClr val="bg1"/>
                </a:solidFill>
                <a:latin typeface="Capriola" panose="02010603030502060004" pitchFamily="2" charset="77"/>
                <a:cs typeface="Abadi" panose="020F0502020204030204" pitchFamily="34" charset="0"/>
              </a:rPr>
              <a:t>Infographic</a:t>
            </a:r>
          </a:p>
        </p:txBody>
      </p:sp>
      <p:sp>
        <p:nvSpPr>
          <p:cNvPr id="47" name="Forma libre 46">
            <a:extLst>
              <a:ext uri="{FF2B5EF4-FFF2-40B4-BE49-F238E27FC236}">
                <a16:creationId xmlns:a16="http://schemas.microsoft.com/office/drawing/2014/main" id="{F026FD8E-740A-C14F-AA21-44231FAB983D}"/>
              </a:ext>
            </a:extLst>
          </p:cNvPr>
          <p:cNvSpPr/>
          <p:nvPr/>
        </p:nvSpPr>
        <p:spPr>
          <a:xfrm rot="5400000">
            <a:off x="4858161" y="-475840"/>
            <a:ext cx="2475679" cy="12192001"/>
          </a:xfrm>
          <a:custGeom>
            <a:avLst/>
            <a:gdLst>
              <a:gd name="connsiteX0" fmla="*/ 0 w 2475679"/>
              <a:gd name="connsiteY0" fmla="*/ 11116087 h 12192001"/>
              <a:gd name="connsiteX1" fmla="*/ 0 w 2475679"/>
              <a:gd name="connsiteY1" fmla="*/ 1075914 h 12192001"/>
              <a:gd name="connsiteX2" fmla="*/ 132769 w 2475679"/>
              <a:gd name="connsiteY2" fmla="*/ 197731 h 12192001"/>
              <a:gd name="connsiteX3" fmla="*/ 205140 w 2475679"/>
              <a:gd name="connsiteY3" fmla="*/ 0 h 12192001"/>
              <a:gd name="connsiteX4" fmla="*/ 2475679 w 2475679"/>
              <a:gd name="connsiteY4" fmla="*/ 0 h 12192001"/>
              <a:gd name="connsiteX5" fmla="*/ 2475679 w 2475679"/>
              <a:gd name="connsiteY5" fmla="*/ 12192001 h 12192001"/>
              <a:gd name="connsiteX6" fmla="*/ 205139 w 2475679"/>
              <a:gd name="connsiteY6" fmla="*/ 12192001 h 12192001"/>
              <a:gd name="connsiteX7" fmla="*/ 132769 w 2475679"/>
              <a:gd name="connsiteY7" fmla="*/ 11994269 h 12192001"/>
              <a:gd name="connsiteX8" fmla="*/ 0 w 2475679"/>
              <a:gd name="connsiteY8" fmla="*/ 11116087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5679" h="12192001">
                <a:moveTo>
                  <a:pt x="0" y="11116087"/>
                </a:moveTo>
                <a:lnTo>
                  <a:pt x="0" y="1075914"/>
                </a:lnTo>
                <a:cubicBezTo>
                  <a:pt x="0" y="770103"/>
                  <a:pt x="46483" y="475149"/>
                  <a:pt x="132769" y="197731"/>
                </a:cubicBezTo>
                <a:lnTo>
                  <a:pt x="205140" y="0"/>
                </a:lnTo>
                <a:lnTo>
                  <a:pt x="2475679" y="0"/>
                </a:lnTo>
                <a:lnTo>
                  <a:pt x="2475679" y="12192001"/>
                </a:lnTo>
                <a:lnTo>
                  <a:pt x="205139" y="12192001"/>
                </a:lnTo>
                <a:lnTo>
                  <a:pt x="132769" y="11994269"/>
                </a:lnTo>
                <a:cubicBezTo>
                  <a:pt x="46483" y="11716852"/>
                  <a:pt x="0" y="11421898"/>
                  <a:pt x="0" y="11116087"/>
                </a:cubicBezTo>
                <a:close/>
              </a:path>
            </a:pathLst>
          </a:cu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ectángulo redondeado 4">
            <a:extLst>
              <a:ext uri="{FF2B5EF4-FFF2-40B4-BE49-F238E27FC236}">
                <a16:creationId xmlns:a16="http://schemas.microsoft.com/office/drawing/2014/main" id="{954E5B85-F717-5145-898A-FB03E5B840E9}"/>
              </a:ext>
            </a:extLst>
          </p:cNvPr>
          <p:cNvSpPr/>
          <p:nvPr/>
        </p:nvSpPr>
        <p:spPr>
          <a:xfrm>
            <a:off x="787035" y="3567553"/>
            <a:ext cx="10601690" cy="2525272"/>
          </a:xfrm>
          <a:prstGeom prst="roundRect">
            <a:avLst>
              <a:gd name="adj" fmla="val 11047"/>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2" name="Conector recto 11">
            <a:extLst>
              <a:ext uri="{FF2B5EF4-FFF2-40B4-BE49-F238E27FC236}">
                <a16:creationId xmlns:a16="http://schemas.microsoft.com/office/drawing/2014/main" id="{F6FBCA32-7897-F748-AED7-B41ECCA2399E}"/>
              </a:ext>
            </a:extLst>
          </p:cNvPr>
          <p:cNvCxnSpPr>
            <a:cxnSpLocks/>
          </p:cNvCxnSpPr>
          <p:nvPr/>
        </p:nvCxnSpPr>
        <p:spPr>
          <a:xfrm>
            <a:off x="2228088" y="2875679"/>
            <a:ext cx="1" cy="979070"/>
          </a:xfrm>
          <a:prstGeom prst="line">
            <a:avLst/>
          </a:prstGeom>
          <a:ln w="25400">
            <a:solidFill>
              <a:srgbClr val="FFD12A"/>
            </a:solidFill>
            <a:headEnd type="none" w="lg" len="lg"/>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1756801-0AB7-C042-BC99-0450D6FE9C16}"/>
              </a:ext>
            </a:extLst>
          </p:cNvPr>
          <p:cNvCxnSpPr>
            <a:cxnSpLocks/>
          </p:cNvCxnSpPr>
          <p:nvPr/>
        </p:nvCxnSpPr>
        <p:spPr>
          <a:xfrm>
            <a:off x="4751832" y="2875679"/>
            <a:ext cx="1" cy="979070"/>
          </a:xfrm>
          <a:prstGeom prst="line">
            <a:avLst/>
          </a:prstGeom>
          <a:ln w="25400">
            <a:solidFill>
              <a:srgbClr val="FF617F"/>
            </a:solidFill>
            <a:headEnd type="none" w="lg" len="lg"/>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6778265-2972-D24C-B770-80CD3AC62681}"/>
              </a:ext>
            </a:extLst>
          </p:cNvPr>
          <p:cNvCxnSpPr>
            <a:cxnSpLocks/>
          </p:cNvCxnSpPr>
          <p:nvPr/>
        </p:nvCxnSpPr>
        <p:spPr>
          <a:xfrm>
            <a:off x="7385304" y="2875679"/>
            <a:ext cx="1" cy="979070"/>
          </a:xfrm>
          <a:prstGeom prst="line">
            <a:avLst/>
          </a:prstGeom>
          <a:ln w="25400">
            <a:solidFill>
              <a:srgbClr val="07C6C7"/>
            </a:solidFill>
            <a:headEnd type="none" w="lg" len="lg"/>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D48AA80A-7857-FE4A-8E5D-ABEEE9784887}"/>
              </a:ext>
            </a:extLst>
          </p:cNvPr>
          <p:cNvCxnSpPr>
            <a:cxnSpLocks/>
          </p:cNvCxnSpPr>
          <p:nvPr/>
        </p:nvCxnSpPr>
        <p:spPr>
          <a:xfrm>
            <a:off x="9927336" y="2875679"/>
            <a:ext cx="1" cy="979070"/>
          </a:xfrm>
          <a:prstGeom prst="line">
            <a:avLst/>
          </a:prstGeom>
          <a:ln w="25400">
            <a:solidFill>
              <a:srgbClr val="FF9F2A"/>
            </a:solidFill>
            <a:headEnd type="none" w="lg" len="lg"/>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85B1A6E3-BCE8-C844-B46A-0D9C3C4105E9}"/>
              </a:ext>
            </a:extLst>
          </p:cNvPr>
          <p:cNvSpPr txBox="1"/>
          <p:nvPr/>
        </p:nvSpPr>
        <p:spPr>
          <a:xfrm>
            <a:off x="1144161" y="4289069"/>
            <a:ext cx="2167854" cy="1082241"/>
          </a:xfrm>
          <a:prstGeom prst="rect">
            <a:avLst/>
          </a:prstGeom>
          <a:noFill/>
        </p:spPr>
        <p:txBody>
          <a:bodyPr wrap="square" lIns="0" rtlCol="0">
            <a:noAutofit/>
          </a:bodyPr>
          <a:lstStyle/>
          <a:p>
            <a:pPr algn="ct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a:t>
            </a:r>
          </a:p>
        </p:txBody>
      </p:sp>
      <p:sp>
        <p:nvSpPr>
          <p:cNvPr id="8" name="CuadroTexto 7">
            <a:extLst>
              <a:ext uri="{FF2B5EF4-FFF2-40B4-BE49-F238E27FC236}">
                <a16:creationId xmlns:a16="http://schemas.microsoft.com/office/drawing/2014/main" id="{FA02DD3B-519A-5C48-84A8-ED6657E8BFBD}"/>
              </a:ext>
            </a:extLst>
          </p:cNvPr>
          <p:cNvSpPr txBox="1"/>
          <p:nvPr/>
        </p:nvSpPr>
        <p:spPr>
          <a:xfrm>
            <a:off x="3667905" y="4289069"/>
            <a:ext cx="2167854" cy="1082241"/>
          </a:xfrm>
          <a:prstGeom prst="rect">
            <a:avLst/>
          </a:prstGeom>
          <a:noFill/>
        </p:spPr>
        <p:txBody>
          <a:bodyPr wrap="square" lIns="0" rtlCol="0">
            <a:noAutofit/>
          </a:bodyPr>
          <a:lstStyle/>
          <a:p>
            <a:pPr algn="ct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a:t>
            </a:r>
          </a:p>
        </p:txBody>
      </p:sp>
      <p:sp>
        <p:nvSpPr>
          <p:cNvPr id="9" name="CuadroTexto 8">
            <a:extLst>
              <a:ext uri="{FF2B5EF4-FFF2-40B4-BE49-F238E27FC236}">
                <a16:creationId xmlns:a16="http://schemas.microsoft.com/office/drawing/2014/main" id="{0715C3CB-A5A6-FC42-A629-20DED8C630E7}"/>
              </a:ext>
            </a:extLst>
          </p:cNvPr>
          <p:cNvSpPr txBox="1"/>
          <p:nvPr/>
        </p:nvSpPr>
        <p:spPr>
          <a:xfrm>
            <a:off x="6301377" y="4289069"/>
            <a:ext cx="2167854" cy="1082241"/>
          </a:xfrm>
          <a:prstGeom prst="rect">
            <a:avLst/>
          </a:prstGeom>
          <a:noFill/>
        </p:spPr>
        <p:txBody>
          <a:bodyPr wrap="square" lIns="0" rtlCol="0">
            <a:noAutofit/>
          </a:bodyPr>
          <a:lstStyle/>
          <a:p>
            <a:pPr algn="ct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a:t>
            </a:r>
          </a:p>
        </p:txBody>
      </p:sp>
      <p:sp>
        <p:nvSpPr>
          <p:cNvPr id="10" name="CuadroTexto 9">
            <a:extLst>
              <a:ext uri="{FF2B5EF4-FFF2-40B4-BE49-F238E27FC236}">
                <a16:creationId xmlns:a16="http://schemas.microsoft.com/office/drawing/2014/main" id="{617599FA-9368-4E4F-BAC1-1C3B5894AD79}"/>
              </a:ext>
            </a:extLst>
          </p:cNvPr>
          <p:cNvSpPr txBox="1"/>
          <p:nvPr/>
        </p:nvSpPr>
        <p:spPr>
          <a:xfrm>
            <a:off x="8843409" y="4289069"/>
            <a:ext cx="2167854" cy="1082241"/>
          </a:xfrm>
          <a:prstGeom prst="rect">
            <a:avLst/>
          </a:prstGeom>
          <a:noFill/>
        </p:spPr>
        <p:txBody>
          <a:bodyPr wrap="square" lIns="0" rtlCol="0">
            <a:noAutofit/>
          </a:bodyPr>
          <a:lstStyle/>
          <a:p>
            <a:pPr algn="ctr">
              <a:lnSpc>
                <a:spcPct val="150000"/>
              </a:lnSpc>
              <a:spcBef>
                <a:spcPts val="1000"/>
              </a:spcBef>
            </a:pPr>
            <a:r>
              <a:rPr lang="en-US" sz="1400" dirty="0">
                <a:solidFill>
                  <a:schemeClr val="bg1">
                    <a:lumMod val="50000"/>
                  </a:schemeClr>
                </a:solidFill>
                <a:latin typeface="Poppins ExtraLight" pitchFamily="2" charset="77"/>
                <a:cs typeface="Poppins ExtraLight" pitchFamily="2" charset="77"/>
              </a:rPr>
              <a:t>Etiam vel euismod libero. Nunc et leo. Etiam tincidunt ante.</a:t>
            </a:r>
          </a:p>
        </p:txBody>
      </p:sp>
      <p:cxnSp>
        <p:nvCxnSpPr>
          <p:cNvPr id="23" name="Conector recto 22">
            <a:extLst>
              <a:ext uri="{FF2B5EF4-FFF2-40B4-BE49-F238E27FC236}">
                <a16:creationId xmlns:a16="http://schemas.microsoft.com/office/drawing/2014/main" id="{3D4FAE44-3AEC-6042-B054-9801DAC02A00}"/>
              </a:ext>
            </a:extLst>
          </p:cNvPr>
          <p:cNvCxnSpPr>
            <a:cxnSpLocks/>
          </p:cNvCxnSpPr>
          <p:nvPr/>
        </p:nvCxnSpPr>
        <p:spPr>
          <a:xfrm>
            <a:off x="3435096" y="4114790"/>
            <a:ext cx="0" cy="1430798"/>
          </a:xfrm>
          <a:prstGeom prst="line">
            <a:avLst/>
          </a:prstGeom>
          <a:ln w="12700">
            <a:solidFill>
              <a:srgbClr val="9E66B5"/>
            </a:solidFill>
            <a:headEnd type="none" w="lg" len="lg"/>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ABDCF5CC-7281-F74C-9C91-89B70B6FD985}"/>
              </a:ext>
            </a:extLst>
          </p:cNvPr>
          <p:cNvCxnSpPr>
            <a:cxnSpLocks/>
          </p:cNvCxnSpPr>
          <p:nvPr/>
        </p:nvCxnSpPr>
        <p:spPr>
          <a:xfrm>
            <a:off x="6086856" y="4114790"/>
            <a:ext cx="0" cy="1430798"/>
          </a:xfrm>
          <a:prstGeom prst="line">
            <a:avLst/>
          </a:prstGeom>
          <a:ln w="12700">
            <a:solidFill>
              <a:srgbClr val="9E66B5"/>
            </a:solidFill>
            <a:headEnd type="none" w="lg" len="lg"/>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CFAF258F-0856-BB47-8EFC-642DFFFF8892}"/>
              </a:ext>
            </a:extLst>
          </p:cNvPr>
          <p:cNvCxnSpPr>
            <a:cxnSpLocks/>
          </p:cNvCxnSpPr>
          <p:nvPr/>
        </p:nvCxnSpPr>
        <p:spPr>
          <a:xfrm>
            <a:off x="8592312" y="4114790"/>
            <a:ext cx="0" cy="1430798"/>
          </a:xfrm>
          <a:prstGeom prst="line">
            <a:avLst/>
          </a:prstGeom>
          <a:ln w="12700">
            <a:solidFill>
              <a:srgbClr val="9E66B5"/>
            </a:solidFill>
            <a:headEnd type="none" w="lg" len="lg"/>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6F7CD325-DA44-3247-97C2-CEA62154E865}"/>
              </a:ext>
            </a:extLst>
          </p:cNvPr>
          <p:cNvSpPr/>
          <p:nvPr/>
        </p:nvSpPr>
        <p:spPr>
          <a:xfrm flipV="1">
            <a:off x="1144161" y="3998499"/>
            <a:ext cx="73409" cy="73409"/>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Elipse 28">
            <a:extLst>
              <a:ext uri="{FF2B5EF4-FFF2-40B4-BE49-F238E27FC236}">
                <a16:creationId xmlns:a16="http://schemas.microsoft.com/office/drawing/2014/main" id="{6E5C3AA7-0BE8-6941-837F-CA5D32CC3EAC}"/>
              </a:ext>
            </a:extLst>
          </p:cNvPr>
          <p:cNvSpPr/>
          <p:nvPr/>
        </p:nvSpPr>
        <p:spPr>
          <a:xfrm flipV="1">
            <a:off x="2991249" y="5646921"/>
            <a:ext cx="107484" cy="10748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ipse 29">
            <a:extLst>
              <a:ext uri="{FF2B5EF4-FFF2-40B4-BE49-F238E27FC236}">
                <a16:creationId xmlns:a16="http://schemas.microsoft.com/office/drawing/2014/main" id="{625EA418-2861-FD49-BDEB-68A5C5EFF381}"/>
              </a:ext>
            </a:extLst>
          </p:cNvPr>
          <p:cNvSpPr/>
          <p:nvPr/>
        </p:nvSpPr>
        <p:spPr>
          <a:xfrm flipV="1">
            <a:off x="5654936" y="3910886"/>
            <a:ext cx="107484" cy="107484"/>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Elipse 30">
            <a:extLst>
              <a:ext uri="{FF2B5EF4-FFF2-40B4-BE49-F238E27FC236}">
                <a16:creationId xmlns:a16="http://schemas.microsoft.com/office/drawing/2014/main" id="{774B60C6-27D0-E84E-A565-DAE695DA92D4}"/>
              </a:ext>
            </a:extLst>
          </p:cNvPr>
          <p:cNvSpPr/>
          <p:nvPr/>
        </p:nvSpPr>
        <p:spPr>
          <a:xfrm flipV="1">
            <a:off x="8054316" y="5613055"/>
            <a:ext cx="107484" cy="107484"/>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Elipse 31">
            <a:extLst>
              <a:ext uri="{FF2B5EF4-FFF2-40B4-BE49-F238E27FC236}">
                <a16:creationId xmlns:a16="http://schemas.microsoft.com/office/drawing/2014/main" id="{DC4AB9DB-CB90-9445-A947-9A3E7AD77B47}"/>
              </a:ext>
            </a:extLst>
          </p:cNvPr>
          <p:cNvSpPr/>
          <p:nvPr/>
        </p:nvSpPr>
        <p:spPr>
          <a:xfrm flipV="1">
            <a:off x="10800084" y="5466168"/>
            <a:ext cx="211669" cy="211669"/>
          </a:xfrm>
          <a:prstGeom prst="ellipse">
            <a:avLst/>
          </a:prstGeom>
          <a:noFill/>
          <a:ln>
            <a:solidFill>
              <a:srgbClr val="FF9F2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upo 41">
            <a:extLst>
              <a:ext uri="{FF2B5EF4-FFF2-40B4-BE49-F238E27FC236}">
                <a16:creationId xmlns:a16="http://schemas.microsoft.com/office/drawing/2014/main" id="{0DAB3DE1-5B9F-6642-A47C-85C923C2FEDA}"/>
              </a:ext>
            </a:extLst>
          </p:cNvPr>
          <p:cNvGrpSpPr/>
          <p:nvPr/>
        </p:nvGrpSpPr>
        <p:grpSpPr>
          <a:xfrm rot="17386250" flipH="1">
            <a:off x="734942" y="2270578"/>
            <a:ext cx="818438" cy="922435"/>
            <a:chOff x="4669936" y="-1606631"/>
            <a:chExt cx="818438" cy="922435"/>
          </a:xfrm>
        </p:grpSpPr>
        <p:sp>
          <p:nvSpPr>
            <p:cNvPr id="43" name="Forma libre 42">
              <a:extLst>
                <a:ext uri="{FF2B5EF4-FFF2-40B4-BE49-F238E27FC236}">
                  <a16:creationId xmlns:a16="http://schemas.microsoft.com/office/drawing/2014/main" id="{C4262A22-19E2-084F-B280-B1E79483B2C3}"/>
                </a:ext>
              </a:extLst>
            </p:cNvPr>
            <p:cNvSpPr/>
            <p:nvPr/>
          </p:nvSpPr>
          <p:spPr>
            <a:xfrm>
              <a:off x="4669936" y="-1606631"/>
              <a:ext cx="439644" cy="760971"/>
            </a:xfrm>
            <a:custGeom>
              <a:avLst/>
              <a:gdLst>
                <a:gd name="connsiteX0" fmla="*/ 0 w 305668"/>
                <a:gd name="connsiteY0" fmla="*/ 529075 h 529074"/>
                <a:gd name="connsiteX1" fmla="*/ 167157 w 305668"/>
                <a:gd name="connsiteY1" fmla="*/ 363692 h 529074"/>
                <a:gd name="connsiteX2" fmla="*/ 159336 w 305668"/>
                <a:gd name="connsiteY2" fmla="*/ 128495 h 529074"/>
                <a:gd name="connsiteX3" fmla="*/ 305669 w 305668"/>
                <a:gd name="connsiteY3" fmla="*/ 0 h 529074"/>
              </a:gdLst>
              <a:ahLst/>
              <a:cxnLst>
                <a:cxn ang="0">
                  <a:pos x="connsiteX0" y="connsiteY0"/>
                </a:cxn>
                <a:cxn ang="0">
                  <a:pos x="connsiteX1" y="connsiteY1"/>
                </a:cxn>
                <a:cxn ang="0">
                  <a:pos x="connsiteX2" y="connsiteY2"/>
                </a:cxn>
                <a:cxn ang="0">
                  <a:pos x="connsiteX3" y="connsiteY3"/>
                </a:cxn>
              </a:cxnLst>
              <a:rect l="l" t="t" r="r" b="b"/>
              <a:pathLst>
                <a:path w="305668" h="529074">
                  <a:moveTo>
                    <a:pt x="0" y="529075"/>
                  </a:moveTo>
                  <a:cubicBezTo>
                    <a:pt x="39858" y="428977"/>
                    <a:pt x="127393" y="463884"/>
                    <a:pt x="167157" y="363692"/>
                  </a:cubicBezTo>
                  <a:cubicBezTo>
                    <a:pt x="206920" y="263500"/>
                    <a:pt x="119478" y="228687"/>
                    <a:pt x="159336" y="128495"/>
                  </a:cubicBezTo>
                  <a:cubicBezTo>
                    <a:pt x="193163" y="43586"/>
                    <a:pt x="261477" y="55757"/>
                    <a:pt x="305669" y="0"/>
                  </a:cubicBezTo>
                </a:path>
              </a:pathLst>
            </a:custGeom>
            <a:noFill/>
            <a:ln w="19050" cap="flat">
              <a:solidFill>
                <a:schemeClr val="bg1"/>
              </a:solidFill>
              <a:prstDash val="solid"/>
              <a:miter/>
            </a:ln>
          </p:spPr>
          <p:txBody>
            <a:bodyPr rtlCol="0" anchor="ctr"/>
            <a:lstStyle/>
            <a:p>
              <a:endParaRPr lang="en-US" dirty="0"/>
            </a:p>
          </p:txBody>
        </p:sp>
        <p:sp>
          <p:nvSpPr>
            <p:cNvPr id="44" name="Forma libre 43">
              <a:extLst>
                <a:ext uri="{FF2B5EF4-FFF2-40B4-BE49-F238E27FC236}">
                  <a16:creationId xmlns:a16="http://schemas.microsoft.com/office/drawing/2014/main" id="{29DEF454-CD8D-9A4F-8EA7-F0B8027D350E}"/>
                </a:ext>
              </a:extLst>
            </p:cNvPr>
            <p:cNvSpPr/>
            <p:nvPr/>
          </p:nvSpPr>
          <p:spPr>
            <a:xfrm>
              <a:off x="4897618" y="-988409"/>
              <a:ext cx="590756" cy="304213"/>
            </a:xfrm>
            <a:custGeom>
              <a:avLst/>
              <a:gdLst>
                <a:gd name="connsiteX0" fmla="*/ 0 w 410730"/>
                <a:gd name="connsiteY0" fmla="*/ 210951 h 211508"/>
                <a:gd name="connsiteX1" fmla="*/ 234528 w 410730"/>
                <a:gd name="connsiteY1" fmla="*/ 195007 h 211508"/>
                <a:gd name="connsiteX2" fmla="*/ 381897 w 410730"/>
                <a:gd name="connsiteY2" fmla="*/ 11698 h 211508"/>
                <a:gd name="connsiteX3" fmla="*/ 410730 w 410730"/>
                <a:gd name="connsiteY3" fmla="*/ 0 h 211508"/>
              </a:gdLst>
              <a:ahLst/>
              <a:cxnLst>
                <a:cxn ang="0">
                  <a:pos x="connsiteX0" y="connsiteY0"/>
                </a:cxn>
                <a:cxn ang="0">
                  <a:pos x="connsiteX1" y="connsiteY1"/>
                </a:cxn>
                <a:cxn ang="0">
                  <a:pos x="connsiteX2" y="connsiteY2"/>
                </a:cxn>
                <a:cxn ang="0">
                  <a:pos x="connsiteX3" y="connsiteY3"/>
                </a:cxn>
              </a:cxnLst>
              <a:rect l="l" t="t" r="r" b="b"/>
              <a:pathLst>
                <a:path w="410730" h="211508">
                  <a:moveTo>
                    <a:pt x="0" y="210951"/>
                  </a:moveTo>
                  <a:cubicBezTo>
                    <a:pt x="95451" y="161138"/>
                    <a:pt x="139077" y="244820"/>
                    <a:pt x="234528" y="195007"/>
                  </a:cubicBezTo>
                  <a:cubicBezTo>
                    <a:pt x="329979" y="145194"/>
                    <a:pt x="286446" y="61512"/>
                    <a:pt x="381897" y="11698"/>
                  </a:cubicBezTo>
                  <a:cubicBezTo>
                    <a:pt x="391080" y="6813"/>
                    <a:pt x="400742" y="2893"/>
                    <a:pt x="410730" y="0"/>
                  </a:cubicBezTo>
                </a:path>
              </a:pathLst>
            </a:custGeom>
            <a:noFill/>
            <a:ln w="19050" cap="flat">
              <a:solidFill>
                <a:schemeClr val="bg1"/>
              </a:solidFill>
              <a:prstDash val="solid"/>
              <a:miter/>
            </a:ln>
          </p:spPr>
          <p:txBody>
            <a:bodyPr rtlCol="0" anchor="ctr"/>
            <a:lstStyle/>
            <a:p>
              <a:endParaRPr lang="en-US" dirty="0"/>
            </a:p>
          </p:txBody>
        </p:sp>
      </p:grpSp>
      <p:sp>
        <p:nvSpPr>
          <p:cNvPr id="45" name="Gráfico 43">
            <a:extLst>
              <a:ext uri="{FF2B5EF4-FFF2-40B4-BE49-F238E27FC236}">
                <a16:creationId xmlns:a16="http://schemas.microsoft.com/office/drawing/2014/main" id="{20D385E5-0D61-AD4D-B24B-0537B8E51C1A}"/>
              </a:ext>
            </a:extLst>
          </p:cNvPr>
          <p:cNvSpPr/>
          <p:nvPr/>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48" name="Elipse 47">
            <a:extLst>
              <a:ext uri="{FF2B5EF4-FFF2-40B4-BE49-F238E27FC236}">
                <a16:creationId xmlns:a16="http://schemas.microsoft.com/office/drawing/2014/main" id="{F93ECE62-2610-7143-9326-30738F0AF76D}"/>
              </a:ext>
            </a:extLst>
          </p:cNvPr>
          <p:cNvSpPr/>
          <p:nvPr/>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9" name="Gráfico 43">
            <a:extLst>
              <a:ext uri="{FF2B5EF4-FFF2-40B4-BE49-F238E27FC236}">
                <a16:creationId xmlns:a16="http://schemas.microsoft.com/office/drawing/2014/main" id="{7064623A-89B0-3D47-A251-5C21C4D8C673}"/>
              </a:ext>
            </a:extLst>
          </p:cNvPr>
          <p:cNvSpPr/>
          <p:nvPr/>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50" name="Rectangle 50">
            <a:extLst>
              <a:ext uri="{FF2B5EF4-FFF2-40B4-BE49-F238E27FC236}">
                <a16:creationId xmlns:a16="http://schemas.microsoft.com/office/drawing/2014/main" id="{7C716129-FA8B-C84B-942C-43B3BE621976}"/>
              </a:ext>
            </a:extLst>
          </p:cNvPr>
          <p:cNvSpPr/>
          <p:nvPr/>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25</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Tree>
    <p:extLst>
      <p:ext uri="{BB962C8B-B14F-4D97-AF65-F5344CB8AC3E}">
        <p14:creationId xmlns:p14="http://schemas.microsoft.com/office/powerpoint/2010/main" val="3309103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258C03E-4568-C44F-87B2-47358DC43976}"/>
              </a:ext>
            </a:extLst>
          </p:cNvPr>
          <p:cNvSpPr/>
          <p:nvPr/>
        </p:nvSpPr>
        <p:spPr>
          <a:xfrm rot="5400000">
            <a:off x="4244009" y="-1089990"/>
            <a:ext cx="6857999" cy="9037983"/>
          </a:xfrm>
          <a:prstGeom prst="rect">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ángulo redondeado 5">
            <a:extLst>
              <a:ext uri="{FF2B5EF4-FFF2-40B4-BE49-F238E27FC236}">
                <a16:creationId xmlns:a16="http://schemas.microsoft.com/office/drawing/2014/main" id="{2A2001B6-7328-3E40-B7D8-7A0569483EF1}"/>
              </a:ext>
            </a:extLst>
          </p:cNvPr>
          <p:cNvSpPr/>
          <p:nvPr/>
        </p:nvSpPr>
        <p:spPr>
          <a:xfrm>
            <a:off x="766763" y="1797268"/>
            <a:ext cx="3387940" cy="4308619"/>
          </a:xfrm>
          <a:prstGeom prst="roundRect">
            <a:avLst>
              <a:gd name="adj" fmla="val 6052"/>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CuadroTexto 6">
            <a:extLst>
              <a:ext uri="{FF2B5EF4-FFF2-40B4-BE49-F238E27FC236}">
                <a16:creationId xmlns:a16="http://schemas.microsoft.com/office/drawing/2014/main" id="{13C70FDF-52FC-344A-A25F-A28754DB3598}"/>
              </a:ext>
            </a:extLst>
          </p:cNvPr>
          <p:cNvSpPr txBox="1"/>
          <p:nvPr/>
        </p:nvSpPr>
        <p:spPr>
          <a:xfrm>
            <a:off x="1082640" y="2726307"/>
            <a:ext cx="2502841" cy="2557822"/>
          </a:xfrm>
          <a:prstGeom prst="rect">
            <a:avLst/>
          </a:prstGeom>
          <a:noFill/>
        </p:spPr>
        <p:txBody>
          <a:bodyPr wrap="square" lIns="0" rtlCol="0">
            <a:no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Etiam vel euismod libero. Nunc et leo. Etiam tincidunt ante eu lacus fermentum, vel tincidunt mi eleifend, vel tincidunt mi.</a:t>
            </a:r>
          </a:p>
          <a:p>
            <a:pPr>
              <a:lnSpc>
                <a:spcPct val="150000"/>
              </a:lnSpc>
            </a:pPr>
            <a:endParaRPr lang="en-US" sz="1200" dirty="0">
              <a:solidFill>
                <a:schemeClr val="bg1">
                  <a:lumMod val="50000"/>
                </a:schemeClr>
              </a:solidFill>
              <a:latin typeface="Poppins ExtraLight" pitchFamily="2" charset="77"/>
              <a:cs typeface="Poppins ExtraLight" pitchFamily="2" charset="77"/>
            </a:endParaRPr>
          </a:p>
        </p:txBody>
      </p:sp>
      <p:sp>
        <p:nvSpPr>
          <p:cNvPr id="10" name="Elipse 9">
            <a:extLst>
              <a:ext uri="{FF2B5EF4-FFF2-40B4-BE49-F238E27FC236}">
                <a16:creationId xmlns:a16="http://schemas.microsoft.com/office/drawing/2014/main" id="{238A206D-3A76-1A45-8BAB-BF5391F6A5C8}"/>
              </a:ext>
            </a:extLst>
          </p:cNvPr>
          <p:cNvSpPr/>
          <p:nvPr/>
        </p:nvSpPr>
        <p:spPr>
          <a:xfrm>
            <a:off x="3644414" y="2534927"/>
            <a:ext cx="122278" cy="122278"/>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F98FC0EA-D9E0-FE43-A1DC-84016CE30C4D}"/>
              </a:ext>
            </a:extLst>
          </p:cNvPr>
          <p:cNvSpPr/>
          <p:nvPr/>
        </p:nvSpPr>
        <p:spPr>
          <a:xfrm>
            <a:off x="3585481" y="4249135"/>
            <a:ext cx="64069" cy="64069"/>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7C13A128-38FA-944C-A2F4-10EFF1499730}"/>
              </a:ext>
            </a:extLst>
          </p:cNvPr>
          <p:cNvSpPr/>
          <p:nvPr/>
        </p:nvSpPr>
        <p:spPr>
          <a:xfrm>
            <a:off x="1110198" y="2187698"/>
            <a:ext cx="95264" cy="95264"/>
          </a:xfrm>
          <a:prstGeom prst="ellipse">
            <a:avLst/>
          </a:prstGeom>
          <a:solidFill>
            <a:srgbClr val="FFBD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uadroTexto 2">
            <a:extLst>
              <a:ext uri="{FF2B5EF4-FFF2-40B4-BE49-F238E27FC236}">
                <a16:creationId xmlns:a16="http://schemas.microsoft.com/office/drawing/2014/main" id="{316B6DC8-B65E-E643-9752-8E293BD83708}"/>
              </a:ext>
            </a:extLst>
          </p:cNvPr>
          <p:cNvSpPr txBox="1"/>
          <p:nvPr/>
        </p:nvSpPr>
        <p:spPr>
          <a:xfrm>
            <a:off x="787035" y="726621"/>
            <a:ext cx="4083903" cy="707886"/>
          </a:xfrm>
          <a:prstGeom prst="rect">
            <a:avLst/>
          </a:prstGeom>
          <a:noFill/>
        </p:spPr>
        <p:txBody>
          <a:bodyPr wrap="square" lIns="0" rtlCol="0">
            <a:spAutoFit/>
          </a:bodyPr>
          <a:lstStyle/>
          <a:p>
            <a:r>
              <a:rPr lang="en-US" sz="4000" dirty="0">
                <a:solidFill>
                  <a:srgbClr val="9E66B5"/>
                </a:solidFill>
                <a:latin typeface="Capriola" panose="02010603030502060004" pitchFamily="2" charset="77"/>
                <a:cs typeface="Abadi" panose="020F0502020204030204" pitchFamily="34" charset="0"/>
              </a:rPr>
              <a:t>Graph</a:t>
            </a:r>
          </a:p>
        </p:txBody>
      </p:sp>
      <p:grpSp>
        <p:nvGrpSpPr>
          <p:cNvPr id="15" name="Grupo 14">
            <a:extLst>
              <a:ext uri="{FF2B5EF4-FFF2-40B4-BE49-F238E27FC236}">
                <a16:creationId xmlns:a16="http://schemas.microsoft.com/office/drawing/2014/main" id="{32ACC78A-803B-1F4A-81AB-A1121A949E08}"/>
              </a:ext>
            </a:extLst>
          </p:cNvPr>
          <p:cNvGrpSpPr/>
          <p:nvPr/>
        </p:nvGrpSpPr>
        <p:grpSpPr>
          <a:xfrm>
            <a:off x="3375537" y="2025933"/>
            <a:ext cx="5882290" cy="3522305"/>
            <a:chOff x="4586167" y="1916798"/>
            <a:chExt cx="4841611" cy="2899148"/>
          </a:xfrm>
        </p:grpSpPr>
        <p:sp>
          <p:nvSpPr>
            <p:cNvPr id="14" name="Elipse 13">
              <a:extLst>
                <a:ext uri="{FF2B5EF4-FFF2-40B4-BE49-F238E27FC236}">
                  <a16:creationId xmlns:a16="http://schemas.microsoft.com/office/drawing/2014/main" id="{AE929C73-F2A4-6D47-A206-3D8206714B5F}"/>
                </a:ext>
              </a:extLst>
            </p:cNvPr>
            <p:cNvSpPr/>
            <p:nvPr/>
          </p:nvSpPr>
          <p:spPr>
            <a:xfrm>
              <a:off x="5643255" y="2002655"/>
              <a:ext cx="2727434" cy="27274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graphicFrame>
          <p:nvGraphicFramePr>
            <p:cNvPr id="13" name="Gráfico 12">
              <a:extLst>
                <a:ext uri="{FF2B5EF4-FFF2-40B4-BE49-F238E27FC236}">
                  <a16:creationId xmlns:a16="http://schemas.microsoft.com/office/drawing/2014/main" id="{36A62510-A847-D142-A262-5A5D3FF87A4E}"/>
                </a:ext>
              </a:extLst>
            </p:cNvPr>
            <p:cNvGraphicFramePr/>
            <p:nvPr>
              <p:extLst>
                <p:ext uri="{D42A27DB-BD31-4B8C-83A1-F6EECF244321}">
                  <p14:modId xmlns:p14="http://schemas.microsoft.com/office/powerpoint/2010/main" val="2555307595"/>
                </p:ext>
              </p:extLst>
            </p:nvPr>
          </p:nvGraphicFramePr>
          <p:xfrm>
            <a:off x="4586167" y="1916798"/>
            <a:ext cx="4841611" cy="2899148"/>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16" name="Grupo 15">
            <a:extLst>
              <a:ext uri="{FF2B5EF4-FFF2-40B4-BE49-F238E27FC236}">
                <a16:creationId xmlns:a16="http://schemas.microsoft.com/office/drawing/2014/main" id="{7575C599-5643-5842-B7DB-CDF1D1334D1E}"/>
              </a:ext>
            </a:extLst>
          </p:cNvPr>
          <p:cNvGrpSpPr/>
          <p:nvPr/>
        </p:nvGrpSpPr>
        <p:grpSpPr>
          <a:xfrm>
            <a:off x="6115144" y="755737"/>
            <a:ext cx="5392848" cy="778231"/>
            <a:chOff x="6065143" y="381691"/>
            <a:chExt cx="5711386" cy="824199"/>
          </a:xfrm>
        </p:grpSpPr>
        <p:sp>
          <p:nvSpPr>
            <p:cNvPr id="17" name="CuadroTexto 16">
              <a:extLst>
                <a:ext uri="{FF2B5EF4-FFF2-40B4-BE49-F238E27FC236}">
                  <a16:creationId xmlns:a16="http://schemas.microsoft.com/office/drawing/2014/main" id="{C03DB866-A5E7-214D-95AA-85C4FC190264}"/>
                </a:ext>
              </a:extLst>
            </p:cNvPr>
            <p:cNvSpPr txBox="1"/>
            <p:nvPr/>
          </p:nvSpPr>
          <p:spPr>
            <a:xfrm>
              <a:off x="6065143" y="651765"/>
              <a:ext cx="5711386" cy="554125"/>
            </a:xfrm>
            <a:prstGeom prst="rect">
              <a:avLst/>
            </a:prstGeom>
            <a:noFill/>
          </p:spPr>
          <p:txBody>
            <a:bodyPr wrap="square" lIns="0" rtlCol="0">
              <a:spAutoFit/>
            </a:bodyPr>
            <a:lstStyle/>
            <a:p>
              <a:pPr algn="r"/>
              <a:r>
                <a:rPr lang="en-US" sz="2800" dirty="0">
                  <a:solidFill>
                    <a:srgbClr val="FFD12A"/>
                  </a:solidFill>
                  <a:latin typeface="Capriola" panose="02010603030502060004" pitchFamily="2" charset="77"/>
                  <a:cs typeface="Abadi" panose="020F0502020204030204" pitchFamily="34" charset="0"/>
                </a:rPr>
                <a:t>Numbers</a:t>
              </a:r>
            </a:p>
          </p:txBody>
        </p:sp>
        <p:sp>
          <p:nvSpPr>
            <p:cNvPr id="18" name="CuadroTexto 17">
              <a:extLst>
                <a:ext uri="{FF2B5EF4-FFF2-40B4-BE49-F238E27FC236}">
                  <a16:creationId xmlns:a16="http://schemas.microsoft.com/office/drawing/2014/main" id="{B3F5E051-39AA-9447-AA2F-C8EFFACC5193}"/>
                </a:ext>
              </a:extLst>
            </p:cNvPr>
            <p:cNvSpPr txBox="1"/>
            <p:nvPr/>
          </p:nvSpPr>
          <p:spPr>
            <a:xfrm>
              <a:off x="6065143" y="381691"/>
              <a:ext cx="5711386" cy="391147"/>
            </a:xfrm>
            <a:prstGeom prst="rect">
              <a:avLst/>
            </a:prstGeom>
            <a:noFill/>
          </p:spPr>
          <p:txBody>
            <a:bodyPr wrap="square" lIns="0" rtlCol="0">
              <a:spAutoFit/>
            </a:bodyPr>
            <a:lstStyle/>
            <a:p>
              <a:pPr algn="r"/>
              <a:r>
                <a:rPr lang="en-US" spc="300" dirty="0">
                  <a:solidFill>
                    <a:schemeClr val="bg1"/>
                  </a:solidFill>
                  <a:latin typeface="Poppins Light" pitchFamily="2" charset="77"/>
                  <a:cs typeface="Poppins Light" pitchFamily="2" charset="77"/>
                </a:rPr>
                <a:t>THESE ARE</a:t>
              </a:r>
            </a:p>
          </p:txBody>
        </p:sp>
      </p:grpSp>
      <p:sp>
        <p:nvSpPr>
          <p:cNvPr id="19" name="CuadroTexto 18">
            <a:extLst>
              <a:ext uri="{FF2B5EF4-FFF2-40B4-BE49-F238E27FC236}">
                <a16:creationId xmlns:a16="http://schemas.microsoft.com/office/drawing/2014/main" id="{C8D88DF6-D7E6-E148-A2EC-1EE320BB7FFD}"/>
              </a:ext>
            </a:extLst>
          </p:cNvPr>
          <p:cNvSpPr txBox="1"/>
          <p:nvPr/>
        </p:nvSpPr>
        <p:spPr>
          <a:xfrm>
            <a:off x="8344753" y="2508174"/>
            <a:ext cx="3127782" cy="2557822"/>
          </a:xfrm>
          <a:prstGeom prst="rect">
            <a:avLst/>
          </a:prstGeom>
          <a:noFill/>
        </p:spPr>
        <p:txBody>
          <a:bodyPr wrap="square" lIns="0" rtlCol="0">
            <a:noAutofit/>
          </a:bodyPr>
          <a:lstStyle/>
          <a:p>
            <a:pPr algn="r">
              <a:lnSpc>
                <a:spcPct val="150000"/>
              </a:lnSpc>
            </a:pPr>
            <a:r>
              <a:rPr lang="en-US" sz="1200" dirty="0">
                <a:solidFill>
                  <a:schemeClr val="bg1"/>
                </a:solidFill>
                <a:latin typeface="Poppins ExtraLight" pitchFamily="2" charset="77"/>
                <a:cs typeface="Poppins ExtraLight" pitchFamily="2" charset="77"/>
              </a:rPr>
              <a:t>Etiam vel euismod libero. Nunc et leo. Etiam tincidunt ante eu lacus fermentum, vel tincidunt mi eleifend. Etiam vel euismod libero. Nunc et leo. Etiam tincidunt ante eu lacus fermentum, vel tincidunt mi eleifend, vel tincidunt mi. Etiam tincidunt ante eu lacus fermentum, vel tincidunt mi.</a:t>
            </a:r>
          </a:p>
        </p:txBody>
      </p:sp>
      <p:sp>
        <p:nvSpPr>
          <p:cNvPr id="21" name="CuadroTexto 20">
            <a:extLst>
              <a:ext uri="{FF2B5EF4-FFF2-40B4-BE49-F238E27FC236}">
                <a16:creationId xmlns:a16="http://schemas.microsoft.com/office/drawing/2014/main" id="{1662C5AE-517C-6F4E-8F3F-8BF1B0724617}"/>
              </a:ext>
            </a:extLst>
          </p:cNvPr>
          <p:cNvSpPr txBox="1"/>
          <p:nvPr/>
        </p:nvSpPr>
        <p:spPr>
          <a:xfrm>
            <a:off x="5538927" y="3108763"/>
            <a:ext cx="1736716" cy="1087221"/>
          </a:xfrm>
          <a:prstGeom prst="rect">
            <a:avLst/>
          </a:prstGeom>
          <a:noFill/>
        </p:spPr>
        <p:txBody>
          <a:bodyPr wrap="square" lIns="0" rtlCol="0" anchor="ctr">
            <a:spAutoFit/>
          </a:bodyPr>
          <a:lstStyle/>
          <a:p>
            <a:pPr algn="ctr">
              <a:lnSpc>
                <a:spcPct val="150000"/>
              </a:lnSpc>
            </a:pPr>
            <a:r>
              <a:rPr lang="en-US" sz="4800" dirty="0">
                <a:solidFill>
                  <a:srgbClr val="9E66B5"/>
                </a:solidFill>
                <a:latin typeface="Capriola" panose="02010603030502060004" pitchFamily="2" charset="77"/>
                <a:cs typeface="Poppins ExtraLight" pitchFamily="2" charset="77"/>
              </a:rPr>
              <a:t>60</a:t>
            </a:r>
            <a:r>
              <a:rPr lang="en-US" sz="3600" dirty="0">
                <a:solidFill>
                  <a:srgbClr val="9E66B5"/>
                </a:solidFill>
                <a:latin typeface="Capriola" panose="02010603030502060004" pitchFamily="2" charset="77"/>
                <a:cs typeface="Poppins ExtraLight" pitchFamily="2" charset="77"/>
              </a:rPr>
              <a:t>%</a:t>
            </a:r>
            <a:endParaRPr lang="en-US" sz="4800" dirty="0">
              <a:solidFill>
                <a:srgbClr val="9E66B5"/>
              </a:solidFill>
              <a:latin typeface="Capriola" panose="02010603030502060004" pitchFamily="2" charset="77"/>
              <a:cs typeface="Poppins ExtraLight" pitchFamily="2" charset="77"/>
            </a:endParaRPr>
          </a:p>
        </p:txBody>
      </p:sp>
      <p:sp>
        <p:nvSpPr>
          <p:cNvPr id="22" name="Elipse 21">
            <a:extLst>
              <a:ext uri="{FF2B5EF4-FFF2-40B4-BE49-F238E27FC236}">
                <a16:creationId xmlns:a16="http://schemas.microsoft.com/office/drawing/2014/main" id="{D1F14D2E-0D1D-2F42-AF04-0E6619118665}"/>
              </a:ext>
            </a:extLst>
          </p:cNvPr>
          <p:cNvSpPr/>
          <p:nvPr/>
        </p:nvSpPr>
        <p:spPr>
          <a:xfrm>
            <a:off x="4941218" y="1367892"/>
            <a:ext cx="95264" cy="95264"/>
          </a:xfrm>
          <a:prstGeom prst="ellipse">
            <a:avLst/>
          </a:prstGeom>
          <a:solidFill>
            <a:srgbClr val="FFBD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Elipse 25">
            <a:extLst>
              <a:ext uri="{FF2B5EF4-FFF2-40B4-BE49-F238E27FC236}">
                <a16:creationId xmlns:a16="http://schemas.microsoft.com/office/drawing/2014/main" id="{80FF27AE-02E8-A345-AD09-72F9CC6DFD2F}"/>
              </a:ext>
            </a:extLst>
          </p:cNvPr>
          <p:cNvSpPr/>
          <p:nvPr/>
        </p:nvSpPr>
        <p:spPr>
          <a:xfrm>
            <a:off x="8772239" y="5529989"/>
            <a:ext cx="95264" cy="95264"/>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Elipse 26">
            <a:extLst>
              <a:ext uri="{FF2B5EF4-FFF2-40B4-BE49-F238E27FC236}">
                <a16:creationId xmlns:a16="http://schemas.microsoft.com/office/drawing/2014/main" id="{58C85A27-F5E1-0045-9E75-C349DBC337B8}"/>
              </a:ext>
            </a:extLst>
          </p:cNvPr>
          <p:cNvSpPr/>
          <p:nvPr/>
        </p:nvSpPr>
        <p:spPr>
          <a:xfrm>
            <a:off x="8514080" y="1298920"/>
            <a:ext cx="258830" cy="25883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Elipse 27">
            <a:extLst>
              <a:ext uri="{FF2B5EF4-FFF2-40B4-BE49-F238E27FC236}">
                <a16:creationId xmlns:a16="http://schemas.microsoft.com/office/drawing/2014/main" id="{7DFF408F-C2E9-A34B-A083-2E84985AA7C0}"/>
              </a:ext>
            </a:extLst>
          </p:cNvPr>
          <p:cNvSpPr/>
          <p:nvPr/>
        </p:nvSpPr>
        <p:spPr>
          <a:xfrm>
            <a:off x="4572000" y="5453515"/>
            <a:ext cx="207597" cy="20759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Elipse 31">
            <a:extLst>
              <a:ext uri="{FF2B5EF4-FFF2-40B4-BE49-F238E27FC236}">
                <a16:creationId xmlns:a16="http://schemas.microsoft.com/office/drawing/2014/main" id="{BA855B7E-51B3-5B4D-8B28-243375677398}"/>
              </a:ext>
            </a:extLst>
          </p:cNvPr>
          <p:cNvSpPr/>
          <p:nvPr/>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5" name="Gráfico 43">
            <a:extLst>
              <a:ext uri="{FF2B5EF4-FFF2-40B4-BE49-F238E27FC236}">
                <a16:creationId xmlns:a16="http://schemas.microsoft.com/office/drawing/2014/main" id="{5E905861-AA9A-324A-8957-D7614459D29A}"/>
              </a:ext>
            </a:extLst>
          </p:cNvPr>
          <p:cNvSpPr/>
          <p:nvPr/>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36" name="Rectangle 50">
            <a:extLst>
              <a:ext uri="{FF2B5EF4-FFF2-40B4-BE49-F238E27FC236}">
                <a16:creationId xmlns:a16="http://schemas.microsoft.com/office/drawing/2014/main" id="{6B5E9720-25FB-1D4F-92EA-D1AE836CA02C}"/>
              </a:ext>
            </a:extLst>
          </p:cNvPr>
          <p:cNvSpPr/>
          <p:nvPr/>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26</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
        <p:nvSpPr>
          <p:cNvPr id="37" name="Gráfico 8">
            <a:extLst>
              <a:ext uri="{FF2B5EF4-FFF2-40B4-BE49-F238E27FC236}">
                <a16:creationId xmlns:a16="http://schemas.microsoft.com/office/drawing/2014/main" id="{CC47AD0F-CA17-E94D-8FBD-2941243A82D1}"/>
              </a:ext>
            </a:extLst>
          </p:cNvPr>
          <p:cNvSpPr/>
          <p:nvPr/>
        </p:nvSpPr>
        <p:spPr>
          <a:xfrm>
            <a:off x="9411129" y="5711633"/>
            <a:ext cx="2780872" cy="1146367"/>
          </a:xfrm>
          <a:custGeom>
            <a:avLst/>
            <a:gdLst>
              <a:gd name="connsiteX0" fmla="*/ 0 w 2051399"/>
              <a:gd name="connsiteY0" fmla="*/ 845655 h 845654"/>
              <a:gd name="connsiteX1" fmla="*/ 1995411 w 2051399"/>
              <a:gd name="connsiteY1" fmla="*/ 145367 h 845654"/>
              <a:gd name="connsiteX2" fmla="*/ 2051399 w 2051399"/>
              <a:gd name="connsiteY2" fmla="*/ 173349 h 845654"/>
            </a:gdLst>
            <a:ahLst/>
            <a:cxnLst>
              <a:cxn ang="0">
                <a:pos x="connsiteX0" y="connsiteY0"/>
              </a:cxn>
              <a:cxn ang="0">
                <a:pos x="connsiteX1" y="connsiteY1"/>
              </a:cxn>
              <a:cxn ang="0">
                <a:pos x="connsiteX2" y="connsiteY2"/>
              </a:cxn>
            </a:cxnLst>
            <a:rect l="l" t="t" r="r" b="b"/>
            <a:pathLst>
              <a:path w="2051399" h="845654">
                <a:moveTo>
                  <a:pt x="0" y="845655"/>
                </a:moveTo>
                <a:cubicBezTo>
                  <a:pt x="356196" y="105338"/>
                  <a:pt x="1249575" y="-208192"/>
                  <a:pt x="1995411" y="145367"/>
                </a:cubicBezTo>
                <a:cubicBezTo>
                  <a:pt x="2014271" y="154305"/>
                  <a:pt x="2032940" y="163635"/>
                  <a:pt x="2051399" y="173349"/>
                </a:cubicBezTo>
              </a:path>
            </a:pathLst>
          </a:custGeom>
          <a:noFill/>
          <a:ln w="12700" cap="flat">
            <a:solidFill>
              <a:srgbClr val="03B3B3"/>
            </a:solidFill>
            <a:prstDash val="solid"/>
            <a:miter/>
          </a:ln>
        </p:spPr>
        <p:txBody>
          <a:bodyPr rtlCol="0" anchor="ctr"/>
          <a:lstStyle/>
          <a:p>
            <a:endParaRPr lang="en-US" dirty="0"/>
          </a:p>
        </p:txBody>
      </p:sp>
      <p:sp>
        <p:nvSpPr>
          <p:cNvPr id="39" name="Gráfico 24">
            <a:extLst>
              <a:ext uri="{FF2B5EF4-FFF2-40B4-BE49-F238E27FC236}">
                <a16:creationId xmlns:a16="http://schemas.microsoft.com/office/drawing/2014/main" id="{E36D901D-01E4-B646-B9AC-2BB036C8DDC7}"/>
              </a:ext>
            </a:extLst>
          </p:cNvPr>
          <p:cNvSpPr/>
          <p:nvPr/>
        </p:nvSpPr>
        <p:spPr>
          <a:xfrm>
            <a:off x="4564097" y="0"/>
            <a:ext cx="3110867" cy="759240"/>
          </a:xfrm>
          <a:custGeom>
            <a:avLst/>
            <a:gdLst>
              <a:gd name="connsiteX0" fmla="*/ 2350816 w 2350815"/>
              <a:gd name="connsiteY0" fmla="*/ 6502 h 573741"/>
              <a:gd name="connsiteX1" fmla="*/ 1177780 w 2350815"/>
              <a:gd name="connsiteY1" fmla="*/ 573741 h 573741"/>
              <a:gd name="connsiteX2" fmla="*/ 0 w 2350815"/>
              <a:gd name="connsiteY2" fmla="*/ 0 h 573741"/>
            </a:gdLst>
            <a:ahLst/>
            <a:cxnLst>
              <a:cxn ang="0">
                <a:pos x="connsiteX0" y="connsiteY0"/>
              </a:cxn>
              <a:cxn ang="0">
                <a:pos x="connsiteX1" y="connsiteY1"/>
              </a:cxn>
              <a:cxn ang="0">
                <a:pos x="connsiteX2" y="connsiteY2"/>
              </a:cxn>
            </a:cxnLst>
            <a:rect l="l" t="t" r="r" b="b"/>
            <a:pathLst>
              <a:path w="2350815" h="573741">
                <a:moveTo>
                  <a:pt x="2350816" y="6502"/>
                </a:moveTo>
                <a:cubicBezTo>
                  <a:pt x="2068652" y="364962"/>
                  <a:pt x="1635885" y="574233"/>
                  <a:pt x="1177780" y="573741"/>
                </a:cubicBezTo>
                <a:cubicBezTo>
                  <a:pt x="716876" y="574144"/>
                  <a:pt x="281842" y="362223"/>
                  <a:pt x="0" y="0"/>
                </a:cubicBezTo>
              </a:path>
            </a:pathLst>
          </a:custGeom>
          <a:noFill/>
          <a:ln w="12700" cap="flat">
            <a:solidFill>
              <a:srgbClr val="25A5A3"/>
            </a:solidFill>
            <a:prstDash val="solid"/>
            <a:miter/>
          </a:ln>
        </p:spPr>
        <p:txBody>
          <a:bodyPr rtlCol="0" anchor="ctr"/>
          <a:lstStyle/>
          <a:p>
            <a:endParaRPr lang="en-US" dirty="0"/>
          </a:p>
        </p:txBody>
      </p:sp>
      <p:sp>
        <p:nvSpPr>
          <p:cNvPr id="44" name="Gráfico 43">
            <a:extLst>
              <a:ext uri="{FF2B5EF4-FFF2-40B4-BE49-F238E27FC236}">
                <a16:creationId xmlns:a16="http://schemas.microsoft.com/office/drawing/2014/main" id="{74505DC0-5944-2C4A-B9E0-36A35CDD5EB6}"/>
              </a:ext>
            </a:extLst>
          </p:cNvPr>
          <p:cNvSpPr/>
          <p:nvPr/>
        </p:nvSpPr>
        <p:spPr>
          <a:xfrm flipH="1">
            <a:off x="1113805" y="5352420"/>
            <a:ext cx="1559385" cy="10503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617F"/>
            </a:solidFill>
            <a:prstDash val="solid"/>
            <a:miter/>
          </a:ln>
        </p:spPr>
        <p:txBody>
          <a:bodyPr rtlCol="0" anchor="ctr"/>
          <a:lstStyle/>
          <a:p>
            <a:endParaRPr lang="en-US" dirty="0"/>
          </a:p>
        </p:txBody>
      </p:sp>
      <p:sp>
        <p:nvSpPr>
          <p:cNvPr id="46" name="Gráfico 43">
            <a:extLst>
              <a:ext uri="{FF2B5EF4-FFF2-40B4-BE49-F238E27FC236}">
                <a16:creationId xmlns:a16="http://schemas.microsoft.com/office/drawing/2014/main" id="{2AE2FC31-9384-1E45-A622-5317E1C82225}"/>
              </a:ext>
            </a:extLst>
          </p:cNvPr>
          <p:cNvSpPr/>
          <p:nvPr/>
        </p:nvSpPr>
        <p:spPr>
          <a:xfrm flipH="1">
            <a:off x="9868061" y="1799751"/>
            <a:ext cx="1559385" cy="10503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chemeClr val="bg1"/>
            </a:solidFill>
            <a:prstDash val="solid"/>
            <a:miter/>
          </a:ln>
        </p:spPr>
        <p:txBody>
          <a:bodyPr rtlCol="0" anchor="ctr"/>
          <a:lstStyle/>
          <a:p>
            <a:endParaRPr lang="en-US" dirty="0"/>
          </a:p>
        </p:txBody>
      </p:sp>
    </p:spTree>
    <p:extLst>
      <p:ext uri="{BB962C8B-B14F-4D97-AF65-F5344CB8AC3E}">
        <p14:creationId xmlns:p14="http://schemas.microsoft.com/office/powerpoint/2010/main" val="3174866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258C03E-4568-C44F-87B2-47358DC43976}"/>
              </a:ext>
            </a:extLst>
          </p:cNvPr>
          <p:cNvSpPr/>
          <p:nvPr/>
        </p:nvSpPr>
        <p:spPr>
          <a:xfrm rot="5400000">
            <a:off x="4244009" y="-1089990"/>
            <a:ext cx="6857999" cy="9037983"/>
          </a:xfrm>
          <a:prstGeom prst="rect">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ángulo redondeado 35">
            <a:extLst>
              <a:ext uri="{FF2B5EF4-FFF2-40B4-BE49-F238E27FC236}">
                <a16:creationId xmlns:a16="http://schemas.microsoft.com/office/drawing/2014/main" id="{0B48F349-2184-4048-9073-3EBDD1D43E56}"/>
              </a:ext>
            </a:extLst>
          </p:cNvPr>
          <p:cNvSpPr/>
          <p:nvPr/>
        </p:nvSpPr>
        <p:spPr>
          <a:xfrm>
            <a:off x="4776055" y="2078623"/>
            <a:ext cx="6612669" cy="3542508"/>
          </a:xfrm>
          <a:prstGeom prst="roundRect">
            <a:avLst>
              <a:gd name="adj" fmla="val 6052"/>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16" name="Grupo 15">
            <a:extLst>
              <a:ext uri="{FF2B5EF4-FFF2-40B4-BE49-F238E27FC236}">
                <a16:creationId xmlns:a16="http://schemas.microsoft.com/office/drawing/2014/main" id="{7575C599-5643-5842-B7DB-CDF1D1334D1E}"/>
              </a:ext>
            </a:extLst>
          </p:cNvPr>
          <p:cNvGrpSpPr/>
          <p:nvPr/>
        </p:nvGrpSpPr>
        <p:grpSpPr>
          <a:xfrm>
            <a:off x="6115144" y="755737"/>
            <a:ext cx="5392848" cy="778231"/>
            <a:chOff x="6065143" y="381691"/>
            <a:chExt cx="5711386" cy="824199"/>
          </a:xfrm>
        </p:grpSpPr>
        <p:sp>
          <p:nvSpPr>
            <p:cNvPr id="17" name="CuadroTexto 16">
              <a:extLst>
                <a:ext uri="{FF2B5EF4-FFF2-40B4-BE49-F238E27FC236}">
                  <a16:creationId xmlns:a16="http://schemas.microsoft.com/office/drawing/2014/main" id="{C03DB866-A5E7-214D-95AA-85C4FC190264}"/>
                </a:ext>
              </a:extLst>
            </p:cNvPr>
            <p:cNvSpPr txBox="1"/>
            <p:nvPr/>
          </p:nvSpPr>
          <p:spPr>
            <a:xfrm>
              <a:off x="6065143" y="651765"/>
              <a:ext cx="5711386" cy="554125"/>
            </a:xfrm>
            <a:prstGeom prst="rect">
              <a:avLst/>
            </a:prstGeom>
            <a:noFill/>
          </p:spPr>
          <p:txBody>
            <a:bodyPr wrap="square" lIns="0" rtlCol="0">
              <a:spAutoFit/>
            </a:bodyPr>
            <a:lstStyle/>
            <a:p>
              <a:pPr algn="r"/>
              <a:r>
                <a:rPr lang="en-US" sz="2800" dirty="0">
                  <a:solidFill>
                    <a:srgbClr val="FFD12A"/>
                  </a:solidFill>
                  <a:latin typeface="Capriola" panose="02010603030502060004" pitchFamily="2" charset="77"/>
                  <a:cs typeface="Abadi" panose="020F0502020204030204" pitchFamily="34" charset="0"/>
                </a:rPr>
                <a:t>Numbers</a:t>
              </a:r>
            </a:p>
          </p:txBody>
        </p:sp>
        <p:sp>
          <p:nvSpPr>
            <p:cNvPr id="18" name="CuadroTexto 17">
              <a:extLst>
                <a:ext uri="{FF2B5EF4-FFF2-40B4-BE49-F238E27FC236}">
                  <a16:creationId xmlns:a16="http://schemas.microsoft.com/office/drawing/2014/main" id="{B3F5E051-39AA-9447-AA2F-C8EFFACC5193}"/>
                </a:ext>
              </a:extLst>
            </p:cNvPr>
            <p:cNvSpPr txBox="1"/>
            <p:nvPr/>
          </p:nvSpPr>
          <p:spPr>
            <a:xfrm>
              <a:off x="6065143" y="381691"/>
              <a:ext cx="5711386" cy="391147"/>
            </a:xfrm>
            <a:prstGeom prst="rect">
              <a:avLst/>
            </a:prstGeom>
            <a:noFill/>
          </p:spPr>
          <p:txBody>
            <a:bodyPr wrap="square" lIns="0" rtlCol="0">
              <a:spAutoFit/>
            </a:bodyPr>
            <a:lstStyle/>
            <a:p>
              <a:pPr algn="r"/>
              <a:r>
                <a:rPr lang="en-US" spc="300" dirty="0">
                  <a:solidFill>
                    <a:schemeClr val="bg1"/>
                  </a:solidFill>
                  <a:latin typeface="Poppins Light" pitchFamily="2" charset="77"/>
                  <a:cs typeface="Poppins Light" pitchFamily="2" charset="77"/>
                </a:rPr>
                <a:t>THESE ARE</a:t>
              </a:r>
            </a:p>
          </p:txBody>
        </p:sp>
      </p:grpSp>
      <p:sp>
        <p:nvSpPr>
          <p:cNvPr id="6" name="Rectángulo redondeado 5">
            <a:extLst>
              <a:ext uri="{FF2B5EF4-FFF2-40B4-BE49-F238E27FC236}">
                <a16:creationId xmlns:a16="http://schemas.microsoft.com/office/drawing/2014/main" id="{2A2001B6-7328-3E40-B7D8-7A0569483EF1}"/>
              </a:ext>
            </a:extLst>
          </p:cNvPr>
          <p:cNvSpPr/>
          <p:nvPr/>
        </p:nvSpPr>
        <p:spPr>
          <a:xfrm>
            <a:off x="766763" y="1797268"/>
            <a:ext cx="3387940" cy="4308619"/>
          </a:xfrm>
          <a:prstGeom prst="roundRect">
            <a:avLst>
              <a:gd name="adj" fmla="val 6052"/>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CuadroTexto 6">
            <a:extLst>
              <a:ext uri="{FF2B5EF4-FFF2-40B4-BE49-F238E27FC236}">
                <a16:creationId xmlns:a16="http://schemas.microsoft.com/office/drawing/2014/main" id="{13C70FDF-52FC-344A-A25F-A28754DB3598}"/>
              </a:ext>
            </a:extLst>
          </p:cNvPr>
          <p:cNvSpPr txBox="1"/>
          <p:nvPr/>
        </p:nvSpPr>
        <p:spPr>
          <a:xfrm>
            <a:off x="1082640" y="2726307"/>
            <a:ext cx="2502841" cy="2557822"/>
          </a:xfrm>
          <a:prstGeom prst="rect">
            <a:avLst/>
          </a:prstGeom>
          <a:noFill/>
        </p:spPr>
        <p:txBody>
          <a:bodyPr wrap="square" lIns="0" rtlCol="0">
            <a:no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Etiam vel euismod libero. Nunc et leo. Etiam tincidunt ante eu lacus fermentum, vel tincidunt mi eleifend, vel tincidunt mi.</a:t>
            </a:r>
          </a:p>
          <a:p>
            <a:pPr>
              <a:lnSpc>
                <a:spcPct val="150000"/>
              </a:lnSpc>
            </a:pPr>
            <a:endParaRPr lang="en-US" sz="1200" dirty="0">
              <a:solidFill>
                <a:schemeClr val="bg1">
                  <a:lumMod val="50000"/>
                </a:schemeClr>
              </a:solidFill>
              <a:latin typeface="Poppins ExtraLight" pitchFamily="2" charset="77"/>
              <a:cs typeface="Poppins ExtraLight" pitchFamily="2" charset="77"/>
            </a:endParaRPr>
          </a:p>
        </p:txBody>
      </p:sp>
      <p:sp>
        <p:nvSpPr>
          <p:cNvPr id="10" name="Elipse 9">
            <a:extLst>
              <a:ext uri="{FF2B5EF4-FFF2-40B4-BE49-F238E27FC236}">
                <a16:creationId xmlns:a16="http://schemas.microsoft.com/office/drawing/2014/main" id="{238A206D-3A76-1A45-8BAB-BF5391F6A5C8}"/>
              </a:ext>
            </a:extLst>
          </p:cNvPr>
          <p:cNvSpPr/>
          <p:nvPr/>
        </p:nvSpPr>
        <p:spPr>
          <a:xfrm>
            <a:off x="3644414" y="2534927"/>
            <a:ext cx="122278" cy="122278"/>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F98FC0EA-D9E0-FE43-A1DC-84016CE30C4D}"/>
              </a:ext>
            </a:extLst>
          </p:cNvPr>
          <p:cNvSpPr/>
          <p:nvPr/>
        </p:nvSpPr>
        <p:spPr>
          <a:xfrm>
            <a:off x="3585481" y="4249135"/>
            <a:ext cx="64069" cy="64069"/>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7C13A128-38FA-944C-A2F4-10EFF1499730}"/>
              </a:ext>
            </a:extLst>
          </p:cNvPr>
          <p:cNvSpPr/>
          <p:nvPr/>
        </p:nvSpPr>
        <p:spPr>
          <a:xfrm>
            <a:off x="1110198" y="2187698"/>
            <a:ext cx="95264" cy="95264"/>
          </a:xfrm>
          <a:prstGeom prst="ellipse">
            <a:avLst/>
          </a:prstGeom>
          <a:solidFill>
            <a:srgbClr val="FFBD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uadroTexto 2">
            <a:extLst>
              <a:ext uri="{FF2B5EF4-FFF2-40B4-BE49-F238E27FC236}">
                <a16:creationId xmlns:a16="http://schemas.microsoft.com/office/drawing/2014/main" id="{316B6DC8-B65E-E643-9752-8E293BD83708}"/>
              </a:ext>
            </a:extLst>
          </p:cNvPr>
          <p:cNvSpPr txBox="1"/>
          <p:nvPr/>
        </p:nvSpPr>
        <p:spPr>
          <a:xfrm>
            <a:off x="787035" y="726621"/>
            <a:ext cx="4083903" cy="707886"/>
          </a:xfrm>
          <a:prstGeom prst="rect">
            <a:avLst/>
          </a:prstGeom>
          <a:noFill/>
        </p:spPr>
        <p:txBody>
          <a:bodyPr wrap="square" lIns="0" rtlCol="0">
            <a:spAutoFit/>
          </a:bodyPr>
          <a:lstStyle/>
          <a:p>
            <a:r>
              <a:rPr lang="en-US" sz="4000" dirty="0">
                <a:solidFill>
                  <a:srgbClr val="9E66B5"/>
                </a:solidFill>
                <a:latin typeface="Capriola" panose="02010603030502060004" pitchFamily="2" charset="77"/>
                <a:cs typeface="Abadi" panose="020F0502020204030204" pitchFamily="34" charset="0"/>
              </a:rPr>
              <a:t>Graph</a:t>
            </a:r>
          </a:p>
        </p:txBody>
      </p:sp>
      <p:sp>
        <p:nvSpPr>
          <p:cNvPr id="22" name="Elipse 21">
            <a:extLst>
              <a:ext uri="{FF2B5EF4-FFF2-40B4-BE49-F238E27FC236}">
                <a16:creationId xmlns:a16="http://schemas.microsoft.com/office/drawing/2014/main" id="{D1F14D2E-0D1D-2F42-AF04-0E6619118665}"/>
              </a:ext>
            </a:extLst>
          </p:cNvPr>
          <p:cNvSpPr/>
          <p:nvPr/>
        </p:nvSpPr>
        <p:spPr>
          <a:xfrm>
            <a:off x="4053100" y="1224726"/>
            <a:ext cx="95264" cy="95264"/>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Elipse 25">
            <a:extLst>
              <a:ext uri="{FF2B5EF4-FFF2-40B4-BE49-F238E27FC236}">
                <a16:creationId xmlns:a16="http://schemas.microsoft.com/office/drawing/2014/main" id="{80FF27AE-02E8-A345-AD09-72F9CC6DFD2F}"/>
              </a:ext>
            </a:extLst>
          </p:cNvPr>
          <p:cNvSpPr/>
          <p:nvPr/>
        </p:nvSpPr>
        <p:spPr>
          <a:xfrm>
            <a:off x="9082482" y="6102263"/>
            <a:ext cx="95264" cy="95264"/>
          </a:xfrm>
          <a:prstGeom prst="ellipse">
            <a:avLst/>
          </a:prstGeom>
          <a:solidFill>
            <a:srgbClr val="FFD1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Elipse 26">
            <a:extLst>
              <a:ext uri="{FF2B5EF4-FFF2-40B4-BE49-F238E27FC236}">
                <a16:creationId xmlns:a16="http://schemas.microsoft.com/office/drawing/2014/main" id="{58C85A27-F5E1-0045-9E75-C349DBC337B8}"/>
              </a:ext>
            </a:extLst>
          </p:cNvPr>
          <p:cNvSpPr/>
          <p:nvPr/>
        </p:nvSpPr>
        <p:spPr>
          <a:xfrm>
            <a:off x="7068052" y="333019"/>
            <a:ext cx="258830" cy="258830"/>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Elipse 27">
            <a:extLst>
              <a:ext uri="{FF2B5EF4-FFF2-40B4-BE49-F238E27FC236}">
                <a16:creationId xmlns:a16="http://schemas.microsoft.com/office/drawing/2014/main" id="{7DFF408F-C2E9-A34B-A083-2E84985AA7C0}"/>
              </a:ext>
            </a:extLst>
          </p:cNvPr>
          <p:cNvSpPr/>
          <p:nvPr/>
        </p:nvSpPr>
        <p:spPr>
          <a:xfrm>
            <a:off x="5715000" y="6350114"/>
            <a:ext cx="207597" cy="207597"/>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5" name="Gráfico 34">
            <a:extLst>
              <a:ext uri="{FF2B5EF4-FFF2-40B4-BE49-F238E27FC236}">
                <a16:creationId xmlns:a16="http://schemas.microsoft.com/office/drawing/2014/main" id="{86F897BD-B26A-414B-BF77-EB8FE87C102B}"/>
              </a:ext>
            </a:extLst>
          </p:cNvPr>
          <p:cNvGraphicFramePr/>
          <p:nvPr>
            <p:extLst>
              <p:ext uri="{D42A27DB-BD31-4B8C-83A1-F6EECF244321}">
                <p14:modId xmlns:p14="http://schemas.microsoft.com/office/powerpoint/2010/main" val="86020013"/>
              </p:ext>
            </p:extLst>
          </p:nvPr>
        </p:nvGraphicFramePr>
        <p:xfrm>
          <a:off x="4870938" y="2184535"/>
          <a:ext cx="6497935" cy="3326399"/>
        </p:xfrm>
        <a:graphic>
          <a:graphicData uri="http://schemas.openxmlformats.org/drawingml/2006/chart">
            <c:chart xmlns:c="http://schemas.openxmlformats.org/drawingml/2006/chart" xmlns:r="http://schemas.openxmlformats.org/officeDocument/2006/relationships" r:id="rId2"/>
          </a:graphicData>
        </a:graphic>
      </p:graphicFrame>
      <p:sp>
        <p:nvSpPr>
          <p:cNvPr id="24" name="Gráfico 43">
            <a:extLst>
              <a:ext uri="{FF2B5EF4-FFF2-40B4-BE49-F238E27FC236}">
                <a16:creationId xmlns:a16="http://schemas.microsoft.com/office/drawing/2014/main" id="{AFB088DE-94FE-754A-97F2-7041C67713E2}"/>
              </a:ext>
            </a:extLst>
          </p:cNvPr>
          <p:cNvSpPr/>
          <p:nvPr/>
        </p:nvSpPr>
        <p:spPr>
          <a:xfrm flipH="1">
            <a:off x="9868061" y="1799751"/>
            <a:ext cx="1559385" cy="10503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chemeClr val="bg1"/>
            </a:solidFill>
            <a:prstDash val="solid"/>
            <a:miter/>
          </a:ln>
        </p:spPr>
        <p:txBody>
          <a:bodyPr rtlCol="0" anchor="ctr"/>
          <a:lstStyle/>
          <a:p>
            <a:endParaRPr lang="en-US" dirty="0"/>
          </a:p>
        </p:txBody>
      </p:sp>
      <p:sp>
        <p:nvSpPr>
          <p:cNvPr id="25" name="Gráfico 43">
            <a:extLst>
              <a:ext uri="{FF2B5EF4-FFF2-40B4-BE49-F238E27FC236}">
                <a16:creationId xmlns:a16="http://schemas.microsoft.com/office/drawing/2014/main" id="{74CD0E3F-8FE8-1447-9077-6E576E9567E3}"/>
              </a:ext>
            </a:extLst>
          </p:cNvPr>
          <p:cNvSpPr/>
          <p:nvPr/>
        </p:nvSpPr>
        <p:spPr>
          <a:xfrm flipH="1">
            <a:off x="1113805" y="5352420"/>
            <a:ext cx="1559385" cy="10503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617F"/>
            </a:solidFill>
            <a:prstDash val="solid"/>
            <a:miter/>
          </a:ln>
        </p:spPr>
        <p:txBody>
          <a:bodyPr rtlCol="0" anchor="ctr"/>
          <a:lstStyle/>
          <a:p>
            <a:endParaRPr lang="en-US" dirty="0"/>
          </a:p>
        </p:txBody>
      </p:sp>
      <p:sp>
        <p:nvSpPr>
          <p:cNvPr id="32" name="Elipse 31">
            <a:extLst>
              <a:ext uri="{FF2B5EF4-FFF2-40B4-BE49-F238E27FC236}">
                <a16:creationId xmlns:a16="http://schemas.microsoft.com/office/drawing/2014/main" id="{A22B9CBC-F595-254F-91A7-DA4EE8ECF0BD}"/>
              </a:ext>
            </a:extLst>
          </p:cNvPr>
          <p:cNvSpPr/>
          <p:nvPr/>
        </p:nvSpPr>
        <p:spPr>
          <a:xfrm>
            <a:off x="11185517" y="6381750"/>
            <a:ext cx="192706" cy="19270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Gráfico 43">
            <a:extLst>
              <a:ext uri="{FF2B5EF4-FFF2-40B4-BE49-F238E27FC236}">
                <a16:creationId xmlns:a16="http://schemas.microsoft.com/office/drawing/2014/main" id="{56DA4ACF-8FA9-6746-9F2E-734314EB0CA2}"/>
              </a:ext>
            </a:extLst>
          </p:cNvPr>
          <p:cNvSpPr/>
          <p:nvPr/>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34" name="Rectangle 50">
            <a:extLst>
              <a:ext uri="{FF2B5EF4-FFF2-40B4-BE49-F238E27FC236}">
                <a16:creationId xmlns:a16="http://schemas.microsoft.com/office/drawing/2014/main" id="{E195C4B4-1204-8C4A-B1DB-9A3E79D6165C}"/>
              </a:ext>
            </a:extLst>
          </p:cNvPr>
          <p:cNvSpPr/>
          <p:nvPr/>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chemeClr val="bg1"/>
                </a:solidFill>
                <a:latin typeface="Poppins" pitchFamily="2" charset="77"/>
                <a:ea typeface="Source Sans Pro SemiBold" panose="020B0503030403020204" pitchFamily="34" charset="0"/>
                <a:cs typeface="Poppins" pitchFamily="2" charset="77"/>
              </a:rPr>
              <a:pPr lvl="0" algn="ctr"/>
              <a:t>27</a:t>
            </a:fld>
            <a:endParaRPr lang="en-US" sz="700" dirty="0">
              <a:solidFill>
                <a:schemeClr val="bg1"/>
              </a:solidFill>
              <a:latin typeface="Poppins" pitchFamily="2" charset="77"/>
              <a:ea typeface="Source Sans Pro SemiBold" panose="020B0503030403020204" pitchFamily="34" charset="0"/>
              <a:cs typeface="Poppins" pitchFamily="2" charset="77"/>
            </a:endParaRPr>
          </a:p>
        </p:txBody>
      </p:sp>
    </p:spTree>
    <p:extLst>
      <p:ext uri="{BB962C8B-B14F-4D97-AF65-F5344CB8AC3E}">
        <p14:creationId xmlns:p14="http://schemas.microsoft.com/office/powerpoint/2010/main" val="1330547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ráfico 14">
            <a:extLst>
              <a:ext uri="{FF2B5EF4-FFF2-40B4-BE49-F238E27FC236}">
                <a16:creationId xmlns:a16="http://schemas.microsoft.com/office/drawing/2014/main" id="{EE9C4E86-28C9-9044-9BB7-A9C841715A53}"/>
              </a:ext>
            </a:extLst>
          </p:cNvPr>
          <p:cNvSpPr/>
          <p:nvPr/>
        </p:nvSpPr>
        <p:spPr>
          <a:xfrm rot="9000000">
            <a:off x="4140753" y="5270730"/>
            <a:ext cx="3000803" cy="2477908"/>
          </a:xfrm>
          <a:custGeom>
            <a:avLst/>
            <a:gdLst>
              <a:gd name="connsiteX0" fmla="*/ 2242371 w 2242370"/>
              <a:gd name="connsiteY0" fmla="*/ 1651950 h 1851633"/>
              <a:gd name="connsiteX1" fmla="*/ 1495516 w 2242370"/>
              <a:gd name="connsiteY1" fmla="*/ 1851633 h 1851633"/>
              <a:gd name="connsiteX2" fmla="*/ 1 w 2242370"/>
              <a:gd name="connsiteY2" fmla="*/ 356003 h 1851633"/>
              <a:gd name="connsiteX3" fmla="*/ 43429 w 2242370"/>
              <a:gd name="connsiteY3" fmla="*/ 0 h 1851633"/>
            </a:gdLst>
            <a:ahLst/>
            <a:cxnLst>
              <a:cxn ang="0">
                <a:pos x="connsiteX0" y="connsiteY0"/>
              </a:cxn>
              <a:cxn ang="0">
                <a:pos x="connsiteX1" y="connsiteY1"/>
              </a:cxn>
              <a:cxn ang="0">
                <a:pos x="connsiteX2" y="connsiteY2"/>
              </a:cxn>
              <a:cxn ang="0">
                <a:pos x="connsiteX3" y="connsiteY3"/>
              </a:cxn>
            </a:cxnLst>
            <a:rect l="l" t="t" r="r" b="b"/>
            <a:pathLst>
              <a:path w="2242370" h="1851633">
                <a:moveTo>
                  <a:pt x="2242371" y="1651950"/>
                </a:moveTo>
                <a:cubicBezTo>
                  <a:pt x="2015390" y="1783037"/>
                  <a:pt x="1757739" y="1851918"/>
                  <a:pt x="1495516" y="1851633"/>
                </a:cubicBezTo>
                <a:cubicBezTo>
                  <a:pt x="668827" y="1850891"/>
                  <a:pt x="-739" y="1181278"/>
                  <a:pt x="1" y="356003"/>
                </a:cubicBezTo>
                <a:cubicBezTo>
                  <a:pt x="108" y="236024"/>
                  <a:pt x="14689" y="116497"/>
                  <a:pt x="43429" y="0"/>
                </a:cubicBezTo>
              </a:path>
            </a:pathLst>
          </a:custGeom>
          <a:noFill/>
          <a:ln w="12700" cap="flat">
            <a:solidFill>
              <a:srgbClr val="07C6C7"/>
            </a:solidFill>
            <a:prstDash val="solid"/>
            <a:miter/>
          </a:ln>
        </p:spPr>
        <p:txBody>
          <a:bodyPr rtlCol="0" anchor="ctr"/>
          <a:lstStyle/>
          <a:p>
            <a:endParaRPr lang="en-US" dirty="0"/>
          </a:p>
        </p:txBody>
      </p:sp>
      <p:sp>
        <p:nvSpPr>
          <p:cNvPr id="16" name="Gráfico 14">
            <a:extLst>
              <a:ext uri="{FF2B5EF4-FFF2-40B4-BE49-F238E27FC236}">
                <a16:creationId xmlns:a16="http://schemas.microsoft.com/office/drawing/2014/main" id="{22BEDF34-3297-304E-99E1-84111A15482F}"/>
              </a:ext>
            </a:extLst>
          </p:cNvPr>
          <p:cNvSpPr/>
          <p:nvPr/>
        </p:nvSpPr>
        <p:spPr>
          <a:xfrm>
            <a:off x="9191197" y="0"/>
            <a:ext cx="3000803" cy="2477908"/>
          </a:xfrm>
          <a:custGeom>
            <a:avLst/>
            <a:gdLst>
              <a:gd name="connsiteX0" fmla="*/ 2242371 w 2242370"/>
              <a:gd name="connsiteY0" fmla="*/ 1651950 h 1851633"/>
              <a:gd name="connsiteX1" fmla="*/ 1495516 w 2242370"/>
              <a:gd name="connsiteY1" fmla="*/ 1851633 h 1851633"/>
              <a:gd name="connsiteX2" fmla="*/ 1 w 2242370"/>
              <a:gd name="connsiteY2" fmla="*/ 356003 h 1851633"/>
              <a:gd name="connsiteX3" fmla="*/ 43429 w 2242370"/>
              <a:gd name="connsiteY3" fmla="*/ 0 h 1851633"/>
            </a:gdLst>
            <a:ahLst/>
            <a:cxnLst>
              <a:cxn ang="0">
                <a:pos x="connsiteX0" y="connsiteY0"/>
              </a:cxn>
              <a:cxn ang="0">
                <a:pos x="connsiteX1" y="connsiteY1"/>
              </a:cxn>
              <a:cxn ang="0">
                <a:pos x="connsiteX2" y="connsiteY2"/>
              </a:cxn>
              <a:cxn ang="0">
                <a:pos x="connsiteX3" y="connsiteY3"/>
              </a:cxn>
            </a:cxnLst>
            <a:rect l="l" t="t" r="r" b="b"/>
            <a:pathLst>
              <a:path w="2242370" h="1851633">
                <a:moveTo>
                  <a:pt x="2242371" y="1651950"/>
                </a:moveTo>
                <a:cubicBezTo>
                  <a:pt x="2015390" y="1783037"/>
                  <a:pt x="1757739" y="1851918"/>
                  <a:pt x="1495516" y="1851633"/>
                </a:cubicBezTo>
                <a:cubicBezTo>
                  <a:pt x="668827" y="1850891"/>
                  <a:pt x="-739" y="1181278"/>
                  <a:pt x="1" y="356003"/>
                </a:cubicBezTo>
                <a:cubicBezTo>
                  <a:pt x="108" y="236024"/>
                  <a:pt x="14689" y="116497"/>
                  <a:pt x="43429" y="0"/>
                </a:cubicBezTo>
              </a:path>
            </a:pathLst>
          </a:custGeom>
          <a:noFill/>
          <a:ln w="12700" cap="flat">
            <a:solidFill>
              <a:srgbClr val="9E66B5"/>
            </a:solidFill>
            <a:prstDash val="solid"/>
            <a:miter/>
          </a:ln>
        </p:spPr>
        <p:txBody>
          <a:bodyPr rtlCol="0" anchor="ctr"/>
          <a:lstStyle/>
          <a:p>
            <a:endParaRPr lang="en-US" dirty="0"/>
          </a:p>
        </p:txBody>
      </p:sp>
      <p:sp>
        <p:nvSpPr>
          <p:cNvPr id="12" name="Rectángulo 11">
            <a:extLst>
              <a:ext uri="{FF2B5EF4-FFF2-40B4-BE49-F238E27FC236}">
                <a16:creationId xmlns:a16="http://schemas.microsoft.com/office/drawing/2014/main" id="{4700D55D-C2CF-ED46-BA87-1059D0ADA371}"/>
              </a:ext>
            </a:extLst>
          </p:cNvPr>
          <p:cNvSpPr/>
          <p:nvPr/>
        </p:nvSpPr>
        <p:spPr>
          <a:xfrm>
            <a:off x="0" y="0"/>
            <a:ext cx="5342430" cy="6857999"/>
          </a:xfrm>
          <a:prstGeom prst="rect">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Imagen 19">
            <a:extLst>
              <a:ext uri="{FF2B5EF4-FFF2-40B4-BE49-F238E27FC236}">
                <a16:creationId xmlns:a16="http://schemas.microsoft.com/office/drawing/2014/main" id="{A50DE14C-5A9C-464E-9BB7-31BB4F1ECB51}"/>
              </a:ext>
            </a:extLst>
          </p:cNvPr>
          <p:cNvPicPr>
            <a:picLocks noChangeAspect="1"/>
          </p:cNvPicPr>
          <p:nvPr/>
        </p:nvPicPr>
        <p:blipFill rotWithShape="1">
          <a:blip r:embed="rId2"/>
          <a:srcRect l="46050" b="39244"/>
          <a:stretch/>
        </p:blipFill>
        <p:spPr>
          <a:xfrm flipH="1">
            <a:off x="2154834" y="340804"/>
            <a:ext cx="6581052" cy="4043405"/>
          </a:xfrm>
          <a:prstGeom prst="rect">
            <a:avLst/>
          </a:prstGeom>
        </p:spPr>
      </p:pic>
      <p:sp>
        <p:nvSpPr>
          <p:cNvPr id="4" name="CuadroTexto 3">
            <a:extLst>
              <a:ext uri="{FF2B5EF4-FFF2-40B4-BE49-F238E27FC236}">
                <a16:creationId xmlns:a16="http://schemas.microsoft.com/office/drawing/2014/main" id="{4F6B7B54-C844-CB46-9222-E1B07FEA49DE}"/>
              </a:ext>
            </a:extLst>
          </p:cNvPr>
          <p:cNvSpPr txBox="1"/>
          <p:nvPr/>
        </p:nvSpPr>
        <p:spPr>
          <a:xfrm>
            <a:off x="787034" y="726621"/>
            <a:ext cx="5108027" cy="707886"/>
          </a:xfrm>
          <a:prstGeom prst="rect">
            <a:avLst/>
          </a:prstGeom>
          <a:noFill/>
        </p:spPr>
        <p:txBody>
          <a:bodyPr wrap="square" lIns="0" rtlCol="0">
            <a:spAutoFit/>
          </a:bodyPr>
          <a:lstStyle/>
          <a:p>
            <a:r>
              <a:rPr lang="en-US" sz="4000" dirty="0">
                <a:solidFill>
                  <a:schemeClr val="bg1"/>
                </a:solidFill>
                <a:latin typeface="Capriola" panose="02010603030502060004" pitchFamily="2" charset="77"/>
                <a:cs typeface="Abadi" panose="020F0502020204030204" pitchFamily="34" charset="0"/>
              </a:rPr>
              <a:t>Table</a:t>
            </a:r>
          </a:p>
        </p:txBody>
      </p:sp>
      <p:graphicFrame>
        <p:nvGraphicFramePr>
          <p:cNvPr id="7" name="Tabla 7">
            <a:extLst>
              <a:ext uri="{FF2B5EF4-FFF2-40B4-BE49-F238E27FC236}">
                <a16:creationId xmlns:a16="http://schemas.microsoft.com/office/drawing/2014/main" id="{6E1C8F6A-A1E0-9A4B-ABCD-52B67EF0A933}"/>
              </a:ext>
            </a:extLst>
          </p:cNvPr>
          <p:cNvGraphicFramePr>
            <a:graphicFrameLocks noGrp="1"/>
          </p:cNvGraphicFramePr>
          <p:nvPr>
            <p:extLst>
              <p:ext uri="{D42A27DB-BD31-4B8C-83A1-F6EECF244321}">
                <p14:modId xmlns:p14="http://schemas.microsoft.com/office/powerpoint/2010/main" val="135108184"/>
              </p:ext>
            </p:extLst>
          </p:nvPr>
        </p:nvGraphicFramePr>
        <p:xfrm>
          <a:off x="4423618" y="1421403"/>
          <a:ext cx="7003859" cy="4015195"/>
        </p:xfrm>
        <a:graphic>
          <a:graphicData uri="http://schemas.openxmlformats.org/drawingml/2006/table">
            <a:tbl>
              <a:tblPr firstRow="1" bandRow="1">
                <a:effectLst/>
                <a:tableStyleId>{5C22544A-7EE6-4342-B048-85BDC9FD1C3A}</a:tableStyleId>
              </a:tblPr>
              <a:tblGrid>
                <a:gridCol w="1260902">
                  <a:extLst>
                    <a:ext uri="{9D8B030D-6E8A-4147-A177-3AD203B41FA5}">
                      <a16:colId xmlns:a16="http://schemas.microsoft.com/office/drawing/2014/main" val="2772199180"/>
                    </a:ext>
                  </a:extLst>
                </a:gridCol>
                <a:gridCol w="1914319">
                  <a:extLst>
                    <a:ext uri="{9D8B030D-6E8A-4147-A177-3AD203B41FA5}">
                      <a16:colId xmlns:a16="http://schemas.microsoft.com/office/drawing/2014/main" val="3380019742"/>
                    </a:ext>
                  </a:extLst>
                </a:gridCol>
                <a:gridCol w="1914319">
                  <a:extLst>
                    <a:ext uri="{9D8B030D-6E8A-4147-A177-3AD203B41FA5}">
                      <a16:colId xmlns:a16="http://schemas.microsoft.com/office/drawing/2014/main" val="4255965525"/>
                    </a:ext>
                  </a:extLst>
                </a:gridCol>
                <a:gridCol w="1914319">
                  <a:extLst>
                    <a:ext uri="{9D8B030D-6E8A-4147-A177-3AD203B41FA5}">
                      <a16:colId xmlns:a16="http://schemas.microsoft.com/office/drawing/2014/main" val="2893996762"/>
                    </a:ext>
                  </a:extLst>
                </a:gridCol>
              </a:tblGrid>
              <a:tr h="803039">
                <a:tc>
                  <a:txBody>
                    <a:bodyPr/>
                    <a:lstStyle/>
                    <a:p>
                      <a:pPr algn="ctr"/>
                      <a:r>
                        <a:rPr lang="en-US" sz="2400" b="0" i="0" dirty="0">
                          <a:solidFill>
                            <a:schemeClr val="bg1"/>
                          </a:solidFill>
                          <a:latin typeface="Poppins" pitchFamily="2" charset="77"/>
                          <a:cs typeface="Poppins" pitchFamily="2" charset="77"/>
                        </a:rPr>
                        <a:t>10k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12A"/>
                    </a:solidFill>
                  </a:tcPr>
                </a:tc>
                <a:tc>
                  <a:txBody>
                    <a:bodyPr/>
                    <a:lstStyle/>
                    <a:p>
                      <a:pPr algn="ctr"/>
                      <a:r>
                        <a:rPr lang="en-US" b="0" i="0" dirty="0">
                          <a:solidFill>
                            <a:schemeClr val="bg1">
                              <a:lumMod val="50000"/>
                            </a:schemeClr>
                          </a:solidFill>
                          <a:latin typeface="Poppins" pitchFamily="2" charset="77"/>
                          <a:cs typeface="Poppins" pitchFamily="2" charset="77"/>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b="0" i="0" dirty="0">
                          <a:solidFill>
                            <a:schemeClr val="bg1">
                              <a:lumMod val="50000"/>
                            </a:schemeClr>
                          </a:solidFill>
                          <a:latin typeface="Poppins" pitchFamily="2" charset="77"/>
                          <a:cs typeface="Poppins" pitchFamily="2" charset="77"/>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b="0" i="0" dirty="0">
                          <a:solidFill>
                            <a:schemeClr val="bg1">
                              <a:lumMod val="50000"/>
                            </a:schemeClr>
                          </a:solidFill>
                          <a:latin typeface="Poppins" pitchFamily="2" charset="77"/>
                          <a:cs typeface="Poppins" pitchFamily="2" charset="77"/>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39328359"/>
                  </a:ext>
                </a:extLst>
              </a:tr>
              <a:tr h="803039">
                <a:tc>
                  <a:txBody>
                    <a:bodyPr/>
                    <a:lstStyle/>
                    <a:p>
                      <a:pPr algn="ctr"/>
                      <a:r>
                        <a:rPr lang="en-US" sz="2400" b="0" i="0" dirty="0">
                          <a:solidFill>
                            <a:schemeClr val="bg1"/>
                          </a:solidFill>
                          <a:latin typeface="Poppins" pitchFamily="2" charset="77"/>
                          <a:cs typeface="Poppins" pitchFamily="2" charset="77"/>
                        </a:rPr>
                        <a:t>20k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12A"/>
                    </a:solidFill>
                  </a:tcPr>
                </a:tc>
                <a:tc>
                  <a:txBody>
                    <a:bodyPr/>
                    <a:lstStyle/>
                    <a:p>
                      <a:pPr algn="ctr"/>
                      <a:r>
                        <a:rPr lang="en-US" b="0" i="0" dirty="0">
                          <a:solidFill>
                            <a:schemeClr val="bg1">
                              <a:lumMod val="50000"/>
                            </a:schemeClr>
                          </a:solidFill>
                          <a:latin typeface="Poppins" pitchFamily="2" charset="77"/>
                          <a:cs typeface="Poppins" pitchFamily="2" charset="77"/>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b="0" i="0" dirty="0">
                          <a:solidFill>
                            <a:schemeClr val="bg1">
                              <a:lumMod val="50000"/>
                            </a:schemeClr>
                          </a:solidFill>
                          <a:latin typeface="Poppins" pitchFamily="2" charset="77"/>
                          <a:cs typeface="Poppins" pitchFamily="2" charset="77"/>
                        </a:rPr>
                        <a:t>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b="0" i="0" dirty="0">
                          <a:solidFill>
                            <a:schemeClr val="bg1">
                              <a:lumMod val="50000"/>
                            </a:schemeClr>
                          </a:solidFill>
                          <a:latin typeface="Poppins" pitchFamily="2" charset="77"/>
                          <a:cs typeface="Poppins" pitchFamily="2" charset="77"/>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2061622"/>
                  </a:ext>
                </a:extLst>
              </a:tr>
              <a:tr h="803039">
                <a:tc>
                  <a:txBody>
                    <a:bodyPr/>
                    <a:lstStyle/>
                    <a:p>
                      <a:pPr algn="ctr"/>
                      <a:r>
                        <a:rPr lang="en-US" sz="2400" b="0" i="0" dirty="0">
                          <a:solidFill>
                            <a:schemeClr val="bg1"/>
                          </a:solidFill>
                          <a:latin typeface="Poppins" pitchFamily="2" charset="77"/>
                          <a:cs typeface="Poppins" pitchFamily="2" charset="77"/>
                        </a:rPr>
                        <a:t>15k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12A"/>
                    </a:solidFill>
                  </a:tcPr>
                </a:tc>
                <a:tc>
                  <a:txBody>
                    <a:bodyPr/>
                    <a:lstStyle/>
                    <a:p>
                      <a:pPr algn="ctr"/>
                      <a:r>
                        <a:rPr lang="en-US" b="0" i="0" dirty="0">
                          <a:solidFill>
                            <a:schemeClr val="bg1">
                              <a:lumMod val="50000"/>
                            </a:schemeClr>
                          </a:solidFill>
                          <a:latin typeface="Poppins" pitchFamily="2" charset="77"/>
                          <a:cs typeface="Poppins" pitchFamily="2" charset="77"/>
                        </a:rPr>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b="0" i="0" dirty="0">
                          <a:solidFill>
                            <a:schemeClr val="bg1">
                              <a:lumMod val="50000"/>
                            </a:schemeClr>
                          </a:solidFill>
                          <a:latin typeface="Poppins" pitchFamily="2" charset="77"/>
                          <a:cs typeface="Poppins" pitchFamily="2" charset="77"/>
                        </a:rPr>
                        <a:t>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b="0" i="0" dirty="0">
                          <a:solidFill>
                            <a:schemeClr val="bg1">
                              <a:lumMod val="50000"/>
                            </a:schemeClr>
                          </a:solidFill>
                          <a:latin typeface="Poppins" pitchFamily="2" charset="77"/>
                          <a:cs typeface="Poppins" pitchFamily="2" charset="77"/>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01221130"/>
                  </a:ext>
                </a:extLst>
              </a:tr>
              <a:tr h="803039">
                <a:tc>
                  <a:txBody>
                    <a:bodyPr/>
                    <a:lstStyle/>
                    <a:p>
                      <a:pPr algn="ctr"/>
                      <a:r>
                        <a:rPr lang="en-US" sz="2400" b="0" i="0" dirty="0">
                          <a:solidFill>
                            <a:schemeClr val="bg1"/>
                          </a:solidFill>
                          <a:latin typeface="Poppins" pitchFamily="2" charset="77"/>
                          <a:cs typeface="Poppins" pitchFamily="2" charset="77"/>
                        </a:rPr>
                        <a:t>5k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D12A"/>
                    </a:solidFill>
                  </a:tcPr>
                </a:tc>
                <a:tc>
                  <a:txBody>
                    <a:bodyPr/>
                    <a:lstStyle/>
                    <a:p>
                      <a:pPr algn="ctr"/>
                      <a:r>
                        <a:rPr lang="en-US" b="0" i="0" dirty="0">
                          <a:solidFill>
                            <a:schemeClr val="bg1">
                              <a:lumMod val="50000"/>
                            </a:schemeClr>
                          </a:solidFill>
                          <a:latin typeface="Poppins" pitchFamily="2" charset="77"/>
                          <a:cs typeface="Poppins" pitchFamily="2" charset="77"/>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b="0" i="0" dirty="0">
                          <a:solidFill>
                            <a:schemeClr val="bg1">
                              <a:lumMod val="50000"/>
                            </a:schemeClr>
                          </a:solidFill>
                          <a:latin typeface="Poppins" pitchFamily="2" charset="77"/>
                          <a:cs typeface="Poppins" pitchFamily="2" charset="77"/>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b="0" i="0" dirty="0">
                          <a:solidFill>
                            <a:schemeClr val="bg1">
                              <a:lumMod val="50000"/>
                            </a:schemeClr>
                          </a:solidFill>
                          <a:latin typeface="Poppins" pitchFamily="2" charset="77"/>
                          <a:cs typeface="Poppins" pitchFamily="2" charset="77"/>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5392382"/>
                  </a:ext>
                </a:extLst>
              </a:tr>
              <a:tr h="803039">
                <a:tc>
                  <a:txBody>
                    <a:bodyPr/>
                    <a:lstStyle/>
                    <a:p>
                      <a:pPr algn="ctr"/>
                      <a:r>
                        <a:rPr lang="en-US" b="1" i="0" dirty="0">
                          <a:solidFill>
                            <a:schemeClr val="bg1"/>
                          </a:solidFill>
                          <a:latin typeface="Poppins SemiBold" pitchFamily="2" charset="77"/>
                          <a:cs typeface="Poppins SemiBold" pitchFamily="2" charset="77"/>
                        </a:rPr>
                        <a:t>total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17F"/>
                    </a:solidFill>
                  </a:tcPr>
                </a:tc>
                <a:tc>
                  <a:txBody>
                    <a:bodyPr/>
                    <a:lstStyle/>
                    <a:p>
                      <a:pPr algn="ctr"/>
                      <a:r>
                        <a:rPr lang="en-US" b="1" i="0" dirty="0">
                          <a:solidFill>
                            <a:schemeClr val="bg1"/>
                          </a:solidFill>
                          <a:latin typeface="Poppins" pitchFamily="2" charset="77"/>
                          <a:cs typeface="Poppins" pitchFamily="2" charset="77"/>
                        </a:rPr>
                        <a:t>500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17F"/>
                    </a:solidFill>
                  </a:tcPr>
                </a:tc>
                <a:tc>
                  <a:txBody>
                    <a:bodyPr/>
                    <a:lstStyle/>
                    <a:p>
                      <a:pPr algn="ctr"/>
                      <a:r>
                        <a:rPr lang="en-US" b="1" i="0" dirty="0">
                          <a:solidFill>
                            <a:schemeClr val="bg1"/>
                          </a:solidFill>
                          <a:latin typeface="Poppins" pitchFamily="2" charset="77"/>
                          <a:cs typeface="Poppins" pitchFamily="2" charset="77"/>
                        </a:rPr>
                        <a:t>600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17F"/>
                    </a:solidFill>
                  </a:tcPr>
                </a:tc>
                <a:tc>
                  <a:txBody>
                    <a:bodyPr/>
                    <a:lstStyle/>
                    <a:p>
                      <a:pPr algn="ctr"/>
                      <a:r>
                        <a:rPr lang="en-US" b="1" i="0" dirty="0">
                          <a:solidFill>
                            <a:schemeClr val="bg1"/>
                          </a:solidFill>
                          <a:latin typeface="Poppins" pitchFamily="2" charset="77"/>
                          <a:cs typeface="Poppins" pitchFamily="2" charset="77"/>
                        </a:rPr>
                        <a:t>700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617F"/>
                    </a:solidFill>
                  </a:tcPr>
                </a:tc>
                <a:extLst>
                  <a:ext uri="{0D108BD9-81ED-4DB2-BD59-A6C34878D82A}">
                    <a16:rowId xmlns:a16="http://schemas.microsoft.com/office/drawing/2014/main" val="3771591711"/>
                  </a:ext>
                </a:extLst>
              </a:tr>
            </a:tbl>
          </a:graphicData>
        </a:graphic>
      </p:graphicFrame>
      <p:sp>
        <p:nvSpPr>
          <p:cNvPr id="13" name="Rectángulo redondeado 12">
            <a:extLst>
              <a:ext uri="{FF2B5EF4-FFF2-40B4-BE49-F238E27FC236}">
                <a16:creationId xmlns:a16="http://schemas.microsoft.com/office/drawing/2014/main" id="{6CF96366-E09C-EE47-858D-B6573C945901}"/>
              </a:ext>
            </a:extLst>
          </p:cNvPr>
          <p:cNvSpPr/>
          <p:nvPr/>
        </p:nvSpPr>
        <p:spPr>
          <a:xfrm>
            <a:off x="766762" y="1816166"/>
            <a:ext cx="2978520" cy="3225668"/>
          </a:xfrm>
          <a:prstGeom prst="roundRect">
            <a:avLst>
              <a:gd name="adj" fmla="val 6052"/>
            </a:avLst>
          </a:prstGeom>
          <a:solidFill>
            <a:schemeClr val="bg1"/>
          </a:solidFill>
          <a:ln>
            <a:noFill/>
          </a:ln>
          <a:effectLst>
            <a:outerShdw blurRad="139700" dist="25400" dir="2700000" algn="tl" rotWithShape="0">
              <a:srgbClr val="7030A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CuadroTexto 13">
            <a:extLst>
              <a:ext uri="{FF2B5EF4-FFF2-40B4-BE49-F238E27FC236}">
                <a16:creationId xmlns:a16="http://schemas.microsoft.com/office/drawing/2014/main" id="{FB0E09CE-3305-C642-960D-5BA5F705D449}"/>
              </a:ext>
            </a:extLst>
          </p:cNvPr>
          <p:cNvSpPr txBox="1"/>
          <p:nvPr/>
        </p:nvSpPr>
        <p:spPr>
          <a:xfrm>
            <a:off x="1075014" y="2303812"/>
            <a:ext cx="2362017" cy="2250377"/>
          </a:xfrm>
          <a:prstGeom prst="rect">
            <a:avLst/>
          </a:prstGeom>
          <a:noFill/>
        </p:spPr>
        <p:txBody>
          <a:bodyPr wrap="square" lIns="0" rtlCol="0">
            <a:no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Etiam vel euismod libero. Nunc et leo. Etiam tincidunt ante eu lacus fermentum, vel tincidunt mi eleifend, vel tincidunt mi.</a:t>
            </a:r>
          </a:p>
          <a:p>
            <a:pPr>
              <a:lnSpc>
                <a:spcPct val="150000"/>
              </a:lnSpc>
            </a:pPr>
            <a:endParaRPr lang="en-US" sz="1200" dirty="0">
              <a:solidFill>
                <a:schemeClr val="bg1">
                  <a:lumMod val="50000"/>
                </a:schemeClr>
              </a:solidFill>
              <a:latin typeface="Poppins ExtraLight" pitchFamily="2" charset="77"/>
              <a:cs typeface="Poppins ExtraLight" pitchFamily="2" charset="77"/>
            </a:endParaRPr>
          </a:p>
        </p:txBody>
      </p:sp>
      <p:sp>
        <p:nvSpPr>
          <p:cNvPr id="18" name="Elipse 17">
            <a:extLst>
              <a:ext uri="{FF2B5EF4-FFF2-40B4-BE49-F238E27FC236}">
                <a16:creationId xmlns:a16="http://schemas.microsoft.com/office/drawing/2014/main" id="{1DFA2DC8-AC21-444C-BC92-491C7D43CB2C}"/>
              </a:ext>
            </a:extLst>
          </p:cNvPr>
          <p:cNvSpPr/>
          <p:nvPr/>
        </p:nvSpPr>
        <p:spPr>
          <a:xfrm>
            <a:off x="1110198" y="2187698"/>
            <a:ext cx="95264" cy="95264"/>
          </a:xfrm>
          <a:prstGeom prst="ellipse">
            <a:avLst/>
          </a:prstGeom>
          <a:solidFill>
            <a:srgbClr val="FFBD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Elipse 18">
            <a:extLst>
              <a:ext uri="{FF2B5EF4-FFF2-40B4-BE49-F238E27FC236}">
                <a16:creationId xmlns:a16="http://schemas.microsoft.com/office/drawing/2014/main" id="{1428C7D9-2436-6445-9089-1D69BB68947D}"/>
              </a:ext>
            </a:extLst>
          </p:cNvPr>
          <p:cNvSpPr/>
          <p:nvPr/>
        </p:nvSpPr>
        <p:spPr>
          <a:xfrm>
            <a:off x="3299419" y="4575039"/>
            <a:ext cx="176803" cy="176803"/>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Elipse 21">
            <a:extLst>
              <a:ext uri="{FF2B5EF4-FFF2-40B4-BE49-F238E27FC236}">
                <a16:creationId xmlns:a16="http://schemas.microsoft.com/office/drawing/2014/main" id="{C29BFBB5-CCF7-5A4E-9CE6-6B7361A97B6C}"/>
              </a:ext>
            </a:extLst>
          </p:cNvPr>
          <p:cNvSpPr/>
          <p:nvPr/>
        </p:nvSpPr>
        <p:spPr>
          <a:xfrm>
            <a:off x="3200401" y="2132781"/>
            <a:ext cx="241098" cy="241098"/>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Elipse 22">
            <a:extLst>
              <a:ext uri="{FF2B5EF4-FFF2-40B4-BE49-F238E27FC236}">
                <a16:creationId xmlns:a16="http://schemas.microsoft.com/office/drawing/2014/main" id="{3FF25C7F-DDE0-C141-895A-3648FADC310D}"/>
              </a:ext>
            </a:extLst>
          </p:cNvPr>
          <p:cNvSpPr/>
          <p:nvPr/>
        </p:nvSpPr>
        <p:spPr>
          <a:xfrm>
            <a:off x="7543083" y="1048708"/>
            <a:ext cx="95264" cy="95264"/>
          </a:xfrm>
          <a:prstGeom prst="ellipse">
            <a:avLst/>
          </a:prstGeom>
          <a:solidFill>
            <a:srgbClr val="FFBD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Elipse 23">
            <a:extLst>
              <a:ext uri="{FF2B5EF4-FFF2-40B4-BE49-F238E27FC236}">
                <a16:creationId xmlns:a16="http://schemas.microsoft.com/office/drawing/2014/main" id="{9D613F1C-C982-994D-B583-DEC4C29B71C7}"/>
              </a:ext>
            </a:extLst>
          </p:cNvPr>
          <p:cNvSpPr/>
          <p:nvPr/>
        </p:nvSpPr>
        <p:spPr>
          <a:xfrm>
            <a:off x="8553734" y="5877381"/>
            <a:ext cx="215443" cy="215443"/>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Elipse 24">
            <a:extLst>
              <a:ext uri="{FF2B5EF4-FFF2-40B4-BE49-F238E27FC236}">
                <a16:creationId xmlns:a16="http://schemas.microsoft.com/office/drawing/2014/main" id="{DDC9D2C0-4091-E745-A741-73D20ECDA13E}"/>
              </a:ext>
            </a:extLst>
          </p:cNvPr>
          <p:cNvSpPr/>
          <p:nvPr/>
        </p:nvSpPr>
        <p:spPr>
          <a:xfrm>
            <a:off x="10895881" y="439108"/>
            <a:ext cx="109003" cy="109003"/>
          </a:xfrm>
          <a:prstGeom prst="ellipse">
            <a:avLst/>
          </a:prstGeom>
          <a:solidFill>
            <a:srgbClr val="FF61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Gráfico 43">
            <a:extLst>
              <a:ext uri="{FF2B5EF4-FFF2-40B4-BE49-F238E27FC236}">
                <a16:creationId xmlns:a16="http://schemas.microsoft.com/office/drawing/2014/main" id="{3C3BF347-506E-434F-9887-D82E5FE86940}"/>
              </a:ext>
            </a:extLst>
          </p:cNvPr>
          <p:cNvSpPr/>
          <p:nvPr/>
        </p:nvSpPr>
        <p:spPr>
          <a:xfrm>
            <a:off x="0" y="1019174"/>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Tree>
    <p:extLst>
      <p:ext uri="{BB962C8B-B14F-4D97-AF65-F5344CB8AC3E}">
        <p14:creationId xmlns:p14="http://schemas.microsoft.com/office/powerpoint/2010/main" val="3852320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4D393BD5-65AE-3448-A59F-3ED2BC3FA9CA}"/>
              </a:ext>
            </a:extLst>
          </p:cNvPr>
          <p:cNvSpPr>
            <a:spLocks noGrp="1"/>
          </p:cNvSpPr>
          <p:nvPr>
            <p:ph type="pic" sz="quarter" idx="10"/>
          </p:nvPr>
        </p:nvSpPr>
        <p:spPr/>
      </p:sp>
      <p:sp>
        <p:nvSpPr>
          <p:cNvPr id="4" name="Forma libre 3">
            <a:extLst>
              <a:ext uri="{FF2B5EF4-FFF2-40B4-BE49-F238E27FC236}">
                <a16:creationId xmlns:a16="http://schemas.microsoft.com/office/drawing/2014/main" id="{53628ECF-FE33-4341-AF5E-33ABA2341955}"/>
              </a:ext>
            </a:extLst>
          </p:cNvPr>
          <p:cNvSpPr/>
          <p:nvPr/>
        </p:nvSpPr>
        <p:spPr>
          <a:xfrm rot="5400000">
            <a:off x="2112632" y="245087"/>
            <a:ext cx="4500281" cy="8725545"/>
          </a:xfrm>
          <a:custGeom>
            <a:avLst/>
            <a:gdLst>
              <a:gd name="connsiteX0" fmla="*/ 0 w 4500281"/>
              <a:gd name="connsiteY0" fmla="*/ 8352666 h 8725545"/>
              <a:gd name="connsiteX1" fmla="*/ 0 w 4500281"/>
              <a:gd name="connsiteY1" fmla="*/ 2250141 h 8725545"/>
              <a:gd name="connsiteX2" fmla="*/ 2250141 w 4500281"/>
              <a:gd name="connsiteY2" fmla="*/ 0 h 8725545"/>
              <a:gd name="connsiteX3" fmla="*/ 4488665 w 4500281"/>
              <a:gd name="connsiteY3" fmla="*/ 2020077 h 8725545"/>
              <a:gd name="connsiteX4" fmla="*/ 4500281 w 4500281"/>
              <a:gd name="connsiteY4" fmla="*/ 2250120 h 8725545"/>
              <a:gd name="connsiteX5" fmla="*/ 4500281 w 4500281"/>
              <a:gd name="connsiteY5" fmla="*/ 8352667 h 8725545"/>
              <a:gd name="connsiteX6" fmla="*/ 4488664 w 4500281"/>
              <a:gd name="connsiteY6" fmla="*/ 8582731 h 8725545"/>
              <a:gd name="connsiteX7" fmla="*/ 4466868 w 4500281"/>
              <a:gd name="connsiteY7" fmla="*/ 8725545 h 8725545"/>
              <a:gd name="connsiteX8" fmla="*/ 33414 w 4500281"/>
              <a:gd name="connsiteY8" fmla="*/ 8725545 h 8725545"/>
              <a:gd name="connsiteX9" fmla="*/ 11617 w 4500281"/>
              <a:gd name="connsiteY9" fmla="*/ 8582730 h 8725545"/>
              <a:gd name="connsiteX10" fmla="*/ 0 w 4500281"/>
              <a:gd name="connsiteY10" fmla="*/ 8352666 h 8725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00281" h="8725545">
                <a:moveTo>
                  <a:pt x="0" y="8352666"/>
                </a:moveTo>
                <a:lnTo>
                  <a:pt x="0" y="2250141"/>
                </a:lnTo>
                <a:cubicBezTo>
                  <a:pt x="0" y="1007422"/>
                  <a:pt x="1007422" y="0"/>
                  <a:pt x="2250141" y="0"/>
                </a:cubicBezTo>
                <a:cubicBezTo>
                  <a:pt x="3415190" y="0"/>
                  <a:pt x="4373435" y="885430"/>
                  <a:pt x="4488665" y="2020077"/>
                </a:cubicBezTo>
                <a:lnTo>
                  <a:pt x="4500281" y="2250120"/>
                </a:lnTo>
                <a:lnTo>
                  <a:pt x="4500281" y="8352667"/>
                </a:lnTo>
                <a:cubicBezTo>
                  <a:pt x="4500281" y="8430337"/>
                  <a:pt x="4496346" y="8507088"/>
                  <a:pt x="4488664" y="8582731"/>
                </a:cubicBezTo>
                <a:lnTo>
                  <a:pt x="4466868" y="8725545"/>
                </a:lnTo>
                <a:lnTo>
                  <a:pt x="33414" y="8725545"/>
                </a:lnTo>
                <a:lnTo>
                  <a:pt x="11617" y="8582730"/>
                </a:lnTo>
                <a:cubicBezTo>
                  <a:pt x="3935" y="8507087"/>
                  <a:pt x="0" y="8430336"/>
                  <a:pt x="0" y="8352666"/>
                </a:cubicBezTo>
                <a:close/>
              </a:path>
            </a:pathLst>
          </a:cu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CuadroTexto 4">
            <a:extLst>
              <a:ext uri="{FF2B5EF4-FFF2-40B4-BE49-F238E27FC236}">
                <a16:creationId xmlns:a16="http://schemas.microsoft.com/office/drawing/2014/main" id="{A009B847-0AE0-BF4D-8E13-4665484A4497}"/>
              </a:ext>
            </a:extLst>
          </p:cNvPr>
          <p:cNvSpPr txBox="1"/>
          <p:nvPr/>
        </p:nvSpPr>
        <p:spPr>
          <a:xfrm>
            <a:off x="677396" y="2814939"/>
            <a:ext cx="5524118" cy="584775"/>
          </a:xfrm>
          <a:prstGeom prst="rect">
            <a:avLst/>
          </a:prstGeom>
          <a:noFill/>
        </p:spPr>
        <p:txBody>
          <a:bodyPr wrap="square" lIns="0" rtlCol="0">
            <a:spAutoFit/>
          </a:bodyPr>
          <a:lstStyle/>
          <a:p>
            <a:r>
              <a:rPr lang="en-US" sz="3200" dirty="0">
                <a:solidFill>
                  <a:schemeClr val="bg1"/>
                </a:solidFill>
                <a:latin typeface="Capriola" panose="02010603030502060004" pitchFamily="2" charset="77"/>
                <a:cs typeface="Abadi" panose="020F0502020204030204" pitchFamily="34" charset="0"/>
              </a:rPr>
              <a:t>Let’s get together!</a:t>
            </a:r>
          </a:p>
        </p:txBody>
      </p:sp>
      <p:sp>
        <p:nvSpPr>
          <p:cNvPr id="6" name="Título 1">
            <a:extLst>
              <a:ext uri="{FF2B5EF4-FFF2-40B4-BE49-F238E27FC236}">
                <a16:creationId xmlns:a16="http://schemas.microsoft.com/office/drawing/2014/main" id="{CDDD8BD4-7B0A-E74E-A230-41F6BA534909}"/>
              </a:ext>
            </a:extLst>
          </p:cNvPr>
          <p:cNvSpPr txBox="1">
            <a:spLocks/>
          </p:cNvSpPr>
          <p:nvPr/>
        </p:nvSpPr>
        <p:spPr>
          <a:xfrm>
            <a:off x="677396" y="3793004"/>
            <a:ext cx="4437223" cy="707278"/>
          </a:xfrm>
          <a:prstGeom prst="rect">
            <a:avLst/>
          </a:prstGeom>
          <a:noFill/>
        </p:spPr>
        <p:txBody>
          <a:bodyPr l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s-CO" sz="1400" b="1">
                <a:solidFill>
                  <a:schemeClr val="bg1"/>
                </a:solidFill>
                <a:latin typeface="Poppins" pitchFamily="2" charset="77"/>
                <a:ea typeface="Source Sans Pro" panose="020B0503030403020204" pitchFamily="34" charset="0"/>
                <a:cs typeface="Poppins" pitchFamily="2" charset="77"/>
              </a:rPr>
              <a:t>Our Address</a:t>
            </a:r>
          </a:p>
          <a:p>
            <a:pPr>
              <a:lnSpc>
                <a:spcPct val="150000"/>
              </a:lnSpc>
            </a:pPr>
            <a:r>
              <a:rPr lang="es-CO" sz="1200">
                <a:solidFill>
                  <a:schemeClr val="bg1"/>
                </a:solidFill>
                <a:latin typeface="Poppins" pitchFamily="2" charset="77"/>
                <a:ea typeface="Source Sans Pro Light" panose="020B0403030403020204" pitchFamily="34" charset="0"/>
                <a:cs typeface="Poppins" pitchFamily="2" charset="77"/>
              </a:rPr>
              <a:t>Fusce dapibus odio, at.</a:t>
            </a:r>
            <a:endParaRPr lang="en-US" sz="1400" spc="300" dirty="0">
              <a:solidFill>
                <a:schemeClr val="bg1"/>
              </a:solidFill>
              <a:latin typeface="Poppins" pitchFamily="2" charset="77"/>
              <a:ea typeface="Source Sans Pro Light" panose="020B0403030403020204" pitchFamily="34" charset="0"/>
              <a:cs typeface="Poppins" pitchFamily="2" charset="77"/>
            </a:endParaRPr>
          </a:p>
        </p:txBody>
      </p:sp>
      <p:sp>
        <p:nvSpPr>
          <p:cNvPr id="7" name="Título 1">
            <a:extLst>
              <a:ext uri="{FF2B5EF4-FFF2-40B4-BE49-F238E27FC236}">
                <a16:creationId xmlns:a16="http://schemas.microsoft.com/office/drawing/2014/main" id="{BF0435DE-392D-6C45-80B8-EC7DC135E0EF}"/>
              </a:ext>
            </a:extLst>
          </p:cNvPr>
          <p:cNvSpPr txBox="1">
            <a:spLocks/>
          </p:cNvSpPr>
          <p:nvPr/>
        </p:nvSpPr>
        <p:spPr>
          <a:xfrm>
            <a:off x="677396" y="4539656"/>
            <a:ext cx="2561938" cy="630765"/>
          </a:xfrm>
          <a:prstGeom prst="rect">
            <a:avLst/>
          </a:prstGeom>
          <a:noFill/>
        </p:spPr>
        <p:txBody>
          <a:bodyPr l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s-CO" sz="1400" b="1">
                <a:solidFill>
                  <a:schemeClr val="bg1"/>
                </a:solidFill>
                <a:latin typeface="Poppins" pitchFamily="2" charset="77"/>
                <a:ea typeface="Source Sans Pro" panose="020B0503030403020204" pitchFamily="34" charset="0"/>
                <a:cs typeface="Poppins" pitchFamily="2" charset="77"/>
              </a:rPr>
              <a:t>Call us!</a:t>
            </a:r>
          </a:p>
          <a:p>
            <a:pPr>
              <a:lnSpc>
                <a:spcPct val="150000"/>
              </a:lnSpc>
            </a:pPr>
            <a:r>
              <a:rPr lang="es-CO" sz="1200">
                <a:solidFill>
                  <a:schemeClr val="bg1"/>
                </a:solidFill>
                <a:latin typeface="Poppins" pitchFamily="2" charset="77"/>
                <a:ea typeface="Source Sans Pro Light" panose="020B0403030403020204" pitchFamily="34" charset="0"/>
                <a:cs typeface="Poppins" pitchFamily="2" charset="77"/>
              </a:rPr>
              <a:t>+00 319 5456</a:t>
            </a:r>
            <a:endParaRPr lang="en-US" sz="1200" dirty="0">
              <a:solidFill>
                <a:schemeClr val="bg1"/>
              </a:solidFill>
              <a:latin typeface="Poppins" pitchFamily="2" charset="77"/>
              <a:ea typeface="Source Sans Pro Light" panose="020B0403030403020204" pitchFamily="34" charset="0"/>
              <a:cs typeface="Poppins" pitchFamily="2" charset="77"/>
            </a:endParaRPr>
          </a:p>
        </p:txBody>
      </p:sp>
      <p:sp>
        <p:nvSpPr>
          <p:cNvPr id="8" name="Título 1">
            <a:extLst>
              <a:ext uri="{FF2B5EF4-FFF2-40B4-BE49-F238E27FC236}">
                <a16:creationId xmlns:a16="http://schemas.microsoft.com/office/drawing/2014/main" id="{E830C14B-99E2-804D-A345-244E02143E1E}"/>
              </a:ext>
            </a:extLst>
          </p:cNvPr>
          <p:cNvSpPr txBox="1">
            <a:spLocks/>
          </p:cNvSpPr>
          <p:nvPr/>
        </p:nvSpPr>
        <p:spPr>
          <a:xfrm>
            <a:off x="677396" y="5249170"/>
            <a:ext cx="2561938" cy="630765"/>
          </a:xfrm>
          <a:prstGeom prst="rect">
            <a:avLst/>
          </a:prstGeom>
          <a:noFill/>
        </p:spPr>
        <p:txBody>
          <a:bodyPr l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s-CO" sz="1400" b="1">
                <a:solidFill>
                  <a:schemeClr val="bg1"/>
                </a:solidFill>
                <a:latin typeface="Poppins" pitchFamily="2" charset="77"/>
                <a:ea typeface="Source Sans Pro" panose="020B0503030403020204" pitchFamily="34" charset="0"/>
                <a:cs typeface="Poppins" pitchFamily="2" charset="77"/>
              </a:rPr>
              <a:t>This is our e-mail</a:t>
            </a:r>
          </a:p>
          <a:p>
            <a:pPr>
              <a:lnSpc>
                <a:spcPct val="150000"/>
              </a:lnSpc>
            </a:pPr>
            <a:r>
              <a:rPr lang="es-CO" sz="1200">
                <a:solidFill>
                  <a:schemeClr val="bg1"/>
                </a:solidFill>
                <a:latin typeface="Poppins" pitchFamily="2" charset="77"/>
                <a:ea typeface="Source Sans Pro Light" panose="020B0403030403020204" pitchFamily="34" charset="0"/>
                <a:cs typeface="Poppins" pitchFamily="2" charset="77"/>
              </a:rPr>
              <a:t>email@email.com</a:t>
            </a:r>
            <a:endParaRPr lang="en-US" sz="1200" dirty="0">
              <a:solidFill>
                <a:schemeClr val="bg1"/>
              </a:solidFill>
              <a:latin typeface="Poppins" pitchFamily="2" charset="77"/>
              <a:ea typeface="Source Sans Pro Light" panose="020B0403030403020204" pitchFamily="34" charset="0"/>
              <a:cs typeface="Poppins" pitchFamily="2" charset="77"/>
            </a:endParaRPr>
          </a:p>
        </p:txBody>
      </p:sp>
      <p:sp>
        <p:nvSpPr>
          <p:cNvPr id="9" name="Título 1">
            <a:extLst>
              <a:ext uri="{FF2B5EF4-FFF2-40B4-BE49-F238E27FC236}">
                <a16:creationId xmlns:a16="http://schemas.microsoft.com/office/drawing/2014/main" id="{D3FB0132-32D3-E74C-967E-6ECC2868F81B}"/>
              </a:ext>
            </a:extLst>
          </p:cNvPr>
          <p:cNvSpPr txBox="1">
            <a:spLocks/>
          </p:cNvSpPr>
          <p:nvPr/>
        </p:nvSpPr>
        <p:spPr>
          <a:xfrm>
            <a:off x="3410529" y="3984261"/>
            <a:ext cx="4435421" cy="1517815"/>
          </a:xfrm>
          <a:prstGeom prst="rect">
            <a:avLst/>
          </a:prstGeom>
          <a:noFill/>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s-CO" sz="1400">
                <a:solidFill>
                  <a:schemeClr val="bg1"/>
                </a:solidFill>
                <a:latin typeface="Poppins" pitchFamily="2" charset="77"/>
                <a:ea typeface="Source Sans Pro Light" panose="020B0403030403020204" pitchFamily="34" charset="0"/>
                <a:cs typeface="Poppins" pitchFamily="2" charset="77"/>
              </a:rPr>
              <a:t>Aenean maximus mattis commodo. Fusce dapibus odio, at sodales quam rutrum eleifend. Morbi venenatis nisi ac lorem faucibus quam rutrum eleifend. Venenatis nisi ac lorem faucibus quam rutrum eleifend.</a:t>
            </a:r>
            <a:endParaRPr lang="en-US" sz="1400" spc="300" dirty="0">
              <a:solidFill>
                <a:schemeClr val="bg1"/>
              </a:solidFill>
              <a:latin typeface="Poppins" pitchFamily="2" charset="77"/>
              <a:ea typeface="Source Sans Pro Light" panose="020B0403030403020204" pitchFamily="34" charset="0"/>
              <a:cs typeface="Poppins" pitchFamily="2" charset="77"/>
            </a:endParaRPr>
          </a:p>
        </p:txBody>
      </p:sp>
      <p:cxnSp>
        <p:nvCxnSpPr>
          <p:cNvPr id="10" name="Conector recto 9">
            <a:extLst>
              <a:ext uri="{FF2B5EF4-FFF2-40B4-BE49-F238E27FC236}">
                <a16:creationId xmlns:a16="http://schemas.microsoft.com/office/drawing/2014/main" id="{A84F2054-4A88-BF4C-92BA-2351F691C62F}"/>
              </a:ext>
            </a:extLst>
          </p:cNvPr>
          <p:cNvCxnSpPr/>
          <p:nvPr/>
        </p:nvCxnSpPr>
        <p:spPr>
          <a:xfrm>
            <a:off x="2984344" y="3864130"/>
            <a:ext cx="0" cy="2118873"/>
          </a:xfrm>
          <a:prstGeom prst="line">
            <a:avLst/>
          </a:prstGeom>
          <a:ln w="12700">
            <a:solidFill>
              <a:srgbClr val="FFD12A"/>
            </a:solidFill>
          </a:ln>
        </p:spPr>
        <p:style>
          <a:lnRef idx="1">
            <a:schemeClr val="accent1"/>
          </a:lnRef>
          <a:fillRef idx="0">
            <a:schemeClr val="accent1"/>
          </a:fillRef>
          <a:effectRef idx="0">
            <a:schemeClr val="accent1"/>
          </a:effectRef>
          <a:fontRef idx="minor">
            <a:schemeClr val="tx1"/>
          </a:fontRef>
        </p:style>
      </p:cxnSp>
      <p:grpSp>
        <p:nvGrpSpPr>
          <p:cNvPr id="11" name="Grupo 10">
            <a:extLst>
              <a:ext uri="{FF2B5EF4-FFF2-40B4-BE49-F238E27FC236}">
                <a16:creationId xmlns:a16="http://schemas.microsoft.com/office/drawing/2014/main" id="{BD3D7FAE-200E-C04B-8EBF-0E3AE7C86163}"/>
              </a:ext>
            </a:extLst>
          </p:cNvPr>
          <p:cNvGrpSpPr/>
          <p:nvPr/>
        </p:nvGrpSpPr>
        <p:grpSpPr>
          <a:xfrm>
            <a:off x="9372414" y="4256730"/>
            <a:ext cx="3428735" cy="1366500"/>
            <a:chOff x="4543880" y="4283907"/>
            <a:chExt cx="2780628" cy="1108198"/>
          </a:xfrm>
        </p:grpSpPr>
        <p:pic>
          <p:nvPicPr>
            <p:cNvPr id="12" name="Imagen 11">
              <a:extLst>
                <a:ext uri="{FF2B5EF4-FFF2-40B4-BE49-F238E27FC236}">
                  <a16:creationId xmlns:a16="http://schemas.microsoft.com/office/drawing/2014/main" id="{C9ACC5D1-8B13-1A4C-B461-09EA55B20E76}"/>
                </a:ext>
              </a:extLst>
            </p:cNvPr>
            <p:cNvPicPr>
              <a:picLocks noChangeAspect="1"/>
            </p:cNvPicPr>
            <p:nvPr/>
          </p:nvPicPr>
          <p:blipFill>
            <a:blip r:embed="rId2"/>
            <a:srcRect/>
            <a:stretch/>
          </p:blipFill>
          <p:spPr>
            <a:xfrm>
              <a:off x="4590614" y="4350214"/>
              <a:ext cx="110178" cy="198321"/>
            </a:xfrm>
            <a:prstGeom prst="rect">
              <a:avLst/>
            </a:prstGeom>
          </p:spPr>
        </p:pic>
        <p:pic>
          <p:nvPicPr>
            <p:cNvPr id="13" name="Imagen 12">
              <a:extLst>
                <a:ext uri="{FF2B5EF4-FFF2-40B4-BE49-F238E27FC236}">
                  <a16:creationId xmlns:a16="http://schemas.microsoft.com/office/drawing/2014/main" id="{BC0729D0-499B-6D44-B994-C55C8D8267D7}"/>
                </a:ext>
              </a:extLst>
            </p:cNvPr>
            <p:cNvPicPr>
              <a:picLocks noChangeAspect="1"/>
            </p:cNvPicPr>
            <p:nvPr/>
          </p:nvPicPr>
          <p:blipFill>
            <a:blip r:embed="rId3"/>
            <a:srcRect/>
            <a:stretch/>
          </p:blipFill>
          <p:spPr>
            <a:xfrm>
              <a:off x="4543880" y="4746117"/>
              <a:ext cx="203648" cy="203648"/>
            </a:xfrm>
            <a:prstGeom prst="rect">
              <a:avLst/>
            </a:prstGeom>
          </p:spPr>
        </p:pic>
        <p:pic>
          <p:nvPicPr>
            <p:cNvPr id="14" name="Imagen 13">
              <a:extLst>
                <a:ext uri="{FF2B5EF4-FFF2-40B4-BE49-F238E27FC236}">
                  <a16:creationId xmlns:a16="http://schemas.microsoft.com/office/drawing/2014/main" id="{D20186F9-7FCF-4A45-888B-ACB3A98C0382}"/>
                </a:ext>
              </a:extLst>
            </p:cNvPr>
            <p:cNvPicPr>
              <a:picLocks noChangeAspect="1"/>
            </p:cNvPicPr>
            <p:nvPr/>
          </p:nvPicPr>
          <p:blipFill>
            <a:blip r:embed="rId4"/>
            <a:srcRect/>
            <a:stretch/>
          </p:blipFill>
          <p:spPr>
            <a:xfrm>
              <a:off x="4548562" y="5204016"/>
              <a:ext cx="194267" cy="162934"/>
            </a:xfrm>
            <a:prstGeom prst="rect">
              <a:avLst/>
            </a:prstGeom>
          </p:spPr>
        </p:pic>
        <p:sp>
          <p:nvSpPr>
            <p:cNvPr id="15" name="Título 1">
              <a:extLst>
                <a:ext uri="{FF2B5EF4-FFF2-40B4-BE49-F238E27FC236}">
                  <a16:creationId xmlns:a16="http://schemas.microsoft.com/office/drawing/2014/main" id="{78948145-7A3D-464F-8A56-4834B3B9BC27}"/>
                </a:ext>
              </a:extLst>
            </p:cNvPr>
            <p:cNvSpPr txBox="1">
              <a:spLocks/>
            </p:cNvSpPr>
            <p:nvPr/>
          </p:nvSpPr>
          <p:spPr>
            <a:xfrm>
              <a:off x="4762570" y="4283907"/>
              <a:ext cx="2561938" cy="296707"/>
            </a:xfrm>
            <a:prstGeom prst="rect">
              <a:avLst/>
            </a:prstGeom>
            <a:noFill/>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s-CO" sz="1400">
                  <a:solidFill>
                    <a:srgbClr val="9E66B5"/>
                  </a:solidFill>
                  <a:latin typeface="Poppins" pitchFamily="2" charset="77"/>
                  <a:ea typeface="Source Sans Pro Light" panose="020B0403030403020204" pitchFamily="34" charset="0"/>
                  <a:cs typeface="Poppins" pitchFamily="2" charset="77"/>
                </a:rPr>
                <a:t>@socialmedia</a:t>
              </a:r>
              <a:endParaRPr lang="en-US" sz="1400" dirty="0">
                <a:solidFill>
                  <a:srgbClr val="9E66B5"/>
                </a:solidFill>
                <a:latin typeface="Poppins" pitchFamily="2" charset="77"/>
                <a:ea typeface="Source Sans Pro Light" panose="020B0403030403020204" pitchFamily="34" charset="0"/>
                <a:cs typeface="Poppins" pitchFamily="2" charset="77"/>
              </a:endParaRPr>
            </a:p>
          </p:txBody>
        </p:sp>
        <p:sp>
          <p:nvSpPr>
            <p:cNvPr id="16" name="Título 1">
              <a:extLst>
                <a:ext uri="{FF2B5EF4-FFF2-40B4-BE49-F238E27FC236}">
                  <a16:creationId xmlns:a16="http://schemas.microsoft.com/office/drawing/2014/main" id="{F93B8326-7B95-9B43-9118-248B1BF02367}"/>
                </a:ext>
              </a:extLst>
            </p:cNvPr>
            <p:cNvSpPr txBox="1">
              <a:spLocks/>
            </p:cNvSpPr>
            <p:nvPr/>
          </p:nvSpPr>
          <p:spPr>
            <a:xfrm>
              <a:off x="4762570" y="4664497"/>
              <a:ext cx="2561938" cy="296707"/>
            </a:xfrm>
            <a:prstGeom prst="rect">
              <a:avLst/>
            </a:prstGeom>
            <a:noFill/>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s-CO" sz="1400">
                  <a:solidFill>
                    <a:srgbClr val="9E66B5"/>
                  </a:solidFill>
                  <a:latin typeface="Poppins" pitchFamily="2" charset="77"/>
                  <a:ea typeface="Source Sans Pro Light" panose="020B0403030403020204" pitchFamily="34" charset="0"/>
                  <a:cs typeface="Poppins" pitchFamily="2" charset="77"/>
                </a:rPr>
                <a:t>@socialmedia</a:t>
              </a:r>
              <a:endParaRPr lang="en-US" sz="1400" dirty="0">
                <a:solidFill>
                  <a:srgbClr val="9E66B5"/>
                </a:solidFill>
                <a:latin typeface="Poppins" pitchFamily="2" charset="77"/>
                <a:ea typeface="Source Sans Pro Light" panose="020B0403030403020204" pitchFamily="34" charset="0"/>
                <a:cs typeface="Poppins" pitchFamily="2" charset="77"/>
              </a:endParaRPr>
            </a:p>
          </p:txBody>
        </p:sp>
        <p:sp>
          <p:nvSpPr>
            <p:cNvPr id="17" name="Título 1">
              <a:extLst>
                <a:ext uri="{FF2B5EF4-FFF2-40B4-BE49-F238E27FC236}">
                  <a16:creationId xmlns:a16="http://schemas.microsoft.com/office/drawing/2014/main" id="{9C6F98F6-1B5B-4244-B6C8-E05390D0CC4C}"/>
                </a:ext>
              </a:extLst>
            </p:cNvPr>
            <p:cNvSpPr txBox="1">
              <a:spLocks/>
            </p:cNvSpPr>
            <p:nvPr/>
          </p:nvSpPr>
          <p:spPr>
            <a:xfrm>
              <a:off x="4762570" y="5095398"/>
              <a:ext cx="2561938" cy="296707"/>
            </a:xfrm>
            <a:prstGeom prst="rect">
              <a:avLst/>
            </a:prstGeom>
            <a:noFill/>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s-CO" sz="1400">
                  <a:solidFill>
                    <a:srgbClr val="9E66B5"/>
                  </a:solidFill>
                  <a:latin typeface="Poppins" pitchFamily="2" charset="77"/>
                  <a:ea typeface="Source Sans Pro Light" panose="020B0403030403020204" pitchFamily="34" charset="0"/>
                  <a:cs typeface="Poppins" pitchFamily="2" charset="77"/>
                </a:rPr>
                <a:t>@socialmedia</a:t>
              </a:r>
              <a:endParaRPr lang="en-US" sz="1400" dirty="0">
                <a:solidFill>
                  <a:srgbClr val="9E66B5"/>
                </a:solidFill>
                <a:latin typeface="Poppins" pitchFamily="2" charset="77"/>
                <a:ea typeface="Source Sans Pro Light" panose="020B0403030403020204" pitchFamily="34" charset="0"/>
                <a:cs typeface="Poppins" pitchFamily="2" charset="77"/>
              </a:endParaRPr>
            </a:p>
          </p:txBody>
        </p:sp>
      </p:grpSp>
      <p:sp>
        <p:nvSpPr>
          <p:cNvPr id="18" name="Gráfico 43">
            <a:extLst>
              <a:ext uri="{FF2B5EF4-FFF2-40B4-BE49-F238E27FC236}">
                <a16:creationId xmlns:a16="http://schemas.microsoft.com/office/drawing/2014/main" id="{DC58CAEC-F032-4A4D-813A-59C5BE4B4485}"/>
              </a:ext>
            </a:extLst>
          </p:cNvPr>
          <p:cNvSpPr/>
          <p:nvPr/>
        </p:nvSpPr>
        <p:spPr>
          <a:xfrm flipH="1">
            <a:off x="730789" y="3620154"/>
            <a:ext cx="1314396" cy="8853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617F"/>
            </a:solidFill>
            <a:prstDash val="solid"/>
            <a:miter/>
          </a:ln>
        </p:spPr>
        <p:txBody>
          <a:bodyPr rtlCol="0" anchor="ctr"/>
          <a:lstStyle/>
          <a:p>
            <a:endParaRPr lang="en-US" dirty="0"/>
          </a:p>
        </p:txBody>
      </p:sp>
    </p:spTree>
    <p:extLst>
      <p:ext uri="{BB962C8B-B14F-4D97-AF65-F5344CB8AC3E}">
        <p14:creationId xmlns:p14="http://schemas.microsoft.com/office/powerpoint/2010/main" val="421886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C716589B-903A-004B-AE56-4F83E6EE07AB}"/>
              </a:ext>
            </a:extLst>
          </p:cNvPr>
          <p:cNvSpPr>
            <a:spLocks noGrp="1"/>
          </p:cNvSpPr>
          <p:nvPr>
            <p:ph type="pic" sz="quarter" idx="10"/>
          </p:nvPr>
        </p:nvSpPr>
        <p:spPr/>
      </p:sp>
      <p:sp>
        <p:nvSpPr>
          <p:cNvPr id="3" name="Título 2">
            <a:extLst>
              <a:ext uri="{FF2B5EF4-FFF2-40B4-BE49-F238E27FC236}">
                <a16:creationId xmlns:a16="http://schemas.microsoft.com/office/drawing/2014/main" id="{72F46455-3126-F24D-8029-22BD706CE29B}"/>
              </a:ext>
            </a:extLst>
          </p:cNvPr>
          <p:cNvSpPr>
            <a:spLocks noGrp="1"/>
          </p:cNvSpPr>
          <p:nvPr>
            <p:ph type="title"/>
          </p:nvPr>
        </p:nvSpPr>
        <p:spPr/>
        <p:txBody>
          <a:bodyPr/>
          <a:lstStyle/>
          <a:p>
            <a:r>
              <a:rPr lang="en-US" dirty="0"/>
              <a:t>Meet the teacher</a:t>
            </a:r>
          </a:p>
        </p:txBody>
      </p:sp>
      <p:sp>
        <p:nvSpPr>
          <p:cNvPr id="7" name="Rectángulo redondeado 6">
            <a:extLst>
              <a:ext uri="{FF2B5EF4-FFF2-40B4-BE49-F238E27FC236}">
                <a16:creationId xmlns:a16="http://schemas.microsoft.com/office/drawing/2014/main" id="{4EC8D6F4-0697-9A4D-9CCA-58D0882BC2BA}"/>
              </a:ext>
            </a:extLst>
          </p:cNvPr>
          <p:cNvSpPr/>
          <p:nvPr/>
        </p:nvSpPr>
        <p:spPr>
          <a:xfrm>
            <a:off x="1280019" y="4083818"/>
            <a:ext cx="3027368" cy="649059"/>
          </a:xfrm>
          <a:prstGeom prst="roundRect">
            <a:avLst>
              <a:gd name="adj" fmla="val 50000"/>
            </a:avLst>
          </a:prstGeom>
          <a:solidFill>
            <a:srgbClr val="FF617F"/>
          </a:solidFill>
          <a:ln>
            <a:noFill/>
          </a:ln>
          <a:effectLst>
            <a:outerShdw blurRad="190500" dist="25400" dir="2100000" algn="tl" rotWithShape="0">
              <a:srgbClr val="7030A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CuadroTexto 7">
            <a:extLst>
              <a:ext uri="{FF2B5EF4-FFF2-40B4-BE49-F238E27FC236}">
                <a16:creationId xmlns:a16="http://schemas.microsoft.com/office/drawing/2014/main" id="{97F926DD-123D-314D-949E-813EB06E9582}"/>
              </a:ext>
            </a:extLst>
          </p:cNvPr>
          <p:cNvSpPr txBox="1"/>
          <p:nvPr/>
        </p:nvSpPr>
        <p:spPr>
          <a:xfrm>
            <a:off x="1804168" y="4178159"/>
            <a:ext cx="1979068" cy="461665"/>
          </a:xfrm>
          <a:prstGeom prst="rect">
            <a:avLst/>
          </a:prstGeom>
          <a:noFill/>
        </p:spPr>
        <p:txBody>
          <a:bodyPr wrap="square" lIns="0" rtlCol="0" anchor="ctr">
            <a:spAutoFit/>
          </a:bodyPr>
          <a:lstStyle/>
          <a:p>
            <a:pPr algn="ctr"/>
            <a:r>
              <a:rPr lang="en-US" sz="2400" dirty="0">
                <a:solidFill>
                  <a:schemeClr val="bg1"/>
                </a:solidFill>
                <a:latin typeface="Capriola" panose="02010603030502060004" pitchFamily="2" charset="77"/>
                <a:cs typeface="Abadi" panose="020F0502020204030204" pitchFamily="34" charset="0"/>
              </a:rPr>
              <a:t>Jane Doe</a:t>
            </a:r>
          </a:p>
        </p:txBody>
      </p:sp>
      <p:sp>
        <p:nvSpPr>
          <p:cNvPr id="9" name="CuadroTexto 8">
            <a:extLst>
              <a:ext uri="{FF2B5EF4-FFF2-40B4-BE49-F238E27FC236}">
                <a16:creationId xmlns:a16="http://schemas.microsoft.com/office/drawing/2014/main" id="{FFF8624F-B466-1944-89E0-D9E617C0206B}"/>
              </a:ext>
            </a:extLst>
          </p:cNvPr>
          <p:cNvSpPr txBox="1"/>
          <p:nvPr/>
        </p:nvSpPr>
        <p:spPr>
          <a:xfrm>
            <a:off x="792792" y="4927257"/>
            <a:ext cx="4468685" cy="900246"/>
          </a:xfrm>
          <a:prstGeom prst="rect">
            <a:avLst/>
          </a:prstGeom>
          <a:noFill/>
        </p:spPr>
        <p:txBody>
          <a:bodyPr wrap="square" lIns="0" rtlCol="0">
            <a:spAutoFit/>
          </a:bodyPr>
          <a:lstStyle/>
          <a:p>
            <a:pPr>
              <a:lnSpc>
                <a:spcPct val="150000"/>
              </a:lnSpc>
            </a:pPr>
            <a:r>
              <a:rPr lang="en-US" sz="1200" dirty="0">
                <a:solidFill>
                  <a:schemeClr val="bg1"/>
                </a:solidFill>
                <a:latin typeface="Poppins ExtraLight" pitchFamily="2" charset="77"/>
                <a:cs typeface="Poppins ExtraLight" pitchFamily="2" charset="77"/>
              </a:rPr>
              <a:t>Etiam vel euismod libero. Nunc et leo. Etiam tincidunt </a:t>
            </a:r>
            <a:br>
              <a:rPr lang="en-US" sz="1200" dirty="0">
                <a:solidFill>
                  <a:schemeClr val="bg1"/>
                </a:solidFill>
                <a:latin typeface="Poppins ExtraLight" pitchFamily="2" charset="77"/>
                <a:cs typeface="Poppins ExtraLight" pitchFamily="2" charset="77"/>
              </a:rPr>
            </a:br>
            <a:r>
              <a:rPr lang="en-US" sz="1200" dirty="0">
                <a:solidFill>
                  <a:schemeClr val="bg1"/>
                </a:solidFill>
                <a:latin typeface="Poppins ExtraLight" pitchFamily="2" charset="77"/>
                <a:cs typeface="Poppins ExtraLight" pitchFamily="2" charset="77"/>
              </a:rPr>
              <a:t>ante eu lacus fermentum, vel tincidunt mi eleifend. </a:t>
            </a:r>
            <a:br>
              <a:rPr lang="en-US" sz="1200" dirty="0">
                <a:solidFill>
                  <a:schemeClr val="bg1"/>
                </a:solidFill>
                <a:latin typeface="Poppins ExtraLight" pitchFamily="2" charset="77"/>
                <a:cs typeface="Poppins ExtraLight" pitchFamily="2" charset="77"/>
              </a:rPr>
            </a:br>
            <a:r>
              <a:rPr lang="en-US" sz="1200" dirty="0">
                <a:solidFill>
                  <a:schemeClr val="bg1"/>
                </a:solidFill>
                <a:latin typeface="Poppins ExtraLight" pitchFamily="2" charset="77"/>
                <a:cs typeface="Poppins ExtraLight" pitchFamily="2" charset="77"/>
              </a:rPr>
              <a:t>Integer ligula augue, tincidunt eget turpis sit.</a:t>
            </a:r>
          </a:p>
        </p:txBody>
      </p:sp>
      <p:sp>
        <p:nvSpPr>
          <p:cNvPr id="25" name="Rectángulo redondeado 24">
            <a:extLst>
              <a:ext uri="{FF2B5EF4-FFF2-40B4-BE49-F238E27FC236}">
                <a16:creationId xmlns:a16="http://schemas.microsoft.com/office/drawing/2014/main" id="{8436AB1A-4CB4-004D-A709-B84383CAA753}"/>
              </a:ext>
            </a:extLst>
          </p:cNvPr>
          <p:cNvSpPr/>
          <p:nvPr/>
        </p:nvSpPr>
        <p:spPr>
          <a:xfrm>
            <a:off x="6302666" y="852857"/>
            <a:ext cx="5105113" cy="5209438"/>
          </a:xfrm>
          <a:prstGeom prst="roundRect">
            <a:avLst>
              <a:gd name="adj" fmla="val 3594"/>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6" name="CuadroTexto 25">
            <a:extLst>
              <a:ext uri="{FF2B5EF4-FFF2-40B4-BE49-F238E27FC236}">
                <a16:creationId xmlns:a16="http://schemas.microsoft.com/office/drawing/2014/main" id="{6B71DAF3-9708-144C-B93B-DD9184B9151D}"/>
              </a:ext>
            </a:extLst>
          </p:cNvPr>
          <p:cNvSpPr txBox="1"/>
          <p:nvPr/>
        </p:nvSpPr>
        <p:spPr>
          <a:xfrm>
            <a:off x="8270610" y="1334969"/>
            <a:ext cx="1169224" cy="423962"/>
          </a:xfrm>
          <a:prstGeom prst="rect">
            <a:avLst/>
          </a:prstGeom>
          <a:noFill/>
        </p:spPr>
        <p:txBody>
          <a:bodyPr wrap="square" lIns="0" rtlCol="0">
            <a:spAutoFit/>
          </a:bodyPr>
          <a:lstStyle/>
          <a:p>
            <a:pPr algn="ctr">
              <a:lnSpc>
                <a:spcPct val="150000"/>
              </a:lnSpc>
            </a:pPr>
            <a:r>
              <a:rPr lang="en-US" sz="1600" dirty="0">
                <a:solidFill>
                  <a:schemeClr val="bg1">
                    <a:lumMod val="50000"/>
                  </a:schemeClr>
                </a:solidFill>
                <a:latin typeface="Capriola" panose="02010603030502060004" pitchFamily="2" charset="77"/>
                <a:cs typeface="Poppins ExtraLight" pitchFamily="2" charset="77"/>
              </a:rPr>
              <a:t>My skills</a:t>
            </a:r>
          </a:p>
        </p:txBody>
      </p:sp>
      <p:sp>
        <p:nvSpPr>
          <p:cNvPr id="27" name="CuadroTexto 26">
            <a:extLst>
              <a:ext uri="{FF2B5EF4-FFF2-40B4-BE49-F238E27FC236}">
                <a16:creationId xmlns:a16="http://schemas.microsoft.com/office/drawing/2014/main" id="{33A55408-C850-D746-B44F-9FA74270E451}"/>
              </a:ext>
            </a:extLst>
          </p:cNvPr>
          <p:cNvSpPr txBox="1"/>
          <p:nvPr/>
        </p:nvSpPr>
        <p:spPr>
          <a:xfrm>
            <a:off x="8074445" y="3622334"/>
            <a:ext cx="1561555" cy="423962"/>
          </a:xfrm>
          <a:prstGeom prst="rect">
            <a:avLst/>
          </a:prstGeom>
          <a:noFill/>
        </p:spPr>
        <p:txBody>
          <a:bodyPr wrap="square" lIns="0" rtlCol="0">
            <a:spAutoFit/>
          </a:bodyPr>
          <a:lstStyle/>
          <a:p>
            <a:pPr algn="ctr">
              <a:lnSpc>
                <a:spcPct val="150000"/>
              </a:lnSpc>
            </a:pPr>
            <a:r>
              <a:rPr lang="en-US" sz="1600" dirty="0">
                <a:solidFill>
                  <a:schemeClr val="bg1">
                    <a:lumMod val="50000"/>
                  </a:schemeClr>
                </a:solidFill>
                <a:latin typeface="Capriola" panose="02010603030502060004" pitchFamily="2" charset="77"/>
                <a:cs typeface="Poppins ExtraLight" pitchFamily="2" charset="77"/>
              </a:rPr>
              <a:t>My hobbies</a:t>
            </a:r>
          </a:p>
        </p:txBody>
      </p:sp>
      <p:grpSp>
        <p:nvGrpSpPr>
          <p:cNvPr id="28" name="Grupo 27">
            <a:extLst>
              <a:ext uri="{FF2B5EF4-FFF2-40B4-BE49-F238E27FC236}">
                <a16:creationId xmlns:a16="http://schemas.microsoft.com/office/drawing/2014/main" id="{6567534E-E769-8040-A2A8-8885159E16B2}"/>
              </a:ext>
            </a:extLst>
          </p:cNvPr>
          <p:cNvGrpSpPr/>
          <p:nvPr/>
        </p:nvGrpSpPr>
        <p:grpSpPr>
          <a:xfrm>
            <a:off x="6930136" y="1973145"/>
            <a:ext cx="3850172" cy="1269980"/>
            <a:chOff x="6930136" y="1973145"/>
            <a:chExt cx="3850172" cy="1269980"/>
          </a:xfrm>
        </p:grpSpPr>
        <p:grpSp>
          <p:nvGrpSpPr>
            <p:cNvPr id="29" name="Grupo 28">
              <a:extLst>
                <a:ext uri="{FF2B5EF4-FFF2-40B4-BE49-F238E27FC236}">
                  <a16:creationId xmlns:a16="http://schemas.microsoft.com/office/drawing/2014/main" id="{CA76DF72-CAFD-924A-A352-9EB4AF54CB37}"/>
                </a:ext>
              </a:extLst>
            </p:cNvPr>
            <p:cNvGrpSpPr/>
            <p:nvPr/>
          </p:nvGrpSpPr>
          <p:grpSpPr>
            <a:xfrm>
              <a:off x="6930136" y="1973145"/>
              <a:ext cx="3850172" cy="346249"/>
              <a:chOff x="6291862" y="1845442"/>
              <a:chExt cx="3850172" cy="346249"/>
            </a:xfrm>
          </p:grpSpPr>
          <p:sp>
            <p:nvSpPr>
              <p:cNvPr id="40" name="CuadroTexto 39">
                <a:extLst>
                  <a:ext uri="{FF2B5EF4-FFF2-40B4-BE49-F238E27FC236}">
                    <a16:creationId xmlns:a16="http://schemas.microsoft.com/office/drawing/2014/main" id="{6ACD9C48-4F70-7448-85FD-8C63F8885908}"/>
                  </a:ext>
                </a:extLst>
              </p:cNvPr>
              <p:cNvSpPr txBox="1"/>
              <p:nvPr/>
            </p:nvSpPr>
            <p:spPr>
              <a:xfrm>
                <a:off x="9283800" y="1845442"/>
                <a:ext cx="822327" cy="346249"/>
              </a:xfrm>
              <a:prstGeom prst="rect">
                <a:avLst/>
              </a:prstGeom>
              <a:noFill/>
            </p:spPr>
            <p:txBody>
              <a:bodyPr wrap="square" lIns="0" rtlCol="0">
                <a:spAutoFit/>
              </a:bodyPr>
              <a:lstStyle/>
              <a:p>
                <a:pPr algn="r">
                  <a:lnSpc>
                    <a:spcPct val="150000"/>
                  </a:lnSpc>
                </a:pPr>
                <a:r>
                  <a:rPr lang="en-US" sz="1200" dirty="0">
                    <a:solidFill>
                      <a:schemeClr val="bg1">
                        <a:lumMod val="50000"/>
                      </a:schemeClr>
                    </a:solidFill>
                    <a:latin typeface="Poppins ExtraLight" pitchFamily="2" charset="77"/>
                    <a:cs typeface="Poppins ExtraLight" pitchFamily="2" charset="77"/>
                  </a:rPr>
                  <a:t>Etiam vel</a:t>
                </a:r>
              </a:p>
            </p:txBody>
          </p:sp>
          <p:grpSp>
            <p:nvGrpSpPr>
              <p:cNvPr id="41" name="Grupo 40">
                <a:extLst>
                  <a:ext uri="{FF2B5EF4-FFF2-40B4-BE49-F238E27FC236}">
                    <a16:creationId xmlns:a16="http://schemas.microsoft.com/office/drawing/2014/main" id="{62808CCC-E8B0-FA45-8DD2-C957B30DF465}"/>
                  </a:ext>
                </a:extLst>
              </p:cNvPr>
              <p:cNvGrpSpPr/>
              <p:nvPr/>
            </p:nvGrpSpPr>
            <p:grpSpPr>
              <a:xfrm>
                <a:off x="6291862" y="1913242"/>
                <a:ext cx="3850172" cy="250452"/>
                <a:chOff x="6379891" y="2045367"/>
                <a:chExt cx="4256025" cy="411445"/>
              </a:xfrm>
            </p:grpSpPr>
            <p:sp>
              <p:nvSpPr>
                <p:cNvPr id="42" name="Rectángulo redondeado 41">
                  <a:extLst>
                    <a:ext uri="{FF2B5EF4-FFF2-40B4-BE49-F238E27FC236}">
                      <a16:creationId xmlns:a16="http://schemas.microsoft.com/office/drawing/2014/main" id="{FF655483-F289-E241-998F-92FFFB5153F9}"/>
                    </a:ext>
                  </a:extLst>
                </p:cNvPr>
                <p:cNvSpPr/>
                <p:nvPr/>
              </p:nvSpPr>
              <p:spPr>
                <a:xfrm>
                  <a:off x="6379891" y="2045367"/>
                  <a:ext cx="4256025" cy="411445"/>
                </a:xfrm>
                <a:prstGeom prst="roundRect">
                  <a:avLst>
                    <a:gd name="adj" fmla="val 50000"/>
                  </a:avLst>
                </a:prstGeom>
                <a:noFill/>
                <a:ln w="6350">
                  <a:solidFill>
                    <a:srgbClr val="FFD1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ángulo redondeado 42">
                  <a:extLst>
                    <a:ext uri="{FF2B5EF4-FFF2-40B4-BE49-F238E27FC236}">
                      <a16:creationId xmlns:a16="http://schemas.microsoft.com/office/drawing/2014/main" id="{DD77A532-4400-594E-A144-8A2C7D22688D}"/>
                    </a:ext>
                  </a:extLst>
                </p:cNvPr>
                <p:cNvSpPr/>
                <p:nvPr/>
              </p:nvSpPr>
              <p:spPr>
                <a:xfrm>
                  <a:off x="6410364" y="2079958"/>
                  <a:ext cx="2382907" cy="342262"/>
                </a:xfrm>
                <a:prstGeom prst="roundRect">
                  <a:avLst>
                    <a:gd name="adj" fmla="val 50000"/>
                  </a:avLst>
                </a:prstGeom>
                <a:solidFill>
                  <a:srgbClr val="FF6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0" name="Grupo 29">
              <a:extLst>
                <a:ext uri="{FF2B5EF4-FFF2-40B4-BE49-F238E27FC236}">
                  <a16:creationId xmlns:a16="http://schemas.microsoft.com/office/drawing/2014/main" id="{1B90E2DA-0397-B04A-AB29-3027AE1FF76F}"/>
                </a:ext>
              </a:extLst>
            </p:cNvPr>
            <p:cNvGrpSpPr/>
            <p:nvPr/>
          </p:nvGrpSpPr>
          <p:grpSpPr>
            <a:xfrm>
              <a:off x="6930136" y="2430345"/>
              <a:ext cx="3850172" cy="346249"/>
              <a:chOff x="6291862" y="2302642"/>
              <a:chExt cx="3850172" cy="346249"/>
            </a:xfrm>
          </p:grpSpPr>
          <p:sp>
            <p:nvSpPr>
              <p:cNvPr id="36" name="CuadroTexto 35">
                <a:extLst>
                  <a:ext uri="{FF2B5EF4-FFF2-40B4-BE49-F238E27FC236}">
                    <a16:creationId xmlns:a16="http://schemas.microsoft.com/office/drawing/2014/main" id="{AD8F9E2F-521E-DD4C-AC64-1C41A8DE9F1F}"/>
                  </a:ext>
                </a:extLst>
              </p:cNvPr>
              <p:cNvSpPr txBox="1"/>
              <p:nvPr/>
            </p:nvSpPr>
            <p:spPr>
              <a:xfrm>
                <a:off x="9283800" y="2302642"/>
                <a:ext cx="822327" cy="346249"/>
              </a:xfrm>
              <a:prstGeom prst="rect">
                <a:avLst/>
              </a:prstGeom>
              <a:noFill/>
            </p:spPr>
            <p:txBody>
              <a:bodyPr wrap="square" lIns="0" rtlCol="0">
                <a:spAutoFit/>
              </a:bodyPr>
              <a:lstStyle/>
              <a:p>
                <a:pPr algn="r">
                  <a:lnSpc>
                    <a:spcPct val="150000"/>
                  </a:lnSpc>
                </a:pPr>
                <a:r>
                  <a:rPr lang="en-US" sz="1200" dirty="0">
                    <a:solidFill>
                      <a:schemeClr val="bg1">
                        <a:lumMod val="50000"/>
                      </a:schemeClr>
                    </a:solidFill>
                    <a:latin typeface="Poppins ExtraLight" pitchFamily="2" charset="77"/>
                    <a:cs typeface="Poppins ExtraLight" pitchFamily="2" charset="77"/>
                  </a:rPr>
                  <a:t>Etiam vel</a:t>
                </a:r>
              </a:p>
            </p:txBody>
          </p:sp>
          <p:grpSp>
            <p:nvGrpSpPr>
              <p:cNvPr id="37" name="Grupo 36">
                <a:extLst>
                  <a:ext uri="{FF2B5EF4-FFF2-40B4-BE49-F238E27FC236}">
                    <a16:creationId xmlns:a16="http://schemas.microsoft.com/office/drawing/2014/main" id="{9F585E0E-03E1-C44F-944A-09B5BC218F8A}"/>
                  </a:ext>
                </a:extLst>
              </p:cNvPr>
              <p:cNvGrpSpPr/>
              <p:nvPr/>
            </p:nvGrpSpPr>
            <p:grpSpPr>
              <a:xfrm>
                <a:off x="6291862" y="2370442"/>
                <a:ext cx="3850172" cy="250452"/>
                <a:chOff x="6379891" y="2045367"/>
                <a:chExt cx="4256025" cy="411445"/>
              </a:xfrm>
            </p:grpSpPr>
            <p:sp>
              <p:nvSpPr>
                <p:cNvPr id="38" name="Rectángulo redondeado 37">
                  <a:extLst>
                    <a:ext uri="{FF2B5EF4-FFF2-40B4-BE49-F238E27FC236}">
                      <a16:creationId xmlns:a16="http://schemas.microsoft.com/office/drawing/2014/main" id="{ED27843A-D49E-3345-8DF0-E347F1D52A3C}"/>
                    </a:ext>
                  </a:extLst>
                </p:cNvPr>
                <p:cNvSpPr/>
                <p:nvPr/>
              </p:nvSpPr>
              <p:spPr>
                <a:xfrm>
                  <a:off x="6379891" y="2045367"/>
                  <a:ext cx="4256025" cy="411445"/>
                </a:xfrm>
                <a:prstGeom prst="roundRect">
                  <a:avLst>
                    <a:gd name="adj" fmla="val 50000"/>
                  </a:avLst>
                </a:prstGeom>
                <a:noFill/>
                <a:ln w="6350">
                  <a:solidFill>
                    <a:srgbClr val="FFD1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ángulo redondeado 38">
                  <a:extLst>
                    <a:ext uri="{FF2B5EF4-FFF2-40B4-BE49-F238E27FC236}">
                      <a16:creationId xmlns:a16="http://schemas.microsoft.com/office/drawing/2014/main" id="{67310987-34BA-FB4E-A51F-88845D0F6A19}"/>
                    </a:ext>
                  </a:extLst>
                </p:cNvPr>
                <p:cNvSpPr/>
                <p:nvPr/>
              </p:nvSpPr>
              <p:spPr>
                <a:xfrm>
                  <a:off x="6410364" y="2079958"/>
                  <a:ext cx="2382907" cy="342262"/>
                </a:xfrm>
                <a:prstGeom prst="roundRect">
                  <a:avLst>
                    <a:gd name="adj" fmla="val 50000"/>
                  </a:avLst>
                </a:prstGeom>
                <a:solidFill>
                  <a:srgbClr val="FF9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1" name="Grupo 30">
              <a:extLst>
                <a:ext uri="{FF2B5EF4-FFF2-40B4-BE49-F238E27FC236}">
                  <a16:creationId xmlns:a16="http://schemas.microsoft.com/office/drawing/2014/main" id="{AEDA1305-F341-8A45-8137-E98917D06340}"/>
                </a:ext>
              </a:extLst>
            </p:cNvPr>
            <p:cNvGrpSpPr/>
            <p:nvPr/>
          </p:nvGrpSpPr>
          <p:grpSpPr>
            <a:xfrm>
              <a:off x="6930136" y="2896876"/>
              <a:ext cx="3850172" cy="346249"/>
              <a:chOff x="6291862" y="2769173"/>
              <a:chExt cx="3850172" cy="346249"/>
            </a:xfrm>
          </p:grpSpPr>
          <p:sp>
            <p:nvSpPr>
              <p:cNvPr id="32" name="CuadroTexto 31">
                <a:extLst>
                  <a:ext uri="{FF2B5EF4-FFF2-40B4-BE49-F238E27FC236}">
                    <a16:creationId xmlns:a16="http://schemas.microsoft.com/office/drawing/2014/main" id="{11F06171-08A0-8D49-B48A-C314AA6BEDD6}"/>
                  </a:ext>
                </a:extLst>
              </p:cNvPr>
              <p:cNvSpPr txBox="1"/>
              <p:nvPr/>
            </p:nvSpPr>
            <p:spPr>
              <a:xfrm>
                <a:off x="9283800" y="2769173"/>
                <a:ext cx="822327" cy="346249"/>
              </a:xfrm>
              <a:prstGeom prst="rect">
                <a:avLst/>
              </a:prstGeom>
              <a:noFill/>
            </p:spPr>
            <p:txBody>
              <a:bodyPr wrap="square" lIns="0" rtlCol="0">
                <a:spAutoFit/>
              </a:bodyPr>
              <a:lstStyle/>
              <a:p>
                <a:pPr algn="r">
                  <a:lnSpc>
                    <a:spcPct val="150000"/>
                  </a:lnSpc>
                </a:pPr>
                <a:r>
                  <a:rPr lang="en-US" sz="1200" dirty="0">
                    <a:solidFill>
                      <a:schemeClr val="bg1">
                        <a:lumMod val="50000"/>
                      </a:schemeClr>
                    </a:solidFill>
                    <a:latin typeface="Poppins ExtraLight" pitchFamily="2" charset="77"/>
                    <a:cs typeface="Poppins ExtraLight" pitchFamily="2" charset="77"/>
                  </a:rPr>
                  <a:t>Etiam vel</a:t>
                </a:r>
              </a:p>
            </p:txBody>
          </p:sp>
          <p:grpSp>
            <p:nvGrpSpPr>
              <p:cNvPr id="33" name="Grupo 32">
                <a:extLst>
                  <a:ext uri="{FF2B5EF4-FFF2-40B4-BE49-F238E27FC236}">
                    <a16:creationId xmlns:a16="http://schemas.microsoft.com/office/drawing/2014/main" id="{FA02062E-5359-DA4B-9CF7-07EBBCB10CB0}"/>
                  </a:ext>
                </a:extLst>
              </p:cNvPr>
              <p:cNvGrpSpPr/>
              <p:nvPr/>
            </p:nvGrpSpPr>
            <p:grpSpPr>
              <a:xfrm>
                <a:off x="6291862" y="2836973"/>
                <a:ext cx="3850172" cy="250452"/>
                <a:chOff x="6379891" y="2045367"/>
                <a:chExt cx="4256025" cy="411445"/>
              </a:xfrm>
            </p:grpSpPr>
            <p:sp>
              <p:nvSpPr>
                <p:cNvPr id="34" name="Rectángulo redondeado 33">
                  <a:extLst>
                    <a:ext uri="{FF2B5EF4-FFF2-40B4-BE49-F238E27FC236}">
                      <a16:creationId xmlns:a16="http://schemas.microsoft.com/office/drawing/2014/main" id="{187551FC-A401-5243-9CBC-3D63DB36C2A0}"/>
                    </a:ext>
                  </a:extLst>
                </p:cNvPr>
                <p:cNvSpPr/>
                <p:nvPr/>
              </p:nvSpPr>
              <p:spPr>
                <a:xfrm>
                  <a:off x="6379891" y="2045367"/>
                  <a:ext cx="4256025" cy="411445"/>
                </a:xfrm>
                <a:prstGeom prst="roundRect">
                  <a:avLst>
                    <a:gd name="adj" fmla="val 50000"/>
                  </a:avLst>
                </a:prstGeom>
                <a:noFill/>
                <a:ln w="6350">
                  <a:solidFill>
                    <a:srgbClr val="FFD1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ángulo redondeado 34">
                  <a:extLst>
                    <a:ext uri="{FF2B5EF4-FFF2-40B4-BE49-F238E27FC236}">
                      <a16:creationId xmlns:a16="http://schemas.microsoft.com/office/drawing/2014/main" id="{AA49D6AE-87A8-F349-B04F-E89A9A0E8F47}"/>
                    </a:ext>
                  </a:extLst>
                </p:cNvPr>
                <p:cNvSpPr/>
                <p:nvPr/>
              </p:nvSpPr>
              <p:spPr>
                <a:xfrm>
                  <a:off x="6410364" y="2079958"/>
                  <a:ext cx="2382907" cy="342262"/>
                </a:xfrm>
                <a:prstGeom prst="roundRect">
                  <a:avLst>
                    <a:gd name="adj" fmla="val 50000"/>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44" name="Grupo 43">
            <a:extLst>
              <a:ext uri="{FF2B5EF4-FFF2-40B4-BE49-F238E27FC236}">
                <a16:creationId xmlns:a16="http://schemas.microsoft.com/office/drawing/2014/main" id="{1FD7E6DF-887C-F14D-BFE0-E6AE04D97344}"/>
              </a:ext>
            </a:extLst>
          </p:cNvPr>
          <p:cNvGrpSpPr/>
          <p:nvPr/>
        </p:nvGrpSpPr>
        <p:grpSpPr>
          <a:xfrm>
            <a:off x="6930136" y="4247422"/>
            <a:ext cx="3850172" cy="1269980"/>
            <a:chOff x="6930136" y="4247422"/>
            <a:chExt cx="3850172" cy="1269980"/>
          </a:xfrm>
        </p:grpSpPr>
        <p:grpSp>
          <p:nvGrpSpPr>
            <p:cNvPr id="45" name="Grupo 44">
              <a:extLst>
                <a:ext uri="{FF2B5EF4-FFF2-40B4-BE49-F238E27FC236}">
                  <a16:creationId xmlns:a16="http://schemas.microsoft.com/office/drawing/2014/main" id="{279585F1-9630-DF4B-A056-094C785C3E87}"/>
                </a:ext>
              </a:extLst>
            </p:cNvPr>
            <p:cNvGrpSpPr/>
            <p:nvPr/>
          </p:nvGrpSpPr>
          <p:grpSpPr>
            <a:xfrm>
              <a:off x="6930136" y="4247422"/>
              <a:ext cx="3850172" cy="346249"/>
              <a:chOff x="6291862" y="1845442"/>
              <a:chExt cx="3850172" cy="346249"/>
            </a:xfrm>
          </p:grpSpPr>
          <p:sp>
            <p:nvSpPr>
              <p:cNvPr id="56" name="CuadroTexto 55">
                <a:extLst>
                  <a:ext uri="{FF2B5EF4-FFF2-40B4-BE49-F238E27FC236}">
                    <a16:creationId xmlns:a16="http://schemas.microsoft.com/office/drawing/2014/main" id="{5F31B8B1-B999-2E45-A2DA-D38058633E52}"/>
                  </a:ext>
                </a:extLst>
              </p:cNvPr>
              <p:cNvSpPr txBox="1"/>
              <p:nvPr/>
            </p:nvSpPr>
            <p:spPr>
              <a:xfrm>
                <a:off x="9283800" y="1845442"/>
                <a:ext cx="822327" cy="346249"/>
              </a:xfrm>
              <a:prstGeom prst="rect">
                <a:avLst/>
              </a:prstGeom>
              <a:noFill/>
            </p:spPr>
            <p:txBody>
              <a:bodyPr wrap="square" lIns="0" rtlCol="0">
                <a:spAutoFit/>
              </a:bodyPr>
              <a:lstStyle/>
              <a:p>
                <a:pPr algn="r">
                  <a:lnSpc>
                    <a:spcPct val="150000"/>
                  </a:lnSpc>
                </a:pPr>
                <a:r>
                  <a:rPr lang="en-US" sz="1200" dirty="0">
                    <a:solidFill>
                      <a:schemeClr val="bg1">
                        <a:lumMod val="50000"/>
                      </a:schemeClr>
                    </a:solidFill>
                    <a:latin typeface="Poppins ExtraLight" pitchFamily="2" charset="77"/>
                    <a:cs typeface="Poppins ExtraLight" pitchFamily="2" charset="77"/>
                  </a:rPr>
                  <a:t>Etiam vel</a:t>
                </a:r>
              </a:p>
            </p:txBody>
          </p:sp>
          <p:grpSp>
            <p:nvGrpSpPr>
              <p:cNvPr id="57" name="Grupo 56">
                <a:extLst>
                  <a:ext uri="{FF2B5EF4-FFF2-40B4-BE49-F238E27FC236}">
                    <a16:creationId xmlns:a16="http://schemas.microsoft.com/office/drawing/2014/main" id="{B039A26F-4C03-9F40-A832-1049929DFF60}"/>
                  </a:ext>
                </a:extLst>
              </p:cNvPr>
              <p:cNvGrpSpPr/>
              <p:nvPr/>
            </p:nvGrpSpPr>
            <p:grpSpPr>
              <a:xfrm>
                <a:off x="6291862" y="1913242"/>
                <a:ext cx="3850172" cy="250452"/>
                <a:chOff x="6379891" y="2045367"/>
                <a:chExt cx="4256025" cy="411445"/>
              </a:xfrm>
            </p:grpSpPr>
            <p:sp>
              <p:nvSpPr>
                <p:cNvPr id="58" name="Rectángulo redondeado 57">
                  <a:extLst>
                    <a:ext uri="{FF2B5EF4-FFF2-40B4-BE49-F238E27FC236}">
                      <a16:creationId xmlns:a16="http://schemas.microsoft.com/office/drawing/2014/main" id="{025A15E4-B334-F94A-9DEB-4BDEB1EE3F8C}"/>
                    </a:ext>
                  </a:extLst>
                </p:cNvPr>
                <p:cNvSpPr/>
                <p:nvPr/>
              </p:nvSpPr>
              <p:spPr>
                <a:xfrm>
                  <a:off x="6379891" y="2045367"/>
                  <a:ext cx="4256025" cy="411445"/>
                </a:xfrm>
                <a:prstGeom prst="roundRect">
                  <a:avLst>
                    <a:gd name="adj" fmla="val 50000"/>
                  </a:avLst>
                </a:prstGeom>
                <a:noFill/>
                <a:ln w="6350">
                  <a:solidFill>
                    <a:srgbClr val="FFD1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ángulo redondeado 58">
                  <a:extLst>
                    <a:ext uri="{FF2B5EF4-FFF2-40B4-BE49-F238E27FC236}">
                      <a16:creationId xmlns:a16="http://schemas.microsoft.com/office/drawing/2014/main" id="{5D027804-FEC0-A340-916A-B79E3F4AF870}"/>
                    </a:ext>
                  </a:extLst>
                </p:cNvPr>
                <p:cNvSpPr/>
                <p:nvPr/>
              </p:nvSpPr>
              <p:spPr>
                <a:xfrm>
                  <a:off x="6410364" y="2079958"/>
                  <a:ext cx="2382907" cy="342262"/>
                </a:xfrm>
                <a:prstGeom prst="roundRect">
                  <a:avLst>
                    <a:gd name="adj" fmla="val 50000"/>
                  </a:avLst>
                </a:prstGeom>
                <a:solidFill>
                  <a:srgbClr val="FF6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upo 45">
              <a:extLst>
                <a:ext uri="{FF2B5EF4-FFF2-40B4-BE49-F238E27FC236}">
                  <a16:creationId xmlns:a16="http://schemas.microsoft.com/office/drawing/2014/main" id="{61C3421C-E49A-B748-A276-CE86FBDB79A7}"/>
                </a:ext>
              </a:extLst>
            </p:cNvPr>
            <p:cNvGrpSpPr/>
            <p:nvPr/>
          </p:nvGrpSpPr>
          <p:grpSpPr>
            <a:xfrm>
              <a:off x="6930136" y="4704622"/>
              <a:ext cx="3850172" cy="346249"/>
              <a:chOff x="6291862" y="2302642"/>
              <a:chExt cx="3850172" cy="346249"/>
            </a:xfrm>
          </p:grpSpPr>
          <p:sp>
            <p:nvSpPr>
              <p:cNvPr id="52" name="CuadroTexto 51">
                <a:extLst>
                  <a:ext uri="{FF2B5EF4-FFF2-40B4-BE49-F238E27FC236}">
                    <a16:creationId xmlns:a16="http://schemas.microsoft.com/office/drawing/2014/main" id="{0445A577-0675-1D4F-B0E6-BAD837B7519B}"/>
                  </a:ext>
                </a:extLst>
              </p:cNvPr>
              <p:cNvSpPr txBox="1"/>
              <p:nvPr/>
            </p:nvSpPr>
            <p:spPr>
              <a:xfrm>
                <a:off x="9283800" y="2302642"/>
                <a:ext cx="822327" cy="346249"/>
              </a:xfrm>
              <a:prstGeom prst="rect">
                <a:avLst/>
              </a:prstGeom>
              <a:noFill/>
            </p:spPr>
            <p:txBody>
              <a:bodyPr wrap="square" lIns="0" rtlCol="0">
                <a:spAutoFit/>
              </a:bodyPr>
              <a:lstStyle/>
              <a:p>
                <a:pPr algn="r">
                  <a:lnSpc>
                    <a:spcPct val="150000"/>
                  </a:lnSpc>
                </a:pPr>
                <a:r>
                  <a:rPr lang="en-US" sz="1200" dirty="0">
                    <a:solidFill>
                      <a:schemeClr val="bg1">
                        <a:lumMod val="50000"/>
                      </a:schemeClr>
                    </a:solidFill>
                    <a:latin typeface="Poppins ExtraLight" pitchFamily="2" charset="77"/>
                    <a:cs typeface="Poppins ExtraLight" pitchFamily="2" charset="77"/>
                  </a:rPr>
                  <a:t>Etiam vel</a:t>
                </a:r>
              </a:p>
            </p:txBody>
          </p:sp>
          <p:grpSp>
            <p:nvGrpSpPr>
              <p:cNvPr id="53" name="Grupo 52">
                <a:extLst>
                  <a:ext uri="{FF2B5EF4-FFF2-40B4-BE49-F238E27FC236}">
                    <a16:creationId xmlns:a16="http://schemas.microsoft.com/office/drawing/2014/main" id="{5E6A2016-2B46-604E-AD64-52619309FDF3}"/>
                  </a:ext>
                </a:extLst>
              </p:cNvPr>
              <p:cNvGrpSpPr/>
              <p:nvPr/>
            </p:nvGrpSpPr>
            <p:grpSpPr>
              <a:xfrm>
                <a:off x="6291862" y="2370442"/>
                <a:ext cx="3850172" cy="250452"/>
                <a:chOff x="6379891" y="2045367"/>
                <a:chExt cx="4256025" cy="411445"/>
              </a:xfrm>
            </p:grpSpPr>
            <p:sp>
              <p:nvSpPr>
                <p:cNvPr id="54" name="Rectángulo redondeado 53">
                  <a:extLst>
                    <a:ext uri="{FF2B5EF4-FFF2-40B4-BE49-F238E27FC236}">
                      <a16:creationId xmlns:a16="http://schemas.microsoft.com/office/drawing/2014/main" id="{4CA0EEAF-BE4A-AE4E-8593-F1EEED9EFE87}"/>
                    </a:ext>
                  </a:extLst>
                </p:cNvPr>
                <p:cNvSpPr/>
                <p:nvPr/>
              </p:nvSpPr>
              <p:spPr>
                <a:xfrm>
                  <a:off x="6379891" y="2045367"/>
                  <a:ext cx="4256025" cy="411445"/>
                </a:xfrm>
                <a:prstGeom prst="roundRect">
                  <a:avLst>
                    <a:gd name="adj" fmla="val 50000"/>
                  </a:avLst>
                </a:prstGeom>
                <a:noFill/>
                <a:ln w="6350">
                  <a:solidFill>
                    <a:srgbClr val="FFD1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ángulo redondeado 54">
                  <a:extLst>
                    <a:ext uri="{FF2B5EF4-FFF2-40B4-BE49-F238E27FC236}">
                      <a16:creationId xmlns:a16="http://schemas.microsoft.com/office/drawing/2014/main" id="{FD7F67A4-D554-AB4E-AFB3-0FC7A2BB579D}"/>
                    </a:ext>
                  </a:extLst>
                </p:cNvPr>
                <p:cNvSpPr/>
                <p:nvPr/>
              </p:nvSpPr>
              <p:spPr>
                <a:xfrm>
                  <a:off x="6410364" y="2079958"/>
                  <a:ext cx="2382907" cy="342262"/>
                </a:xfrm>
                <a:prstGeom prst="roundRect">
                  <a:avLst>
                    <a:gd name="adj" fmla="val 50000"/>
                  </a:avLst>
                </a:prstGeom>
                <a:solidFill>
                  <a:srgbClr val="FF9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7" name="Grupo 46">
              <a:extLst>
                <a:ext uri="{FF2B5EF4-FFF2-40B4-BE49-F238E27FC236}">
                  <a16:creationId xmlns:a16="http://schemas.microsoft.com/office/drawing/2014/main" id="{4E187BCE-210A-A042-9989-E86BA6F09891}"/>
                </a:ext>
              </a:extLst>
            </p:cNvPr>
            <p:cNvGrpSpPr/>
            <p:nvPr/>
          </p:nvGrpSpPr>
          <p:grpSpPr>
            <a:xfrm>
              <a:off x="6930136" y="5171153"/>
              <a:ext cx="3850172" cy="346249"/>
              <a:chOff x="6291862" y="2769173"/>
              <a:chExt cx="3850172" cy="346249"/>
            </a:xfrm>
          </p:grpSpPr>
          <p:sp>
            <p:nvSpPr>
              <p:cNvPr id="48" name="CuadroTexto 47">
                <a:extLst>
                  <a:ext uri="{FF2B5EF4-FFF2-40B4-BE49-F238E27FC236}">
                    <a16:creationId xmlns:a16="http://schemas.microsoft.com/office/drawing/2014/main" id="{954D0290-3C27-674A-93A1-5BBF84977E19}"/>
                  </a:ext>
                </a:extLst>
              </p:cNvPr>
              <p:cNvSpPr txBox="1"/>
              <p:nvPr/>
            </p:nvSpPr>
            <p:spPr>
              <a:xfrm>
                <a:off x="9283800" y="2769173"/>
                <a:ext cx="822327" cy="346249"/>
              </a:xfrm>
              <a:prstGeom prst="rect">
                <a:avLst/>
              </a:prstGeom>
              <a:noFill/>
            </p:spPr>
            <p:txBody>
              <a:bodyPr wrap="square" lIns="0" rtlCol="0">
                <a:spAutoFit/>
              </a:bodyPr>
              <a:lstStyle/>
              <a:p>
                <a:pPr algn="r">
                  <a:lnSpc>
                    <a:spcPct val="150000"/>
                  </a:lnSpc>
                </a:pPr>
                <a:r>
                  <a:rPr lang="en-US" sz="1200" dirty="0">
                    <a:solidFill>
                      <a:schemeClr val="bg1">
                        <a:lumMod val="50000"/>
                      </a:schemeClr>
                    </a:solidFill>
                    <a:latin typeface="Poppins ExtraLight" pitchFamily="2" charset="77"/>
                    <a:cs typeface="Poppins ExtraLight" pitchFamily="2" charset="77"/>
                  </a:rPr>
                  <a:t>Etiam vel</a:t>
                </a:r>
              </a:p>
            </p:txBody>
          </p:sp>
          <p:grpSp>
            <p:nvGrpSpPr>
              <p:cNvPr id="49" name="Grupo 48">
                <a:extLst>
                  <a:ext uri="{FF2B5EF4-FFF2-40B4-BE49-F238E27FC236}">
                    <a16:creationId xmlns:a16="http://schemas.microsoft.com/office/drawing/2014/main" id="{729BF29F-7CBE-424E-8A9A-AF5187FD72E6}"/>
                  </a:ext>
                </a:extLst>
              </p:cNvPr>
              <p:cNvGrpSpPr/>
              <p:nvPr/>
            </p:nvGrpSpPr>
            <p:grpSpPr>
              <a:xfrm>
                <a:off x="6291862" y="2836973"/>
                <a:ext cx="3850172" cy="250452"/>
                <a:chOff x="6379891" y="2045367"/>
                <a:chExt cx="4256025" cy="411445"/>
              </a:xfrm>
            </p:grpSpPr>
            <p:sp>
              <p:nvSpPr>
                <p:cNvPr id="50" name="Rectángulo redondeado 49">
                  <a:extLst>
                    <a:ext uri="{FF2B5EF4-FFF2-40B4-BE49-F238E27FC236}">
                      <a16:creationId xmlns:a16="http://schemas.microsoft.com/office/drawing/2014/main" id="{A12AC805-9619-524E-B6E2-87C196F5D455}"/>
                    </a:ext>
                  </a:extLst>
                </p:cNvPr>
                <p:cNvSpPr/>
                <p:nvPr/>
              </p:nvSpPr>
              <p:spPr>
                <a:xfrm>
                  <a:off x="6379891" y="2045367"/>
                  <a:ext cx="4256025" cy="411445"/>
                </a:xfrm>
                <a:prstGeom prst="roundRect">
                  <a:avLst>
                    <a:gd name="adj" fmla="val 50000"/>
                  </a:avLst>
                </a:prstGeom>
                <a:noFill/>
                <a:ln w="6350">
                  <a:solidFill>
                    <a:srgbClr val="FFD1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ángulo redondeado 50">
                  <a:extLst>
                    <a:ext uri="{FF2B5EF4-FFF2-40B4-BE49-F238E27FC236}">
                      <a16:creationId xmlns:a16="http://schemas.microsoft.com/office/drawing/2014/main" id="{B06C8FB3-B53D-BC4D-AF23-E39772C86D28}"/>
                    </a:ext>
                  </a:extLst>
                </p:cNvPr>
                <p:cNvSpPr/>
                <p:nvPr/>
              </p:nvSpPr>
              <p:spPr>
                <a:xfrm>
                  <a:off x="6410364" y="2079958"/>
                  <a:ext cx="2382907" cy="342262"/>
                </a:xfrm>
                <a:prstGeom prst="roundRect">
                  <a:avLst>
                    <a:gd name="adj" fmla="val 50000"/>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60" name="Elipse 59">
            <a:extLst>
              <a:ext uri="{FF2B5EF4-FFF2-40B4-BE49-F238E27FC236}">
                <a16:creationId xmlns:a16="http://schemas.microsoft.com/office/drawing/2014/main" id="{CA07F758-FAC9-F647-B219-F7B05BC85C3F}"/>
              </a:ext>
            </a:extLst>
          </p:cNvPr>
          <p:cNvSpPr/>
          <p:nvPr/>
        </p:nvSpPr>
        <p:spPr>
          <a:xfrm>
            <a:off x="7079019" y="1535386"/>
            <a:ext cx="79996" cy="79996"/>
          </a:xfrm>
          <a:prstGeom prst="ellipse">
            <a:avLst/>
          </a:prstGeom>
          <a:solidFill>
            <a:srgbClr val="07C6C7"/>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Elipse 60">
            <a:extLst>
              <a:ext uri="{FF2B5EF4-FFF2-40B4-BE49-F238E27FC236}">
                <a16:creationId xmlns:a16="http://schemas.microsoft.com/office/drawing/2014/main" id="{CC3BF8F6-E473-9448-85ED-659B7479BD17}"/>
              </a:ext>
            </a:extLst>
          </p:cNvPr>
          <p:cNvSpPr/>
          <p:nvPr/>
        </p:nvSpPr>
        <p:spPr>
          <a:xfrm>
            <a:off x="10986000" y="5774877"/>
            <a:ext cx="79996" cy="79996"/>
          </a:xfrm>
          <a:prstGeom prst="ellipse">
            <a:avLst/>
          </a:prstGeom>
          <a:noFill/>
          <a:ln w="12700">
            <a:solidFill>
              <a:srgbClr val="9E66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8242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FD35975-926D-B940-ACB4-9373EDD8508D}"/>
              </a:ext>
            </a:extLst>
          </p:cNvPr>
          <p:cNvSpPr>
            <a:spLocks noGrp="1"/>
          </p:cNvSpPr>
          <p:nvPr>
            <p:ph type="title"/>
          </p:nvPr>
        </p:nvSpPr>
        <p:spPr>
          <a:xfrm>
            <a:off x="2876903" y="3162401"/>
            <a:ext cx="6438194" cy="757130"/>
          </a:xfrm>
        </p:spPr>
        <p:txBody>
          <a:bodyPr/>
          <a:lstStyle/>
          <a:p>
            <a:r>
              <a:rPr lang="en-US" dirty="0"/>
              <a:t>Thank you!</a:t>
            </a:r>
          </a:p>
        </p:txBody>
      </p:sp>
    </p:spTree>
    <p:extLst>
      <p:ext uri="{BB962C8B-B14F-4D97-AF65-F5344CB8AC3E}">
        <p14:creationId xmlns:p14="http://schemas.microsoft.com/office/powerpoint/2010/main" val="324966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24DD91B2-96B8-A649-823B-B87C80D64928}"/>
              </a:ext>
            </a:extLst>
          </p:cNvPr>
          <p:cNvSpPr/>
          <p:nvPr/>
        </p:nvSpPr>
        <p:spPr>
          <a:xfrm>
            <a:off x="4276035" y="1621724"/>
            <a:ext cx="3611123" cy="2333055"/>
          </a:xfrm>
          <a:prstGeom prst="rect">
            <a:avLst/>
          </a:prstGeom>
          <a:solidFill>
            <a:srgbClr val="9E6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ángulo 8">
            <a:extLst>
              <a:ext uri="{FF2B5EF4-FFF2-40B4-BE49-F238E27FC236}">
                <a16:creationId xmlns:a16="http://schemas.microsoft.com/office/drawing/2014/main" id="{3B03E970-AC48-1A40-8EA8-7B1A99FCBDB0}"/>
              </a:ext>
            </a:extLst>
          </p:cNvPr>
          <p:cNvSpPr/>
          <p:nvPr/>
        </p:nvSpPr>
        <p:spPr>
          <a:xfrm>
            <a:off x="766763" y="1621724"/>
            <a:ext cx="3435423" cy="2219540"/>
          </a:xfrm>
          <a:prstGeom prst="rect">
            <a:avLst/>
          </a:prstGeom>
          <a:solidFill>
            <a:srgbClr val="FFBD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ángulo 14">
            <a:extLst>
              <a:ext uri="{FF2B5EF4-FFF2-40B4-BE49-F238E27FC236}">
                <a16:creationId xmlns:a16="http://schemas.microsoft.com/office/drawing/2014/main" id="{0C56EF3D-C565-4A46-88B6-93F6F06CCC83}"/>
              </a:ext>
            </a:extLst>
          </p:cNvPr>
          <p:cNvSpPr/>
          <p:nvPr/>
        </p:nvSpPr>
        <p:spPr>
          <a:xfrm>
            <a:off x="7948468" y="1621724"/>
            <a:ext cx="3435423" cy="2219540"/>
          </a:xfrm>
          <a:prstGeom prst="rect">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ángulo 17">
            <a:extLst>
              <a:ext uri="{FF2B5EF4-FFF2-40B4-BE49-F238E27FC236}">
                <a16:creationId xmlns:a16="http://schemas.microsoft.com/office/drawing/2014/main" id="{F349C09C-2513-AB41-8F21-F8DDB7CE79E1}"/>
              </a:ext>
            </a:extLst>
          </p:cNvPr>
          <p:cNvSpPr/>
          <p:nvPr/>
        </p:nvSpPr>
        <p:spPr>
          <a:xfrm>
            <a:off x="766763" y="3895530"/>
            <a:ext cx="3435423" cy="2219540"/>
          </a:xfrm>
          <a:prstGeom prst="rect">
            <a:avLst/>
          </a:prstGeom>
          <a:solidFill>
            <a:srgbClr val="FF9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ángulo 19">
            <a:extLst>
              <a:ext uri="{FF2B5EF4-FFF2-40B4-BE49-F238E27FC236}">
                <a16:creationId xmlns:a16="http://schemas.microsoft.com/office/drawing/2014/main" id="{3431EA6E-68B2-534E-89A5-967F93899B0D}"/>
              </a:ext>
            </a:extLst>
          </p:cNvPr>
          <p:cNvSpPr/>
          <p:nvPr/>
        </p:nvSpPr>
        <p:spPr>
          <a:xfrm>
            <a:off x="7948468" y="3895530"/>
            <a:ext cx="3435423" cy="2219540"/>
          </a:xfrm>
          <a:prstGeom prst="rect">
            <a:avLst/>
          </a:prstGeom>
          <a:solidFill>
            <a:srgbClr val="FF6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ángulo redondeado 18">
            <a:extLst>
              <a:ext uri="{FF2B5EF4-FFF2-40B4-BE49-F238E27FC236}">
                <a16:creationId xmlns:a16="http://schemas.microsoft.com/office/drawing/2014/main" id="{E680DCCC-DB7C-3B49-B81F-AF4E466B0E9B}"/>
              </a:ext>
            </a:extLst>
          </p:cNvPr>
          <p:cNvSpPr/>
          <p:nvPr/>
        </p:nvSpPr>
        <p:spPr>
          <a:xfrm>
            <a:off x="3944844" y="3628849"/>
            <a:ext cx="4260967" cy="2752901"/>
          </a:xfrm>
          <a:prstGeom prst="roundRect">
            <a:avLst>
              <a:gd name="adj" fmla="val 6052"/>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CuadroTexto 22">
            <a:extLst>
              <a:ext uri="{FF2B5EF4-FFF2-40B4-BE49-F238E27FC236}">
                <a16:creationId xmlns:a16="http://schemas.microsoft.com/office/drawing/2014/main" id="{2C8FB8C7-0D1F-C248-A8CC-58C8B24FF902}"/>
              </a:ext>
            </a:extLst>
          </p:cNvPr>
          <p:cNvSpPr txBox="1"/>
          <p:nvPr/>
        </p:nvSpPr>
        <p:spPr>
          <a:xfrm>
            <a:off x="1043103" y="1878073"/>
            <a:ext cx="1904693" cy="403334"/>
          </a:xfrm>
          <a:prstGeom prst="rect">
            <a:avLst/>
          </a:prstGeom>
          <a:noFill/>
        </p:spPr>
        <p:txBody>
          <a:bodyPr wrap="square" lIns="0" rtlCol="0">
            <a:spAutoFit/>
          </a:bodyPr>
          <a:lstStyle/>
          <a:p>
            <a:pPr>
              <a:lnSpc>
                <a:spcPct val="150000"/>
              </a:lnSpc>
            </a:pPr>
            <a:r>
              <a:rPr lang="en-US" sz="1600" dirty="0">
                <a:solidFill>
                  <a:schemeClr val="bg1"/>
                </a:solidFill>
                <a:latin typeface="Capriola" panose="02010603030502060004" pitchFamily="2" charset="77"/>
                <a:cs typeface="Poppins ExtraLight" pitchFamily="2" charset="77"/>
              </a:rPr>
              <a:t>Lorem Ipsum</a:t>
            </a:r>
          </a:p>
        </p:txBody>
      </p:sp>
      <p:sp>
        <p:nvSpPr>
          <p:cNvPr id="25" name="CuadroTexto 24">
            <a:extLst>
              <a:ext uri="{FF2B5EF4-FFF2-40B4-BE49-F238E27FC236}">
                <a16:creationId xmlns:a16="http://schemas.microsoft.com/office/drawing/2014/main" id="{E31F1663-38E5-DB4F-AA54-B21F31B58B85}"/>
              </a:ext>
            </a:extLst>
          </p:cNvPr>
          <p:cNvSpPr txBox="1"/>
          <p:nvPr/>
        </p:nvSpPr>
        <p:spPr>
          <a:xfrm>
            <a:off x="1043103" y="2340772"/>
            <a:ext cx="2893860" cy="1119966"/>
          </a:xfrm>
          <a:prstGeom prst="rect">
            <a:avLst/>
          </a:prstGeom>
          <a:noFill/>
        </p:spPr>
        <p:txBody>
          <a:bodyPr wrap="square" lIns="0" rtlCol="0">
            <a:spAutoFit/>
          </a:bodyPr>
          <a:lstStyle/>
          <a:p>
            <a:pPr>
              <a:lnSpc>
                <a:spcPct val="150000"/>
              </a:lnSpc>
            </a:pPr>
            <a:r>
              <a:rPr lang="en-US" sz="1200" dirty="0">
                <a:solidFill>
                  <a:schemeClr val="bg1"/>
                </a:solidFill>
                <a:latin typeface="Poppins ExtraLight" pitchFamily="2" charset="77"/>
                <a:cs typeface="Poppins ExtraLight" pitchFamily="2" charset="77"/>
              </a:rPr>
              <a:t>Etiam vel euismod libero. Nunc et leo. Etiam tincidunt ante eu lacus fermentum, vel tincidunt mi eleifend. Integer ligula augue, tincidunt.</a:t>
            </a:r>
          </a:p>
        </p:txBody>
      </p:sp>
      <p:sp>
        <p:nvSpPr>
          <p:cNvPr id="26" name="Rectángulo redondeado 25">
            <a:extLst>
              <a:ext uri="{FF2B5EF4-FFF2-40B4-BE49-F238E27FC236}">
                <a16:creationId xmlns:a16="http://schemas.microsoft.com/office/drawing/2014/main" id="{12E26833-2934-244A-A7C7-7138940F1414}"/>
              </a:ext>
            </a:extLst>
          </p:cNvPr>
          <p:cNvSpPr/>
          <p:nvPr/>
        </p:nvSpPr>
        <p:spPr>
          <a:xfrm>
            <a:off x="3939406" y="1751922"/>
            <a:ext cx="692071" cy="218037"/>
          </a:xfrm>
          <a:prstGeom prst="roundRect">
            <a:avLst>
              <a:gd name="adj" fmla="val 50000"/>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8" name="CuadroTexto 27">
            <a:extLst>
              <a:ext uri="{FF2B5EF4-FFF2-40B4-BE49-F238E27FC236}">
                <a16:creationId xmlns:a16="http://schemas.microsoft.com/office/drawing/2014/main" id="{1943E2A1-3BEB-4344-8993-90FB1DF0326A}"/>
              </a:ext>
            </a:extLst>
          </p:cNvPr>
          <p:cNvSpPr txBox="1"/>
          <p:nvPr/>
        </p:nvSpPr>
        <p:spPr>
          <a:xfrm>
            <a:off x="4730764" y="1878073"/>
            <a:ext cx="1904693" cy="403334"/>
          </a:xfrm>
          <a:prstGeom prst="rect">
            <a:avLst/>
          </a:prstGeom>
          <a:noFill/>
        </p:spPr>
        <p:txBody>
          <a:bodyPr wrap="square" lIns="0" rtlCol="0">
            <a:spAutoFit/>
          </a:bodyPr>
          <a:lstStyle/>
          <a:p>
            <a:pPr>
              <a:lnSpc>
                <a:spcPct val="150000"/>
              </a:lnSpc>
            </a:pPr>
            <a:r>
              <a:rPr lang="en-US" sz="1600" dirty="0">
                <a:solidFill>
                  <a:schemeClr val="bg1"/>
                </a:solidFill>
                <a:latin typeface="Capriola" panose="02010603030502060004" pitchFamily="2" charset="77"/>
                <a:cs typeface="Poppins ExtraLight" pitchFamily="2" charset="77"/>
              </a:rPr>
              <a:t>Lorem Ipsum</a:t>
            </a:r>
          </a:p>
        </p:txBody>
      </p:sp>
      <p:sp>
        <p:nvSpPr>
          <p:cNvPr id="29" name="CuadroTexto 28">
            <a:extLst>
              <a:ext uri="{FF2B5EF4-FFF2-40B4-BE49-F238E27FC236}">
                <a16:creationId xmlns:a16="http://schemas.microsoft.com/office/drawing/2014/main" id="{32F37E82-E612-1648-8705-C15DDEA814AA}"/>
              </a:ext>
            </a:extLst>
          </p:cNvPr>
          <p:cNvSpPr txBox="1"/>
          <p:nvPr/>
        </p:nvSpPr>
        <p:spPr>
          <a:xfrm>
            <a:off x="4730764" y="2340772"/>
            <a:ext cx="2893860" cy="1119966"/>
          </a:xfrm>
          <a:prstGeom prst="rect">
            <a:avLst/>
          </a:prstGeom>
          <a:noFill/>
        </p:spPr>
        <p:txBody>
          <a:bodyPr wrap="square" lIns="0" rtlCol="0">
            <a:spAutoFit/>
          </a:bodyPr>
          <a:lstStyle/>
          <a:p>
            <a:pPr>
              <a:lnSpc>
                <a:spcPct val="150000"/>
              </a:lnSpc>
            </a:pPr>
            <a:r>
              <a:rPr lang="en-US" sz="1200" dirty="0">
                <a:solidFill>
                  <a:schemeClr val="bg1"/>
                </a:solidFill>
                <a:latin typeface="Poppins ExtraLight" pitchFamily="2" charset="77"/>
                <a:cs typeface="Poppins ExtraLight" pitchFamily="2" charset="77"/>
              </a:rPr>
              <a:t>Etiam vel euismod libero. Nunc et leo. Etiam tincidunt ante eu lacus fermentum, vel tincidunt mi eleifend. Integer ligula augue, tincidunt.</a:t>
            </a:r>
          </a:p>
        </p:txBody>
      </p:sp>
      <p:sp>
        <p:nvSpPr>
          <p:cNvPr id="30" name="Rectángulo redondeado 29">
            <a:extLst>
              <a:ext uri="{FF2B5EF4-FFF2-40B4-BE49-F238E27FC236}">
                <a16:creationId xmlns:a16="http://schemas.microsoft.com/office/drawing/2014/main" id="{BE7ED0B4-380E-AF4E-AC78-411B0067CE4C}"/>
              </a:ext>
            </a:extLst>
          </p:cNvPr>
          <p:cNvSpPr/>
          <p:nvPr/>
        </p:nvSpPr>
        <p:spPr>
          <a:xfrm>
            <a:off x="7539032" y="1751922"/>
            <a:ext cx="692071" cy="218037"/>
          </a:xfrm>
          <a:prstGeom prst="roundRect">
            <a:avLst>
              <a:gd name="adj" fmla="val 50000"/>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1" name="CuadroTexto 30">
            <a:extLst>
              <a:ext uri="{FF2B5EF4-FFF2-40B4-BE49-F238E27FC236}">
                <a16:creationId xmlns:a16="http://schemas.microsoft.com/office/drawing/2014/main" id="{0C660D1C-4EF1-104F-95D4-5DC80D55AEA6}"/>
              </a:ext>
            </a:extLst>
          </p:cNvPr>
          <p:cNvSpPr txBox="1"/>
          <p:nvPr/>
        </p:nvSpPr>
        <p:spPr>
          <a:xfrm>
            <a:off x="8332495" y="1878073"/>
            <a:ext cx="1904693" cy="403334"/>
          </a:xfrm>
          <a:prstGeom prst="rect">
            <a:avLst/>
          </a:prstGeom>
          <a:noFill/>
        </p:spPr>
        <p:txBody>
          <a:bodyPr wrap="square" lIns="0" rtlCol="0">
            <a:spAutoFit/>
          </a:bodyPr>
          <a:lstStyle/>
          <a:p>
            <a:pPr>
              <a:lnSpc>
                <a:spcPct val="150000"/>
              </a:lnSpc>
            </a:pPr>
            <a:r>
              <a:rPr lang="en-US" sz="1600" dirty="0">
                <a:solidFill>
                  <a:schemeClr val="bg1"/>
                </a:solidFill>
                <a:latin typeface="Capriola" panose="02010603030502060004" pitchFamily="2" charset="77"/>
                <a:cs typeface="Poppins ExtraLight" pitchFamily="2" charset="77"/>
              </a:rPr>
              <a:t>Lorem Ipsum</a:t>
            </a:r>
          </a:p>
        </p:txBody>
      </p:sp>
      <p:sp>
        <p:nvSpPr>
          <p:cNvPr id="32" name="CuadroTexto 31">
            <a:extLst>
              <a:ext uri="{FF2B5EF4-FFF2-40B4-BE49-F238E27FC236}">
                <a16:creationId xmlns:a16="http://schemas.microsoft.com/office/drawing/2014/main" id="{CBFA4C98-DE57-C14B-8E4B-5C4B2A0D9678}"/>
              </a:ext>
            </a:extLst>
          </p:cNvPr>
          <p:cNvSpPr txBox="1"/>
          <p:nvPr/>
        </p:nvSpPr>
        <p:spPr>
          <a:xfrm>
            <a:off x="8332495" y="2340772"/>
            <a:ext cx="2893860" cy="1119966"/>
          </a:xfrm>
          <a:prstGeom prst="rect">
            <a:avLst/>
          </a:prstGeom>
          <a:noFill/>
        </p:spPr>
        <p:txBody>
          <a:bodyPr wrap="square" lIns="0" rtlCol="0">
            <a:spAutoFit/>
          </a:bodyPr>
          <a:lstStyle/>
          <a:p>
            <a:pPr>
              <a:lnSpc>
                <a:spcPct val="150000"/>
              </a:lnSpc>
            </a:pPr>
            <a:r>
              <a:rPr lang="en-US" sz="1200" dirty="0">
                <a:solidFill>
                  <a:schemeClr val="bg1"/>
                </a:solidFill>
                <a:latin typeface="Poppins ExtraLight" pitchFamily="2" charset="77"/>
                <a:cs typeface="Poppins ExtraLight" pitchFamily="2" charset="77"/>
              </a:rPr>
              <a:t>Etiam vel euismod libero. Nunc et leo. Etiam tincidunt ante eu lacus fermentum, vel tincidunt mi eleifend. Integer ligula augue, tincidunt.</a:t>
            </a:r>
          </a:p>
        </p:txBody>
      </p:sp>
      <p:sp>
        <p:nvSpPr>
          <p:cNvPr id="33" name="CuadroTexto 32">
            <a:extLst>
              <a:ext uri="{FF2B5EF4-FFF2-40B4-BE49-F238E27FC236}">
                <a16:creationId xmlns:a16="http://schemas.microsoft.com/office/drawing/2014/main" id="{E17833FB-640C-D94B-AFDC-13C154B90403}"/>
              </a:ext>
            </a:extLst>
          </p:cNvPr>
          <p:cNvSpPr txBox="1"/>
          <p:nvPr/>
        </p:nvSpPr>
        <p:spPr>
          <a:xfrm>
            <a:off x="1043103" y="4201794"/>
            <a:ext cx="1904693" cy="403334"/>
          </a:xfrm>
          <a:prstGeom prst="rect">
            <a:avLst/>
          </a:prstGeom>
          <a:noFill/>
        </p:spPr>
        <p:txBody>
          <a:bodyPr wrap="square" lIns="0" rtlCol="0">
            <a:spAutoFit/>
          </a:bodyPr>
          <a:lstStyle/>
          <a:p>
            <a:pPr>
              <a:lnSpc>
                <a:spcPct val="150000"/>
              </a:lnSpc>
            </a:pPr>
            <a:r>
              <a:rPr lang="en-US" sz="1600" dirty="0">
                <a:solidFill>
                  <a:schemeClr val="bg1"/>
                </a:solidFill>
                <a:latin typeface="Capriola" panose="02010603030502060004" pitchFamily="2" charset="77"/>
                <a:cs typeface="Poppins ExtraLight" pitchFamily="2" charset="77"/>
              </a:rPr>
              <a:t>Lorem Ipsum</a:t>
            </a:r>
          </a:p>
        </p:txBody>
      </p:sp>
      <p:sp>
        <p:nvSpPr>
          <p:cNvPr id="34" name="CuadroTexto 33">
            <a:extLst>
              <a:ext uri="{FF2B5EF4-FFF2-40B4-BE49-F238E27FC236}">
                <a16:creationId xmlns:a16="http://schemas.microsoft.com/office/drawing/2014/main" id="{0CD9A9EC-971E-6F45-BAE6-E7C6FBCE08D2}"/>
              </a:ext>
            </a:extLst>
          </p:cNvPr>
          <p:cNvSpPr txBox="1"/>
          <p:nvPr/>
        </p:nvSpPr>
        <p:spPr>
          <a:xfrm>
            <a:off x="1043103" y="4664493"/>
            <a:ext cx="2893860" cy="1119966"/>
          </a:xfrm>
          <a:prstGeom prst="rect">
            <a:avLst/>
          </a:prstGeom>
          <a:noFill/>
        </p:spPr>
        <p:txBody>
          <a:bodyPr wrap="square" lIns="0" rtlCol="0">
            <a:spAutoFit/>
          </a:bodyPr>
          <a:lstStyle/>
          <a:p>
            <a:pPr>
              <a:lnSpc>
                <a:spcPct val="150000"/>
              </a:lnSpc>
            </a:pPr>
            <a:r>
              <a:rPr lang="en-US" sz="1200" dirty="0">
                <a:solidFill>
                  <a:schemeClr val="bg1"/>
                </a:solidFill>
                <a:latin typeface="Poppins ExtraLight" pitchFamily="2" charset="77"/>
                <a:cs typeface="Poppins ExtraLight" pitchFamily="2" charset="77"/>
              </a:rPr>
              <a:t>Etiam vel euismod libero. Nunc et leo. Etiam tincidunt ante eu lacus fermentum, vel tincidunt mi eleifend. Integer ligula augue, tincidunt.</a:t>
            </a:r>
          </a:p>
        </p:txBody>
      </p:sp>
      <p:sp>
        <p:nvSpPr>
          <p:cNvPr id="37" name="CuadroTexto 36">
            <a:extLst>
              <a:ext uri="{FF2B5EF4-FFF2-40B4-BE49-F238E27FC236}">
                <a16:creationId xmlns:a16="http://schemas.microsoft.com/office/drawing/2014/main" id="{EC1642B7-43C0-5B48-AD59-DDAD3845BFFA}"/>
              </a:ext>
            </a:extLst>
          </p:cNvPr>
          <p:cNvSpPr txBox="1"/>
          <p:nvPr/>
        </p:nvSpPr>
        <p:spPr>
          <a:xfrm>
            <a:off x="8332495" y="4201794"/>
            <a:ext cx="1904693" cy="403334"/>
          </a:xfrm>
          <a:prstGeom prst="rect">
            <a:avLst/>
          </a:prstGeom>
          <a:noFill/>
        </p:spPr>
        <p:txBody>
          <a:bodyPr wrap="square" lIns="0" rtlCol="0">
            <a:spAutoFit/>
          </a:bodyPr>
          <a:lstStyle/>
          <a:p>
            <a:pPr>
              <a:lnSpc>
                <a:spcPct val="150000"/>
              </a:lnSpc>
            </a:pPr>
            <a:r>
              <a:rPr lang="en-US" sz="1600" dirty="0">
                <a:solidFill>
                  <a:schemeClr val="bg1"/>
                </a:solidFill>
                <a:latin typeface="Capriola" panose="02010603030502060004" pitchFamily="2" charset="77"/>
                <a:cs typeface="Poppins ExtraLight" pitchFamily="2" charset="77"/>
              </a:rPr>
              <a:t>Lorem Ipsum</a:t>
            </a:r>
          </a:p>
        </p:txBody>
      </p:sp>
      <p:sp>
        <p:nvSpPr>
          <p:cNvPr id="38" name="CuadroTexto 37">
            <a:extLst>
              <a:ext uri="{FF2B5EF4-FFF2-40B4-BE49-F238E27FC236}">
                <a16:creationId xmlns:a16="http://schemas.microsoft.com/office/drawing/2014/main" id="{FB08EEA9-54A2-EE49-9C1F-BC3D599D40F4}"/>
              </a:ext>
            </a:extLst>
          </p:cNvPr>
          <p:cNvSpPr txBox="1"/>
          <p:nvPr/>
        </p:nvSpPr>
        <p:spPr>
          <a:xfrm>
            <a:off x="8332495" y="4664493"/>
            <a:ext cx="2893860" cy="1119966"/>
          </a:xfrm>
          <a:prstGeom prst="rect">
            <a:avLst/>
          </a:prstGeom>
          <a:noFill/>
        </p:spPr>
        <p:txBody>
          <a:bodyPr wrap="square" lIns="0" rtlCol="0">
            <a:spAutoFit/>
          </a:bodyPr>
          <a:lstStyle/>
          <a:p>
            <a:pPr>
              <a:lnSpc>
                <a:spcPct val="150000"/>
              </a:lnSpc>
            </a:pPr>
            <a:r>
              <a:rPr lang="en-US" sz="1200" dirty="0">
                <a:solidFill>
                  <a:schemeClr val="bg1"/>
                </a:solidFill>
                <a:latin typeface="Poppins ExtraLight" pitchFamily="2" charset="77"/>
                <a:cs typeface="Poppins ExtraLight" pitchFamily="2" charset="77"/>
              </a:rPr>
              <a:t>Etiam vel euismod libero. Nunc et leo. Etiam tincidunt ante eu lacus fermentum, vel tincidunt mi eleifend. Integer ligula augue, tincidunt.</a:t>
            </a:r>
          </a:p>
        </p:txBody>
      </p:sp>
      <p:sp>
        <p:nvSpPr>
          <p:cNvPr id="41" name="CuadroTexto 40">
            <a:extLst>
              <a:ext uri="{FF2B5EF4-FFF2-40B4-BE49-F238E27FC236}">
                <a16:creationId xmlns:a16="http://schemas.microsoft.com/office/drawing/2014/main" id="{12EE041E-F2CE-D743-A014-85CA29A75C8A}"/>
              </a:ext>
            </a:extLst>
          </p:cNvPr>
          <p:cNvSpPr txBox="1"/>
          <p:nvPr/>
        </p:nvSpPr>
        <p:spPr>
          <a:xfrm>
            <a:off x="4320199" y="4002297"/>
            <a:ext cx="1904693" cy="442741"/>
          </a:xfrm>
          <a:prstGeom prst="rect">
            <a:avLst/>
          </a:prstGeom>
          <a:noFill/>
        </p:spPr>
        <p:txBody>
          <a:bodyPr wrap="square" lIns="0" rtlCol="0">
            <a:spAutoFit/>
          </a:bodyPr>
          <a:lstStyle/>
          <a:p>
            <a:pPr>
              <a:lnSpc>
                <a:spcPct val="150000"/>
              </a:lnSpc>
            </a:pPr>
            <a:r>
              <a:rPr lang="en-US" dirty="0">
                <a:solidFill>
                  <a:srgbClr val="07C6C7"/>
                </a:solidFill>
                <a:latin typeface="Capriola" panose="02010603030502060004" pitchFamily="2" charset="77"/>
                <a:cs typeface="Poppins ExtraLight" pitchFamily="2" charset="77"/>
              </a:rPr>
              <a:t>Lorem Ipsum</a:t>
            </a:r>
          </a:p>
        </p:txBody>
      </p:sp>
      <p:sp>
        <p:nvSpPr>
          <p:cNvPr id="42" name="CuadroTexto 41">
            <a:extLst>
              <a:ext uri="{FF2B5EF4-FFF2-40B4-BE49-F238E27FC236}">
                <a16:creationId xmlns:a16="http://schemas.microsoft.com/office/drawing/2014/main" id="{F6FE0674-2020-BE44-B506-A8D90A3C7561}"/>
              </a:ext>
            </a:extLst>
          </p:cNvPr>
          <p:cNvSpPr txBox="1"/>
          <p:nvPr/>
        </p:nvSpPr>
        <p:spPr>
          <a:xfrm>
            <a:off x="4320199" y="4718337"/>
            <a:ext cx="3885284" cy="1291987"/>
          </a:xfrm>
          <a:prstGeom prst="rect">
            <a:avLst/>
          </a:prstGeom>
          <a:noFill/>
        </p:spPr>
        <p:txBody>
          <a:bodyPr wrap="square" lIns="0" rtlCol="0">
            <a:spAutoFit/>
          </a:bodyPr>
          <a:lstStyle/>
          <a:p>
            <a:pPr>
              <a:lnSpc>
                <a:spcPct val="150000"/>
              </a:lnSpc>
            </a:pPr>
            <a:r>
              <a:rPr lang="en-US" sz="1400" dirty="0">
                <a:solidFill>
                  <a:srgbClr val="07C6C7"/>
                </a:solidFill>
                <a:latin typeface="Poppins ExtraLight" pitchFamily="2" charset="77"/>
                <a:cs typeface="Poppins ExtraLight" pitchFamily="2" charset="77"/>
              </a:rPr>
              <a:t>Etiam vel euismod libero. Nunc et leo. </a:t>
            </a:r>
            <a:br>
              <a:rPr lang="en-US" sz="1400" dirty="0">
                <a:solidFill>
                  <a:srgbClr val="07C6C7"/>
                </a:solidFill>
                <a:latin typeface="Poppins ExtraLight" pitchFamily="2" charset="77"/>
                <a:cs typeface="Poppins ExtraLight" pitchFamily="2" charset="77"/>
              </a:rPr>
            </a:br>
            <a:r>
              <a:rPr lang="en-US" sz="1400" dirty="0">
                <a:solidFill>
                  <a:srgbClr val="07C6C7"/>
                </a:solidFill>
                <a:latin typeface="Poppins ExtraLight" pitchFamily="2" charset="77"/>
                <a:cs typeface="Poppins ExtraLight" pitchFamily="2" charset="77"/>
              </a:rPr>
              <a:t>Etiam tincidunt ante eu lacus fermentum, </a:t>
            </a:r>
            <a:br>
              <a:rPr lang="en-US" sz="1400" dirty="0">
                <a:solidFill>
                  <a:srgbClr val="07C6C7"/>
                </a:solidFill>
                <a:latin typeface="Poppins ExtraLight" pitchFamily="2" charset="77"/>
                <a:cs typeface="Poppins ExtraLight" pitchFamily="2" charset="77"/>
              </a:rPr>
            </a:br>
            <a:r>
              <a:rPr lang="en-US" sz="1400" dirty="0">
                <a:solidFill>
                  <a:srgbClr val="07C6C7"/>
                </a:solidFill>
                <a:latin typeface="Poppins ExtraLight" pitchFamily="2" charset="77"/>
                <a:cs typeface="Poppins ExtraLight" pitchFamily="2" charset="77"/>
              </a:rPr>
              <a:t>vel tincidunt mi eleifend. Integer ligula </a:t>
            </a:r>
            <a:br>
              <a:rPr lang="en-US" sz="1400" dirty="0">
                <a:solidFill>
                  <a:srgbClr val="07C6C7"/>
                </a:solidFill>
                <a:latin typeface="Poppins ExtraLight" pitchFamily="2" charset="77"/>
                <a:cs typeface="Poppins ExtraLight" pitchFamily="2" charset="77"/>
              </a:rPr>
            </a:br>
            <a:r>
              <a:rPr lang="en-US" sz="1400" dirty="0">
                <a:solidFill>
                  <a:srgbClr val="07C6C7"/>
                </a:solidFill>
                <a:latin typeface="Poppins ExtraLight" pitchFamily="2" charset="77"/>
                <a:cs typeface="Poppins ExtraLight" pitchFamily="2" charset="77"/>
              </a:rPr>
              <a:t>augue, tincidunt.</a:t>
            </a:r>
          </a:p>
        </p:txBody>
      </p:sp>
      <p:sp>
        <p:nvSpPr>
          <p:cNvPr id="44" name="Elipse 43">
            <a:extLst>
              <a:ext uri="{FF2B5EF4-FFF2-40B4-BE49-F238E27FC236}">
                <a16:creationId xmlns:a16="http://schemas.microsoft.com/office/drawing/2014/main" id="{7F3CEFF4-9086-7F48-AE85-BEE1E1853D9E}"/>
              </a:ext>
            </a:extLst>
          </p:cNvPr>
          <p:cNvSpPr/>
          <p:nvPr/>
        </p:nvSpPr>
        <p:spPr>
          <a:xfrm>
            <a:off x="7433676" y="4000813"/>
            <a:ext cx="76104" cy="76104"/>
          </a:xfrm>
          <a:prstGeom prst="ellipse">
            <a:avLst/>
          </a:prstGeom>
          <a:solidFill>
            <a:srgbClr val="FF617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Elipse 44">
            <a:extLst>
              <a:ext uri="{FF2B5EF4-FFF2-40B4-BE49-F238E27FC236}">
                <a16:creationId xmlns:a16="http://schemas.microsoft.com/office/drawing/2014/main" id="{D326553E-F812-0C4E-851D-DDD6826BCED0}"/>
              </a:ext>
            </a:extLst>
          </p:cNvPr>
          <p:cNvSpPr/>
          <p:nvPr/>
        </p:nvSpPr>
        <p:spPr>
          <a:xfrm>
            <a:off x="7605899" y="5967225"/>
            <a:ext cx="107765" cy="107765"/>
          </a:xfrm>
          <a:prstGeom prst="ellipse">
            <a:avLst/>
          </a:prstGeom>
          <a:solidFill>
            <a:srgbClr val="9E66B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Elipse 45">
            <a:extLst>
              <a:ext uri="{FF2B5EF4-FFF2-40B4-BE49-F238E27FC236}">
                <a16:creationId xmlns:a16="http://schemas.microsoft.com/office/drawing/2014/main" id="{68F4CACF-1212-6447-A171-02E614DC7D71}"/>
              </a:ext>
            </a:extLst>
          </p:cNvPr>
          <p:cNvSpPr/>
          <p:nvPr/>
        </p:nvSpPr>
        <p:spPr>
          <a:xfrm>
            <a:off x="5886311" y="3883488"/>
            <a:ext cx="107765" cy="107765"/>
          </a:xfrm>
          <a:prstGeom prst="ellipse">
            <a:avLst/>
          </a:prstGeom>
          <a:noFill/>
          <a:ln w="12700">
            <a:solidFill>
              <a:srgbClr val="FFBD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Elipse 47">
            <a:extLst>
              <a:ext uri="{FF2B5EF4-FFF2-40B4-BE49-F238E27FC236}">
                <a16:creationId xmlns:a16="http://schemas.microsoft.com/office/drawing/2014/main" id="{F99C6691-9895-C74D-8B53-7CC5258AD02B}"/>
              </a:ext>
            </a:extLst>
          </p:cNvPr>
          <p:cNvSpPr/>
          <p:nvPr/>
        </p:nvSpPr>
        <p:spPr>
          <a:xfrm>
            <a:off x="11185517" y="6381750"/>
            <a:ext cx="192706" cy="192704"/>
          </a:xfrm>
          <a:prstGeom prst="ellipse">
            <a:avLst/>
          </a:prstGeom>
          <a:noFill/>
          <a:ln w="6350">
            <a:solidFill>
              <a:srgbClr val="07C6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9" name="Gráfico 43">
            <a:extLst>
              <a:ext uri="{FF2B5EF4-FFF2-40B4-BE49-F238E27FC236}">
                <a16:creationId xmlns:a16="http://schemas.microsoft.com/office/drawing/2014/main" id="{40E2B4E4-59AF-7348-A6CD-CFBFDCEDF691}"/>
              </a:ext>
            </a:extLst>
          </p:cNvPr>
          <p:cNvSpPr/>
          <p:nvPr/>
        </p:nvSpPr>
        <p:spPr>
          <a:xfrm>
            <a:off x="11489633" y="6448260"/>
            <a:ext cx="702367" cy="67775"/>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50" name="Rectangle 50">
            <a:extLst>
              <a:ext uri="{FF2B5EF4-FFF2-40B4-BE49-F238E27FC236}">
                <a16:creationId xmlns:a16="http://schemas.microsoft.com/office/drawing/2014/main" id="{9A15845D-91C1-8B48-B285-E2A5BA594437}"/>
              </a:ext>
            </a:extLst>
          </p:cNvPr>
          <p:cNvSpPr/>
          <p:nvPr/>
        </p:nvSpPr>
        <p:spPr>
          <a:xfrm>
            <a:off x="11113394" y="6381750"/>
            <a:ext cx="336951" cy="200055"/>
          </a:xfrm>
          <a:prstGeom prst="rect">
            <a:avLst/>
          </a:prstGeom>
          <a:noFill/>
        </p:spPr>
        <p:txBody>
          <a:bodyPr wrap="square" lIns="0" rIns="0" rtlCol="0" anchor="b">
            <a:spAutoFit/>
          </a:bodyPr>
          <a:lstStyle/>
          <a:p>
            <a:pPr lvl="0" algn="ctr"/>
            <a:fld id="{596598F4-CE25-B64B-A4D0-D604BCBD6AC8}" type="slidenum">
              <a:rPr lang="en-US" sz="700" smtClean="0">
                <a:solidFill>
                  <a:srgbClr val="9E66B5"/>
                </a:solidFill>
                <a:latin typeface="Poppins" pitchFamily="2" charset="77"/>
                <a:ea typeface="Source Sans Pro SemiBold" panose="020B0503030403020204" pitchFamily="34" charset="0"/>
                <a:cs typeface="Poppins" pitchFamily="2" charset="77"/>
              </a:rPr>
              <a:pPr lvl="0" algn="ctr"/>
              <a:t>4</a:t>
            </a:fld>
            <a:endParaRPr lang="en-US" sz="700" dirty="0">
              <a:solidFill>
                <a:srgbClr val="9E66B5"/>
              </a:solidFill>
              <a:latin typeface="Poppins" pitchFamily="2" charset="77"/>
              <a:ea typeface="Source Sans Pro SemiBold" panose="020B0503030403020204" pitchFamily="34" charset="0"/>
              <a:cs typeface="Poppins" pitchFamily="2" charset="77"/>
            </a:endParaRPr>
          </a:p>
        </p:txBody>
      </p:sp>
      <p:sp>
        <p:nvSpPr>
          <p:cNvPr id="53" name="Gráfico 43">
            <a:extLst>
              <a:ext uri="{FF2B5EF4-FFF2-40B4-BE49-F238E27FC236}">
                <a16:creationId xmlns:a16="http://schemas.microsoft.com/office/drawing/2014/main" id="{FBC1E8EE-7DF7-8249-8338-809AE88056A8}"/>
              </a:ext>
            </a:extLst>
          </p:cNvPr>
          <p:cNvSpPr/>
          <p:nvPr/>
        </p:nvSpPr>
        <p:spPr>
          <a:xfrm>
            <a:off x="4320188" y="4547637"/>
            <a:ext cx="805669" cy="77743"/>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 name="connsiteX0" fmla="*/ 0 w 1532485"/>
              <a:gd name="connsiteY0" fmla="*/ 123868 h 123869"/>
              <a:gd name="connsiteX1" fmla="*/ 306448 w 1532485"/>
              <a:gd name="connsiteY1" fmla="*/ 0 h 123869"/>
              <a:gd name="connsiteX2" fmla="*/ 612895 w 1532485"/>
              <a:gd name="connsiteY2" fmla="*/ 123868 h 123869"/>
              <a:gd name="connsiteX3" fmla="*/ 919838 w 1532485"/>
              <a:gd name="connsiteY3" fmla="*/ 0 h 123869"/>
              <a:gd name="connsiteX4" fmla="*/ 1226285 w 1532485"/>
              <a:gd name="connsiteY4" fmla="*/ 123868 h 123869"/>
              <a:gd name="connsiteX5" fmla="*/ 1532485 w 1532485"/>
              <a:gd name="connsiteY5" fmla="*/ 0 h 123869"/>
              <a:gd name="connsiteX0" fmla="*/ 1 w 1226038"/>
              <a:gd name="connsiteY0" fmla="*/ 0 h 123867"/>
              <a:gd name="connsiteX1" fmla="*/ 306448 w 1226038"/>
              <a:gd name="connsiteY1" fmla="*/ 123868 h 123867"/>
              <a:gd name="connsiteX2" fmla="*/ 613391 w 1226038"/>
              <a:gd name="connsiteY2" fmla="*/ 0 h 123867"/>
              <a:gd name="connsiteX3" fmla="*/ 919838 w 1226038"/>
              <a:gd name="connsiteY3" fmla="*/ 123868 h 123867"/>
              <a:gd name="connsiteX4" fmla="*/ 1226038 w 1226038"/>
              <a:gd name="connsiteY4" fmla="*/ 0 h 123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038" h="123867">
                <a:moveTo>
                  <a:pt x="1" y="0"/>
                </a:moveTo>
                <a:cubicBezTo>
                  <a:pt x="153224" y="0"/>
                  <a:pt x="153224" y="123868"/>
                  <a:pt x="306448" y="123868"/>
                </a:cubicBezTo>
                <a:cubicBezTo>
                  <a:pt x="459672" y="123868"/>
                  <a:pt x="459672" y="0"/>
                  <a:pt x="613391" y="0"/>
                </a:cubicBezTo>
                <a:cubicBezTo>
                  <a:pt x="767110" y="0"/>
                  <a:pt x="766615" y="123868"/>
                  <a:pt x="919838" y="123868"/>
                </a:cubicBezTo>
                <a:cubicBezTo>
                  <a:pt x="1073062" y="123868"/>
                  <a:pt x="1072690" y="0"/>
                  <a:pt x="1226038" y="0"/>
                </a:cubicBezTo>
              </a:path>
            </a:pathLst>
          </a:custGeom>
          <a:noFill/>
          <a:ln w="12700" cap="flat">
            <a:solidFill>
              <a:srgbClr val="FF617F"/>
            </a:solid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634E40FD-474D-C045-B647-2E435956D4D5}"/>
              </a:ext>
            </a:extLst>
          </p:cNvPr>
          <p:cNvSpPr>
            <a:spLocks noGrp="1"/>
          </p:cNvSpPr>
          <p:nvPr>
            <p:ph type="title"/>
          </p:nvPr>
        </p:nvSpPr>
        <p:spPr/>
        <p:txBody>
          <a:bodyPr/>
          <a:lstStyle/>
          <a:p>
            <a:r>
              <a:rPr lang="en-US" dirty="0"/>
              <a:t>About the course</a:t>
            </a:r>
          </a:p>
        </p:txBody>
      </p:sp>
    </p:spTree>
    <p:extLst>
      <p:ext uri="{BB962C8B-B14F-4D97-AF65-F5344CB8AC3E}">
        <p14:creationId xmlns:p14="http://schemas.microsoft.com/office/powerpoint/2010/main" val="340541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D16A7EF-4220-6A4C-9FC3-50315D34B792}"/>
              </a:ext>
            </a:extLst>
          </p:cNvPr>
          <p:cNvSpPr>
            <a:spLocks noGrp="1"/>
          </p:cNvSpPr>
          <p:nvPr>
            <p:ph type="title"/>
          </p:nvPr>
        </p:nvSpPr>
        <p:spPr/>
        <p:txBody>
          <a:bodyPr/>
          <a:lstStyle/>
          <a:p>
            <a:r>
              <a:rPr lang="en-US" dirty="0"/>
              <a:t>Important dates</a:t>
            </a:r>
          </a:p>
        </p:txBody>
      </p:sp>
      <p:sp>
        <p:nvSpPr>
          <p:cNvPr id="7" name="Rectángulo 6">
            <a:extLst>
              <a:ext uri="{FF2B5EF4-FFF2-40B4-BE49-F238E27FC236}">
                <a16:creationId xmlns:a16="http://schemas.microsoft.com/office/drawing/2014/main" id="{698E4ED3-2171-A945-95AA-0F2A925C1F67}"/>
              </a:ext>
            </a:extLst>
          </p:cNvPr>
          <p:cNvSpPr/>
          <p:nvPr/>
        </p:nvSpPr>
        <p:spPr>
          <a:xfrm>
            <a:off x="766762" y="1710290"/>
            <a:ext cx="5279275" cy="9717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ángulo 7">
            <a:extLst>
              <a:ext uri="{FF2B5EF4-FFF2-40B4-BE49-F238E27FC236}">
                <a16:creationId xmlns:a16="http://schemas.microsoft.com/office/drawing/2014/main" id="{A9B9AA14-6958-7345-B2AE-6FAAEC5AC2BE}"/>
              </a:ext>
            </a:extLst>
          </p:cNvPr>
          <p:cNvSpPr/>
          <p:nvPr/>
        </p:nvSpPr>
        <p:spPr>
          <a:xfrm>
            <a:off x="766762" y="2855974"/>
            <a:ext cx="5279275" cy="9717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ángulo redondeado 8">
            <a:extLst>
              <a:ext uri="{FF2B5EF4-FFF2-40B4-BE49-F238E27FC236}">
                <a16:creationId xmlns:a16="http://schemas.microsoft.com/office/drawing/2014/main" id="{84D506AF-5D1B-0C47-9EEF-FB8AC2440884}"/>
              </a:ext>
            </a:extLst>
          </p:cNvPr>
          <p:cNvSpPr/>
          <p:nvPr/>
        </p:nvSpPr>
        <p:spPr>
          <a:xfrm>
            <a:off x="766762" y="3989845"/>
            <a:ext cx="5279275" cy="971777"/>
          </a:xfrm>
          <a:prstGeom prst="roundRect">
            <a:avLst>
              <a:gd name="adj" fmla="val 12778"/>
            </a:avLst>
          </a:prstGeom>
          <a:solidFill>
            <a:srgbClr val="FF617F"/>
          </a:solidFill>
          <a:ln>
            <a:noFill/>
          </a:ln>
          <a:effectLst>
            <a:outerShdw blurRad="152400" dist="76200" dir="2700000" algn="tl" rotWithShape="0">
              <a:srgbClr val="FF617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ángulo 9">
            <a:extLst>
              <a:ext uri="{FF2B5EF4-FFF2-40B4-BE49-F238E27FC236}">
                <a16:creationId xmlns:a16="http://schemas.microsoft.com/office/drawing/2014/main" id="{49CB24DF-6504-584A-B066-78C5216291C7}"/>
              </a:ext>
            </a:extLst>
          </p:cNvPr>
          <p:cNvSpPr/>
          <p:nvPr/>
        </p:nvSpPr>
        <p:spPr>
          <a:xfrm>
            <a:off x="766762" y="5135529"/>
            <a:ext cx="5279275" cy="9717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433C14E8-5DC8-AF4C-9557-2D2BB1B5D03A}"/>
              </a:ext>
            </a:extLst>
          </p:cNvPr>
          <p:cNvSpPr/>
          <p:nvPr/>
        </p:nvSpPr>
        <p:spPr>
          <a:xfrm>
            <a:off x="945504" y="1938192"/>
            <a:ext cx="515972" cy="515972"/>
          </a:xfrm>
          <a:prstGeom prst="ellipse">
            <a:avLst/>
          </a:prstGeom>
          <a:solidFill>
            <a:srgbClr val="FFBD38"/>
          </a:solidFill>
          <a:ln>
            <a:noFill/>
          </a:ln>
          <a:effectLst>
            <a:outerShdw blurRad="50800" dist="38100" dir="2700000" algn="tl" rotWithShape="0">
              <a:srgbClr val="FF9F2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r>
              <a:rPr lang="en-US" sz="2200" b="1" dirty="0">
                <a:solidFill>
                  <a:schemeClr val="bg1"/>
                </a:solidFill>
                <a:latin typeface="Poppins SemiBold" pitchFamily="2" charset="77"/>
                <a:cs typeface="Poppins SemiBold" pitchFamily="2" charset="77"/>
              </a:rPr>
              <a:t>16</a:t>
            </a:r>
          </a:p>
        </p:txBody>
      </p:sp>
      <p:sp>
        <p:nvSpPr>
          <p:cNvPr id="12" name="Elipse 11">
            <a:extLst>
              <a:ext uri="{FF2B5EF4-FFF2-40B4-BE49-F238E27FC236}">
                <a16:creationId xmlns:a16="http://schemas.microsoft.com/office/drawing/2014/main" id="{ECBDE629-42FE-6D41-AB79-3E7DDB41A6CF}"/>
              </a:ext>
            </a:extLst>
          </p:cNvPr>
          <p:cNvSpPr/>
          <p:nvPr/>
        </p:nvSpPr>
        <p:spPr>
          <a:xfrm>
            <a:off x="945504" y="3083875"/>
            <a:ext cx="515972" cy="515972"/>
          </a:xfrm>
          <a:prstGeom prst="ellipse">
            <a:avLst/>
          </a:prstGeom>
          <a:solidFill>
            <a:srgbClr val="FFBD38"/>
          </a:solidFill>
          <a:ln>
            <a:noFill/>
          </a:ln>
          <a:effectLst>
            <a:outerShdw blurRad="50800" dist="38100" dir="2700000" algn="tl" rotWithShape="0">
              <a:srgbClr val="FF9F2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r>
              <a:rPr lang="en-US" sz="2200" b="1" dirty="0">
                <a:solidFill>
                  <a:schemeClr val="bg1"/>
                </a:solidFill>
                <a:latin typeface="Poppins SemiBold" pitchFamily="2" charset="77"/>
                <a:cs typeface="Poppins SemiBold" pitchFamily="2" charset="77"/>
              </a:rPr>
              <a:t>26</a:t>
            </a:r>
          </a:p>
        </p:txBody>
      </p:sp>
      <p:sp>
        <p:nvSpPr>
          <p:cNvPr id="13" name="Elipse 12">
            <a:extLst>
              <a:ext uri="{FF2B5EF4-FFF2-40B4-BE49-F238E27FC236}">
                <a16:creationId xmlns:a16="http://schemas.microsoft.com/office/drawing/2014/main" id="{2359E221-ED60-8443-90DC-197C7A158371}"/>
              </a:ext>
            </a:extLst>
          </p:cNvPr>
          <p:cNvSpPr/>
          <p:nvPr/>
        </p:nvSpPr>
        <p:spPr>
          <a:xfrm>
            <a:off x="945504" y="5363430"/>
            <a:ext cx="515972" cy="515972"/>
          </a:xfrm>
          <a:prstGeom prst="ellipse">
            <a:avLst/>
          </a:prstGeom>
          <a:solidFill>
            <a:srgbClr val="FFBD38"/>
          </a:solidFill>
          <a:ln>
            <a:noFill/>
          </a:ln>
          <a:effectLst>
            <a:outerShdw blurRad="50800" dist="38100" dir="2700000" algn="tl" rotWithShape="0">
              <a:srgbClr val="FF9F2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r>
              <a:rPr lang="en-US" sz="2200" b="1" dirty="0">
                <a:solidFill>
                  <a:schemeClr val="bg1"/>
                </a:solidFill>
                <a:latin typeface="Poppins SemiBold" pitchFamily="2" charset="77"/>
                <a:cs typeface="Poppins SemiBold" pitchFamily="2" charset="77"/>
              </a:rPr>
              <a:t>01</a:t>
            </a:r>
          </a:p>
        </p:txBody>
      </p:sp>
      <p:sp>
        <p:nvSpPr>
          <p:cNvPr id="14" name="Elipse 13">
            <a:extLst>
              <a:ext uri="{FF2B5EF4-FFF2-40B4-BE49-F238E27FC236}">
                <a16:creationId xmlns:a16="http://schemas.microsoft.com/office/drawing/2014/main" id="{17F99E76-CEA8-5743-8593-3DBBF99724BC}"/>
              </a:ext>
            </a:extLst>
          </p:cNvPr>
          <p:cNvSpPr/>
          <p:nvPr/>
        </p:nvSpPr>
        <p:spPr>
          <a:xfrm>
            <a:off x="894309" y="4217747"/>
            <a:ext cx="615030" cy="515972"/>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lstStyle/>
          <a:p>
            <a:pPr algn="ctr"/>
            <a:r>
              <a:rPr lang="en-US" sz="2200" b="1" dirty="0">
                <a:solidFill>
                  <a:schemeClr val="bg1"/>
                </a:solidFill>
                <a:latin typeface="Poppins SemiBold" pitchFamily="2" charset="77"/>
                <a:cs typeface="Poppins SemiBold" pitchFamily="2" charset="77"/>
              </a:rPr>
              <a:t>01</a:t>
            </a:r>
          </a:p>
        </p:txBody>
      </p:sp>
      <p:sp>
        <p:nvSpPr>
          <p:cNvPr id="15" name="CuadroTexto 14">
            <a:extLst>
              <a:ext uri="{FF2B5EF4-FFF2-40B4-BE49-F238E27FC236}">
                <a16:creationId xmlns:a16="http://schemas.microsoft.com/office/drawing/2014/main" id="{6B475FB2-0948-C644-96D3-00A7828D65F9}"/>
              </a:ext>
            </a:extLst>
          </p:cNvPr>
          <p:cNvSpPr txBox="1"/>
          <p:nvPr/>
        </p:nvSpPr>
        <p:spPr>
          <a:xfrm>
            <a:off x="1765371" y="4205295"/>
            <a:ext cx="4067317" cy="623248"/>
          </a:xfrm>
          <a:prstGeom prst="rect">
            <a:avLst/>
          </a:prstGeom>
          <a:noFill/>
        </p:spPr>
        <p:txBody>
          <a:bodyPr wrap="square" lIns="0" rtlCol="0">
            <a:spAutoFit/>
          </a:bodyPr>
          <a:lstStyle/>
          <a:p>
            <a:pPr>
              <a:lnSpc>
                <a:spcPct val="150000"/>
              </a:lnSpc>
            </a:pPr>
            <a:r>
              <a:rPr lang="en-US" sz="1200" dirty="0">
                <a:solidFill>
                  <a:schemeClr val="bg1"/>
                </a:solidFill>
                <a:latin typeface="Poppins ExtraLight" pitchFamily="2" charset="77"/>
                <a:cs typeface="Poppins ExtraLight" pitchFamily="2" charset="77"/>
              </a:rPr>
              <a:t>Etiam vel euismod libero. Nunc et leo. Etiam tincidunt ante eu lacus fermentum, vel tincidunt mi eleifend. </a:t>
            </a:r>
          </a:p>
        </p:txBody>
      </p:sp>
      <p:sp>
        <p:nvSpPr>
          <p:cNvPr id="16" name="CuadroTexto 15">
            <a:extLst>
              <a:ext uri="{FF2B5EF4-FFF2-40B4-BE49-F238E27FC236}">
                <a16:creationId xmlns:a16="http://schemas.microsoft.com/office/drawing/2014/main" id="{EB714478-AC92-554D-AA72-690D5ECB8982}"/>
              </a:ext>
            </a:extLst>
          </p:cNvPr>
          <p:cNvSpPr txBox="1"/>
          <p:nvPr/>
        </p:nvSpPr>
        <p:spPr>
          <a:xfrm>
            <a:off x="1765371" y="1925741"/>
            <a:ext cx="4082989" cy="623248"/>
          </a:xfrm>
          <a:prstGeom prst="rect">
            <a:avLst/>
          </a:prstGeom>
          <a:noFill/>
        </p:spPr>
        <p:txBody>
          <a:bodyPr wrap="square" lIns="0" rtlCol="0">
            <a:spAutoFit/>
          </a:bodyPr>
          <a:lstStyle/>
          <a:p>
            <a:pPr>
              <a:lnSpc>
                <a:spcPct val="150000"/>
              </a:lnSpc>
            </a:pPr>
            <a:r>
              <a:rPr lang="en-US" sz="1200" dirty="0">
                <a:solidFill>
                  <a:srgbClr val="07C6C7"/>
                </a:solidFill>
                <a:latin typeface="Poppins ExtraLight" pitchFamily="2" charset="77"/>
                <a:cs typeface="Poppins ExtraLight" pitchFamily="2" charset="77"/>
              </a:rPr>
              <a:t>Etiam vel euismod libero. Nunc et leo. Etiam tincidunt ante eu lacus fermentum, vel tincidunt mi eleifend. </a:t>
            </a:r>
          </a:p>
        </p:txBody>
      </p:sp>
      <p:sp>
        <p:nvSpPr>
          <p:cNvPr id="17" name="CuadroTexto 16">
            <a:extLst>
              <a:ext uri="{FF2B5EF4-FFF2-40B4-BE49-F238E27FC236}">
                <a16:creationId xmlns:a16="http://schemas.microsoft.com/office/drawing/2014/main" id="{340570AF-6C1E-3C4E-8552-D4FC9228B245}"/>
              </a:ext>
            </a:extLst>
          </p:cNvPr>
          <p:cNvSpPr txBox="1"/>
          <p:nvPr/>
        </p:nvSpPr>
        <p:spPr>
          <a:xfrm>
            <a:off x="1765371" y="3071422"/>
            <a:ext cx="4067313" cy="623248"/>
          </a:xfrm>
          <a:prstGeom prst="rect">
            <a:avLst/>
          </a:prstGeom>
          <a:noFill/>
        </p:spPr>
        <p:txBody>
          <a:bodyPr wrap="square" lIns="0" rtlCol="0">
            <a:spAutoFit/>
          </a:bodyPr>
          <a:lstStyle/>
          <a:p>
            <a:pPr>
              <a:lnSpc>
                <a:spcPct val="150000"/>
              </a:lnSpc>
            </a:pPr>
            <a:r>
              <a:rPr lang="en-US" sz="1200" dirty="0">
                <a:solidFill>
                  <a:srgbClr val="07C6C7"/>
                </a:solidFill>
                <a:latin typeface="Poppins ExtraLight" pitchFamily="2" charset="77"/>
                <a:cs typeface="Poppins ExtraLight" pitchFamily="2" charset="77"/>
              </a:rPr>
              <a:t>Etiam vel euismod libero. Nunc et leo. Etiam tincidunt ante eu lacus fermentum, vel tincidunt mi eleifend. </a:t>
            </a:r>
          </a:p>
        </p:txBody>
      </p:sp>
      <p:sp>
        <p:nvSpPr>
          <p:cNvPr id="18" name="CuadroTexto 17">
            <a:extLst>
              <a:ext uri="{FF2B5EF4-FFF2-40B4-BE49-F238E27FC236}">
                <a16:creationId xmlns:a16="http://schemas.microsoft.com/office/drawing/2014/main" id="{CA1C2E7F-2AF0-4047-991F-BE895804B164}"/>
              </a:ext>
            </a:extLst>
          </p:cNvPr>
          <p:cNvSpPr txBox="1"/>
          <p:nvPr/>
        </p:nvSpPr>
        <p:spPr>
          <a:xfrm>
            <a:off x="1765371" y="5350977"/>
            <a:ext cx="4280675" cy="623248"/>
          </a:xfrm>
          <a:prstGeom prst="rect">
            <a:avLst/>
          </a:prstGeom>
          <a:noFill/>
        </p:spPr>
        <p:txBody>
          <a:bodyPr wrap="square" lIns="0" rtlCol="0">
            <a:spAutoFit/>
          </a:bodyPr>
          <a:lstStyle/>
          <a:p>
            <a:pPr>
              <a:lnSpc>
                <a:spcPct val="150000"/>
              </a:lnSpc>
            </a:pPr>
            <a:r>
              <a:rPr lang="en-US" sz="1200" dirty="0">
                <a:solidFill>
                  <a:srgbClr val="07C6C7"/>
                </a:solidFill>
                <a:latin typeface="Poppins ExtraLight" pitchFamily="2" charset="77"/>
                <a:cs typeface="Poppins ExtraLight" pitchFamily="2" charset="77"/>
              </a:rPr>
              <a:t>Etiam vel euismod libero. Nunc et leo. Etiam tincidunt ante eu lacus fermentum, vel tincidunt mi eleifend. </a:t>
            </a:r>
          </a:p>
        </p:txBody>
      </p:sp>
      <p:cxnSp>
        <p:nvCxnSpPr>
          <p:cNvPr id="19" name="Conector recto 18">
            <a:extLst>
              <a:ext uri="{FF2B5EF4-FFF2-40B4-BE49-F238E27FC236}">
                <a16:creationId xmlns:a16="http://schemas.microsoft.com/office/drawing/2014/main" id="{9BE401D8-A910-334C-AC53-EE74EDB35F68}"/>
              </a:ext>
            </a:extLst>
          </p:cNvPr>
          <p:cNvCxnSpPr/>
          <p:nvPr/>
        </p:nvCxnSpPr>
        <p:spPr>
          <a:xfrm>
            <a:off x="1622776" y="1867268"/>
            <a:ext cx="0" cy="683811"/>
          </a:xfrm>
          <a:prstGeom prst="line">
            <a:avLst/>
          </a:prstGeom>
          <a:ln>
            <a:solidFill>
              <a:srgbClr val="FF617F"/>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5AFE5EFD-D9EB-4547-A9D8-2E4C7078CBFF}"/>
              </a:ext>
            </a:extLst>
          </p:cNvPr>
          <p:cNvCxnSpPr/>
          <p:nvPr/>
        </p:nvCxnSpPr>
        <p:spPr>
          <a:xfrm>
            <a:off x="1622776" y="2967996"/>
            <a:ext cx="0" cy="683811"/>
          </a:xfrm>
          <a:prstGeom prst="line">
            <a:avLst/>
          </a:prstGeom>
          <a:ln>
            <a:solidFill>
              <a:srgbClr val="FF617F"/>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4134A9CC-A7D9-4E43-979D-6B9865C082A9}"/>
              </a:ext>
            </a:extLst>
          </p:cNvPr>
          <p:cNvCxnSpPr/>
          <p:nvPr/>
        </p:nvCxnSpPr>
        <p:spPr>
          <a:xfrm>
            <a:off x="1622776" y="4141301"/>
            <a:ext cx="0" cy="683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C49C43D8-06A4-E54F-B9B3-F31F00A2B9F8}"/>
              </a:ext>
            </a:extLst>
          </p:cNvPr>
          <p:cNvCxnSpPr/>
          <p:nvPr/>
        </p:nvCxnSpPr>
        <p:spPr>
          <a:xfrm>
            <a:off x="1622776" y="5271848"/>
            <a:ext cx="0" cy="683811"/>
          </a:xfrm>
          <a:prstGeom prst="line">
            <a:avLst/>
          </a:prstGeom>
          <a:ln>
            <a:solidFill>
              <a:srgbClr val="FF617F"/>
            </a:solidFill>
          </a:ln>
        </p:spPr>
        <p:style>
          <a:lnRef idx="1">
            <a:schemeClr val="accent1"/>
          </a:lnRef>
          <a:fillRef idx="0">
            <a:schemeClr val="accent1"/>
          </a:fillRef>
          <a:effectRef idx="0">
            <a:schemeClr val="accent1"/>
          </a:effectRef>
          <a:fontRef idx="minor">
            <a:schemeClr val="tx1"/>
          </a:fontRef>
        </p:style>
      </p:cxnSp>
      <p:sp>
        <p:nvSpPr>
          <p:cNvPr id="4" name="Marcador de posición de imagen 3">
            <a:extLst>
              <a:ext uri="{FF2B5EF4-FFF2-40B4-BE49-F238E27FC236}">
                <a16:creationId xmlns:a16="http://schemas.microsoft.com/office/drawing/2014/main" id="{BCCD0EA8-381C-5B44-A69E-7D7D57394390}"/>
              </a:ext>
            </a:extLst>
          </p:cNvPr>
          <p:cNvSpPr>
            <a:spLocks noGrp="1"/>
          </p:cNvSpPr>
          <p:nvPr>
            <p:ph type="pic" sz="quarter" idx="10"/>
          </p:nvPr>
        </p:nvSpPr>
        <p:spPr/>
      </p:sp>
    </p:spTree>
    <p:extLst>
      <p:ext uri="{BB962C8B-B14F-4D97-AF65-F5344CB8AC3E}">
        <p14:creationId xmlns:p14="http://schemas.microsoft.com/office/powerpoint/2010/main" val="168102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a:extLst>
              <a:ext uri="{FF2B5EF4-FFF2-40B4-BE49-F238E27FC236}">
                <a16:creationId xmlns:a16="http://schemas.microsoft.com/office/drawing/2014/main" id="{BA458C3D-1A22-AA4C-B8B9-D93167206D14}"/>
              </a:ext>
            </a:extLst>
          </p:cNvPr>
          <p:cNvSpPr/>
          <p:nvPr/>
        </p:nvSpPr>
        <p:spPr>
          <a:xfrm>
            <a:off x="7105312" y="783254"/>
            <a:ext cx="129501" cy="129501"/>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ángulo 5">
            <a:extLst>
              <a:ext uri="{FF2B5EF4-FFF2-40B4-BE49-F238E27FC236}">
                <a16:creationId xmlns:a16="http://schemas.microsoft.com/office/drawing/2014/main" id="{50150E9D-EDC0-584B-B980-9A6EAA7EA5F5}"/>
              </a:ext>
            </a:extLst>
          </p:cNvPr>
          <p:cNvSpPr/>
          <p:nvPr/>
        </p:nvSpPr>
        <p:spPr>
          <a:xfrm>
            <a:off x="834241" y="4263489"/>
            <a:ext cx="10525004" cy="18293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ángulo 6">
            <a:extLst>
              <a:ext uri="{FF2B5EF4-FFF2-40B4-BE49-F238E27FC236}">
                <a16:creationId xmlns:a16="http://schemas.microsoft.com/office/drawing/2014/main" id="{7E3AA1EE-D4DF-BE42-9F77-83F9945FF39D}"/>
              </a:ext>
            </a:extLst>
          </p:cNvPr>
          <p:cNvSpPr/>
          <p:nvPr/>
        </p:nvSpPr>
        <p:spPr>
          <a:xfrm>
            <a:off x="834241" y="1696235"/>
            <a:ext cx="10525004" cy="18168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AAF085E1-A6A1-4C4F-B677-2E533B22BB31}"/>
              </a:ext>
            </a:extLst>
          </p:cNvPr>
          <p:cNvSpPr/>
          <p:nvPr/>
        </p:nvSpPr>
        <p:spPr>
          <a:xfrm>
            <a:off x="4060744" y="1865346"/>
            <a:ext cx="4071999" cy="4071999"/>
          </a:xfrm>
          <a:prstGeom prst="ellipse">
            <a:avLst/>
          </a:prstGeom>
          <a:solidFill>
            <a:srgbClr val="FFBD38"/>
          </a:solidFill>
          <a:ln>
            <a:noFill/>
          </a:ln>
          <a:effectLst>
            <a:outerShdw blurRad="50800" dist="38100" dir="2700000" algn="tl" rotWithShape="0">
              <a:srgbClr val="FFBD3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a:extLst>
              <a:ext uri="{FF2B5EF4-FFF2-40B4-BE49-F238E27FC236}">
                <a16:creationId xmlns:a16="http://schemas.microsoft.com/office/drawing/2014/main" id="{FBD7F641-B30F-4B4D-B68D-8F5F9C8CEC0C}"/>
              </a:ext>
            </a:extLst>
          </p:cNvPr>
          <p:cNvSpPr txBox="1"/>
          <p:nvPr/>
        </p:nvSpPr>
        <p:spPr>
          <a:xfrm>
            <a:off x="1478919" y="2180141"/>
            <a:ext cx="2937419" cy="849013"/>
          </a:xfrm>
          <a:prstGeom prst="rect">
            <a:avLst/>
          </a:prstGeom>
          <a:noFill/>
        </p:spPr>
        <p:txBody>
          <a:bodyPr wrap="square" lIns="0" rtlCol="0">
            <a:spAutoFit/>
          </a:bodyPr>
          <a:lstStyle/>
          <a:p>
            <a:pPr>
              <a:lnSpc>
                <a:spcPct val="150000"/>
              </a:lnSpc>
            </a:pPr>
            <a:r>
              <a:rPr lang="en-US" sz="1200" dirty="0">
                <a:solidFill>
                  <a:srgbClr val="07C6C7"/>
                </a:solidFill>
                <a:latin typeface="Poppins ExtraLight" pitchFamily="2" charset="77"/>
                <a:cs typeface="Poppins ExtraLight" pitchFamily="2" charset="77"/>
              </a:rPr>
              <a:t>Etiam vel euismod libero. Nunc </a:t>
            </a:r>
            <a:br>
              <a:rPr lang="en-US" sz="1200" dirty="0">
                <a:solidFill>
                  <a:srgbClr val="07C6C7"/>
                </a:solidFill>
                <a:latin typeface="Poppins ExtraLight" pitchFamily="2" charset="77"/>
                <a:cs typeface="Poppins ExtraLight" pitchFamily="2" charset="77"/>
              </a:rPr>
            </a:br>
            <a:r>
              <a:rPr lang="en-US" sz="1200" dirty="0">
                <a:solidFill>
                  <a:srgbClr val="07C6C7"/>
                </a:solidFill>
                <a:latin typeface="Poppins ExtraLight" pitchFamily="2" charset="77"/>
                <a:cs typeface="Poppins ExtraLight" pitchFamily="2" charset="77"/>
              </a:rPr>
              <a:t>et leo. Etiam tincidunt ante eu lacus fermentum, vel tincidunt mi eleifend. </a:t>
            </a:r>
          </a:p>
        </p:txBody>
      </p:sp>
      <p:sp>
        <p:nvSpPr>
          <p:cNvPr id="10" name="CuadroTexto 9">
            <a:extLst>
              <a:ext uri="{FF2B5EF4-FFF2-40B4-BE49-F238E27FC236}">
                <a16:creationId xmlns:a16="http://schemas.microsoft.com/office/drawing/2014/main" id="{DBAF708A-F345-3A4B-9C6F-D16E157A7602}"/>
              </a:ext>
            </a:extLst>
          </p:cNvPr>
          <p:cNvSpPr txBox="1"/>
          <p:nvPr/>
        </p:nvSpPr>
        <p:spPr>
          <a:xfrm>
            <a:off x="1478919" y="4753650"/>
            <a:ext cx="2937419" cy="849013"/>
          </a:xfrm>
          <a:prstGeom prst="rect">
            <a:avLst/>
          </a:prstGeom>
          <a:noFill/>
        </p:spPr>
        <p:txBody>
          <a:bodyPr wrap="square" lIns="0" rtlCol="0">
            <a:spAutoFit/>
          </a:bodyPr>
          <a:lstStyle/>
          <a:p>
            <a:pPr>
              <a:lnSpc>
                <a:spcPct val="150000"/>
              </a:lnSpc>
            </a:pPr>
            <a:r>
              <a:rPr lang="en-US" sz="1200" dirty="0">
                <a:solidFill>
                  <a:srgbClr val="07C6C7"/>
                </a:solidFill>
                <a:latin typeface="Poppins ExtraLight" pitchFamily="2" charset="77"/>
                <a:cs typeface="Poppins ExtraLight" pitchFamily="2" charset="77"/>
              </a:rPr>
              <a:t>Etiam vel euismod libero. Nunc </a:t>
            </a:r>
            <a:br>
              <a:rPr lang="en-US" sz="1200" dirty="0">
                <a:solidFill>
                  <a:srgbClr val="07C6C7"/>
                </a:solidFill>
                <a:latin typeface="Poppins ExtraLight" pitchFamily="2" charset="77"/>
                <a:cs typeface="Poppins ExtraLight" pitchFamily="2" charset="77"/>
              </a:rPr>
            </a:br>
            <a:r>
              <a:rPr lang="en-US" sz="1200" dirty="0">
                <a:solidFill>
                  <a:srgbClr val="07C6C7"/>
                </a:solidFill>
                <a:latin typeface="Poppins ExtraLight" pitchFamily="2" charset="77"/>
                <a:cs typeface="Poppins ExtraLight" pitchFamily="2" charset="77"/>
              </a:rPr>
              <a:t>et leo. Etiam tincidunt ante eu lacus fermentum, vel tincidunt mi eleifend. </a:t>
            </a:r>
          </a:p>
        </p:txBody>
      </p:sp>
      <p:sp>
        <p:nvSpPr>
          <p:cNvPr id="11" name="CuadroTexto 10">
            <a:extLst>
              <a:ext uri="{FF2B5EF4-FFF2-40B4-BE49-F238E27FC236}">
                <a16:creationId xmlns:a16="http://schemas.microsoft.com/office/drawing/2014/main" id="{60002FB2-4B58-FB44-A936-A7438C5E6D4D}"/>
              </a:ext>
            </a:extLst>
          </p:cNvPr>
          <p:cNvSpPr txBox="1"/>
          <p:nvPr/>
        </p:nvSpPr>
        <p:spPr>
          <a:xfrm>
            <a:off x="8446472" y="2180141"/>
            <a:ext cx="2937419" cy="849013"/>
          </a:xfrm>
          <a:prstGeom prst="rect">
            <a:avLst/>
          </a:prstGeom>
          <a:noFill/>
        </p:spPr>
        <p:txBody>
          <a:bodyPr wrap="square" lIns="0" rtlCol="0">
            <a:spAutoFit/>
          </a:bodyPr>
          <a:lstStyle/>
          <a:p>
            <a:pPr>
              <a:lnSpc>
                <a:spcPct val="150000"/>
              </a:lnSpc>
            </a:pPr>
            <a:r>
              <a:rPr lang="en-US" sz="1200" dirty="0">
                <a:solidFill>
                  <a:srgbClr val="07C6C7"/>
                </a:solidFill>
                <a:latin typeface="Poppins ExtraLight" pitchFamily="2" charset="77"/>
                <a:cs typeface="Poppins ExtraLight" pitchFamily="2" charset="77"/>
              </a:rPr>
              <a:t>Etiam vel euismod libero. Nunc </a:t>
            </a:r>
            <a:br>
              <a:rPr lang="en-US" sz="1200" dirty="0">
                <a:solidFill>
                  <a:srgbClr val="07C6C7"/>
                </a:solidFill>
                <a:latin typeface="Poppins ExtraLight" pitchFamily="2" charset="77"/>
                <a:cs typeface="Poppins ExtraLight" pitchFamily="2" charset="77"/>
              </a:rPr>
            </a:br>
            <a:r>
              <a:rPr lang="en-US" sz="1200" dirty="0">
                <a:solidFill>
                  <a:srgbClr val="07C6C7"/>
                </a:solidFill>
                <a:latin typeface="Poppins ExtraLight" pitchFamily="2" charset="77"/>
                <a:cs typeface="Poppins ExtraLight" pitchFamily="2" charset="77"/>
              </a:rPr>
              <a:t>et leo. Etiam tincidunt ante eu lacus fermentum, vel tincidunt mi eleifend. </a:t>
            </a:r>
          </a:p>
        </p:txBody>
      </p:sp>
      <p:sp>
        <p:nvSpPr>
          <p:cNvPr id="12" name="CuadroTexto 11">
            <a:extLst>
              <a:ext uri="{FF2B5EF4-FFF2-40B4-BE49-F238E27FC236}">
                <a16:creationId xmlns:a16="http://schemas.microsoft.com/office/drawing/2014/main" id="{732B6F55-F6BC-294E-917C-22687576F3C2}"/>
              </a:ext>
            </a:extLst>
          </p:cNvPr>
          <p:cNvSpPr txBox="1"/>
          <p:nvPr/>
        </p:nvSpPr>
        <p:spPr>
          <a:xfrm>
            <a:off x="8444187" y="4753650"/>
            <a:ext cx="2937419" cy="849013"/>
          </a:xfrm>
          <a:prstGeom prst="rect">
            <a:avLst/>
          </a:prstGeom>
          <a:noFill/>
        </p:spPr>
        <p:txBody>
          <a:bodyPr wrap="square" lIns="0" rtlCol="0">
            <a:spAutoFit/>
          </a:bodyPr>
          <a:lstStyle/>
          <a:p>
            <a:pPr>
              <a:lnSpc>
                <a:spcPct val="150000"/>
              </a:lnSpc>
            </a:pPr>
            <a:r>
              <a:rPr lang="en-US" sz="1200" dirty="0">
                <a:solidFill>
                  <a:srgbClr val="07C6C7"/>
                </a:solidFill>
                <a:latin typeface="Poppins ExtraLight" pitchFamily="2" charset="77"/>
                <a:cs typeface="Poppins ExtraLight" pitchFamily="2" charset="77"/>
              </a:rPr>
              <a:t>Etiam vel euismod libero. Nunc </a:t>
            </a:r>
            <a:br>
              <a:rPr lang="en-US" sz="1200" dirty="0">
                <a:solidFill>
                  <a:srgbClr val="07C6C7"/>
                </a:solidFill>
                <a:latin typeface="Poppins ExtraLight" pitchFamily="2" charset="77"/>
                <a:cs typeface="Poppins ExtraLight" pitchFamily="2" charset="77"/>
              </a:rPr>
            </a:br>
            <a:r>
              <a:rPr lang="en-US" sz="1200" dirty="0">
                <a:solidFill>
                  <a:srgbClr val="07C6C7"/>
                </a:solidFill>
                <a:latin typeface="Poppins ExtraLight" pitchFamily="2" charset="77"/>
                <a:cs typeface="Poppins ExtraLight" pitchFamily="2" charset="77"/>
              </a:rPr>
              <a:t>et leo. Etiam tincidunt ante eu lacus fermentum, vel tincidunt mi eleifend. </a:t>
            </a:r>
          </a:p>
        </p:txBody>
      </p:sp>
      <p:sp>
        <p:nvSpPr>
          <p:cNvPr id="13" name="Elipse 12">
            <a:extLst>
              <a:ext uri="{FF2B5EF4-FFF2-40B4-BE49-F238E27FC236}">
                <a16:creationId xmlns:a16="http://schemas.microsoft.com/office/drawing/2014/main" id="{59C09A9D-67E0-9149-A057-832F79FED55F}"/>
              </a:ext>
            </a:extLst>
          </p:cNvPr>
          <p:cNvSpPr/>
          <p:nvPr/>
        </p:nvSpPr>
        <p:spPr>
          <a:xfrm>
            <a:off x="2279542" y="3874052"/>
            <a:ext cx="111967" cy="111967"/>
          </a:xfrm>
          <a:prstGeom prst="ellipse">
            <a:avLst/>
          </a:prstGeom>
          <a:solidFill>
            <a:srgbClr val="9E6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lipse 13">
            <a:extLst>
              <a:ext uri="{FF2B5EF4-FFF2-40B4-BE49-F238E27FC236}">
                <a16:creationId xmlns:a16="http://schemas.microsoft.com/office/drawing/2014/main" id="{A88345D6-B5A3-A34D-97DA-B37BABAB894A}"/>
              </a:ext>
            </a:extLst>
          </p:cNvPr>
          <p:cNvSpPr/>
          <p:nvPr/>
        </p:nvSpPr>
        <p:spPr>
          <a:xfrm>
            <a:off x="10130499" y="1432305"/>
            <a:ext cx="63991" cy="63991"/>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Conector recto 14">
            <a:extLst>
              <a:ext uri="{FF2B5EF4-FFF2-40B4-BE49-F238E27FC236}">
                <a16:creationId xmlns:a16="http://schemas.microsoft.com/office/drawing/2014/main" id="{1AF0009A-D711-4E4E-AEA8-EC98F593713E}"/>
              </a:ext>
            </a:extLst>
          </p:cNvPr>
          <p:cNvCxnSpPr>
            <a:cxnSpLocks/>
          </p:cNvCxnSpPr>
          <p:nvPr/>
        </p:nvCxnSpPr>
        <p:spPr>
          <a:xfrm>
            <a:off x="1308840" y="2180141"/>
            <a:ext cx="0" cy="849013"/>
          </a:xfrm>
          <a:prstGeom prst="line">
            <a:avLst/>
          </a:prstGeom>
          <a:ln w="12700">
            <a:solidFill>
              <a:srgbClr val="07C6C7"/>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86ED1E6D-5742-794A-9E8E-A2C57D826F60}"/>
              </a:ext>
            </a:extLst>
          </p:cNvPr>
          <p:cNvCxnSpPr>
            <a:cxnSpLocks/>
          </p:cNvCxnSpPr>
          <p:nvPr/>
        </p:nvCxnSpPr>
        <p:spPr>
          <a:xfrm>
            <a:off x="8280565" y="2180141"/>
            <a:ext cx="0" cy="849013"/>
          </a:xfrm>
          <a:prstGeom prst="line">
            <a:avLst/>
          </a:prstGeom>
          <a:ln w="12700">
            <a:solidFill>
              <a:srgbClr val="07C6C7"/>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4818E899-0804-D349-91CF-6ACD7858D407}"/>
              </a:ext>
            </a:extLst>
          </p:cNvPr>
          <p:cNvCxnSpPr>
            <a:cxnSpLocks/>
          </p:cNvCxnSpPr>
          <p:nvPr/>
        </p:nvCxnSpPr>
        <p:spPr>
          <a:xfrm>
            <a:off x="1308840" y="4753650"/>
            <a:ext cx="0" cy="849013"/>
          </a:xfrm>
          <a:prstGeom prst="line">
            <a:avLst/>
          </a:prstGeom>
          <a:ln w="12700">
            <a:solidFill>
              <a:srgbClr val="07C6C7"/>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1B9F560E-EB7B-AE4B-9FDD-38BA44F613A4}"/>
              </a:ext>
            </a:extLst>
          </p:cNvPr>
          <p:cNvCxnSpPr>
            <a:cxnSpLocks/>
          </p:cNvCxnSpPr>
          <p:nvPr/>
        </p:nvCxnSpPr>
        <p:spPr>
          <a:xfrm>
            <a:off x="8280565" y="4753650"/>
            <a:ext cx="0" cy="849013"/>
          </a:xfrm>
          <a:prstGeom prst="line">
            <a:avLst/>
          </a:prstGeom>
          <a:ln w="12700">
            <a:solidFill>
              <a:srgbClr val="07C6C7"/>
            </a:solidFill>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B406AEC0-3BD3-9E45-B9B0-5E84BF8F7891}"/>
              </a:ext>
            </a:extLst>
          </p:cNvPr>
          <p:cNvSpPr/>
          <p:nvPr/>
        </p:nvSpPr>
        <p:spPr>
          <a:xfrm>
            <a:off x="7542635" y="6306209"/>
            <a:ext cx="202023" cy="202023"/>
          </a:xfrm>
          <a:prstGeom prst="ellipse">
            <a:avLst/>
          </a:prstGeom>
          <a:noFill/>
          <a:ln>
            <a:solidFill>
              <a:srgbClr val="9E66B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Gráfico 43">
            <a:extLst>
              <a:ext uri="{FF2B5EF4-FFF2-40B4-BE49-F238E27FC236}">
                <a16:creationId xmlns:a16="http://schemas.microsoft.com/office/drawing/2014/main" id="{89DCA552-2B8A-5D4B-97C6-5CFA64607E8C}"/>
              </a:ext>
            </a:extLst>
          </p:cNvPr>
          <p:cNvSpPr/>
          <p:nvPr/>
        </p:nvSpPr>
        <p:spPr>
          <a:xfrm rot="5400000" flipH="1">
            <a:off x="771595" y="3829764"/>
            <a:ext cx="1172359" cy="78968"/>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617F"/>
            </a:solidFill>
            <a:prstDash val="solid"/>
            <a:miter/>
          </a:ln>
        </p:spPr>
        <p:txBody>
          <a:bodyPr rtlCol="0" anchor="ctr"/>
          <a:lstStyle/>
          <a:p>
            <a:endParaRPr lang="en-US" dirty="0"/>
          </a:p>
        </p:txBody>
      </p:sp>
      <p:sp>
        <p:nvSpPr>
          <p:cNvPr id="21" name="Gráfico 43">
            <a:extLst>
              <a:ext uri="{FF2B5EF4-FFF2-40B4-BE49-F238E27FC236}">
                <a16:creationId xmlns:a16="http://schemas.microsoft.com/office/drawing/2014/main" id="{B0A2106A-CD20-AE4C-BCD7-33E399D87153}"/>
              </a:ext>
            </a:extLst>
          </p:cNvPr>
          <p:cNvSpPr/>
          <p:nvPr/>
        </p:nvSpPr>
        <p:spPr>
          <a:xfrm rot="5400000" flipH="1">
            <a:off x="10313162" y="3829765"/>
            <a:ext cx="1172359" cy="78968"/>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2700" cap="flat">
            <a:solidFill>
              <a:srgbClr val="FF617F"/>
            </a:solidFill>
            <a:prstDash val="solid"/>
            <a:miter/>
          </a:ln>
        </p:spPr>
        <p:txBody>
          <a:bodyPr rtlCol="0" anchor="ctr"/>
          <a:lstStyle/>
          <a:p>
            <a:endParaRPr lang="en-US" dirty="0"/>
          </a:p>
        </p:txBody>
      </p:sp>
      <p:sp>
        <p:nvSpPr>
          <p:cNvPr id="3" name="Título 2">
            <a:extLst>
              <a:ext uri="{FF2B5EF4-FFF2-40B4-BE49-F238E27FC236}">
                <a16:creationId xmlns:a16="http://schemas.microsoft.com/office/drawing/2014/main" id="{B49FA6EF-F109-FE4B-A04B-97AF96634D2B}"/>
              </a:ext>
            </a:extLst>
          </p:cNvPr>
          <p:cNvSpPr>
            <a:spLocks noGrp="1"/>
          </p:cNvSpPr>
          <p:nvPr>
            <p:ph type="title"/>
          </p:nvPr>
        </p:nvSpPr>
        <p:spPr/>
        <p:txBody>
          <a:bodyPr/>
          <a:lstStyle/>
          <a:p>
            <a:r>
              <a:rPr lang="en-US" dirty="0"/>
              <a:t>Course tools</a:t>
            </a:r>
          </a:p>
        </p:txBody>
      </p:sp>
      <p:sp>
        <p:nvSpPr>
          <p:cNvPr id="4" name="Marcador de posición de imagen 3">
            <a:extLst>
              <a:ext uri="{FF2B5EF4-FFF2-40B4-BE49-F238E27FC236}">
                <a16:creationId xmlns:a16="http://schemas.microsoft.com/office/drawing/2014/main" id="{19FC0E84-5D7B-2547-A4DA-E924667F17E5}"/>
              </a:ext>
            </a:extLst>
          </p:cNvPr>
          <p:cNvSpPr>
            <a:spLocks noGrp="1"/>
          </p:cNvSpPr>
          <p:nvPr>
            <p:ph type="pic" sz="quarter" idx="10"/>
          </p:nvPr>
        </p:nvSpPr>
        <p:spPr/>
      </p:sp>
      <p:sp>
        <p:nvSpPr>
          <p:cNvPr id="23" name="Elipse 22">
            <a:extLst>
              <a:ext uri="{FF2B5EF4-FFF2-40B4-BE49-F238E27FC236}">
                <a16:creationId xmlns:a16="http://schemas.microsoft.com/office/drawing/2014/main" id="{8AA1E009-9D2D-B644-B28F-7FEC61A2B4E6}"/>
              </a:ext>
            </a:extLst>
          </p:cNvPr>
          <p:cNvSpPr/>
          <p:nvPr/>
        </p:nvSpPr>
        <p:spPr>
          <a:xfrm>
            <a:off x="6620652" y="4535849"/>
            <a:ext cx="890179" cy="890179"/>
          </a:xfrm>
          <a:prstGeom prst="ellipse">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Elipse 23">
            <a:extLst>
              <a:ext uri="{FF2B5EF4-FFF2-40B4-BE49-F238E27FC236}">
                <a16:creationId xmlns:a16="http://schemas.microsoft.com/office/drawing/2014/main" id="{72A52D19-C376-AD4F-8503-D117BA10D89C}"/>
              </a:ext>
            </a:extLst>
          </p:cNvPr>
          <p:cNvSpPr/>
          <p:nvPr/>
        </p:nvSpPr>
        <p:spPr>
          <a:xfrm>
            <a:off x="4363648" y="1948768"/>
            <a:ext cx="1126699" cy="1126699"/>
          </a:xfrm>
          <a:prstGeom prst="ellipse">
            <a:avLst/>
          </a:prstGeom>
          <a:solidFill>
            <a:srgbClr val="FF617F"/>
          </a:solidFill>
          <a:ln>
            <a:solidFill>
              <a:srgbClr val="FF617F"/>
            </a:solidFill>
          </a:ln>
          <a:effectLst>
            <a:outerShdw blurRad="50800" dist="38100" dir="2700000" algn="tl" rotWithShape="0">
              <a:srgbClr val="FF617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Elipse 24">
            <a:extLst>
              <a:ext uri="{FF2B5EF4-FFF2-40B4-BE49-F238E27FC236}">
                <a16:creationId xmlns:a16="http://schemas.microsoft.com/office/drawing/2014/main" id="{442123AB-7B53-6040-9FC7-090F7A99B8C4}"/>
              </a:ext>
            </a:extLst>
          </p:cNvPr>
          <p:cNvSpPr/>
          <p:nvPr/>
        </p:nvSpPr>
        <p:spPr>
          <a:xfrm>
            <a:off x="5042395" y="1778613"/>
            <a:ext cx="525062" cy="525062"/>
          </a:xfrm>
          <a:prstGeom prst="ellipse">
            <a:avLst/>
          </a:prstGeom>
          <a:solidFill>
            <a:srgbClr val="9E66B5"/>
          </a:solidFill>
          <a:ln>
            <a:noFill/>
          </a:ln>
          <a:effectLst>
            <a:outerShdw blurRad="50800" dist="38100" dir="2700000" algn="tl" rotWithShape="0">
              <a:srgbClr val="FF617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028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16CC22A-48CE-454C-8FE2-ED6D7862AE02}"/>
              </a:ext>
            </a:extLst>
          </p:cNvPr>
          <p:cNvSpPr>
            <a:spLocks noGrp="1"/>
          </p:cNvSpPr>
          <p:nvPr>
            <p:ph type="title"/>
          </p:nvPr>
        </p:nvSpPr>
        <p:spPr>
          <a:xfrm>
            <a:off x="801322" y="799711"/>
            <a:ext cx="2503621" cy="1244242"/>
          </a:xfrm>
        </p:spPr>
        <p:txBody>
          <a:bodyPr/>
          <a:lstStyle/>
          <a:p>
            <a:r>
              <a:rPr lang="en-US" dirty="0"/>
              <a:t>Today’s agenda</a:t>
            </a:r>
          </a:p>
        </p:txBody>
      </p:sp>
      <p:sp>
        <p:nvSpPr>
          <p:cNvPr id="5" name="CuadroTexto 4">
            <a:extLst>
              <a:ext uri="{FF2B5EF4-FFF2-40B4-BE49-F238E27FC236}">
                <a16:creationId xmlns:a16="http://schemas.microsoft.com/office/drawing/2014/main" id="{522D21E9-9FF7-6746-9D90-A80606E3B0C9}"/>
              </a:ext>
            </a:extLst>
          </p:cNvPr>
          <p:cNvSpPr txBox="1"/>
          <p:nvPr/>
        </p:nvSpPr>
        <p:spPr>
          <a:xfrm>
            <a:off x="1082640" y="4753060"/>
            <a:ext cx="2893724" cy="900246"/>
          </a:xfrm>
          <a:prstGeom prst="rect">
            <a:avLst/>
          </a:prstGeom>
          <a:noFill/>
        </p:spPr>
        <p:txBody>
          <a:bodyPr wrap="square" lIns="0" rtlCol="0">
            <a:sp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a:t>
            </a:r>
            <a:br>
              <a:rPr lang="en-US" sz="1200" dirty="0">
                <a:solidFill>
                  <a:schemeClr val="bg1">
                    <a:lumMod val="50000"/>
                  </a:schemeClr>
                </a:solidFill>
                <a:latin typeface="Poppins ExtraLight" pitchFamily="2" charset="77"/>
                <a:cs typeface="Poppins ExtraLight" pitchFamily="2" charset="77"/>
              </a:rPr>
            </a:br>
            <a:r>
              <a:rPr lang="en-US" sz="1200" dirty="0">
                <a:solidFill>
                  <a:schemeClr val="bg1">
                    <a:lumMod val="50000"/>
                  </a:schemeClr>
                </a:solidFill>
                <a:latin typeface="Poppins ExtraLight" pitchFamily="2" charset="77"/>
                <a:cs typeface="Poppins ExtraLight" pitchFamily="2" charset="77"/>
              </a:rPr>
              <a:t>leo. Etiam tincidunt ante eu lacus fermentum, vel tincidunt mi eleifend.</a:t>
            </a:r>
          </a:p>
        </p:txBody>
      </p:sp>
      <p:grpSp>
        <p:nvGrpSpPr>
          <p:cNvPr id="6" name="Grupo 5">
            <a:extLst>
              <a:ext uri="{FF2B5EF4-FFF2-40B4-BE49-F238E27FC236}">
                <a16:creationId xmlns:a16="http://schemas.microsoft.com/office/drawing/2014/main" id="{76AC82C5-D611-AA4F-9E2C-AA36B4D5EFA7}"/>
              </a:ext>
            </a:extLst>
          </p:cNvPr>
          <p:cNvGrpSpPr/>
          <p:nvPr/>
        </p:nvGrpSpPr>
        <p:grpSpPr>
          <a:xfrm>
            <a:off x="6115144" y="755737"/>
            <a:ext cx="5392848" cy="749050"/>
            <a:chOff x="6065143" y="381691"/>
            <a:chExt cx="5711386" cy="793294"/>
          </a:xfrm>
        </p:grpSpPr>
        <p:sp>
          <p:nvSpPr>
            <p:cNvPr id="7" name="CuadroTexto 6">
              <a:extLst>
                <a:ext uri="{FF2B5EF4-FFF2-40B4-BE49-F238E27FC236}">
                  <a16:creationId xmlns:a16="http://schemas.microsoft.com/office/drawing/2014/main" id="{81BF5688-CBBF-F64A-8088-8523BF2539FA}"/>
                </a:ext>
              </a:extLst>
            </p:cNvPr>
            <p:cNvSpPr txBox="1"/>
            <p:nvPr/>
          </p:nvSpPr>
          <p:spPr>
            <a:xfrm>
              <a:off x="6065143" y="651765"/>
              <a:ext cx="5711386" cy="523220"/>
            </a:xfrm>
            <a:prstGeom prst="rect">
              <a:avLst/>
            </a:prstGeom>
            <a:noFill/>
          </p:spPr>
          <p:txBody>
            <a:bodyPr wrap="square" lIns="0" rtlCol="0">
              <a:spAutoFit/>
            </a:bodyPr>
            <a:lstStyle/>
            <a:p>
              <a:pPr algn="r"/>
              <a:r>
                <a:rPr lang="en-US" sz="2800" dirty="0">
                  <a:solidFill>
                    <a:srgbClr val="FF617F"/>
                  </a:solidFill>
                  <a:latin typeface="Capriola" panose="02010603030502060004" pitchFamily="2" charset="77"/>
                  <a:cs typeface="Abadi" panose="020F0502020204030204" pitchFamily="34" charset="0"/>
                </a:rPr>
                <a:t>Monday</a:t>
              </a:r>
            </a:p>
          </p:txBody>
        </p:sp>
        <p:sp>
          <p:nvSpPr>
            <p:cNvPr id="8" name="CuadroTexto 7">
              <a:extLst>
                <a:ext uri="{FF2B5EF4-FFF2-40B4-BE49-F238E27FC236}">
                  <a16:creationId xmlns:a16="http://schemas.microsoft.com/office/drawing/2014/main" id="{A7CF2103-4BFD-B740-B4BD-36258E456107}"/>
                </a:ext>
              </a:extLst>
            </p:cNvPr>
            <p:cNvSpPr txBox="1"/>
            <p:nvPr/>
          </p:nvSpPr>
          <p:spPr>
            <a:xfrm>
              <a:off x="6065143" y="381691"/>
              <a:ext cx="5711386" cy="369332"/>
            </a:xfrm>
            <a:prstGeom prst="rect">
              <a:avLst/>
            </a:prstGeom>
            <a:noFill/>
          </p:spPr>
          <p:txBody>
            <a:bodyPr wrap="square" lIns="0" rtlCol="0">
              <a:spAutoFit/>
            </a:bodyPr>
            <a:lstStyle/>
            <a:p>
              <a:pPr algn="r"/>
              <a:r>
                <a:rPr lang="en-US" spc="300" dirty="0">
                  <a:solidFill>
                    <a:schemeClr val="bg1"/>
                  </a:solidFill>
                  <a:latin typeface="Poppins Light" pitchFamily="2" charset="77"/>
                  <a:cs typeface="Poppins Light" pitchFamily="2" charset="77"/>
                </a:rPr>
                <a:t>TODAY IS</a:t>
              </a:r>
            </a:p>
          </p:txBody>
        </p:sp>
      </p:grpSp>
      <p:grpSp>
        <p:nvGrpSpPr>
          <p:cNvPr id="9" name="Grupo 8">
            <a:extLst>
              <a:ext uri="{FF2B5EF4-FFF2-40B4-BE49-F238E27FC236}">
                <a16:creationId xmlns:a16="http://schemas.microsoft.com/office/drawing/2014/main" id="{6C82E513-DF45-0E48-A19B-77243CA8782D}"/>
              </a:ext>
            </a:extLst>
          </p:cNvPr>
          <p:cNvGrpSpPr/>
          <p:nvPr/>
        </p:nvGrpSpPr>
        <p:grpSpPr>
          <a:xfrm>
            <a:off x="4843918" y="1616927"/>
            <a:ext cx="6569210" cy="4480631"/>
            <a:chOff x="4718830" y="1290488"/>
            <a:chExt cx="6957232" cy="4975237"/>
          </a:xfrm>
        </p:grpSpPr>
        <p:sp>
          <p:nvSpPr>
            <p:cNvPr id="10" name="Rectángulo 9">
              <a:extLst>
                <a:ext uri="{FF2B5EF4-FFF2-40B4-BE49-F238E27FC236}">
                  <a16:creationId xmlns:a16="http://schemas.microsoft.com/office/drawing/2014/main" id="{C88F74AF-C3EB-814C-A2A2-54B381AF1FA5}"/>
                </a:ext>
              </a:extLst>
            </p:cNvPr>
            <p:cNvSpPr/>
            <p:nvPr/>
          </p:nvSpPr>
          <p:spPr>
            <a:xfrm>
              <a:off x="4718830" y="1290488"/>
              <a:ext cx="1908153" cy="877600"/>
            </a:xfrm>
            <a:prstGeom prst="rect">
              <a:avLst/>
            </a:prstGeom>
            <a:solidFill>
              <a:schemeClr val="bg1"/>
            </a:solidFill>
          </p:spPr>
          <p:txBody>
            <a:bodyPr wrap="square" lIns="0" rtlCol="0" anchor="ctr">
              <a:noAutofit/>
            </a:bodyPr>
            <a:lstStyle/>
            <a:p>
              <a:pPr algn="ctr"/>
              <a:r>
                <a:rPr lang="en-US" sz="2400" dirty="0">
                  <a:solidFill>
                    <a:srgbClr val="FF617F"/>
                  </a:solidFill>
                  <a:latin typeface="Capriola" panose="02010603030502060004" pitchFamily="2" charset="77"/>
                </a:rPr>
                <a:t>7:00 a.m.</a:t>
              </a:r>
            </a:p>
          </p:txBody>
        </p:sp>
        <p:sp>
          <p:nvSpPr>
            <p:cNvPr id="11" name="Rectángulo 21">
              <a:extLst>
                <a:ext uri="{FF2B5EF4-FFF2-40B4-BE49-F238E27FC236}">
                  <a16:creationId xmlns:a16="http://schemas.microsoft.com/office/drawing/2014/main" id="{E46EC4AF-747B-5747-A901-C278C6080430}"/>
                </a:ext>
              </a:extLst>
            </p:cNvPr>
            <p:cNvSpPr/>
            <p:nvPr/>
          </p:nvSpPr>
          <p:spPr>
            <a:xfrm>
              <a:off x="4718830" y="3335656"/>
              <a:ext cx="1908153" cy="877601"/>
            </a:xfrm>
            <a:prstGeom prst="roundRect">
              <a:avLst/>
            </a:prstGeom>
            <a:solidFill>
              <a:srgbClr val="9E66B5"/>
            </a:solidFill>
            <a:ln>
              <a:noFill/>
            </a:ln>
            <a:effectLst>
              <a:outerShdw blurRad="50800" dist="38100" dir="2700000" algn="tl" rotWithShape="0">
                <a:srgbClr val="9E66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priola" panose="02010603030502060004" pitchFamily="2" charset="77"/>
                </a:rPr>
                <a:t>10:00 a.m.</a:t>
              </a:r>
            </a:p>
          </p:txBody>
        </p:sp>
        <p:sp>
          <p:nvSpPr>
            <p:cNvPr id="12" name="Rectángulo 11">
              <a:extLst>
                <a:ext uri="{FF2B5EF4-FFF2-40B4-BE49-F238E27FC236}">
                  <a16:creationId xmlns:a16="http://schemas.microsoft.com/office/drawing/2014/main" id="{343352D1-09F5-F549-8B8C-8DDDD57855DB}"/>
                </a:ext>
              </a:extLst>
            </p:cNvPr>
            <p:cNvSpPr/>
            <p:nvPr/>
          </p:nvSpPr>
          <p:spPr>
            <a:xfrm>
              <a:off x="4718830" y="4363716"/>
              <a:ext cx="1908153" cy="877601"/>
            </a:xfrm>
            <a:prstGeom prst="rect">
              <a:avLst/>
            </a:prstGeom>
            <a:solidFill>
              <a:schemeClr val="bg1"/>
            </a:solidFill>
          </p:spPr>
          <p:txBody>
            <a:bodyPr wrap="square" lIns="0" rtlCol="0" anchor="ctr">
              <a:noAutofit/>
            </a:bodyPr>
            <a:lstStyle/>
            <a:p>
              <a:pPr algn="ctr"/>
              <a:r>
                <a:rPr lang="en-US" sz="2400" dirty="0">
                  <a:solidFill>
                    <a:srgbClr val="FF617F"/>
                  </a:solidFill>
                  <a:latin typeface="Capriola" panose="02010603030502060004" pitchFamily="2" charset="77"/>
                </a:rPr>
                <a:t>10:30 a.m.</a:t>
              </a:r>
            </a:p>
          </p:txBody>
        </p:sp>
        <p:sp>
          <p:nvSpPr>
            <p:cNvPr id="13" name="Rectángulo 12">
              <a:extLst>
                <a:ext uri="{FF2B5EF4-FFF2-40B4-BE49-F238E27FC236}">
                  <a16:creationId xmlns:a16="http://schemas.microsoft.com/office/drawing/2014/main" id="{5FCCF608-89AE-4344-95B8-272357717223}"/>
                </a:ext>
              </a:extLst>
            </p:cNvPr>
            <p:cNvSpPr/>
            <p:nvPr/>
          </p:nvSpPr>
          <p:spPr>
            <a:xfrm>
              <a:off x="4718830" y="5388124"/>
              <a:ext cx="1908153" cy="877601"/>
            </a:xfrm>
            <a:prstGeom prst="rect">
              <a:avLst/>
            </a:prstGeom>
            <a:solidFill>
              <a:schemeClr val="bg1"/>
            </a:solidFill>
          </p:spPr>
          <p:txBody>
            <a:bodyPr wrap="square" lIns="0" rtlCol="0" anchor="ctr">
              <a:noAutofit/>
            </a:bodyPr>
            <a:lstStyle/>
            <a:p>
              <a:pPr algn="ctr"/>
              <a:r>
                <a:rPr lang="en-US" sz="2400" dirty="0">
                  <a:solidFill>
                    <a:srgbClr val="FF617F"/>
                  </a:solidFill>
                  <a:latin typeface="Capriola" panose="02010603030502060004" pitchFamily="2" charset="77"/>
                </a:rPr>
                <a:t>12:00 p.m.</a:t>
              </a:r>
            </a:p>
          </p:txBody>
        </p:sp>
        <p:sp>
          <p:nvSpPr>
            <p:cNvPr id="14" name="Rectángulo 20">
              <a:extLst>
                <a:ext uri="{FF2B5EF4-FFF2-40B4-BE49-F238E27FC236}">
                  <a16:creationId xmlns:a16="http://schemas.microsoft.com/office/drawing/2014/main" id="{D39123BF-49AF-F340-A9CA-B115359809F8}"/>
                </a:ext>
              </a:extLst>
            </p:cNvPr>
            <p:cNvSpPr/>
            <p:nvPr/>
          </p:nvSpPr>
          <p:spPr>
            <a:xfrm>
              <a:off x="6772917" y="1290488"/>
              <a:ext cx="4903145" cy="877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ángulo 21">
              <a:extLst>
                <a:ext uri="{FF2B5EF4-FFF2-40B4-BE49-F238E27FC236}">
                  <a16:creationId xmlns:a16="http://schemas.microsoft.com/office/drawing/2014/main" id="{909CCDC8-A21D-A540-87C6-5C47A5F2D12D}"/>
                </a:ext>
              </a:extLst>
            </p:cNvPr>
            <p:cNvSpPr/>
            <p:nvPr/>
          </p:nvSpPr>
          <p:spPr>
            <a:xfrm>
              <a:off x="6772917" y="3335656"/>
              <a:ext cx="4903145" cy="877601"/>
            </a:xfrm>
            <a:prstGeom prst="roundRect">
              <a:avLst/>
            </a:prstGeom>
            <a:solidFill>
              <a:srgbClr val="9E66B5"/>
            </a:solidFill>
            <a:ln>
              <a:noFill/>
            </a:ln>
            <a:effectLst>
              <a:outerShdw blurRad="50800" dist="38100" dir="2700000" algn="tl" rotWithShape="0">
                <a:srgbClr val="9E66B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ángulo 25">
              <a:extLst>
                <a:ext uri="{FF2B5EF4-FFF2-40B4-BE49-F238E27FC236}">
                  <a16:creationId xmlns:a16="http://schemas.microsoft.com/office/drawing/2014/main" id="{8021A2CC-854C-7247-9E90-F33BB5B26EA4}"/>
                </a:ext>
              </a:extLst>
            </p:cNvPr>
            <p:cNvSpPr/>
            <p:nvPr/>
          </p:nvSpPr>
          <p:spPr>
            <a:xfrm>
              <a:off x="6772917" y="4363716"/>
              <a:ext cx="4903145" cy="877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ángulo 26">
              <a:extLst>
                <a:ext uri="{FF2B5EF4-FFF2-40B4-BE49-F238E27FC236}">
                  <a16:creationId xmlns:a16="http://schemas.microsoft.com/office/drawing/2014/main" id="{4D337EEB-4D12-9747-A90E-2DBADF574BED}"/>
                </a:ext>
              </a:extLst>
            </p:cNvPr>
            <p:cNvSpPr/>
            <p:nvPr/>
          </p:nvSpPr>
          <p:spPr>
            <a:xfrm>
              <a:off x="6772917" y="5388124"/>
              <a:ext cx="4903145" cy="877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ángulo 17">
              <a:extLst>
                <a:ext uri="{FF2B5EF4-FFF2-40B4-BE49-F238E27FC236}">
                  <a16:creationId xmlns:a16="http://schemas.microsoft.com/office/drawing/2014/main" id="{A6640AEC-66FF-9A4C-8389-468FDDDC9B03}"/>
                </a:ext>
              </a:extLst>
            </p:cNvPr>
            <p:cNvSpPr/>
            <p:nvPr/>
          </p:nvSpPr>
          <p:spPr>
            <a:xfrm>
              <a:off x="4718830" y="2319612"/>
              <a:ext cx="1908153" cy="877601"/>
            </a:xfrm>
            <a:prstGeom prst="rect">
              <a:avLst/>
            </a:prstGeom>
            <a:solidFill>
              <a:schemeClr val="bg1"/>
            </a:solidFill>
          </p:spPr>
          <p:txBody>
            <a:bodyPr wrap="square" lIns="0" rtlCol="0" anchor="ctr">
              <a:noAutofit/>
            </a:bodyPr>
            <a:lstStyle/>
            <a:p>
              <a:pPr algn="ctr"/>
              <a:r>
                <a:rPr lang="en-US" sz="2400" dirty="0">
                  <a:solidFill>
                    <a:srgbClr val="FF617F"/>
                  </a:solidFill>
                  <a:latin typeface="Capriola" panose="02010603030502060004" pitchFamily="2" charset="77"/>
                </a:rPr>
                <a:t>9:00 a.m.</a:t>
              </a:r>
            </a:p>
          </p:txBody>
        </p:sp>
        <p:sp>
          <p:nvSpPr>
            <p:cNvPr id="19" name="Rectángulo 24">
              <a:extLst>
                <a:ext uri="{FF2B5EF4-FFF2-40B4-BE49-F238E27FC236}">
                  <a16:creationId xmlns:a16="http://schemas.microsoft.com/office/drawing/2014/main" id="{0491CE3B-8B5C-014B-B189-07DD4A6BB08F}"/>
                </a:ext>
              </a:extLst>
            </p:cNvPr>
            <p:cNvSpPr/>
            <p:nvPr/>
          </p:nvSpPr>
          <p:spPr>
            <a:xfrm>
              <a:off x="6772917" y="2319612"/>
              <a:ext cx="4903145" cy="877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uadroTexto 19">
              <a:extLst>
                <a:ext uri="{FF2B5EF4-FFF2-40B4-BE49-F238E27FC236}">
                  <a16:creationId xmlns:a16="http://schemas.microsoft.com/office/drawing/2014/main" id="{345AF0C1-1AA6-1144-8D69-3630BE70D70D}"/>
                </a:ext>
              </a:extLst>
            </p:cNvPr>
            <p:cNvSpPr txBox="1"/>
            <p:nvPr/>
          </p:nvSpPr>
          <p:spPr>
            <a:xfrm>
              <a:off x="7017248" y="1346120"/>
              <a:ext cx="4512729" cy="692047"/>
            </a:xfrm>
            <a:prstGeom prst="rect">
              <a:avLst/>
            </a:prstGeom>
            <a:noFill/>
          </p:spPr>
          <p:txBody>
            <a:bodyPr wrap="square" lIns="0" rtlCol="0" anchor="ctr">
              <a:sp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a:t>
              </a:r>
            </a:p>
          </p:txBody>
        </p:sp>
        <p:sp>
          <p:nvSpPr>
            <p:cNvPr id="21" name="CuadroTexto 20">
              <a:extLst>
                <a:ext uri="{FF2B5EF4-FFF2-40B4-BE49-F238E27FC236}">
                  <a16:creationId xmlns:a16="http://schemas.microsoft.com/office/drawing/2014/main" id="{49680CFC-A801-4748-B844-D9BCD0D95F2A}"/>
                </a:ext>
              </a:extLst>
            </p:cNvPr>
            <p:cNvSpPr txBox="1"/>
            <p:nvPr/>
          </p:nvSpPr>
          <p:spPr>
            <a:xfrm>
              <a:off x="7017248" y="2366538"/>
              <a:ext cx="4512729" cy="692047"/>
            </a:xfrm>
            <a:prstGeom prst="rect">
              <a:avLst/>
            </a:prstGeom>
            <a:noFill/>
          </p:spPr>
          <p:txBody>
            <a:bodyPr wrap="square" lIns="0" rtlCol="0" anchor="ctr">
              <a:sp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a:t>
              </a:r>
            </a:p>
          </p:txBody>
        </p:sp>
        <p:sp>
          <p:nvSpPr>
            <p:cNvPr id="22" name="CuadroTexto 21">
              <a:extLst>
                <a:ext uri="{FF2B5EF4-FFF2-40B4-BE49-F238E27FC236}">
                  <a16:creationId xmlns:a16="http://schemas.microsoft.com/office/drawing/2014/main" id="{219588C8-49E7-9249-9FB6-D503DC04DE0A}"/>
                </a:ext>
              </a:extLst>
            </p:cNvPr>
            <p:cNvSpPr txBox="1"/>
            <p:nvPr/>
          </p:nvSpPr>
          <p:spPr>
            <a:xfrm>
              <a:off x="7017248" y="3391288"/>
              <a:ext cx="4512729" cy="692047"/>
            </a:xfrm>
            <a:prstGeom prst="rect">
              <a:avLst/>
            </a:prstGeom>
            <a:noFill/>
          </p:spPr>
          <p:txBody>
            <a:bodyPr wrap="square" lIns="0" rtlCol="0" anchor="ctr">
              <a:spAutoFit/>
            </a:bodyPr>
            <a:lstStyle/>
            <a:p>
              <a:pPr>
                <a:lnSpc>
                  <a:spcPct val="150000"/>
                </a:lnSpc>
              </a:pPr>
              <a:r>
                <a:rPr lang="en-US" sz="1200" dirty="0">
                  <a:solidFill>
                    <a:schemeClr val="bg1"/>
                  </a:solidFill>
                  <a:latin typeface="Poppins ExtraLight" pitchFamily="2" charset="77"/>
                  <a:cs typeface="Poppins ExtraLight" pitchFamily="2" charset="77"/>
                </a:rPr>
                <a:t>Etiam vel euismod libero. Nunc et leo. Etiam tincidunt ante eu lacus fermentum, vel tincidunt mi eleifend. </a:t>
              </a:r>
            </a:p>
          </p:txBody>
        </p:sp>
        <p:sp>
          <p:nvSpPr>
            <p:cNvPr id="23" name="CuadroTexto 22">
              <a:extLst>
                <a:ext uri="{FF2B5EF4-FFF2-40B4-BE49-F238E27FC236}">
                  <a16:creationId xmlns:a16="http://schemas.microsoft.com/office/drawing/2014/main" id="{30C41598-F071-F046-8391-E9CE74831384}"/>
                </a:ext>
              </a:extLst>
            </p:cNvPr>
            <p:cNvSpPr txBox="1"/>
            <p:nvPr/>
          </p:nvSpPr>
          <p:spPr>
            <a:xfrm>
              <a:off x="7017248" y="4433876"/>
              <a:ext cx="4512729" cy="692047"/>
            </a:xfrm>
            <a:prstGeom prst="rect">
              <a:avLst/>
            </a:prstGeom>
            <a:noFill/>
          </p:spPr>
          <p:txBody>
            <a:bodyPr wrap="square" lIns="0" rtlCol="0" anchor="ctr">
              <a:sp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a:t>
              </a:r>
            </a:p>
          </p:txBody>
        </p:sp>
        <p:sp>
          <p:nvSpPr>
            <p:cNvPr id="24" name="CuadroTexto 23">
              <a:extLst>
                <a:ext uri="{FF2B5EF4-FFF2-40B4-BE49-F238E27FC236}">
                  <a16:creationId xmlns:a16="http://schemas.microsoft.com/office/drawing/2014/main" id="{F4048BA8-61F9-3D4D-8119-F1981B47416B}"/>
                </a:ext>
              </a:extLst>
            </p:cNvPr>
            <p:cNvSpPr txBox="1"/>
            <p:nvPr/>
          </p:nvSpPr>
          <p:spPr>
            <a:xfrm>
              <a:off x="7017248" y="5454294"/>
              <a:ext cx="4512729" cy="692047"/>
            </a:xfrm>
            <a:prstGeom prst="rect">
              <a:avLst/>
            </a:prstGeom>
            <a:noFill/>
          </p:spPr>
          <p:txBody>
            <a:bodyPr wrap="square" lIns="0" rtlCol="0" anchor="ctr">
              <a:spAutoFit/>
            </a:bodyPr>
            <a:lstStyle/>
            <a:p>
              <a:pPr>
                <a:lnSpc>
                  <a:spcPct val="150000"/>
                </a:lnSpc>
              </a:pPr>
              <a:r>
                <a:rPr lang="en-US" sz="1200" dirty="0">
                  <a:solidFill>
                    <a:schemeClr val="bg1">
                      <a:lumMod val="50000"/>
                    </a:schemeClr>
                  </a:solidFill>
                  <a:latin typeface="Poppins ExtraLight" pitchFamily="2" charset="77"/>
                  <a:cs typeface="Poppins ExtraLight" pitchFamily="2" charset="77"/>
                </a:rPr>
                <a:t>Etiam vel euismod libero. Nunc et leo. Etiam tincidunt ante eu lacus fermentum, vel tincidunt mi eleifend. </a:t>
              </a:r>
            </a:p>
          </p:txBody>
        </p:sp>
      </p:grpSp>
      <p:sp>
        <p:nvSpPr>
          <p:cNvPr id="4" name="Marcador de posición de imagen 3">
            <a:extLst>
              <a:ext uri="{FF2B5EF4-FFF2-40B4-BE49-F238E27FC236}">
                <a16:creationId xmlns:a16="http://schemas.microsoft.com/office/drawing/2014/main" id="{31B79439-BC82-D54E-B143-ABE69D505420}"/>
              </a:ext>
            </a:extLst>
          </p:cNvPr>
          <p:cNvSpPr>
            <a:spLocks noGrp="1"/>
          </p:cNvSpPr>
          <p:nvPr>
            <p:ph type="pic" sz="quarter" idx="10"/>
          </p:nvPr>
        </p:nvSpPr>
        <p:spPr/>
      </p:sp>
    </p:spTree>
    <p:extLst>
      <p:ext uri="{BB962C8B-B14F-4D97-AF65-F5344CB8AC3E}">
        <p14:creationId xmlns:p14="http://schemas.microsoft.com/office/powerpoint/2010/main" val="411154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B9ED4E52-4B3B-2A40-A0E1-1C5559EBD4B1}"/>
              </a:ext>
            </a:extLst>
          </p:cNvPr>
          <p:cNvSpPr>
            <a:spLocks noGrp="1"/>
          </p:cNvSpPr>
          <p:nvPr>
            <p:ph type="pic" sz="quarter" idx="10"/>
          </p:nvPr>
        </p:nvSpPr>
        <p:spPr/>
      </p:sp>
      <p:sp>
        <p:nvSpPr>
          <p:cNvPr id="3" name="Título 2">
            <a:extLst>
              <a:ext uri="{FF2B5EF4-FFF2-40B4-BE49-F238E27FC236}">
                <a16:creationId xmlns:a16="http://schemas.microsoft.com/office/drawing/2014/main" id="{001BCB1C-A38A-0244-A939-ACD7E3345763}"/>
              </a:ext>
            </a:extLst>
          </p:cNvPr>
          <p:cNvSpPr>
            <a:spLocks noGrp="1"/>
          </p:cNvSpPr>
          <p:nvPr>
            <p:ph type="title"/>
          </p:nvPr>
        </p:nvSpPr>
        <p:spPr/>
        <p:txBody>
          <a:bodyPr/>
          <a:lstStyle/>
          <a:p>
            <a:r>
              <a:rPr lang="en-US" dirty="0"/>
              <a:t>Course resources</a:t>
            </a:r>
          </a:p>
        </p:txBody>
      </p:sp>
      <p:sp>
        <p:nvSpPr>
          <p:cNvPr id="7" name="Rectángulo redondeado 6">
            <a:extLst>
              <a:ext uri="{FF2B5EF4-FFF2-40B4-BE49-F238E27FC236}">
                <a16:creationId xmlns:a16="http://schemas.microsoft.com/office/drawing/2014/main" id="{BFD727F3-9660-5E4C-81E8-03364B34C8F2}"/>
              </a:ext>
            </a:extLst>
          </p:cNvPr>
          <p:cNvSpPr/>
          <p:nvPr/>
        </p:nvSpPr>
        <p:spPr>
          <a:xfrm>
            <a:off x="766763" y="5479045"/>
            <a:ext cx="10621962" cy="616585"/>
          </a:xfrm>
          <a:prstGeom prst="roundRect">
            <a:avLst>
              <a:gd name="adj" fmla="val 50000"/>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8" name="Grupo 7">
            <a:extLst>
              <a:ext uri="{FF2B5EF4-FFF2-40B4-BE49-F238E27FC236}">
                <a16:creationId xmlns:a16="http://schemas.microsoft.com/office/drawing/2014/main" id="{14B606B3-9BBF-0C4E-B5C7-46A98080C896}"/>
              </a:ext>
            </a:extLst>
          </p:cNvPr>
          <p:cNvGrpSpPr/>
          <p:nvPr/>
        </p:nvGrpSpPr>
        <p:grpSpPr>
          <a:xfrm>
            <a:off x="3672618" y="1609741"/>
            <a:ext cx="7705606" cy="3581103"/>
            <a:chOff x="3684256" y="1468436"/>
            <a:chExt cx="7377168" cy="3714112"/>
          </a:xfrm>
        </p:grpSpPr>
        <p:sp>
          <p:nvSpPr>
            <p:cNvPr id="9" name="Rectángulo 8">
              <a:extLst>
                <a:ext uri="{FF2B5EF4-FFF2-40B4-BE49-F238E27FC236}">
                  <a16:creationId xmlns:a16="http://schemas.microsoft.com/office/drawing/2014/main" id="{824488F7-A99B-2743-8997-04453D2AF31E}"/>
                </a:ext>
              </a:extLst>
            </p:cNvPr>
            <p:cNvSpPr/>
            <p:nvPr/>
          </p:nvSpPr>
          <p:spPr>
            <a:xfrm>
              <a:off x="3684256" y="1468436"/>
              <a:ext cx="3611123" cy="3714112"/>
            </a:xfrm>
            <a:prstGeom prst="rect">
              <a:avLst/>
            </a:prstGeom>
            <a:solidFill>
              <a:srgbClr val="FF9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ángulo 9">
              <a:extLst>
                <a:ext uri="{FF2B5EF4-FFF2-40B4-BE49-F238E27FC236}">
                  <a16:creationId xmlns:a16="http://schemas.microsoft.com/office/drawing/2014/main" id="{2DEFB586-0138-9646-B71A-2619D7919A04}"/>
                </a:ext>
              </a:extLst>
            </p:cNvPr>
            <p:cNvSpPr/>
            <p:nvPr/>
          </p:nvSpPr>
          <p:spPr>
            <a:xfrm>
              <a:off x="7450301" y="1468436"/>
              <a:ext cx="3611123" cy="3714112"/>
            </a:xfrm>
            <a:prstGeom prst="rect">
              <a:avLst/>
            </a:prstGeom>
            <a:solidFill>
              <a:srgbClr val="07C6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Elipse 10">
            <a:extLst>
              <a:ext uri="{FF2B5EF4-FFF2-40B4-BE49-F238E27FC236}">
                <a16:creationId xmlns:a16="http://schemas.microsoft.com/office/drawing/2014/main" id="{5925A69F-A0A1-4349-84CE-257CD385A3BC}"/>
              </a:ext>
            </a:extLst>
          </p:cNvPr>
          <p:cNvSpPr/>
          <p:nvPr/>
        </p:nvSpPr>
        <p:spPr>
          <a:xfrm>
            <a:off x="3359274" y="4197182"/>
            <a:ext cx="65423" cy="65423"/>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uadroTexto 11">
            <a:extLst>
              <a:ext uri="{FF2B5EF4-FFF2-40B4-BE49-F238E27FC236}">
                <a16:creationId xmlns:a16="http://schemas.microsoft.com/office/drawing/2014/main" id="{77C078D5-E5D2-324E-A7F5-63FAA55C2D13}"/>
              </a:ext>
            </a:extLst>
          </p:cNvPr>
          <p:cNvSpPr txBox="1"/>
          <p:nvPr/>
        </p:nvSpPr>
        <p:spPr>
          <a:xfrm>
            <a:off x="3983353" y="1894953"/>
            <a:ext cx="2586279" cy="445132"/>
          </a:xfrm>
          <a:prstGeom prst="rect">
            <a:avLst/>
          </a:prstGeom>
          <a:noFill/>
        </p:spPr>
        <p:txBody>
          <a:bodyPr wrap="square" lIns="0" rtlCol="0">
            <a:spAutoFit/>
          </a:bodyPr>
          <a:lstStyle/>
          <a:p>
            <a:r>
              <a:rPr lang="en-US" sz="2400" dirty="0">
                <a:solidFill>
                  <a:schemeClr val="bg1"/>
                </a:solidFill>
                <a:latin typeface="Capriola" panose="02010603030502060004" pitchFamily="2" charset="77"/>
                <a:cs typeface="Abadi" panose="020F0502020204030204" pitchFamily="34" charset="0"/>
              </a:rPr>
              <a:t>Lorem Ipsum</a:t>
            </a:r>
          </a:p>
        </p:txBody>
      </p:sp>
      <p:sp>
        <p:nvSpPr>
          <p:cNvPr id="13" name="CuadroTexto 12">
            <a:extLst>
              <a:ext uri="{FF2B5EF4-FFF2-40B4-BE49-F238E27FC236}">
                <a16:creationId xmlns:a16="http://schemas.microsoft.com/office/drawing/2014/main" id="{6F4ADCE0-3ED2-D942-A0CA-22D3E398B8D6}"/>
              </a:ext>
            </a:extLst>
          </p:cNvPr>
          <p:cNvSpPr txBox="1"/>
          <p:nvPr/>
        </p:nvSpPr>
        <p:spPr>
          <a:xfrm>
            <a:off x="7989127" y="1894953"/>
            <a:ext cx="2605446" cy="445132"/>
          </a:xfrm>
          <a:prstGeom prst="rect">
            <a:avLst/>
          </a:prstGeom>
          <a:noFill/>
        </p:spPr>
        <p:txBody>
          <a:bodyPr wrap="square" lIns="0" rtlCol="0">
            <a:spAutoFit/>
          </a:bodyPr>
          <a:lstStyle/>
          <a:p>
            <a:r>
              <a:rPr lang="en-US" sz="2400" dirty="0">
                <a:solidFill>
                  <a:schemeClr val="bg1"/>
                </a:solidFill>
                <a:latin typeface="Capriola" panose="02010603030502060004" pitchFamily="2" charset="77"/>
                <a:cs typeface="Abadi" panose="020F0502020204030204" pitchFamily="34" charset="0"/>
              </a:rPr>
              <a:t>Lorem Ipsum</a:t>
            </a:r>
          </a:p>
        </p:txBody>
      </p:sp>
      <p:sp>
        <p:nvSpPr>
          <p:cNvPr id="14" name="CuadroTexto 13">
            <a:extLst>
              <a:ext uri="{FF2B5EF4-FFF2-40B4-BE49-F238E27FC236}">
                <a16:creationId xmlns:a16="http://schemas.microsoft.com/office/drawing/2014/main" id="{2BDA8DB3-5F19-864C-B568-F8B805709D92}"/>
              </a:ext>
            </a:extLst>
          </p:cNvPr>
          <p:cNvSpPr txBox="1"/>
          <p:nvPr/>
        </p:nvSpPr>
        <p:spPr>
          <a:xfrm>
            <a:off x="3993959" y="2432226"/>
            <a:ext cx="3160407" cy="932861"/>
          </a:xfrm>
          <a:prstGeom prst="rect">
            <a:avLst/>
          </a:prstGeom>
          <a:noFill/>
        </p:spPr>
        <p:txBody>
          <a:bodyPr wrap="square" lIns="0" rtlCol="0">
            <a:spAutoFit/>
          </a:bodyPr>
          <a:lstStyle/>
          <a:p>
            <a:pPr>
              <a:lnSpc>
                <a:spcPct val="150000"/>
              </a:lnSpc>
            </a:pPr>
            <a:r>
              <a:rPr lang="en-US" sz="1300" dirty="0">
                <a:solidFill>
                  <a:schemeClr val="bg1"/>
                </a:solidFill>
                <a:latin typeface="Poppins ExtraLight" pitchFamily="2" charset="77"/>
                <a:cs typeface="Poppins ExtraLight" pitchFamily="2" charset="77"/>
              </a:rPr>
              <a:t>Etiam vel euismod libero. Nunc et leo. Etiam tincidunt ante eu lacus fermentum, vel tincidunt mi eleifend. </a:t>
            </a:r>
          </a:p>
        </p:txBody>
      </p:sp>
      <p:sp>
        <p:nvSpPr>
          <p:cNvPr id="15" name="CuadroTexto 14">
            <a:extLst>
              <a:ext uri="{FF2B5EF4-FFF2-40B4-BE49-F238E27FC236}">
                <a16:creationId xmlns:a16="http://schemas.microsoft.com/office/drawing/2014/main" id="{4B193782-EF3A-5441-BCDF-B8A4C57F0FFA}"/>
              </a:ext>
            </a:extLst>
          </p:cNvPr>
          <p:cNvSpPr txBox="1"/>
          <p:nvPr/>
        </p:nvSpPr>
        <p:spPr>
          <a:xfrm>
            <a:off x="3993959" y="3819534"/>
            <a:ext cx="3160407" cy="932861"/>
          </a:xfrm>
          <a:prstGeom prst="rect">
            <a:avLst/>
          </a:prstGeom>
          <a:noFill/>
        </p:spPr>
        <p:txBody>
          <a:bodyPr wrap="square" lIns="0" rtlCol="0">
            <a:spAutoFit/>
          </a:bodyPr>
          <a:lstStyle/>
          <a:p>
            <a:pPr>
              <a:lnSpc>
                <a:spcPct val="150000"/>
              </a:lnSpc>
            </a:pPr>
            <a:r>
              <a:rPr lang="en-US" sz="1300" dirty="0">
                <a:solidFill>
                  <a:schemeClr val="bg1"/>
                </a:solidFill>
                <a:latin typeface="Poppins ExtraLight" pitchFamily="2" charset="77"/>
                <a:cs typeface="Poppins ExtraLight" pitchFamily="2" charset="77"/>
              </a:rPr>
              <a:t>Nunc et leo. Etiam vel euismod libero. Etiam tincidunt ante eu lacus fermentum, vel tincidunt mi eleifend. </a:t>
            </a:r>
          </a:p>
        </p:txBody>
      </p:sp>
      <p:sp>
        <p:nvSpPr>
          <p:cNvPr id="16" name="CuadroTexto 15">
            <a:extLst>
              <a:ext uri="{FF2B5EF4-FFF2-40B4-BE49-F238E27FC236}">
                <a16:creationId xmlns:a16="http://schemas.microsoft.com/office/drawing/2014/main" id="{92F237DD-3599-B145-B312-EE45294F0205}"/>
              </a:ext>
            </a:extLst>
          </p:cNvPr>
          <p:cNvSpPr txBox="1"/>
          <p:nvPr/>
        </p:nvSpPr>
        <p:spPr>
          <a:xfrm>
            <a:off x="7987331" y="2432226"/>
            <a:ext cx="3160407" cy="932861"/>
          </a:xfrm>
          <a:prstGeom prst="rect">
            <a:avLst/>
          </a:prstGeom>
          <a:noFill/>
        </p:spPr>
        <p:txBody>
          <a:bodyPr wrap="square" lIns="0" rtlCol="0">
            <a:spAutoFit/>
          </a:bodyPr>
          <a:lstStyle/>
          <a:p>
            <a:pPr>
              <a:lnSpc>
                <a:spcPct val="150000"/>
              </a:lnSpc>
            </a:pPr>
            <a:r>
              <a:rPr lang="en-US" sz="1300" dirty="0">
                <a:solidFill>
                  <a:schemeClr val="bg1"/>
                </a:solidFill>
                <a:latin typeface="Poppins ExtraLight" pitchFamily="2" charset="77"/>
                <a:cs typeface="Poppins ExtraLight" pitchFamily="2" charset="77"/>
              </a:rPr>
              <a:t>Etiam vel euismod libero. Nunc et leo. Etiam tincidunt ante eu lacus fermentum, vel tincidunt mi eleifend. </a:t>
            </a:r>
          </a:p>
        </p:txBody>
      </p:sp>
      <p:sp>
        <p:nvSpPr>
          <p:cNvPr id="17" name="CuadroTexto 16">
            <a:extLst>
              <a:ext uri="{FF2B5EF4-FFF2-40B4-BE49-F238E27FC236}">
                <a16:creationId xmlns:a16="http://schemas.microsoft.com/office/drawing/2014/main" id="{BDAC328F-6DD9-6F43-A418-D8075EE6CA5A}"/>
              </a:ext>
            </a:extLst>
          </p:cNvPr>
          <p:cNvSpPr txBox="1"/>
          <p:nvPr/>
        </p:nvSpPr>
        <p:spPr>
          <a:xfrm>
            <a:off x="7987331" y="3819534"/>
            <a:ext cx="3160407" cy="932861"/>
          </a:xfrm>
          <a:prstGeom prst="rect">
            <a:avLst/>
          </a:prstGeom>
          <a:noFill/>
        </p:spPr>
        <p:txBody>
          <a:bodyPr wrap="square" lIns="0" rtlCol="0">
            <a:spAutoFit/>
          </a:bodyPr>
          <a:lstStyle/>
          <a:p>
            <a:pPr>
              <a:lnSpc>
                <a:spcPct val="150000"/>
              </a:lnSpc>
            </a:pPr>
            <a:r>
              <a:rPr lang="en-US" sz="1300" dirty="0">
                <a:solidFill>
                  <a:schemeClr val="bg1"/>
                </a:solidFill>
                <a:latin typeface="Poppins ExtraLight" pitchFamily="2" charset="77"/>
                <a:cs typeface="Poppins ExtraLight" pitchFamily="2" charset="77"/>
              </a:rPr>
              <a:t>Nunc et leo. Etiam vel euismod libero. Etiam tincidunt ante eu lacus fermentum, vel tincidunt mi eleifend. </a:t>
            </a:r>
          </a:p>
        </p:txBody>
      </p:sp>
      <p:sp>
        <p:nvSpPr>
          <p:cNvPr id="18" name="CuadroTexto 17">
            <a:extLst>
              <a:ext uri="{FF2B5EF4-FFF2-40B4-BE49-F238E27FC236}">
                <a16:creationId xmlns:a16="http://schemas.microsoft.com/office/drawing/2014/main" id="{978EFBA6-E012-6E4C-B84D-B6B03AE4937C}"/>
              </a:ext>
            </a:extLst>
          </p:cNvPr>
          <p:cNvSpPr txBox="1"/>
          <p:nvPr/>
        </p:nvSpPr>
        <p:spPr>
          <a:xfrm>
            <a:off x="1352130" y="5593053"/>
            <a:ext cx="9372655" cy="388568"/>
          </a:xfrm>
          <a:prstGeom prst="rect">
            <a:avLst/>
          </a:prstGeom>
          <a:noFill/>
        </p:spPr>
        <p:txBody>
          <a:bodyPr wrap="square" lIns="0" rtlCol="0">
            <a:spAutoFit/>
          </a:bodyPr>
          <a:lstStyle/>
          <a:p>
            <a:pPr algn="ctr">
              <a:lnSpc>
                <a:spcPct val="150000"/>
              </a:lnSpc>
            </a:pPr>
            <a:r>
              <a:rPr lang="en-US" sz="1400" dirty="0">
                <a:solidFill>
                  <a:srgbClr val="FF617F"/>
                </a:solidFill>
                <a:latin typeface="Poppins ExtraLight" pitchFamily="2" charset="77"/>
                <a:cs typeface="Poppins ExtraLight" pitchFamily="2" charset="77"/>
              </a:rPr>
              <a:t>Etiam vel euismod libero. Nunc et leo. Etiam tincidunt ante eu lacus fermentum, vel tincidunt mi eleifend. </a:t>
            </a:r>
          </a:p>
        </p:txBody>
      </p:sp>
      <p:sp>
        <p:nvSpPr>
          <p:cNvPr id="19" name="Gráfico 43">
            <a:extLst>
              <a:ext uri="{FF2B5EF4-FFF2-40B4-BE49-F238E27FC236}">
                <a16:creationId xmlns:a16="http://schemas.microsoft.com/office/drawing/2014/main" id="{87439A51-946D-624D-A0E3-8EFAC3A52E67}"/>
              </a:ext>
            </a:extLst>
          </p:cNvPr>
          <p:cNvSpPr/>
          <p:nvPr/>
        </p:nvSpPr>
        <p:spPr>
          <a:xfrm flipH="1">
            <a:off x="3946026" y="3570397"/>
            <a:ext cx="1559385" cy="10503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9050" cap="flat">
            <a:solidFill>
              <a:srgbClr val="FF617F"/>
            </a:solidFill>
            <a:prstDash val="solid"/>
            <a:miter/>
          </a:ln>
        </p:spPr>
        <p:txBody>
          <a:bodyPr rtlCol="0" anchor="ctr"/>
          <a:lstStyle/>
          <a:p>
            <a:endParaRPr lang="en-US" dirty="0"/>
          </a:p>
        </p:txBody>
      </p:sp>
      <p:sp>
        <p:nvSpPr>
          <p:cNvPr id="20" name="Gráfico 43">
            <a:extLst>
              <a:ext uri="{FF2B5EF4-FFF2-40B4-BE49-F238E27FC236}">
                <a16:creationId xmlns:a16="http://schemas.microsoft.com/office/drawing/2014/main" id="{2E631CCA-8C4A-D04A-B09D-B04D6B65D4F2}"/>
              </a:ext>
            </a:extLst>
          </p:cNvPr>
          <p:cNvSpPr/>
          <p:nvPr/>
        </p:nvSpPr>
        <p:spPr>
          <a:xfrm flipH="1">
            <a:off x="7998196" y="3570397"/>
            <a:ext cx="1559385" cy="10503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9050" cap="flat">
            <a:solidFill>
              <a:srgbClr val="FFBD38"/>
            </a:solidFill>
            <a:prstDash val="solid"/>
            <a:miter/>
          </a:ln>
        </p:spPr>
        <p:txBody>
          <a:bodyPr rtlCol="0" anchor="ctr"/>
          <a:lstStyle/>
          <a:p>
            <a:endParaRPr lang="en-US" dirty="0"/>
          </a:p>
        </p:txBody>
      </p:sp>
    </p:spTree>
    <p:extLst>
      <p:ext uri="{BB962C8B-B14F-4D97-AF65-F5344CB8AC3E}">
        <p14:creationId xmlns:p14="http://schemas.microsoft.com/office/powerpoint/2010/main" val="381591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0385C3E4-83AE-964A-9A60-3210B191B160}"/>
              </a:ext>
            </a:extLst>
          </p:cNvPr>
          <p:cNvSpPr>
            <a:spLocks noGrp="1"/>
          </p:cNvSpPr>
          <p:nvPr>
            <p:ph type="pic" sz="quarter" idx="10"/>
          </p:nvPr>
        </p:nvSpPr>
        <p:spPr/>
      </p:sp>
      <p:sp>
        <p:nvSpPr>
          <p:cNvPr id="6" name="Rectángulo redondeado 5">
            <a:extLst>
              <a:ext uri="{FF2B5EF4-FFF2-40B4-BE49-F238E27FC236}">
                <a16:creationId xmlns:a16="http://schemas.microsoft.com/office/drawing/2014/main" id="{ADF3BD65-8CE6-0146-90B9-A1EAD0E6EE36}"/>
              </a:ext>
            </a:extLst>
          </p:cNvPr>
          <p:cNvSpPr/>
          <p:nvPr/>
        </p:nvSpPr>
        <p:spPr>
          <a:xfrm>
            <a:off x="4440656" y="926432"/>
            <a:ext cx="6948069" cy="5005137"/>
          </a:xfrm>
          <a:prstGeom prst="roundRect">
            <a:avLst>
              <a:gd name="adj" fmla="val 12029"/>
            </a:avLst>
          </a:prstGeom>
          <a:solidFill>
            <a:schemeClr val="bg1"/>
          </a:solidFill>
          <a:ln>
            <a:noFill/>
          </a:ln>
          <a:effectLst>
            <a:outerShdw blurRad="139700" dist="25400" dir="2700000" algn="tl" rotWithShape="0">
              <a:srgbClr val="7030A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CuadroTexto 6">
            <a:extLst>
              <a:ext uri="{FF2B5EF4-FFF2-40B4-BE49-F238E27FC236}">
                <a16:creationId xmlns:a16="http://schemas.microsoft.com/office/drawing/2014/main" id="{BD2A6E10-15CC-E14A-985D-6CB97CBF87F9}"/>
              </a:ext>
            </a:extLst>
          </p:cNvPr>
          <p:cNvSpPr txBox="1"/>
          <p:nvPr/>
        </p:nvSpPr>
        <p:spPr>
          <a:xfrm>
            <a:off x="5264498" y="2636452"/>
            <a:ext cx="5300385" cy="1908215"/>
          </a:xfrm>
          <a:prstGeom prst="rect">
            <a:avLst/>
          </a:prstGeom>
          <a:noFill/>
        </p:spPr>
        <p:txBody>
          <a:bodyPr wrap="square" lIns="0" rtlCol="0">
            <a:spAutoFit/>
          </a:bodyPr>
          <a:lstStyle/>
          <a:p>
            <a:pPr>
              <a:lnSpc>
                <a:spcPct val="150000"/>
              </a:lnSpc>
            </a:pPr>
            <a:r>
              <a:rPr lang="en-US" sz="1600" dirty="0">
                <a:solidFill>
                  <a:srgbClr val="9E66B5"/>
                </a:solidFill>
                <a:latin typeface="Poppins ExtraLight" pitchFamily="2" charset="77"/>
                <a:cs typeface="Poppins ExtraLight" pitchFamily="2" charset="77"/>
              </a:rPr>
              <a:t>Praesent convallis magna tortor, vitae elementum nulla semper sed. Cras id augue quis est volutpat lacinia. Phasellus felis libero, gravida ut leo eu, rutrum faucibus odio. Suspendisse imperdiet, eros at sodales consequat, metus dolor.</a:t>
            </a:r>
          </a:p>
        </p:txBody>
      </p:sp>
      <p:pic>
        <p:nvPicPr>
          <p:cNvPr id="8" name="Imagen 7">
            <a:extLst>
              <a:ext uri="{FF2B5EF4-FFF2-40B4-BE49-F238E27FC236}">
                <a16:creationId xmlns:a16="http://schemas.microsoft.com/office/drawing/2014/main" id="{76BA7A4A-9EB6-4046-AEF7-4D81BBD6910F}"/>
              </a:ext>
            </a:extLst>
          </p:cNvPr>
          <p:cNvPicPr>
            <a:picLocks noChangeAspect="1"/>
          </p:cNvPicPr>
          <p:nvPr/>
        </p:nvPicPr>
        <p:blipFill rotWithShape="1">
          <a:blip r:embed="rId2"/>
          <a:srcRect l="36919" t="42003" r="34369" b="44575"/>
          <a:stretch/>
        </p:blipFill>
        <p:spPr>
          <a:xfrm>
            <a:off x="5264498" y="1710020"/>
            <a:ext cx="816781" cy="712521"/>
          </a:xfrm>
          <a:prstGeom prst="rect">
            <a:avLst/>
          </a:prstGeom>
        </p:spPr>
      </p:pic>
      <p:sp>
        <p:nvSpPr>
          <p:cNvPr id="9" name="Elipse 8">
            <a:extLst>
              <a:ext uri="{FF2B5EF4-FFF2-40B4-BE49-F238E27FC236}">
                <a16:creationId xmlns:a16="http://schemas.microsoft.com/office/drawing/2014/main" id="{44547E12-BB28-1C4C-B621-23B43B9B7557}"/>
              </a:ext>
            </a:extLst>
          </p:cNvPr>
          <p:cNvSpPr/>
          <p:nvPr/>
        </p:nvSpPr>
        <p:spPr>
          <a:xfrm>
            <a:off x="9850205" y="1587191"/>
            <a:ext cx="129501" cy="129501"/>
          </a:xfrm>
          <a:prstGeom prst="ellipse">
            <a:avLst/>
          </a:prstGeom>
          <a:noFill/>
          <a:ln>
            <a:solidFill>
              <a:srgbClr val="FF61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Elipse 9">
            <a:extLst>
              <a:ext uri="{FF2B5EF4-FFF2-40B4-BE49-F238E27FC236}">
                <a16:creationId xmlns:a16="http://schemas.microsoft.com/office/drawing/2014/main" id="{02E3F032-6F72-5046-9770-2C9C089D099E}"/>
              </a:ext>
            </a:extLst>
          </p:cNvPr>
          <p:cNvSpPr/>
          <p:nvPr/>
        </p:nvSpPr>
        <p:spPr>
          <a:xfrm>
            <a:off x="8759585" y="4992869"/>
            <a:ext cx="149138" cy="149138"/>
          </a:xfrm>
          <a:prstGeom prst="ellipse">
            <a:avLst/>
          </a:prstGeom>
          <a:solidFill>
            <a:srgbClr val="FFBD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9B916EB7-1891-8048-AB55-516510318DDB}"/>
              </a:ext>
            </a:extLst>
          </p:cNvPr>
          <p:cNvSpPr/>
          <p:nvPr/>
        </p:nvSpPr>
        <p:spPr>
          <a:xfrm flipV="1">
            <a:off x="5076933" y="1501573"/>
            <a:ext cx="85618" cy="85618"/>
          </a:xfrm>
          <a:prstGeom prst="ellipse">
            <a:avLst/>
          </a:prstGeom>
          <a:solidFill>
            <a:srgbClr val="07C6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F7B47A28-F80E-5C45-8DDD-3AAC7D1D56BA}"/>
              </a:ext>
            </a:extLst>
          </p:cNvPr>
          <p:cNvSpPr/>
          <p:nvPr/>
        </p:nvSpPr>
        <p:spPr>
          <a:xfrm flipV="1">
            <a:off x="10444800" y="4515706"/>
            <a:ext cx="85618" cy="85618"/>
          </a:xfrm>
          <a:prstGeom prst="ellipse">
            <a:avLst/>
          </a:prstGeom>
          <a:solidFill>
            <a:srgbClr val="9E66B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Gráfico 43">
            <a:extLst>
              <a:ext uri="{FF2B5EF4-FFF2-40B4-BE49-F238E27FC236}">
                <a16:creationId xmlns:a16="http://schemas.microsoft.com/office/drawing/2014/main" id="{467338D3-A155-E94F-A627-D8B52F3FF7A9}"/>
              </a:ext>
            </a:extLst>
          </p:cNvPr>
          <p:cNvSpPr/>
          <p:nvPr/>
        </p:nvSpPr>
        <p:spPr>
          <a:xfrm flipH="1">
            <a:off x="5264498" y="5014919"/>
            <a:ext cx="1559385" cy="105037"/>
          </a:xfrm>
          <a:custGeom>
            <a:avLst/>
            <a:gdLst>
              <a:gd name="connsiteX0" fmla="*/ 0 w 1838931"/>
              <a:gd name="connsiteY0" fmla="*/ 0 h 123867"/>
              <a:gd name="connsiteX1" fmla="*/ 306447 w 1838931"/>
              <a:gd name="connsiteY1" fmla="*/ 123868 h 123867"/>
              <a:gd name="connsiteX2" fmla="*/ 612895 w 1838931"/>
              <a:gd name="connsiteY2" fmla="*/ 0 h 123867"/>
              <a:gd name="connsiteX3" fmla="*/ 919342 w 1838931"/>
              <a:gd name="connsiteY3" fmla="*/ 123868 h 123867"/>
              <a:gd name="connsiteX4" fmla="*/ 1226285 w 1838931"/>
              <a:gd name="connsiteY4" fmla="*/ 0 h 123867"/>
              <a:gd name="connsiteX5" fmla="*/ 1532732 w 1838931"/>
              <a:gd name="connsiteY5" fmla="*/ 123868 h 123867"/>
              <a:gd name="connsiteX6" fmla="*/ 1838932 w 1838931"/>
              <a:gd name="connsiteY6" fmla="*/ 0 h 12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931" h="123867">
                <a:moveTo>
                  <a:pt x="0" y="0"/>
                </a:moveTo>
                <a:cubicBezTo>
                  <a:pt x="153224" y="0"/>
                  <a:pt x="153224" y="123868"/>
                  <a:pt x="306447" y="123868"/>
                </a:cubicBezTo>
                <a:cubicBezTo>
                  <a:pt x="459671" y="123868"/>
                  <a:pt x="459671" y="0"/>
                  <a:pt x="612895" y="0"/>
                </a:cubicBezTo>
                <a:cubicBezTo>
                  <a:pt x="766118" y="0"/>
                  <a:pt x="766118" y="123868"/>
                  <a:pt x="919342" y="123868"/>
                </a:cubicBezTo>
                <a:cubicBezTo>
                  <a:pt x="1072566" y="123868"/>
                  <a:pt x="1072566" y="0"/>
                  <a:pt x="1226285" y="0"/>
                </a:cubicBezTo>
                <a:cubicBezTo>
                  <a:pt x="1380004" y="0"/>
                  <a:pt x="1379509" y="123868"/>
                  <a:pt x="1532732" y="123868"/>
                </a:cubicBezTo>
                <a:cubicBezTo>
                  <a:pt x="1685956" y="123868"/>
                  <a:pt x="1685584" y="0"/>
                  <a:pt x="1838932" y="0"/>
                </a:cubicBezTo>
              </a:path>
            </a:pathLst>
          </a:custGeom>
          <a:noFill/>
          <a:ln w="19050" cap="flat">
            <a:solidFill>
              <a:srgbClr val="FF617F"/>
            </a:solidFill>
            <a:prstDash val="solid"/>
            <a:miter/>
          </a:ln>
        </p:spPr>
        <p:txBody>
          <a:bodyPr rtlCol="0" anchor="ctr"/>
          <a:lstStyle/>
          <a:p>
            <a:endParaRPr lang="en-US" dirty="0"/>
          </a:p>
        </p:txBody>
      </p:sp>
    </p:spTree>
    <p:extLst>
      <p:ext uri="{BB962C8B-B14F-4D97-AF65-F5344CB8AC3E}">
        <p14:creationId xmlns:p14="http://schemas.microsoft.com/office/powerpoint/2010/main" val="205028158"/>
      </p:ext>
    </p:extLst>
  </p:cSld>
  <p:clrMapOvr>
    <a:masterClrMapping/>
  </p:clrMapOvr>
</p:sld>
</file>

<file path=ppt/theme/theme1.xml><?xml version="1.0" encoding="utf-8"?>
<a:theme xmlns:a="http://schemas.openxmlformats.org/drawingml/2006/main" name="Tema de Office">
  <a:themeElements>
    <a:clrScheme name="Personalizados 11">
      <a:dk1>
        <a:srgbClr val="7E7F7E"/>
      </a:dk1>
      <a:lt1>
        <a:srgbClr val="FFFFFF"/>
      </a:lt1>
      <a:dk2>
        <a:srgbClr val="F1F2F1"/>
      </a:dk2>
      <a:lt2>
        <a:srgbClr val="FED129"/>
      </a:lt2>
      <a:accent1>
        <a:srgbClr val="FE9F29"/>
      </a:accent1>
      <a:accent2>
        <a:srgbClr val="FEBD38"/>
      </a:accent2>
      <a:accent3>
        <a:srgbClr val="9E66B4"/>
      </a:accent3>
      <a:accent4>
        <a:srgbClr val="FE617F"/>
      </a:accent4>
      <a:accent5>
        <a:srgbClr val="08C5C6"/>
      </a:accent5>
      <a:accent6>
        <a:srgbClr val="FFFFFF"/>
      </a:accent6>
      <a:hlink>
        <a:srgbClr val="9E66B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2276</Words>
  <Application>Microsoft Macintosh PowerPoint</Application>
  <PresentationFormat>Panorámica</PresentationFormat>
  <Paragraphs>210</Paragraphs>
  <Slides>30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Arial</vt:lpstr>
      <vt:lpstr>Calibri</vt:lpstr>
      <vt:lpstr>Capriola</vt:lpstr>
      <vt:lpstr>Poppins</vt:lpstr>
      <vt:lpstr>Poppins ExtraLight</vt:lpstr>
      <vt:lpstr>Poppins Light</vt:lpstr>
      <vt:lpstr>Poppins SemiBold</vt:lpstr>
      <vt:lpstr>Tema de Office</vt:lpstr>
      <vt:lpstr>eLetto</vt:lpstr>
      <vt:lpstr>Presentación de PowerPoint</vt:lpstr>
      <vt:lpstr>Meet the teacher</vt:lpstr>
      <vt:lpstr>About the course</vt:lpstr>
      <vt:lpstr>Important dates</vt:lpstr>
      <vt:lpstr>Course tools</vt:lpstr>
      <vt:lpstr>Today’s agenda</vt:lpstr>
      <vt:lpstr>Course resources</vt:lpstr>
      <vt:lpstr>Presentación de PowerPoint</vt:lpstr>
      <vt:lpstr>Case study</vt:lpstr>
      <vt:lpstr>About the webinar</vt:lpstr>
      <vt:lpstr>Intro</vt:lpstr>
      <vt:lpstr>Presentación de PowerPoint</vt:lpstr>
      <vt:lpstr>Meet the team</vt:lpstr>
      <vt:lpstr>Presentación de PowerPoint</vt:lpstr>
      <vt:lpstr>Testimonials</vt:lpstr>
      <vt:lpstr>Is this webinar for you?</vt:lpstr>
      <vt:lpstr>Is this webinar for you?</vt:lpstr>
      <vt:lpstr>Other courses</vt:lpstr>
      <vt:lpstr>Your cellphone looks like this</vt:lpstr>
      <vt:lpstr>Your computer looks like this</vt:lpstr>
      <vt:lpstr>Watch from every platform</vt:lpstr>
      <vt:lpstr>Here are the numbers</vt:lpstr>
      <vt:lpstr>Presentación de PowerPoint</vt:lpstr>
      <vt:lpstr>Presentación de PowerPoint</vt:lpstr>
      <vt:lpstr>Presentación de PowerPoint</vt:lpstr>
      <vt:lpstr>Presentación de PowerPoint</vt:lpstr>
      <vt:lpstr>Presentación de PowerPoint</vt:lpstr>
      <vt:lpstr>Presentación de PowerPoint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SANTOS SITGES ANGELA PAOLA</dc:creator>
  <cp:lastModifiedBy>SANTOS SITGES ANGELA PAOLA</cp:lastModifiedBy>
  <cp:revision>1225</cp:revision>
  <dcterms:created xsi:type="dcterms:W3CDTF">2021-02-25T17:01:06Z</dcterms:created>
  <dcterms:modified xsi:type="dcterms:W3CDTF">2021-03-05T17:38:49Z</dcterms:modified>
</cp:coreProperties>
</file>