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26EE"/>
    <a:srgbClr val="FFDC2E"/>
    <a:srgbClr val="141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13"/>
    <p:restoredTop sz="94693"/>
  </p:normalViewPr>
  <p:slideViewPr>
    <p:cSldViewPr snapToGrid="0" snapToObjects="1">
      <p:cViewPr varScale="1">
        <p:scale>
          <a:sx n="161" d="100"/>
          <a:sy n="161" d="100"/>
        </p:scale>
        <p:origin x="2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92A714-492B-AD4B-A116-B48F232233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attFill prst="pct5">
            <a:fgClr>
              <a:schemeClr val="accent6"/>
            </a:fgClr>
            <a:bgClr>
              <a:schemeClr val="accent1">
                <a:lumMod val="20000"/>
                <a:lumOff val="80000"/>
              </a:schemeClr>
            </a:bgClr>
          </a:pattFill>
        </p:spPr>
        <p:txBody>
          <a:bodyPr lIns="182880" tIns="91440" rIns="182880" bIns="91440"/>
          <a:lstStyle>
            <a:lvl1pPr>
              <a:defRPr sz="1600">
                <a:solidFill>
                  <a:schemeClr val="accent2"/>
                </a:solidFill>
                <a:highlight>
                  <a:srgbClr val="8226EE"/>
                </a:highligh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30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d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D2EADE4-A5E6-DF4C-9FB9-677ABD4E4FC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1476" y="1433397"/>
            <a:ext cx="2822641" cy="3340933"/>
          </a:xfrm>
          <a:custGeom>
            <a:avLst/>
            <a:gdLst>
              <a:gd name="connsiteX0" fmla="*/ 661458 w 2822641"/>
              <a:gd name="connsiteY0" fmla="*/ 0 h 3340933"/>
              <a:gd name="connsiteX1" fmla="*/ 2822641 w 2822641"/>
              <a:gd name="connsiteY1" fmla="*/ 0 h 3340933"/>
              <a:gd name="connsiteX2" fmla="*/ 2161183 w 2822641"/>
              <a:gd name="connsiteY2" fmla="*/ 3340933 h 3340933"/>
              <a:gd name="connsiteX3" fmla="*/ 0 w 2822641"/>
              <a:gd name="connsiteY3" fmla="*/ 3340933 h 3340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2641" h="3340933">
                <a:moveTo>
                  <a:pt x="661458" y="0"/>
                </a:moveTo>
                <a:lnTo>
                  <a:pt x="2822641" y="0"/>
                </a:lnTo>
                <a:lnTo>
                  <a:pt x="2161183" y="3340933"/>
                </a:lnTo>
                <a:lnTo>
                  <a:pt x="0" y="3340933"/>
                </a:lnTo>
                <a:close/>
              </a:path>
            </a:pathLst>
          </a:custGeom>
          <a:pattFill prst="pct5">
            <a:fgClr>
              <a:schemeClr val="accent6"/>
            </a:fgClr>
            <a:bgClr>
              <a:schemeClr val="accent1">
                <a:lumMod val="20000"/>
                <a:lumOff val="80000"/>
              </a:schemeClr>
            </a:bgClr>
          </a:pattFill>
        </p:spPr>
        <p:txBody>
          <a:bodyPr vert="horz" lIns="182880" tIns="91440" rIns="182880" bIns="91440" rtlCol="0">
            <a:noAutofit/>
          </a:bodyPr>
          <a:lstStyle>
            <a:lvl1pPr>
              <a:defRPr lang="en-US" sz="1600">
                <a:solidFill>
                  <a:schemeClr val="accent2"/>
                </a:solidFill>
                <a:highlight>
                  <a:srgbClr val="8226EE"/>
                </a:highlight>
              </a:defRPr>
            </a:lvl1pPr>
          </a:lstStyle>
          <a:p>
            <a:pPr lvl="0"/>
            <a:endParaRPr lang="en-US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0F42084B-E43C-F34C-9249-3989C1DC9BC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266744" y="1433397"/>
            <a:ext cx="2822641" cy="3340933"/>
          </a:xfrm>
          <a:custGeom>
            <a:avLst/>
            <a:gdLst>
              <a:gd name="connsiteX0" fmla="*/ 661458 w 2822641"/>
              <a:gd name="connsiteY0" fmla="*/ 0 h 3340933"/>
              <a:gd name="connsiteX1" fmla="*/ 2822641 w 2822641"/>
              <a:gd name="connsiteY1" fmla="*/ 0 h 3340933"/>
              <a:gd name="connsiteX2" fmla="*/ 2161183 w 2822641"/>
              <a:gd name="connsiteY2" fmla="*/ 3340933 h 3340933"/>
              <a:gd name="connsiteX3" fmla="*/ 0 w 2822641"/>
              <a:gd name="connsiteY3" fmla="*/ 3340933 h 3340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2641" h="3340933">
                <a:moveTo>
                  <a:pt x="661458" y="0"/>
                </a:moveTo>
                <a:lnTo>
                  <a:pt x="2822641" y="0"/>
                </a:lnTo>
                <a:lnTo>
                  <a:pt x="2161183" y="3340933"/>
                </a:lnTo>
                <a:lnTo>
                  <a:pt x="0" y="3340933"/>
                </a:lnTo>
                <a:close/>
              </a:path>
            </a:pathLst>
          </a:custGeom>
          <a:pattFill prst="pct5">
            <a:fgClr>
              <a:schemeClr val="accent6"/>
            </a:fgClr>
            <a:bgClr>
              <a:schemeClr val="accent1">
                <a:lumMod val="20000"/>
                <a:lumOff val="80000"/>
              </a:schemeClr>
            </a:bgClr>
          </a:pattFill>
        </p:spPr>
        <p:txBody>
          <a:bodyPr vert="horz" lIns="182880" tIns="91440" rIns="182880" bIns="91440" rtlCol="0">
            <a:noAutofit/>
          </a:bodyPr>
          <a:lstStyle>
            <a:lvl1pPr>
              <a:defRPr lang="en-US" sz="1600">
                <a:solidFill>
                  <a:schemeClr val="accent2"/>
                </a:solidFill>
                <a:highlight>
                  <a:srgbClr val="8226EE"/>
                </a:highlight>
              </a:defRPr>
            </a:lvl1pPr>
          </a:lstStyle>
          <a:p>
            <a:pPr lvl="0"/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5F264BD3-EEDD-6447-9C6A-28C63CEAA77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732012" y="1433397"/>
            <a:ext cx="2822641" cy="3340933"/>
          </a:xfrm>
          <a:custGeom>
            <a:avLst/>
            <a:gdLst>
              <a:gd name="connsiteX0" fmla="*/ 661458 w 2822641"/>
              <a:gd name="connsiteY0" fmla="*/ 0 h 3340933"/>
              <a:gd name="connsiteX1" fmla="*/ 2822641 w 2822641"/>
              <a:gd name="connsiteY1" fmla="*/ 0 h 3340933"/>
              <a:gd name="connsiteX2" fmla="*/ 2161183 w 2822641"/>
              <a:gd name="connsiteY2" fmla="*/ 3340933 h 3340933"/>
              <a:gd name="connsiteX3" fmla="*/ 0 w 2822641"/>
              <a:gd name="connsiteY3" fmla="*/ 3340933 h 3340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2641" h="3340933">
                <a:moveTo>
                  <a:pt x="661458" y="0"/>
                </a:moveTo>
                <a:lnTo>
                  <a:pt x="2822641" y="0"/>
                </a:lnTo>
                <a:lnTo>
                  <a:pt x="2161183" y="3340933"/>
                </a:lnTo>
                <a:lnTo>
                  <a:pt x="0" y="3340933"/>
                </a:lnTo>
                <a:close/>
              </a:path>
            </a:pathLst>
          </a:custGeom>
          <a:pattFill prst="pct5">
            <a:fgClr>
              <a:schemeClr val="accent6"/>
            </a:fgClr>
            <a:bgClr>
              <a:schemeClr val="accent1">
                <a:lumMod val="20000"/>
                <a:lumOff val="80000"/>
              </a:schemeClr>
            </a:bgClr>
          </a:pattFill>
        </p:spPr>
        <p:txBody>
          <a:bodyPr vert="horz" lIns="182880" tIns="91440" rIns="182880" bIns="91440" rtlCol="0">
            <a:noAutofit/>
          </a:bodyPr>
          <a:lstStyle>
            <a:lvl1pPr>
              <a:defRPr lang="en-US" sz="1600">
                <a:solidFill>
                  <a:schemeClr val="accent2"/>
                </a:solidFill>
                <a:highlight>
                  <a:srgbClr val="8226EE"/>
                </a:highlight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4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d Perso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24284591-3105-DD42-A6B8-DD681FEB4B6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0" y="1214438"/>
            <a:ext cx="4709451" cy="5643563"/>
          </a:xfrm>
          <a:custGeom>
            <a:avLst/>
            <a:gdLst>
              <a:gd name="connsiteX0" fmla="*/ 0 w 4709451"/>
              <a:gd name="connsiteY0" fmla="*/ 0 h 5643563"/>
              <a:gd name="connsiteX1" fmla="*/ 4709451 w 4709451"/>
              <a:gd name="connsiteY1" fmla="*/ 0 h 5643563"/>
              <a:gd name="connsiteX2" fmla="*/ 3612061 w 4709451"/>
              <a:gd name="connsiteY2" fmla="*/ 5643563 h 5643563"/>
              <a:gd name="connsiteX3" fmla="*/ 0 w 4709451"/>
              <a:gd name="connsiteY3" fmla="*/ 5643563 h 564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9451" h="5643563">
                <a:moveTo>
                  <a:pt x="0" y="0"/>
                </a:moveTo>
                <a:lnTo>
                  <a:pt x="4709451" y="0"/>
                </a:lnTo>
                <a:lnTo>
                  <a:pt x="3612061" y="5643563"/>
                </a:lnTo>
                <a:lnTo>
                  <a:pt x="0" y="5643563"/>
                </a:lnTo>
                <a:close/>
              </a:path>
            </a:pathLst>
          </a:custGeom>
          <a:pattFill prst="pct5">
            <a:fgClr>
              <a:schemeClr val="accent6"/>
            </a:fgClr>
            <a:bgClr>
              <a:schemeClr val="accent1">
                <a:lumMod val="20000"/>
                <a:lumOff val="80000"/>
              </a:schemeClr>
            </a:bgClr>
          </a:pattFill>
        </p:spPr>
        <p:txBody>
          <a:bodyPr vert="horz" lIns="182880" tIns="91440" rIns="182880" bIns="91440" rtlCol="0">
            <a:noAutofit/>
          </a:bodyPr>
          <a:lstStyle>
            <a:lvl1pPr>
              <a:defRPr lang="en-US" sz="1600">
                <a:solidFill>
                  <a:schemeClr val="accent2"/>
                </a:solidFill>
                <a:highlight>
                  <a:srgbClr val="8226EE"/>
                </a:highlight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33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1980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31BE181-1659-3546-A7C3-06425F0462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63236" y="2"/>
            <a:ext cx="6028765" cy="3327483"/>
          </a:xfrm>
          <a:custGeom>
            <a:avLst/>
            <a:gdLst>
              <a:gd name="connsiteX0" fmla="*/ 655914 w 6028765"/>
              <a:gd name="connsiteY0" fmla="*/ 0 h 3327483"/>
              <a:gd name="connsiteX1" fmla="*/ 6028765 w 6028765"/>
              <a:gd name="connsiteY1" fmla="*/ 0 h 3327483"/>
              <a:gd name="connsiteX2" fmla="*/ 6028765 w 6028765"/>
              <a:gd name="connsiteY2" fmla="*/ 3327483 h 3327483"/>
              <a:gd name="connsiteX3" fmla="*/ 0 w 6028765"/>
              <a:gd name="connsiteY3" fmla="*/ 3327483 h 3327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28765" h="3327483">
                <a:moveTo>
                  <a:pt x="655914" y="0"/>
                </a:moveTo>
                <a:lnTo>
                  <a:pt x="6028765" y="0"/>
                </a:lnTo>
                <a:lnTo>
                  <a:pt x="6028765" y="3327483"/>
                </a:lnTo>
                <a:lnTo>
                  <a:pt x="0" y="3327483"/>
                </a:lnTo>
                <a:close/>
              </a:path>
            </a:pathLst>
          </a:custGeom>
          <a:pattFill prst="pct5">
            <a:fgClr>
              <a:schemeClr val="accent6"/>
            </a:fgClr>
            <a:bgClr>
              <a:schemeClr val="accent1">
                <a:lumMod val="20000"/>
                <a:lumOff val="80000"/>
              </a:schemeClr>
            </a:bgClr>
          </a:pattFill>
        </p:spPr>
        <p:txBody>
          <a:bodyPr vert="horz" lIns="182880" tIns="91440" rIns="182880" bIns="91440" rtlCol="0">
            <a:noAutofit/>
          </a:bodyPr>
          <a:lstStyle>
            <a:lvl1pPr>
              <a:defRPr lang="en-US" sz="1600">
                <a:solidFill>
                  <a:schemeClr val="accent2"/>
                </a:solidFill>
                <a:highlight>
                  <a:srgbClr val="8226EE"/>
                </a:highlight>
              </a:defRPr>
            </a:lvl1pPr>
          </a:lstStyle>
          <a:p>
            <a:pPr lvl="0"/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E0B0D18-760E-9D46-8F8E-C0F2C2FE421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99800" y="3718888"/>
            <a:ext cx="7211417" cy="3175174"/>
          </a:xfrm>
          <a:custGeom>
            <a:avLst/>
            <a:gdLst>
              <a:gd name="connsiteX0" fmla="*/ 625890 w 7211417"/>
              <a:gd name="connsiteY0" fmla="*/ 0 h 3175174"/>
              <a:gd name="connsiteX1" fmla="*/ 7211417 w 7211417"/>
              <a:gd name="connsiteY1" fmla="*/ 0 h 3175174"/>
              <a:gd name="connsiteX2" fmla="*/ 6585527 w 7211417"/>
              <a:gd name="connsiteY2" fmla="*/ 3175174 h 3175174"/>
              <a:gd name="connsiteX3" fmla="*/ 0 w 7211417"/>
              <a:gd name="connsiteY3" fmla="*/ 3175174 h 317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11417" h="3175174">
                <a:moveTo>
                  <a:pt x="625890" y="0"/>
                </a:moveTo>
                <a:lnTo>
                  <a:pt x="7211417" y="0"/>
                </a:lnTo>
                <a:lnTo>
                  <a:pt x="6585527" y="3175174"/>
                </a:lnTo>
                <a:lnTo>
                  <a:pt x="0" y="3175174"/>
                </a:lnTo>
                <a:close/>
              </a:path>
            </a:pathLst>
          </a:custGeom>
          <a:pattFill prst="pct5">
            <a:fgClr>
              <a:schemeClr val="accent6"/>
            </a:fgClr>
            <a:bgClr>
              <a:schemeClr val="accent1">
                <a:lumMod val="20000"/>
                <a:lumOff val="80000"/>
              </a:schemeClr>
            </a:bgClr>
          </a:pattFill>
        </p:spPr>
        <p:txBody>
          <a:bodyPr vert="horz" lIns="182880" tIns="91440" rIns="182880" bIns="91440" rtlCol="0">
            <a:noAutofit/>
          </a:bodyPr>
          <a:lstStyle>
            <a:lvl1pPr>
              <a:defRPr lang="en-US" sz="1600">
                <a:solidFill>
                  <a:schemeClr val="accent2"/>
                </a:solidFill>
                <a:highlight>
                  <a:srgbClr val="8226EE"/>
                </a:highlight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69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06F6BB21-3396-3843-8A7D-0BCD5805815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849885" y="1"/>
            <a:ext cx="2845705" cy="3368232"/>
          </a:xfrm>
          <a:custGeom>
            <a:avLst/>
            <a:gdLst>
              <a:gd name="connsiteX0" fmla="*/ 666863 w 2845705"/>
              <a:gd name="connsiteY0" fmla="*/ 0 h 3368232"/>
              <a:gd name="connsiteX1" fmla="*/ 2845705 w 2845705"/>
              <a:gd name="connsiteY1" fmla="*/ 0 h 3368232"/>
              <a:gd name="connsiteX2" fmla="*/ 2178842 w 2845705"/>
              <a:gd name="connsiteY2" fmla="*/ 3368232 h 3368232"/>
              <a:gd name="connsiteX3" fmla="*/ 0 w 2845705"/>
              <a:gd name="connsiteY3" fmla="*/ 3368232 h 336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5705" h="3368232">
                <a:moveTo>
                  <a:pt x="666863" y="0"/>
                </a:moveTo>
                <a:lnTo>
                  <a:pt x="2845705" y="0"/>
                </a:lnTo>
                <a:lnTo>
                  <a:pt x="2178842" y="3368232"/>
                </a:lnTo>
                <a:lnTo>
                  <a:pt x="0" y="3368232"/>
                </a:lnTo>
                <a:close/>
              </a:path>
            </a:pathLst>
          </a:custGeom>
          <a:pattFill prst="pct5">
            <a:fgClr>
              <a:schemeClr val="accent6"/>
            </a:fgClr>
            <a:bgClr>
              <a:schemeClr val="accent1">
                <a:lumMod val="20000"/>
                <a:lumOff val="80000"/>
              </a:schemeClr>
            </a:bgClr>
          </a:pattFill>
        </p:spPr>
        <p:txBody>
          <a:bodyPr vert="horz" lIns="182880" tIns="91440" rIns="182880" bIns="91440" rtlCol="0">
            <a:noAutofit/>
          </a:bodyPr>
          <a:lstStyle>
            <a:lvl1pPr>
              <a:defRPr lang="en-US" sz="1600">
                <a:solidFill>
                  <a:schemeClr val="accent2"/>
                </a:solidFill>
                <a:highlight>
                  <a:srgbClr val="8226EE"/>
                </a:highlight>
              </a:defRPr>
            </a:lvl1pPr>
          </a:lstStyle>
          <a:p>
            <a:pPr lvl="0"/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1FBD7E3C-1B3A-9742-9C7F-691195DDB25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178362" y="1"/>
            <a:ext cx="2845705" cy="3368232"/>
          </a:xfrm>
          <a:custGeom>
            <a:avLst/>
            <a:gdLst>
              <a:gd name="connsiteX0" fmla="*/ 666863 w 2845705"/>
              <a:gd name="connsiteY0" fmla="*/ 0 h 3368232"/>
              <a:gd name="connsiteX1" fmla="*/ 2845705 w 2845705"/>
              <a:gd name="connsiteY1" fmla="*/ 0 h 3368232"/>
              <a:gd name="connsiteX2" fmla="*/ 2178842 w 2845705"/>
              <a:gd name="connsiteY2" fmla="*/ 3368232 h 3368232"/>
              <a:gd name="connsiteX3" fmla="*/ 0 w 2845705"/>
              <a:gd name="connsiteY3" fmla="*/ 3368232 h 336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5705" h="3368232">
                <a:moveTo>
                  <a:pt x="666863" y="0"/>
                </a:moveTo>
                <a:lnTo>
                  <a:pt x="2845705" y="0"/>
                </a:lnTo>
                <a:lnTo>
                  <a:pt x="2178842" y="3368232"/>
                </a:lnTo>
                <a:lnTo>
                  <a:pt x="0" y="3368232"/>
                </a:lnTo>
                <a:close/>
              </a:path>
            </a:pathLst>
          </a:custGeom>
          <a:pattFill prst="pct5">
            <a:fgClr>
              <a:schemeClr val="accent6"/>
            </a:fgClr>
            <a:bgClr>
              <a:schemeClr val="accent1">
                <a:lumMod val="20000"/>
                <a:lumOff val="80000"/>
              </a:schemeClr>
            </a:bgClr>
          </a:pattFill>
        </p:spPr>
        <p:txBody>
          <a:bodyPr vert="horz" lIns="182880" tIns="91440" rIns="182880" bIns="91440" rtlCol="0">
            <a:noAutofit/>
          </a:bodyPr>
          <a:lstStyle>
            <a:lvl1pPr>
              <a:defRPr lang="en-US" sz="1600" dirty="0">
                <a:solidFill>
                  <a:schemeClr val="accent2"/>
                </a:solidFill>
                <a:highlight>
                  <a:srgbClr val="8226EE"/>
                </a:highlight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6B4643CC-EEBD-1E4A-A3FA-9E59A268D90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84703" y="3489767"/>
            <a:ext cx="2845705" cy="3368232"/>
          </a:xfrm>
          <a:custGeom>
            <a:avLst/>
            <a:gdLst>
              <a:gd name="connsiteX0" fmla="*/ 666863 w 2845705"/>
              <a:gd name="connsiteY0" fmla="*/ 0 h 3368232"/>
              <a:gd name="connsiteX1" fmla="*/ 2845705 w 2845705"/>
              <a:gd name="connsiteY1" fmla="*/ 0 h 3368232"/>
              <a:gd name="connsiteX2" fmla="*/ 2178842 w 2845705"/>
              <a:gd name="connsiteY2" fmla="*/ 3368232 h 3368232"/>
              <a:gd name="connsiteX3" fmla="*/ 0 w 2845705"/>
              <a:gd name="connsiteY3" fmla="*/ 3368232 h 336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5705" h="3368232">
                <a:moveTo>
                  <a:pt x="666863" y="0"/>
                </a:moveTo>
                <a:lnTo>
                  <a:pt x="2845705" y="0"/>
                </a:lnTo>
                <a:lnTo>
                  <a:pt x="2178842" y="3368232"/>
                </a:lnTo>
                <a:lnTo>
                  <a:pt x="0" y="3368232"/>
                </a:lnTo>
                <a:close/>
              </a:path>
            </a:pathLst>
          </a:custGeom>
          <a:pattFill prst="pct5">
            <a:fgClr>
              <a:schemeClr val="accent6"/>
            </a:fgClr>
            <a:bgClr>
              <a:schemeClr val="accent1">
                <a:lumMod val="20000"/>
                <a:lumOff val="80000"/>
              </a:schemeClr>
            </a:bgClr>
          </a:pattFill>
        </p:spPr>
        <p:txBody>
          <a:bodyPr vert="horz" lIns="182880" tIns="91440" rIns="182880" bIns="91440" rtlCol="0">
            <a:noAutofit/>
          </a:bodyPr>
          <a:lstStyle>
            <a:lvl1pPr>
              <a:defRPr lang="en-US" sz="1600" dirty="0">
                <a:solidFill>
                  <a:schemeClr val="accent2"/>
                </a:solidFill>
                <a:highlight>
                  <a:srgbClr val="8226EE"/>
                </a:highlight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430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E02F9300-B416-C442-A5AF-DA9F8D3E663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464351" y="2340272"/>
            <a:ext cx="3318297" cy="4517728"/>
          </a:xfrm>
          <a:custGeom>
            <a:avLst/>
            <a:gdLst>
              <a:gd name="connsiteX0" fmla="*/ 891095 w 3318297"/>
              <a:gd name="connsiteY0" fmla="*/ 0 h 4517728"/>
              <a:gd name="connsiteX1" fmla="*/ 3318297 w 3318297"/>
              <a:gd name="connsiteY1" fmla="*/ 0 h 4517728"/>
              <a:gd name="connsiteX2" fmla="*/ 2427202 w 3318297"/>
              <a:gd name="connsiteY2" fmla="*/ 4517728 h 4517728"/>
              <a:gd name="connsiteX3" fmla="*/ 0 w 3318297"/>
              <a:gd name="connsiteY3" fmla="*/ 4517728 h 4517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8297" h="4517728">
                <a:moveTo>
                  <a:pt x="891095" y="0"/>
                </a:moveTo>
                <a:lnTo>
                  <a:pt x="3318297" y="0"/>
                </a:lnTo>
                <a:lnTo>
                  <a:pt x="2427202" y="4517728"/>
                </a:lnTo>
                <a:lnTo>
                  <a:pt x="0" y="4517728"/>
                </a:lnTo>
                <a:close/>
              </a:path>
            </a:pathLst>
          </a:custGeom>
          <a:pattFill prst="pct5">
            <a:fgClr>
              <a:schemeClr val="accent6"/>
            </a:fgClr>
            <a:bgClr>
              <a:schemeClr val="accent1">
                <a:lumMod val="20000"/>
                <a:lumOff val="80000"/>
              </a:schemeClr>
            </a:bgClr>
          </a:pattFill>
        </p:spPr>
        <p:txBody>
          <a:bodyPr vert="horz" lIns="182880" tIns="91440" rIns="182880" bIns="91440" rtlCol="0">
            <a:noAutofit/>
          </a:bodyPr>
          <a:lstStyle>
            <a:lvl1pPr>
              <a:defRPr lang="en-US" sz="1600">
                <a:solidFill>
                  <a:schemeClr val="accent2"/>
                </a:solidFill>
                <a:highlight>
                  <a:srgbClr val="8226EE"/>
                </a:highlight>
              </a:defRPr>
            </a:lvl1pPr>
          </a:lstStyle>
          <a:p>
            <a:pPr lvl="0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C6864CDD-9AF8-6347-8C10-E3193CA50A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39235" y="1"/>
            <a:ext cx="3992479" cy="5435599"/>
          </a:xfrm>
          <a:custGeom>
            <a:avLst/>
            <a:gdLst>
              <a:gd name="connsiteX0" fmla="*/ 1072140 w 3992479"/>
              <a:gd name="connsiteY0" fmla="*/ 0 h 5435599"/>
              <a:gd name="connsiteX1" fmla="*/ 3992479 w 3992479"/>
              <a:gd name="connsiteY1" fmla="*/ 0 h 5435599"/>
              <a:gd name="connsiteX2" fmla="*/ 2920339 w 3992479"/>
              <a:gd name="connsiteY2" fmla="*/ 5435599 h 5435599"/>
              <a:gd name="connsiteX3" fmla="*/ 0 w 3992479"/>
              <a:gd name="connsiteY3" fmla="*/ 5435599 h 5435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2479" h="5435599">
                <a:moveTo>
                  <a:pt x="1072140" y="0"/>
                </a:moveTo>
                <a:lnTo>
                  <a:pt x="3992479" y="0"/>
                </a:lnTo>
                <a:lnTo>
                  <a:pt x="2920339" y="5435599"/>
                </a:lnTo>
                <a:lnTo>
                  <a:pt x="0" y="5435599"/>
                </a:lnTo>
                <a:close/>
              </a:path>
            </a:pathLst>
          </a:custGeom>
          <a:pattFill prst="pct5">
            <a:fgClr>
              <a:schemeClr val="accent6"/>
            </a:fgClr>
            <a:bgClr>
              <a:schemeClr val="accent1">
                <a:lumMod val="20000"/>
                <a:lumOff val="80000"/>
              </a:schemeClr>
            </a:bgClr>
          </a:pattFill>
        </p:spPr>
        <p:txBody>
          <a:bodyPr vert="horz" lIns="182880" tIns="91440" rIns="182880" bIns="91440" rtlCol="0">
            <a:noAutofit/>
          </a:bodyPr>
          <a:lstStyle>
            <a:lvl1pPr>
              <a:defRPr lang="en-US" sz="1600">
                <a:solidFill>
                  <a:schemeClr val="accent2"/>
                </a:solidFill>
                <a:highlight>
                  <a:srgbClr val="8226EE"/>
                </a:highlight>
              </a:defRPr>
            </a:lvl1pPr>
          </a:lstStyle>
          <a:p>
            <a:pPr lvl="0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79784C7-1E04-AA44-BBDF-94BF4CB03AB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95391" y="1"/>
            <a:ext cx="2851418" cy="2150717"/>
          </a:xfrm>
          <a:custGeom>
            <a:avLst/>
            <a:gdLst>
              <a:gd name="connsiteX0" fmla="*/ 424216 w 2851418"/>
              <a:gd name="connsiteY0" fmla="*/ 0 h 2150717"/>
              <a:gd name="connsiteX1" fmla="*/ 2851418 w 2851418"/>
              <a:gd name="connsiteY1" fmla="*/ 0 h 2150717"/>
              <a:gd name="connsiteX2" fmla="*/ 2427202 w 2851418"/>
              <a:gd name="connsiteY2" fmla="*/ 2150717 h 2150717"/>
              <a:gd name="connsiteX3" fmla="*/ 0 w 2851418"/>
              <a:gd name="connsiteY3" fmla="*/ 2150717 h 215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1418" h="2150717">
                <a:moveTo>
                  <a:pt x="424216" y="0"/>
                </a:moveTo>
                <a:lnTo>
                  <a:pt x="2851418" y="0"/>
                </a:lnTo>
                <a:lnTo>
                  <a:pt x="2427202" y="2150717"/>
                </a:lnTo>
                <a:lnTo>
                  <a:pt x="0" y="2150717"/>
                </a:lnTo>
                <a:close/>
              </a:path>
            </a:pathLst>
          </a:custGeom>
          <a:pattFill prst="pct5">
            <a:fgClr>
              <a:schemeClr val="accent6"/>
            </a:fgClr>
            <a:bgClr>
              <a:schemeClr val="accent1">
                <a:lumMod val="20000"/>
                <a:lumOff val="80000"/>
              </a:schemeClr>
            </a:bgClr>
          </a:pattFill>
        </p:spPr>
        <p:txBody>
          <a:bodyPr vert="horz" lIns="182880" tIns="91440" rIns="182880" bIns="91440" rtlCol="0">
            <a:noAutofit/>
          </a:bodyPr>
          <a:lstStyle>
            <a:lvl1pPr>
              <a:defRPr lang="en-US" sz="1600">
                <a:solidFill>
                  <a:schemeClr val="accent2"/>
                </a:solidFill>
                <a:highlight>
                  <a:srgbClr val="8226EE"/>
                </a:highlight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99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71F20EF-1A67-EA4B-B69F-FDFF05A58E6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08697" y="1675893"/>
            <a:ext cx="2822641" cy="3340933"/>
          </a:xfrm>
          <a:custGeom>
            <a:avLst/>
            <a:gdLst>
              <a:gd name="connsiteX0" fmla="*/ 661458 w 2822641"/>
              <a:gd name="connsiteY0" fmla="*/ 0 h 3340933"/>
              <a:gd name="connsiteX1" fmla="*/ 2822641 w 2822641"/>
              <a:gd name="connsiteY1" fmla="*/ 0 h 3340933"/>
              <a:gd name="connsiteX2" fmla="*/ 2161183 w 2822641"/>
              <a:gd name="connsiteY2" fmla="*/ 3340933 h 3340933"/>
              <a:gd name="connsiteX3" fmla="*/ 0 w 2822641"/>
              <a:gd name="connsiteY3" fmla="*/ 3340933 h 3340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2641" h="3340933">
                <a:moveTo>
                  <a:pt x="661458" y="0"/>
                </a:moveTo>
                <a:lnTo>
                  <a:pt x="2822641" y="0"/>
                </a:lnTo>
                <a:lnTo>
                  <a:pt x="2161183" y="3340933"/>
                </a:lnTo>
                <a:lnTo>
                  <a:pt x="0" y="3340933"/>
                </a:lnTo>
                <a:close/>
              </a:path>
            </a:pathLst>
          </a:custGeom>
          <a:pattFill prst="pct5">
            <a:fgClr>
              <a:schemeClr val="accent6"/>
            </a:fgClr>
            <a:bgClr>
              <a:schemeClr val="accent1">
                <a:lumMod val="20000"/>
                <a:lumOff val="80000"/>
              </a:schemeClr>
            </a:bgClr>
          </a:pattFill>
        </p:spPr>
        <p:txBody>
          <a:bodyPr vert="horz" lIns="182880" tIns="91440" rIns="182880" bIns="91440" rtlCol="0">
            <a:noAutofit/>
          </a:bodyPr>
          <a:lstStyle>
            <a:lvl1pPr>
              <a:defRPr lang="en-US" sz="1600">
                <a:solidFill>
                  <a:schemeClr val="accent2"/>
                </a:solidFill>
                <a:highlight>
                  <a:srgbClr val="8226EE"/>
                </a:highlight>
              </a:defRPr>
            </a:lvl1pPr>
          </a:lstStyle>
          <a:p>
            <a:pPr lvl="0"/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7752E93-3B4B-6747-A4CE-BE8E9F2EDAD2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976233" y="1675893"/>
            <a:ext cx="2822641" cy="3340933"/>
          </a:xfrm>
          <a:custGeom>
            <a:avLst/>
            <a:gdLst>
              <a:gd name="connsiteX0" fmla="*/ 661458 w 2822641"/>
              <a:gd name="connsiteY0" fmla="*/ 0 h 3340933"/>
              <a:gd name="connsiteX1" fmla="*/ 2822641 w 2822641"/>
              <a:gd name="connsiteY1" fmla="*/ 0 h 3340933"/>
              <a:gd name="connsiteX2" fmla="*/ 2161183 w 2822641"/>
              <a:gd name="connsiteY2" fmla="*/ 3340933 h 3340933"/>
              <a:gd name="connsiteX3" fmla="*/ 0 w 2822641"/>
              <a:gd name="connsiteY3" fmla="*/ 3340933 h 3340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2641" h="3340933">
                <a:moveTo>
                  <a:pt x="661458" y="0"/>
                </a:moveTo>
                <a:lnTo>
                  <a:pt x="2822641" y="0"/>
                </a:lnTo>
                <a:lnTo>
                  <a:pt x="2161183" y="3340933"/>
                </a:lnTo>
                <a:lnTo>
                  <a:pt x="0" y="3340933"/>
                </a:lnTo>
                <a:close/>
              </a:path>
            </a:pathLst>
          </a:custGeom>
          <a:pattFill prst="pct5">
            <a:fgClr>
              <a:schemeClr val="accent6"/>
            </a:fgClr>
            <a:bgClr>
              <a:schemeClr val="accent1">
                <a:lumMod val="20000"/>
                <a:lumOff val="80000"/>
              </a:schemeClr>
            </a:bgClr>
          </a:pattFill>
        </p:spPr>
        <p:txBody>
          <a:bodyPr vert="horz" lIns="182880" tIns="91440" rIns="182880" bIns="91440" rtlCol="0">
            <a:noAutofit/>
          </a:bodyPr>
          <a:lstStyle>
            <a:lvl1pPr>
              <a:defRPr lang="en-US" sz="1600">
                <a:solidFill>
                  <a:schemeClr val="accent2"/>
                </a:solidFill>
                <a:highlight>
                  <a:srgbClr val="8226EE"/>
                </a:highlight>
              </a:defRPr>
            </a:lvl1pPr>
          </a:lstStyle>
          <a:p>
            <a:pPr lvl="0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4019F409-B8AD-604A-8A7A-F1C34F40F2D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443768" y="1675893"/>
            <a:ext cx="2822641" cy="3340933"/>
          </a:xfrm>
          <a:custGeom>
            <a:avLst/>
            <a:gdLst>
              <a:gd name="connsiteX0" fmla="*/ 661458 w 2822641"/>
              <a:gd name="connsiteY0" fmla="*/ 0 h 3340933"/>
              <a:gd name="connsiteX1" fmla="*/ 2822641 w 2822641"/>
              <a:gd name="connsiteY1" fmla="*/ 0 h 3340933"/>
              <a:gd name="connsiteX2" fmla="*/ 2161183 w 2822641"/>
              <a:gd name="connsiteY2" fmla="*/ 3340933 h 3340933"/>
              <a:gd name="connsiteX3" fmla="*/ 0 w 2822641"/>
              <a:gd name="connsiteY3" fmla="*/ 3340933 h 3340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2641" h="3340933">
                <a:moveTo>
                  <a:pt x="661458" y="0"/>
                </a:moveTo>
                <a:lnTo>
                  <a:pt x="2822641" y="0"/>
                </a:lnTo>
                <a:lnTo>
                  <a:pt x="2161183" y="3340933"/>
                </a:lnTo>
                <a:lnTo>
                  <a:pt x="0" y="3340933"/>
                </a:lnTo>
                <a:close/>
              </a:path>
            </a:pathLst>
          </a:custGeom>
          <a:pattFill prst="pct5">
            <a:fgClr>
              <a:schemeClr val="accent6"/>
            </a:fgClr>
            <a:bgClr>
              <a:schemeClr val="accent1">
                <a:lumMod val="20000"/>
                <a:lumOff val="80000"/>
              </a:schemeClr>
            </a:bgClr>
          </a:pattFill>
        </p:spPr>
        <p:txBody>
          <a:bodyPr vert="horz" lIns="182880" tIns="91440" rIns="182880" bIns="91440" rtlCol="0">
            <a:noAutofit/>
          </a:bodyPr>
          <a:lstStyle>
            <a:lvl1pPr>
              <a:defRPr lang="en-US" sz="1600">
                <a:solidFill>
                  <a:schemeClr val="accent2"/>
                </a:solidFill>
                <a:highlight>
                  <a:srgbClr val="8226EE"/>
                </a:highlight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95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5BFB270F-3EDC-4C4C-A5AE-2D1BFAACA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attFill prst="pct5">
            <a:fgClr>
              <a:schemeClr val="accent6"/>
            </a:fgClr>
            <a:bgClr>
              <a:schemeClr val="accent1">
                <a:lumMod val="20000"/>
                <a:lumOff val="80000"/>
              </a:schemeClr>
            </a:bgClr>
          </a:pattFill>
        </p:spPr>
        <p:txBody>
          <a:bodyPr lIns="182880" tIns="91440" rIns="182880" bIns="91440"/>
          <a:lstStyle>
            <a:lvl1pPr>
              <a:defRPr sz="1600">
                <a:solidFill>
                  <a:schemeClr val="accent2"/>
                </a:solidFill>
                <a:highlight>
                  <a:srgbClr val="8226EE"/>
                </a:highligh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7046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01228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89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2AC43F35-C419-EB41-ABA0-A4AE48C900C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933793"/>
            <a:ext cx="5012256" cy="4645422"/>
          </a:xfrm>
          <a:custGeom>
            <a:avLst/>
            <a:gdLst>
              <a:gd name="connsiteX0" fmla="*/ 0 w 5012256"/>
              <a:gd name="connsiteY0" fmla="*/ 0 h 4645422"/>
              <a:gd name="connsiteX1" fmla="*/ 5012256 w 5012256"/>
              <a:gd name="connsiteY1" fmla="*/ 0 h 4645422"/>
              <a:gd name="connsiteX2" fmla="*/ 4108954 w 5012256"/>
              <a:gd name="connsiteY2" fmla="*/ 4645422 h 4645422"/>
              <a:gd name="connsiteX3" fmla="*/ 0 w 5012256"/>
              <a:gd name="connsiteY3" fmla="*/ 4645422 h 464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2256" h="4645422">
                <a:moveTo>
                  <a:pt x="0" y="0"/>
                </a:moveTo>
                <a:lnTo>
                  <a:pt x="5012256" y="0"/>
                </a:lnTo>
                <a:lnTo>
                  <a:pt x="4108954" y="4645422"/>
                </a:lnTo>
                <a:lnTo>
                  <a:pt x="0" y="4645422"/>
                </a:lnTo>
                <a:close/>
              </a:path>
            </a:pathLst>
          </a:custGeom>
          <a:pattFill prst="pct5">
            <a:fgClr>
              <a:schemeClr val="accent6"/>
            </a:fgClr>
            <a:bgClr>
              <a:schemeClr val="accent1">
                <a:lumMod val="20000"/>
                <a:lumOff val="80000"/>
              </a:schemeClr>
            </a:bgClr>
          </a:pattFill>
        </p:spPr>
        <p:txBody>
          <a:bodyPr vert="horz" lIns="182880" tIns="91440" rIns="182880" bIns="91440" rtlCol="0">
            <a:noAutofit/>
          </a:bodyPr>
          <a:lstStyle>
            <a:lvl1pPr>
              <a:defRPr lang="en-US" sz="1600">
                <a:solidFill>
                  <a:schemeClr val="accent2"/>
                </a:solidFill>
                <a:highlight>
                  <a:srgbClr val="8226EE"/>
                </a:highlight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280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9214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ED1D993-BCB9-724F-B271-3C9325FB481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34891" y="0"/>
            <a:ext cx="2624802" cy="3106767"/>
          </a:xfrm>
          <a:custGeom>
            <a:avLst/>
            <a:gdLst>
              <a:gd name="connsiteX0" fmla="*/ 615096 w 2624802"/>
              <a:gd name="connsiteY0" fmla="*/ 0 h 3106767"/>
              <a:gd name="connsiteX1" fmla="*/ 2624802 w 2624802"/>
              <a:gd name="connsiteY1" fmla="*/ 0 h 3106767"/>
              <a:gd name="connsiteX2" fmla="*/ 2009706 w 2624802"/>
              <a:gd name="connsiteY2" fmla="*/ 3106767 h 3106767"/>
              <a:gd name="connsiteX3" fmla="*/ 0 w 2624802"/>
              <a:gd name="connsiteY3" fmla="*/ 3106767 h 3106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4802" h="3106767">
                <a:moveTo>
                  <a:pt x="615096" y="0"/>
                </a:moveTo>
                <a:lnTo>
                  <a:pt x="2624802" y="0"/>
                </a:lnTo>
                <a:lnTo>
                  <a:pt x="2009706" y="3106767"/>
                </a:lnTo>
                <a:lnTo>
                  <a:pt x="0" y="3106767"/>
                </a:lnTo>
                <a:close/>
              </a:path>
            </a:pathLst>
          </a:custGeom>
          <a:pattFill prst="pct5">
            <a:fgClr>
              <a:schemeClr val="accent6"/>
            </a:fgClr>
            <a:bgClr>
              <a:schemeClr val="accent1">
                <a:lumMod val="20000"/>
                <a:lumOff val="80000"/>
              </a:schemeClr>
            </a:bgClr>
          </a:pattFill>
        </p:spPr>
        <p:txBody>
          <a:bodyPr vert="horz" lIns="182880" tIns="91440" rIns="182880" bIns="91440" rtlCol="0">
            <a:noAutofit/>
          </a:bodyPr>
          <a:lstStyle>
            <a:lvl1pPr>
              <a:defRPr lang="en-US" sz="1600">
                <a:solidFill>
                  <a:schemeClr val="accent2"/>
                </a:solidFill>
                <a:highlight>
                  <a:srgbClr val="8226EE"/>
                </a:highlight>
              </a:defRPr>
            </a:lvl1pPr>
          </a:lstStyle>
          <a:p>
            <a:pPr lvl="0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A7518F70-D986-CE44-981A-2F9B8068EBB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80445" y="3328988"/>
            <a:ext cx="2848762" cy="3371850"/>
          </a:xfrm>
          <a:custGeom>
            <a:avLst/>
            <a:gdLst>
              <a:gd name="connsiteX0" fmla="*/ 667579 w 2848762"/>
              <a:gd name="connsiteY0" fmla="*/ 0 h 3371850"/>
              <a:gd name="connsiteX1" fmla="*/ 2848762 w 2848762"/>
              <a:gd name="connsiteY1" fmla="*/ 0 h 3371850"/>
              <a:gd name="connsiteX2" fmla="*/ 2181183 w 2848762"/>
              <a:gd name="connsiteY2" fmla="*/ 3371850 h 3371850"/>
              <a:gd name="connsiteX3" fmla="*/ 0 w 2848762"/>
              <a:gd name="connsiteY3" fmla="*/ 3371850 h 337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8762" h="3371850">
                <a:moveTo>
                  <a:pt x="667579" y="0"/>
                </a:moveTo>
                <a:lnTo>
                  <a:pt x="2848762" y="0"/>
                </a:lnTo>
                <a:lnTo>
                  <a:pt x="2181183" y="3371850"/>
                </a:lnTo>
                <a:lnTo>
                  <a:pt x="0" y="3371850"/>
                </a:lnTo>
                <a:close/>
              </a:path>
            </a:pathLst>
          </a:custGeom>
          <a:pattFill prst="pct5">
            <a:fgClr>
              <a:schemeClr val="accent6"/>
            </a:fgClr>
            <a:bgClr>
              <a:schemeClr val="accent1">
                <a:lumMod val="20000"/>
                <a:lumOff val="80000"/>
              </a:schemeClr>
            </a:bgClr>
          </a:pattFill>
        </p:spPr>
        <p:txBody>
          <a:bodyPr vert="horz" lIns="182880" tIns="91440" rIns="182880" bIns="91440" rtlCol="0">
            <a:noAutofit/>
          </a:bodyPr>
          <a:lstStyle>
            <a:lvl1pPr>
              <a:defRPr lang="en-US" sz="1600">
                <a:solidFill>
                  <a:schemeClr val="accent2"/>
                </a:solidFill>
                <a:highlight>
                  <a:srgbClr val="8226EE"/>
                </a:highlight>
              </a:defRPr>
            </a:lvl1pPr>
          </a:lstStyle>
          <a:p>
            <a:pPr lvl="0"/>
            <a:endParaRPr lang="en-US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D44D456E-A0FB-B340-877C-FF7E01D2D4D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513995" y="3328988"/>
            <a:ext cx="2848762" cy="3371850"/>
          </a:xfrm>
          <a:custGeom>
            <a:avLst/>
            <a:gdLst>
              <a:gd name="connsiteX0" fmla="*/ 667579 w 2848762"/>
              <a:gd name="connsiteY0" fmla="*/ 0 h 3371850"/>
              <a:gd name="connsiteX1" fmla="*/ 2848762 w 2848762"/>
              <a:gd name="connsiteY1" fmla="*/ 0 h 3371850"/>
              <a:gd name="connsiteX2" fmla="*/ 2181183 w 2848762"/>
              <a:gd name="connsiteY2" fmla="*/ 3371850 h 3371850"/>
              <a:gd name="connsiteX3" fmla="*/ 0 w 2848762"/>
              <a:gd name="connsiteY3" fmla="*/ 3371850 h 3371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8762" h="3371850">
                <a:moveTo>
                  <a:pt x="667579" y="0"/>
                </a:moveTo>
                <a:lnTo>
                  <a:pt x="2848762" y="0"/>
                </a:lnTo>
                <a:lnTo>
                  <a:pt x="2181183" y="3371850"/>
                </a:lnTo>
                <a:lnTo>
                  <a:pt x="0" y="3371850"/>
                </a:lnTo>
                <a:close/>
              </a:path>
            </a:pathLst>
          </a:custGeom>
          <a:pattFill prst="pct5">
            <a:fgClr>
              <a:schemeClr val="accent6"/>
            </a:fgClr>
            <a:bgClr>
              <a:schemeClr val="accent1">
                <a:lumMod val="20000"/>
                <a:lumOff val="80000"/>
              </a:schemeClr>
            </a:bgClr>
          </a:pattFill>
        </p:spPr>
        <p:txBody>
          <a:bodyPr vert="horz" lIns="182880" tIns="91440" rIns="182880" bIns="91440" rtlCol="0">
            <a:noAutofit/>
          </a:bodyPr>
          <a:lstStyle>
            <a:lvl1pPr>
              <a:defRPr lang="en-US" sz="1600">
                <a:solidFill>
                  <a:schemeClr val="accent2"/>
                </a:solidFill>
                <a:highlight>
                  <a:srgbClr val="8226EE"/>
                </a:highlight>
              </a:defRPr>
            </a:lvl1pPr>
          </a:lstStyle>
          <a:p>
            <a:pPr lvl="0"/>
            <a:endParaRPr lang="en-US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67E9538-F842-5940-B869-4C6263D6102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" y="0"/>
            <a:ext cx="3564811" cy="5014913"/>
          </a:xfrm>
          <a:custGeom>
            <a:avLst/>
            <a:gdLst>
              <a:gd name="connsiteX0" fmla="*/ 320763 w 3564811"/>
              <a:gd name="connsiteY0" fmla="*/ 0 h 5014913"/>
              <a:gd name="connsiteX1" fmla="*/ 3564811 w 3564811"/>
              <a:gd name="connsiteY1" fmla="*/ 0 h 5014913"/>
              <a:gd name="connsiteX2" fmla="*/ 2571929 w 3564811"/>
              <a:gd name="connsiteY2" fmla="*/ 5014913 h 5014913"/>
              <a:gd name="connsiteX3" fmla="*/ 0 w 3564811"/>
              <a:gd name="connsiteY3" fmla="*/ 5014913 h 5014913"/>
              <a:gd name="connsiteX4" fmla="*/ 0 w 3564811"/>
              <a:gd name="connsiteY4" fmla="*/ 1620131 h 5014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4811" h="5014913">
                <a:moveTo>
                  <a:pt x="320763" y="0"/>
                </a:moveTo>
                <a:lnTo>
                  <a:pt x="3564811" y="0"/>
                </a:lnTo>
                <a:lnTo>
                  <a:pt x="2571929" y="5014913"/>
                </a:lnTo>
                <a:lnTo>
                  <a:pt x="0" y="5014913"/>
                </a:lnTo>
                <a:lnTo>
                  <a:pt x="0" y="1620131"/>
                </a:lnTo>
                <a:close/>
              </a:path>
            </a:pathLst>
          </a:custGeom>
          <a:pattFill prst="pct5">
            <a:fgClr>
              <a:schemeClr val="accent6"/>
            </a:fgClr>
            <a:bgClr>
              <a:schemeClr val="accent1">
                <a:lumMod val="20000"/>
                <a:lumOff val="80000"/>
              </a:schemeClr>
            </a:bgClr>
          </a:pattFill>
        </p:spPr>
        <p:txBody>
          <a:bodyPr vert="horz" lIns="182880" tIns="91440" rIns="182880" bIns="91440" rtlCol="0">
            <a:noAutofit/>
          </a:bodyPr>
          <a:lstStyle>
            <a:lvl1pPr>
              <a:defRPr lang="en-US" sz="1600">
                <a:solidFill>
                  <a:schemeClr val="accent2"/>
                </a:solidFill>
                <a:highlight>
                  <a:srgbClr val="8226EE"/>
                </a:highlight>
              </a:defRPr>
            </a:lvl1pPr>
          </a:lstStyle>
          <a:p>
            <a:pPr lvl="0"/>
            <a:endParaRPr lang="en-US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8A87F940-D8DD-8E45-B73D-58B3DBD39B3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5314953"/>
            <a:ext cx="2493248" cy="1543047"/>
          </a:xfrm>
          <a:custGeom>
            <a:avLst/>
            <a:gdLst>
              <a:gd name="connsiteX0" fmla="*/ 0 w 2493248"/>
              <a:gd name="connsiteY0" fmla="*/ 0 h 1543047"/>
              <a:gd name="connsiteX1" fmla="*/ 2493248 w 2493248"/>
              <a:gd name="connsiteY1" fmla="*/ 0 h 1543047"/>
              <a:gd name="connsiteX2" fmla="*/ 2187746 w 2493248"/>
              <a:gd name="connsiteY2" fmla="*/ 1543047 h 1543047"/>
              <a:gd name="connsiteX3" fmla="*/ 0 w 2493248"/>
              <a:gd name="connsiteY3" fmla="*/ 1543047 h 1543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3248" h="1543047">
                <a:moveTo>
                  <a:pt x="0" y="0"/>
                </a:moveTo>
                <a:lnTo>
                  <a:pt x="2493248" y="0"/>
                </a:lnTo>
                <a:lnTo>
                  <a:pt x="2187746" y="1543047"/>
                </a:lnTo>
                <a:lnTo>
                  <a:pt x="0" y="1543047"/>
                </a:lnTo>
                <a:close/>
              </a:path>
            </a:pathLst>
          </a:custGeom>
          <a:pattFill prst="pct5">
            <a:fgClr>
              <a:schemeClr val="accent6"/>
            </a:fgClr>
            <a:bgClr>
              <a:schemeClr val="accent1">
                <a:lumMod val="20000"/>
                <a:lumOff val="80000"/>
              </a:schemeClr>
            </a:bgClr>
          </a:pattFill>
        </p:spPr>
        <p:txBody>
          <a:bodyPr vert="horz" lIns="182880" tIns="91440" rIns="182880" bIns="91440" rtlCol="0">
            <a:noAutofit/>
          </a:bodyPr>
          <a:lstStyle>
            <a:lvl1pPr>
              <a:defRPr lang="en-US" sz="1600">
                <a:solidFill>
                  <a:schemeClr val="accent2"/>
                </a:solidFill>
                <a:highlight>
                  <a:srgbClr val="8226EE"/>
                </a:highlight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164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cing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29185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269EE3B-C3E4-0744-A30D-09025A0176B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26245" y="1712563"/>
            <a:ext cx="4703736" cy="2642462"/>
          </a:xfrm>
          <a:custGeom>
            <a:avLst/>
            <a:gdLst>
              <a:gd name="connsiteX0" fmla="*/ 0 w 4703736"/>
              <a:gd name="connsiteY0" fmla="*/ 0 h 2642462"/>
              <a:gd name="connsiteX1" fmla="*/ 4703736 w 4703736"/>
              <a:gd name="connsiteY1" fmla="*/ 0 h 2642462"/>
              <a:gd name="connsiteX2" fmla="*/ 4703736 w 4703736"/>
              <a:gd name="connsiteY2" fmla="*/ 2642462 h 2642462"/>
              <a:gd name="connsiteX3" fmla="*/ 0 w 4703736"/>
              <a:gd name="connsiteY3" fmla="*/ 2642462 h 2642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736" h="2642462">
                <a:moveTo>
                  <a:pt x="0" y="0"/>
                </a:moveTo>
                <a:lnTo>
                  <a:pt x="4703736" y="0"/>
                </a:lnTo>
                <a:lnTo>
                  <a:pt x="4703736" y="2642462"/>
                </a:lnTo>
                <a:lnTo>
                  <a:pt x="0" y="2642462"/>
                </a:lnTo>
                <a:close/>
              </a:path>
            </a:pathLst>
          </a:custGeom>
          <a:pattFill prst="pct5">
            <a:fgClr>
              <a:schemeClr val="accent6"/>
            </a:fgClr>
            <a:bgClr>
              <a:schemeClr val="accent1">
                <a:lumMod val="20000"/>
                <a:lumOff val="80000"/>
              </a:schemeClr>
            </a:bgClr>
          </a:pattFill>
        </p:spPr>
        <p:txBody>
          <a:bodyPr vert="horz" lIns="182880" tIns="91440" rIns="182880" bIns="91440" rtlCol="0">
            <a:noAutofit/>
          </a:bodyPr>
          <a:lstStyle>
            <a:lvl1pPr>
              <a:defRPr lang="en-US" sz="1600">
                <a:solidFill>
                  <a:schemeClr val="accent2"/>
                </a:solidFill>
                <a:highlight>
                  <a:srgbClr val="8226EE"/>
                </a:highlight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83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8B9C4955-9AB8-7E45-A3BB-84FF28DDD4D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897465" y="852408"/>
            <a:ext cx="2394489" cy="5129939"/>
          </a:xfrm>
          <a:custGeom>
            <a:avLst/>
            <a:gdLst>
              <a:gd name="connsiteX0" fmla="*/ 251852 w 2394489"/>
              <a:gd name="connsiteY0" fmla="*/ 0 h 5129939"/>
              <a:gd name="connsiteX1" fmla="*/ 494924 w 2394489"/>
              <a:gd name="connsiteY1" fmla="*/ 0 h 5129939"/>
              <a:gd name="connsiteX2" fmla="*/ 535585 w 2394489"/>
              <a:gd name="connsiteY2" fmla="*/ 16842 h 5129939"/>
              <a:gd name="connsiteX3" fmla="*/ 549746 w 2394489"/>
              <a:gd name="connsiteY3" fmla="*/ 37846 h 5129939"/>
              <a:gd name="connsiteX4" fmla="*/ 549746 w 2394489"/>
              <a:gd name="connsiteY4" fmla="*/ 64920 h 5129939"/>
              <a:gd name="connsiteX5" fmla="*/ 671668 w 2394489"/>
              <a:gd name="connsiteY5" fmla="*/ 186842 h 5129939"/>
              <a:gd name="connsiteX6" fmla="*/ 1727580 w 2394489"/>
              <a:gd name="connsiteY6" fmla="*/ 186842 h 5129939"/>
              <a:gd name="connsiteX7" fmla="*/ 1849502 w 2394489"/>
              <a:gd name="connsiteY7" fmla="*/ 64920 h 5129939"/>
              <a:gd name="connsiteX8" fmla="*/ 1849502 w 2394489"/>
              <a:gd name="connsiteY8" fmla="*/ 34620 h 5129939"/>
              <a:gd name="connsiteX9" fmla="*/ 1861488 w 2394489"/>
              <a:gd name="connsiteY9" fmla="*/ 16842 h 5129939"/>
              <a:gd name="connsiteX10" fmla="*/ 1902149 w 2394489"/>
              <a:gd name="connsiteY10" fmla="*/ 0 h 5129939"/>
              <a:gd name="connsiteX11" fmla="*/ 2142637 w 2394489"/>
              <a:gd name="connsiteY11" fmla="*/ 0 h 5129939"/>
              <a:gd name="connsiteX12" fmla="*/ 2394489 w 2394489"/>
              <a:gd name="connsiteY12" fmla="*/ 251852 h 5129939"/>
              <a:gd name="connsiteX13" fmla="*/ 2394489 w 2394489"/>
              <a:gd name="connsiteY13" fmla="*/ 4878087 h 5129939"/>
              <a:gd name="connsiteX14" fmla="*/ 2142637 w 2394489"/>
              <a:gd name="connsiteY14" fmla="*/ 5129939 h 5129939"/>
              <a:gd name="connsiteX15" fmla="*/ 251852 w 2394489"/>
              <a:gd name="connsiteY15" fmla="*/ 5129939 h 5129939"/>
              <a:gd name="connsiteX16" fmla="*/ 0 w 2394489"/>
              <a:gd name="connsiteY16" fmla="*/ 4878087 h 5129939"/>
              <a:gd name="connsiteX17" fmla="*/ 0 w 2394489"/>
              <a:gd name="connsiteY17" fmla="*/ 251852 h 5129939"/>
              <a:gd name="connsiteX18" fmla="*/ 251852 w 2394489"/>
              <a:gd name="connsiteY18" fmla="*/ 0 h 5129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394489" h="5129939">
                <a:moveTo>
                  <a:pt x="251852" y="0"/>
                </a:moveTo>
                <a:lnTo>
                  <a:pt x="494924" y="0"/>
                </a:lnTo>
                <a:lnTo>
                  <a:pt x="535585" y="16842"/>
                </a:lnTo>
                <a:lnTo>
                  <a:pt x="549746" y="37846"/>
                </a:lnTo>
                <a:lnTo>
                  <a:pt x="549746" y="64920"/>
                </a:lnTo>
                <a:cubicBezTo>
                  <a:pt x="549746" y="132256"/>
                  <a:pt x="604332" y="186842"/>
                  <a:pt x="671668" y="186842"/>
                </a:cubicBezTo>
                <a:lnTo>
                  <a:pt x="1727580" y="186842"/>
                </a:lnTo>
                <a:cubicBezTo>
                  <a:pt x="1794916" y="186842"/>
                  <a:pt x="1849502" y="132256"/>
                  <a:pt x="1849502" y="64920"/>
                </a:cubicBezTo>
                <a:lnTo>
                  <a:pt x="1849502" y="34620"/>
                </a:lnTo>
                <a:lnTo>
                  <a:pt x="1861488" y="16842"/>
                </a:lnTo>
                <a:lnTo>
                  <a:pt x="1902149" y="0"/>
                </a:lnTo>
                <a:lnTo>
                  <a:pt x="2142637" y="0"/>
                </a:lnTo>
                <a:cubicBezTo>
                  <a:pt x="2281731" y="0"/>
                  <a:pt x="2394489" y="112758"/>
                  <a:pt x="2394489" y="251852"/>
                </a:cubicBezTo>
                <a:lnTo>
                  <a:pt x="2394489" y="4878087"/>
                </a:lnTo>
                <a:cubicBezTo>
                  <a:pt x="2394489" y="5017181"/>
                  <a:pt x="2281731" y="5129939"/>
                  <a:pt x="2142637" y="5129939"/>
                </a:cubicBezTo>
                <a:lnTo>
                  <a:pt x="251852" y="5129939"/>
                </a:lnTo>
                <a:cubicBezTo>
                  <a:pt x="112758" y="5129939"/>
                  <a:pt x="0" y="5017181"/>
                  <a:pt x="0" y="4878087"/>
                </a:cubicBezTo>
                <a:lnTo>
                  <a:pt x="0" y="251852"/>
                </a:lnTo>
                <a:cubicBezTo>
                  <a:pt x="0" y="112758"/>
                  <a:pt x="112758" y="0"/>
                  <a:pt x="251852" y="0"/>
                </a:cubicBezTo>
                <a:close/>
              </a:path>
            </a:pathLst>
          </a:custGeom>
          <a:pattFill prst="pct5">
            <a:fgClr>
              <a:schemeClr val="accent6"/>
            </a:fgClr>
            <a:bgClr>
              <a:schemeClr val="accent1">
                <a:lumMod val="20000"/>
                <a:lumOff val="80000"/>
              </a:schemeClr>
            </a:bgClr>
          </a:pattFill>
        </p:spPr>
        <p:txBody>
          <a:bodyPr vert="horz" lIns="182880" tIns="91440" rIns="182880" bIns="91440" rtlCol="0">
            <a:noAutofit/>
          </a:bodyPr>
          <a:lstStyle>
            <a:lvl1pPr>
              <a:defRPr lang="en-US" sz="1600">
                <a:solidFill>
                  <a:schemeClr val="accent2"/>
                </a:solidFill>
                <a:highlight>
                  <a:srgbClr val="8226EE"/>
                </a:highlight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689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E33CAD3-6FAB-8041-8A59-7AA76FBEB6B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72030" y="1906540"/>
            <a:ext cx="2243660" cy="2655639"/>
          </a:xfrm>
          <a:custGeom>
            <a:avLst/>
            <a:gdLst>
              <a:gd name="connsiteX0" fmla="*/ 525779 w 2243660"/>
              <a:gd name="connsiteY0" fmla="*/ 0 h 2655639"/>
              <a:gd name="connsiteX1" fmla="*/ 2243660 w 2243660"/>
              <a:gd name="connsiteY1" fmla="*/ 0 h 2655639"/>
              <a:gd name="connsiteX2" fmla="*/ 1717881 w 2243660"/>
              <a:gd name="connsiteY2" fmla="*/ 2655639 h 2655639"/>
              <a:gd name="connsiteX3" fmla="*/ 0 w 2243660"/>
              <a:gd name="connsiteY3" fmla="*/ 2655639 h 2655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3660" h="2655639">
                <a:moveTo>
                  <a:pt x="525779" y="0"/>
                </a:moveTo>
                <a:lnTo>
                  <a:pt x="2243660" y="0"/>
                </a:lnTo>
                <a:lnTo>
                  <a:pt x="1717881" y="2655639"/>
                </a:lnTo>
                <a:lnTo>
                  <a:pt x="0" y="2655639"/>
                </a:lnTo>
                <a:close/>
              </a:path>
            </a:pathLst>
          </a:custGeom>
          <a:pattFill prst="pct5">
            <a:fgClr>
              <a:schemeClr val="accent6"/>
            </a:fgClr>
            <a:bgClr>
              <a:schemeClr val="accent1">
                <a:lumMod val="20000"/>
                <a:lumOff val="80000"/>
              </a:schemeClr>
            </a:bgClr>
          </a:pattFill>
        </p:spPr>
        <p:txBody>
          <a:bodyPr vert="horz" lIns="182880" tIns="91440" rIns="182880" bIns="91440" rtlCol="0">
            <a:noAutofit/>
          </a:bodyPr>
          <a:lstStyle>
            <a:lvl1pPr>
              <a:defRPr lang="en-US" sz="1600">
                <a:solidFill>
                  <a:schemeClr val="accent2"/>
                </a:solidFill>
                <a:highlight>
                  <a:srgbClr val="8226EE"/>
                </a:highlight>
              </a:defRPr>
            </a:lvl1pPr>
          </a:lstStyle>
          <a:p>
            <a:pPr lvl="0"/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027CA391-5051-7D48-9415-1CF1ECEBDC4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652047" y="1906540"/>
            <a:ext cx="2243660" cy="2655639"/>
          </a:xfrm>
          <a:custGeom>
            <a:avLst/>
            <a:gdLst>
              <a:gd name="connsiteX0" fmla="*/ 525779 w 2243660"/>
              <a:gd name="connsiteY0" fmla="*/ 0 h 2655639"/>
              <a:gd name="connsiteX1" fmla="*/ 2243660 w 2243660"/>
              <a:gd name="connsiteY1" fmla="*/ 0 h 2655639"/>
              <a:gd name="connsiteX2" fmla="*/ 1717881 w 2243660"/>
              <a:gd name="connsiteY2" fmla="*/ 2655639 h 2655639"/>
              <a:gd name="connsiteX3" fmla="*/ 0 w 2243660"/>
              <a:gd name="connsiteY3" fmla="*/ 2655639 h 2655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3660" h="2655639">
                <a:moveTo>
                  <a:pt x="525779" y="0"/>
                </a:moveTo>
                <a:lnTo>
                  <a:pt x="2243660" y="0"/>
                </a:lnTo>
                <a:lnTo>
                  <a:pt x="1717881" y="2655639"/>
                </a:lnTo>
                <a:lnTo>
                  <a:pt x="0" y="2655639"/>
                </a:lnTo>
                <a:close/>
              </a:path>
            </a:pathLst>
          </a:custGeom>
          <a:pattFill prst="pct5">
            <a:fgClr>
              <a:schemeClr val="accent6"/>
            </a:fgClr>
            <a:bgClr>
              <a:schemeClr val="accent1">
                <a:lumMod val="20000"/>
                <a:lumOff val="80000"/>
              </a:schemeClr>
            </a:bgClr>
          </a:pattFill>
        </p:spPr>
        <p:txBody>
          <a:bodyPr vert="horz" lIns="182880" tIns="91440" rIns="182880" bIns="91440" rtlCol="0">
            <a:noAutofit/>
          </a:bodyPr>
          <a:lstStyle>
            <a:lvl1pPr>
              <a:defRPr lang="en-US" sz="1600">
                <a:solidFill>
                  <a:schemeClr val="accent2"/>
                </a:solidFill>
                <a:highlight>
                  <a:srgbClr val="8226EE"/>
                </a:highlight>
              </a:defRPr>
            </a:lvl1pPr>
          </a:lstStyle>
          <a:p>
            <a:pPr lvl="0"/>
            <a:endParaRPr lang="en-US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79F03C04-C059-1847-AF4B-9CB80A4DEC4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232064" y="1906540"/>
            <a:ext cx="2243660" cy="2655639"/>
          </a:xfrm>
          <a:custGeom>
            <a:avLst/>
            <a:gdLst>
              <a:gd name="connsiteX0" fmla="*/ 525779 w 2243660"/>
              <a:gd name="connsiteY0" fmla="*/ 0 h 2655639"/>
              <a:gd name="connsiteX1" fmla="*/ 2243660 w 2243660"/>
              <a:gd name="connsiteY1" fmla="*/ 0 h 2655639"/>
              <a:gd name="connsiteX2" fmla="*/ 1717881 w 2243660"/>
              <a:gd name="connsiteY2" fmla="*/ 2655639 h 2655639"/>
              <a:gd name="connsiteX3" fmla="*/ 0 w 2243660"/>
              <a:gd name="connsiteY3" fmla="*/ 2655639 h 2655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3660" h="2655639">
                <a:moveTo>
                  <a:pt x="525779" y="0"/>
                </a:moveTo>
                <a:lnTo>
                  <a:pt x="2243660" y="0"/>
                </a:lnTo>
                <a:lnTo>
                  <a:pt x="1717881" y="2655639"/>
                </a:lnTo>
                <a:lnTo>
                  <a:pt x="0" y="2655639"/>
                </a:lnTo>
                <a:close/>
              </a:path>
            </a:pathLst>
          </a:custGeom>
          <a:pattFill prst="pct5">
            <a:fgClr>
              <a:schemeClr val="accent6"/>
            </a:fgClr>
            <a:bgClr>
              <a:schemeClr val="accent1">
                <a:lumMod val="20000"/>
                <a:lumOff val="80000"/>
              </a:schemeClr>
            </a:bgClr>
          </a:pattFill>
        </p:spPr>
        <p:txBody>
          <a:bodyPr vert="horz" lIns="182880" tIns="91440" rIns="182880" bIns="91440" rtlCol="0">
            <a:noAutofit/>
          </a:bodyPr>
          <a:lstStyle>
            <a:lvl1pPr>
              <a:defRPr lang="en-US" sz="1600">
                <a:solidFill>
                  <a:schemeClr val="accent2"/>
                </a:solidFill>
                <a:highlight>
                  <a:srgbClr val="8226EE"/>
                </a:highlight>
              </a:defRPr>
            </a:lvl1pPr>
          </a:lstStyle>
          <a:p>
            <a:pPr lvl="0"/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73F8F0EC-6F5A-0849-8756-F2738326C61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812082" y="1906540"/>
            <a:ext cx="2243660" cy="2655639"/>
          </a:xfrm>
          <a:custGeom>
            <a:avLst/>
            <a:gdLst>
              <a:gd name="connsiteX0" fmla="*/ 525779 w 2243660"/>
              <a:gd name="connsiteY0" fmla="*/ 0 h 2655639"/>
              <a:gd name="connsiteX1" fmla="*/ 2243660 w 2243660"/>
              <a:gd name="connsiteY1" fmla="*/ 0 h 2655639"/>
              <a:gd name="connsiteX2" fmla="*/ 1717881 w 2243660"/>
              <a:gd name="connsiteY2" fmla="*/ 2655639 h 2655639"/>
              <a:gd name="connsiteX3" fmla="*/ 0 w 2243660"/>
              <a:gd name="connsiteY3" fmla="*/ 2655639 h 2655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3660" h="2655639">
                <a:moveTo>
                  <a:pt x="525779" y="0"/>
                </a:moveTo>
                <a:lnTo>
                  <a:pt x="2243660" y="0"/>
                </a:lnTo>
                <a:lnTo>
                  <a:pt x="1717881" y="2655639"/>
                </a:lnTo>
                <a:lnTo>
                  <a:pt x="0" y="2655639"/>
                </a:lnTo>
                <a:close/>
              </a:path>
            </a:pathLst>
          </a:custGeom>
          <a:pattFill prst="pct5">
            <a:fgClr>
              <a:schemeClr val="accent6"/>
            </a:fgClr>
            <a:bgClr>
              <a:schemeClr val="accent1">
                <a:lumMod val="20000"/>
                <a:lumOff val="80000"/>
              </a:schemeClr>
            </a:bgClr>
          </a:pattFill>
        </p:spPr>
        <p:txBody>
          <a:bodyPr vert="horz" lIns="182880" tIns="91440" rIns="182880" bIns="91440" rtlCol="0">
            <a:noAutofit/>
          </a:bodyPr>
          <a:lstStyle>
            <a:lvl1pPr>
              <a:defRPr lang="en-US" sz="1600">
                <a:solidFill>
                  <a:schemeClr val="accent2"/>
                </a:solidFill>
                <a:highlight>
                  <a:srgbClr val="8226EE"/>
                </a:highlight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186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76361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67663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63512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ED8A28-4156-7C48-83CC-DA8A921A2C6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259148" y="0"/>
            <a:ext cx="9932852" cy="3892238"/>
          </a:xfrm>
          <a:custGeom>
            <a:avLst/>
            <a:gdLst>
              <a:gd name="connsiteX0" fmla="*/ 0 w 9932852"/>
              <a:gd name="connsiteY0" fmla="*/ 0 h 3892238"/>
              <a:gd name="connsiteX1" fmla="*/ 9932852 w 9932852"/>
              <a:gd name="connsiteY1" fmla="*/ 0 h 3892238"/>
              <a:gd name="connsiteX2" fmla="*/ 9932852 w 9932852"/>
              <a:gd name="connsiteY2" fmla="*/ 3892238 h 3892238"/>
              <a:gd name="connsiteX3" fmla="*/ 763969 w 9932852"/>
              <a:gd name="connsiteY3" fmla="*/ 3892238 h 3892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32852" h="3892238">
                <a:moveTo>
                  <a:pt x="0" y="0"/>
                </a:moveTo>
                <a:lnTo>
                  <a:pt x="9932852" y="0"/>
                </a:lnTo>
                <a:lnTo>
                  <a:pt x="9932852" y="3892238"/>
                </a:lnTo>
                <a:lnTo>
                  <a:pt x="763969" y="3892238"/>
                </a:lnTo>
                <a:close/>
              </a:path>
            </a:pathLst>
          </a:custGeom>
          <a:pattFill prst="pct5">
            <a:fgClr>
              <a:schemeClr val="accent6"/>
            </a:fgClr>
            <a:bgClr>
              <a:schemeClr val="accent1">
                <a:lumMod val="20000"/>
                <a:lumOff val="80000"/>
              </a:schemeClr>
            </a:bgClr>
          </a:pattFill>
        </p:spPr>
        <p:txBody>
          <a:bodyPr vert="horz" lIns="182880" tIns="91440" rIns="182880" bIns="91440" rtlCol="0">
            <a:noAutofit/>
          </a:bodyPr>
          <a:lstStyle>
            <a:lvl1pPr>
              <a:defRPr lang="en-US" sz="1600">
                <a:solidFill>
                  <a:schemeClr val="accent2"/>
                </a:solidFill>
                <a:highlight>
                  <a:srgbClr val="8226EE"/>
                </a:highlight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5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 We 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3FB304D-260A-E84E-8DB3-9B6D243C981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00801" y="0"/>
            <a:ext cx="5037241" cy="6858000"/>
          </a:xfrm>
          <a:custGeom>
            <a:avLst/>
            <a:gdLst>
              <a:gd name="connsiteX0" fmla="*/ 1352701 w 5037241"/>
              <a:gd name="connsiteY0" fmla="*/ 0 h 6858000"/>
              <a:gd name="connsiteX1" fmla="*/ 5037241 w 5037241"/>
              <a:gd name="connsiteY1" fmla="*/ 0 h 6858000"/>
              <a:gd name="connsiteX2" fmla="*/ 3684540 w 5037241"/>
              <a:gd name="connsiteY2" fmla="*/ 6858000 h 6858000"/>
              <a:gd name="connsiteX3" fmla="*/ 0 w 503724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37241" h="6858000">
                <a:moveTo>
                  <a:pt x="1352701" y="0"/>
                </a:moveTo>
                <a:lnTo>
                  <a:pt x="5037241" y="0"/>
                </a:lnTo>
                <a:lnTo>
                  <a:pt x="3684540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accent6"/>
            </a:fgClr>
            <a:bgClr>
              <a:schemeClr val="accent1">
                <a:lumMod val="20000"/>
                <a:lumOff val="80000"/>
              </a:schemeClr>
            </a:bgClr>
          </a:pattFill>
        </p:spPr>
        <p:txBody>
          <a:bodyPr vert="horz" lIns="182880" tIns="91440" rIns="182880" bIns="91440" rtlCol="0">
            <a:noAutofit/>
          </a:bodyPr>
          <a:lstStyle>
            <a:lvl1pPr>
              <a:defRPr lang="en-US" sz="1600">
                <a:solidFill>
                  <a:schemeClr val="accent2"/>
                </a:solidFill>
                <a:highlight>
                  <a:srgbClr val="8226EE"/>
                </a:highlight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371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FE57F60B-4127-D84C-9875-ED342E822C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attFill prst="pct5">
            <a:fgClr>
              <a:schemeClr val="accent6"/>
            </a:fgClr>
            <a:bgClr>
              <a:schemeClr val="accent1">
                <a:lumMod val="20000"/>
                <a:lumOff val="80000"/>
              </a:schemeClr>
            </a:bgClr>
          </a:pattFill>
        </p:spPr>
        <p:txBody>
          <a:bodyPr lIns="182880" tIns="91440" rIns="182880" bIns="91440"/>
          <a:lstStyle>
            <a:lvl1pPr>
              <a:defRPr sz="1600">
                <a:solidFill>
                  <a:schemeClr val="accent2"/>
                </a:solidFill>
                <a:highlight>
                  <a:srgbClr val="8226EE"/>
                </a:highligh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96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CAC5CFA-63A1-A746-B670-9660491C1F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10351270" cy="3678221"/>
          </a:xfrm>
          <a:custGeom>
            <a:avLst/>
            <a:gdLst>
              <a:gd name="connsiteX0" fmla="*/ 0 w 10351270"/>
              <a:gd name="connsiteY0" fmla="*/ 0 h 3678221"/>
              <a:gd name="connsiteX1" fmla="*/ 10351270 w 10351270"/>
              <a:gd name="connsiteY1" fmla="*/ 0 h 3678221"/>
              <a:gd name="connsiteX2" fmla="*/ 9629309 w 10351270"/>
              <a:gd name="connsiteY2" fmla="*/ 3678221 h 3678221"/>
              <a:gd name="connsiteX3" fmla="*/ 0 w 10351270"/>
              <a:gd name="connsiteY3" fmla="*/ 3678221 h 367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51270" h="3678221">
                <a:moveTo>
                  <a:pt x="0" y="0"/>
                </a:moveTo>
                <a:lnTo>
                  <a:pt x="10351270" y="0"/>
                </a:lnTo>
                <a:lnTo>
                  <a:pt x="9629309" y="3678221"/>
                </a:lnTo>
                <a:lnTo>
                  <a:pt x="0" y="3678221"/>
                </a:lnTo>
                <a:close/>
              </a:path>
            </a:pathLst>
          </a:custGeom>
          <a:pattFill prst="pct5">
            <a:fgClr>
              <a:schemeClr val="accent6"/>
            </a:fgClr>
            <a:bgClr>
              <a:schemeClr val="accent1">
                <a:lumMod val="20000"/>
                <a:lumOff val="80000"/>
              </a:schemeClr>
            </a:bgClr>
          </a:pattFill>
        </p:spPr>
        <p:txBody>
          <a:bodyPr vert="horz" lIns="182880" tIns="91440" rIns="182880" bIns="91440" rtlCol="0">
            <a:noAutofit/>
          </a:bodyPr>
          <a:lstStyle>
            <a:lvl1pPr>
              <a:defRPr lang="en-US" sz="1600">
                <a:solidFill>
                  <a:schemeClr val="accent2"/>
                </a:solidFill>
                <a:highlight>
                  <a:srgbClr val="8226EE"/>
                </a:highlight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1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19F4B614-8E39-8949-9107-4189F54F0A7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85656" y="23684"/>
            <a:ext cx="7806344" cy="3058955"/>
          </a:xfrm>
          <a:custGeom>
            <a:avLst/>
            <a:gdLst>
              <a:gd name="connsiteX0" fmla="*/ 0 w 7806344"/>
              <a:gd name="connsiteY0" fmla="*/ 0 h 3058955"/>
              <a:gd name="connsiteX1" fmla="*/ 7806344 w 7806344"/>
              <a:gd name="connsiteY1" fmla="*/ 0 h 3058955"/>
              <a:gd name="connsiteX2" fmla="*/ 7806344 w 7806344"/>
              <a:gd name="connsiteY2" fmla="*/ 3058955 h 3058955"/>
              <a:gd name="connsiteX3" fmla="*/ 600412 w 7806344"/>
              <a:gd name="connsiteY3" fmla="*/ 3058955 h 3058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06344" h="3058955">
                <a:moveTo>
                  <a:pt x="0" y="0"/>
                </a:moveTo>
                <a:lnTo>
                  <a:pt x="7806344" y="0"/>
                </a:lnTo>
                <a:lnTo>
                  <a:pt x="7806344" y="3058955"/>
                </a:lnTo>
                <a:lnTo>
                  <a:pt x="600412" y="3058955"/>
                </a:lnTo>
                <a:close/>
              </a:path>
            </a:pathLst>
          </a:custGeom>
          <a:pattFill prst="pct5">
            <a:fgClr>
              <a:schemeClr val="accent6"/>
            </a:fgClr>
            <a:bgClr>
              <a:schemeClr val="accent1">
                <a:lumMod val="20000"/>
                <a:lumOff val="80000"/>
              </a:schemeClr>
            </a:bgClr>
          </a:pattFill>
        </p:spPr>
        <p:txBody>
          <a:bodyPr vert="horz" lIns="182880" tIns="91440" rIns="182880" bIns="91440" rtlCol="0">
            <a:noAutofit/>
          </a:bodyPr>
          <a:lstStyle>
            <a:lvl1pPr>
              <a:defRPr lang="en-US" sz="1600">
                <a:solidFill>
                  <a:schemeClr val="accent2"/>
                </a:solidFill>
                <a:highlight>
                  <a:srgbClr val="8226EE"/>
                </a:highlight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676DD032-8697-6540-AF5E-129A95093E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1"/>
            <a:ext cx="4709451" cy="5643563"/>
          </a:xfrm>
          <a:custGeom>
            <a:avLst/>
            <a:gdLst>
              <a:gd name="connsiteX0" fmla="*/ 0 w 4709451"/>
              <a:gd name="connsiteY0" fmla="*/ 0 h 5643563"/>
              <a:gd name="connsiteX1" fmla="*/ 4709451 w 4709451"/>
              <a:gd name="connsiteY1" fmla="*/ 0 h 5643563"/>
              <a:gd name="connsiteX2" fmla="*/ 3612061 w 4709451"/>
              <a:gd name="connsiteY2" fmla="*/ 5643563 h 5643563"/>
              <a:gd name="connsiteX3" fmla="*/ 0 w 4709451"/>
              <a:gd name="connsiteY3" fmla="*/ 5643563 h 564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9451" h="5643563">
                <a:moveTo>
                  <a:pt x="0" y="0"/>
                </a:moveTo>
                <a:lnTo>
                  <a:pt x="4709451" y="0"/>
                </a:lnTo>
                <a:lnTo>
                  <a:pt x="3612061" y="5643563"/>
                </a:lnTo>
                <a:lnTo>
                  <a:pt x="0" y="5643563"/>
                </a:lnTo>
                <a:close/>
              </a:path>
            </a:pathLst>
          </a:custGeom>
          <a:pattFill prst="pct5">
            <a:fgClr>
              <a:schemeClr val="accent6"/>
            </a:fgClr>
            <a:bgClr>
              <a:schemeClr val="accent1">
                <a:lumMod val="20000"/>
                <a:lumOff val="80000"/>
              </a:schemeClr>
            </a:bgClr>
          </a:pattFill>
        </p:spPr>
        <p:txBody>
          <a:bodyPr vert="horz" lIns="182880" tIns="91440" rIns="182880" bIns="91440" rtlCol="0">
            <a:noAutofit/>
          </a:bodyPr>
          <a:lstStyle>
            <a:lvl1pPr>
              <a:defRPr lang="en-US" sz="1600">
                <a:solidFill>
                  <a:schemeClr val="accent2"/>
                </a:solidFill>
                <a:highlight>
                  <a:srgbClr val="8226EE"/>
                </a:highlight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1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Foc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6F7BAE60-000C-2240-817D-744BFECCE55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24495" y="2"/>
            <a:ext cx="5233522" cy="5915024"/>
          </a:xfrm>
          <a:custGeom>
            <a:avLst/>
            <a:gdLst>
              <a:gd name="connsiteX0" fmla="*/ 1162522 w 5233522"/>
              <a:gd name="connsiteY0" fmla="*/ 0 h 5915024"/>
              <a:gd name="connsiteX1" fmla="*/ 5233522 w 5233522"/>
              <a:gd name="connsiteY1" fmla="*/ 0 h 5915024"/>
              <a:gd name="connsiteX2" fmla="*/ 4071000 w 5233522"/>
              <a:gd name="connsiteY2" fmla="*/ 5915024 h 5915024"/>
              <a:gd name="connsiteX3" fmla="*/ 0 w 5233522"/>
              <a:gd name="connsiteY3" fmla="*/ 5915024 h 591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3522" h="5915024">
                <a:moveTo>
                  <a:pt x="1162522" y="0"/>
                </a:moveTo>
                <a:lnTo>
                  <a:pt x="5233522" y="0"/>
                </a:lnTo>
                <a:lnTo>
                  <a:pt x="4071000" y="5915024"/>
                </a:lnTo>
                <a:lnTo>
                  <a:pt x="0" y="5915024"/>
                </a:lnTo>
                <a:close/>
              </a:path>
            </a:pathLst>
          </a:custGeom>
          <a:pattFill prst="pct5">
            <a:fgClr>
              <a:schemeClr val="accent6"/>
            </a:fgClr>
            <a:bgClr>
              <a:schemeClr val="accent1">
                <a:lumMod val="20000"/>
                <a:lumOff val="80000"/>
              </a:schemeClr>
            </a:bgClr>
          </a:pattFill>
        </p:spPr>
        <p:txBody>
          <a:bodyPr vert="horz" lIns="182880" tIns="91440" rIns="182880" bIns="91440" rtlCol="0">
            <a:noAutofit/>
          </a:bodyPr>
          <a:lstStyle>
            <a:lvl1pPr>
              <a:defRPr lang="en-US" sz="1600">
                <a:solidFill>
                  <a:schemeClr val="accent2"/>
                </a:solidFill>
                <a:highlight>
                  <a:srgbClr val="8226EE"/>
                </a:highlight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2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 and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AB6B4CC6-B008-144B-816A-656C2039A86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675069" y="2"/>
            <a:ext cx="3992479" cy="5435599"/>
          </a:xfrm>
          <a:custGeom>
            <a:avLst/>
            <a:gdLst>
              <a:gd name="connsiteX0" fmla="*/ 1072140 w 3992479"/>
              <a:gd name="connsiteY0" fmla="*/ 0 h 5435599"/>
              <a:gd name="connsiteX1" fmla="*/ 3992479 w 3992479"/>
              <a:gd name="connsiteY1" fmla="*/ 0 h 5435599"/>
              <a:gd name="connsiteX2" fmla="*/ 2920339 w 3992479"/>
              <a:gd name="connsiteY2" fmla="*/ 5435599 h 5435599"/>
              <a:gd name="connsiteX3" fmla="*/ 0 w 3992479"/>
              <a:gd name="connsiteY3" fmla="*/ 5435599 h 5435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2479" h="5435599">
                <a:moveTo>
                  <a:pt x="1072140" y="0"/>
                </a:moveTo>
                <a:lnTo>
                  <a:pt x="3992479" y="0"/>
                </a:lnTo>
                <a:lnTo>
                  <a:pt x="2920339" y="5435599"/>
                </a:lnTo>
                <a:lnTo>
                  <a:pt x="0" y="5435599"/>
                </a:lnTo>
                <a:close/>
              </a:path>
            </a:pathLst>
          </a:custGeom>
          <a:pattFill prst="pct5">
            <a:fgClr>
              <a:schemeClr val="accent6"/>
            </a:fgClr>
            <a:bgClr>
              <a:schemeClr val="accent1">
                <a:lumMod val="20000"/>
                <a:lumOff val="80000"/>
              </a:schemeClr>
            </a:bgClr>
          </a:pattFill>
        </p:spPr>
        <p:txBody>
          <a:bodyPr vert="horz" lIns="182880" tIns="91440" rIns="182880" bIns="91440" rtlCol="0">
            <a:noAutofit/>
          </a:bodyPr>
          <a:lstStyle>
            <a:lvl1pPr>
              <a:defRPr lang="en-US" sz="1600">
                <a:solidFill>
                  <a:schemeClr val="accent2"/>
                </a:solidFill>
                <a:highlight>
                  <a:srgbClr val="8226EE"/>
                </a:highlight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5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4FFC2BE8-5A76-2245-8585-77CACEB7190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742693" y="1287377"/>
            <a:ext cx="3371883" cy="3991026"/>
          </a:xfrm>
          <a:custGeom>
            <a:avLst/>
            <a:gdLst>
              <a:gd name="connsiteX0" fmla="*/ 790167 w 3371883"/>
              <a:gd name="connsiteY0" fmla="*/ 0 h 3991026"/>
              <a:gd name="connsiteX1" fmla="*/ 3371883 w 3371883"/>
              <a:gd name="connsiteY1" fmla="*/ 0 h 3991026"/>
              <a:gd name="connsiteX2" fmla="*/ 2581716 w 3371883"/>
              <a:gd name="connsiteY2" fmla="*/ 3991026 h 3991026"/>
              <a:gd name="connsiteX3" fmla="*/ 0 w 3371883"/>
              <a:gd name="connsiteY3" fmla="*/ 3991026 h 399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1883" h="3991026">
                <a:moveTo>
                  <a:pt x="790167" y="0"/>
                </a:moveTo>
                <a:lnTo>
                  <a:pt x="3371883" y="0"/>
                </a:lnTo>
                <a:lnTo>
                  <a:pt x="2581716" y="3991026"/>
                </a:lnTo>
                <a:lnTo>
                  <a:pt x="0" y="3991026"/>
                </a:lnTo>
                <a:close/>
              </a:path>
            </a:pathLst>
          </a:custGeom>
          <a:pattFill prst="pct5">
            <a:fgClr>
              <a:schemeClr val="accent6"/>
            </a:fgClr>
            <a:bgClr>
              <a:schemeClr val="accent1">
                <a:lumMod val="20000"/>
                <a:lumOff val="80000"/>
              </a:schemeClr>
            </a:bgClr>
          </a:pattFill>
        </p:spPr>
        <p:txBody>
          <a:bodyPr vert="horz" lIns="182880" tIns="91440" rIns="182880" bIns="91440" rtlCol="0">
            <a:noAutofit/>
          </a:bodyPr>
          <a:lstStyle>
            <a:lvl1pPr>
              <a:defRPr lang="en-US" sz="1600">
                <a:solidFill>
                  <a:schemeClr val="accent2"/>
                </a:solidFill>
                <a:highlight>
                  <a:srgbClr val="8226EE"/>
                </a:highlight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7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19A2C1-868B-E048-BC42-05B15F48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19099"/>
            <a:ext cx="11125200" cy="46398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175A4-F8EA-2E4A-A9FC-8E6DA130C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460500"/>
            <a:ext cx="111252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FA472-F704-9D4A-AE43-BF8DA1CC6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6606" y="6445229"/>
            <a:ext cx="756781" cy="18736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B2896C5E-20F6-5143-9F77-A8D16BC84A78}" type="datetimeFigureOut">
              <a:rPr lang="en-US" smtClean="0"/>
              <a:pPr/>
              <a:t>11/15/21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7EDD9-B49B-1342-9401-0E870BD26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3399" y="6445229"/>
            <a:ext cx="9237947" cy="18736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051E2-0E41-A34C-8D98-2FD15D190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78646" y="6445229"/>
            <a:ext cx="879953" cy="18736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914EC2E2-0820-654D-85EB-EBA0A2E7E8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2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7344" userDrawn="1">
          <p15:clr>
            <a:srgbClr val="F26B43"/>
          </p15:clr>
        </p15:guide>
        <p15:guide id="4" orient="horz" pos="26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  <p15:guide id="6" orient="horz" pos="40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044E7B5-B7D1-EA45-9268-E05B06ACC8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0D259D-05EC-BF45-B437-1EC1AC3C8300}"/>
              </a:ext>
            </a:extLst>
          </p:cNvPr>
          <p:cNvSpPr txBox="1">
            <a:spLocks/>
          </p:cNvSpPr>
          <p:nvPr/>
        </p:nvSpPr>
        <p:spPr>
          <a:xfrm>
            <a:off x="1939637" y="1840375"/>
            <a:ext cx="8312727" cy="233808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5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eTeam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35C05B62-00E1-A34F-8CD8-297C2DD4C162}"/>
              </a:ext>
            </a:extLst>
          </p:cNvPr>
          <p:cNvSpPr txBox="1">
            <a:spLocks/>
          </p:cNvSpPr>
          <p:nvPr/>
        </p:nvSpPr>
        <p:spPr>
          <a:xfrm>
            <a:off x="1939636" y="4142284"/>
            <a:ext cx="8312727" cy="16557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eSports (Gaming) Presentation Template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5599BB45-6432-2E48-9B3C-FC3960ACB59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6CCD6DC5-8070-2B45-A9DD-DF64C69454F3}"/>
              </a:ext>
            </a:extLst>
          </p:cNvPr>
          <p:cNvSpPr/>
          <p:nvPr/>
        </p:nvSpPr>
        <p:spPr>
          <a:xfrm>
            <a:off x="0" y="0"/>
            <a:ext cx="1814695" cy="3217333"/>
          </a:xfrm>
          <a:custGeom>
            <a:avLst/>
            <a:gdLst>
              <a:gd name="connsiteX0" fmla="*/ 0 w 1814695"/>
              <a:gd name="connsiteY0" fmla="*/ 0 h 3217333"/>
              <a:gd name="connsiteX1" fmla="*/ 1814695 w 1814695"/>
              <a:gd name="connsiteY1" fmla="*/ 0 h 3217333"/>
              <a:gd name="connsiteX2" fmla="*/ 1183197 w 1814695"/>
              <a:gd name="connsiteY2" fmla="*/ 3217333 h 3217333"/>
              <a:gd name="connsiteX3" fmla="*/ 0 w 1814695"/>
              <a:gd name="connsiteY3" fmla="*/ 3217333 h 3217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695" h="3217333">
                <a:moveTo>
                  <a:pt x="0" y="0"/>
                </a:moveTo>
                <a:lnTo>
                  <a:pt x="1814695" y="0"/>
                </a:lnTo>
                <a:lnTo>
                  <a:pt x="1183197" y="3217333"/>
                </a:lnTo>
                <a:lnTo>
                  <a:pt x="0" y="32173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D6263372-DAA0-9348-A4F5-C58B93525C21}"/>
              </a:ext>
            </a:extLst>
          </p:cNvPr>
          <p:cNvSpPr/>
          <p:nvPr/>
        </p:nvSpPr>
        <p:spPr>
          <a:xfrm>
            <a:off x="9800894" y="3484971"/>
            <a:ext cx="2046201" cy="3373029"/>
          </a:xfrm>
          <a:prstGeom prst="parallelogram">
            <a:avLst>
              <a:gd name="adj" fmla="val 322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065E64BE-B967-CB47-B3A7-8D10CCE1BA2F}"/>
              </a:ext>
            </a:extLst>
          </p:cNvPr>
          <p:cNvSpPr/>
          <p:nvPr/>
        </p:nvSpPr>
        <p:spPr>
          <a:xfrm>
            <a:off x="1608572" y="1"/>
            <a:ext cx="1074682" cy="3373029"/>
          </a:xfrm>
          <a:custGeom>
            <a:avLst/>
            <a:gdLst>
              <a:gd name="connsiteX0" fmla="*/ 662089 w 1074682"/>
              <a:gd name="connsiteY0" fmla="*/ 0 h 3373029"/>
              <a:gd name="connsiteX1" fmla="*/ 1074682 w 1074682"/>
              <a:gd name="connsiteY1" fmla="*/ 0 h 3373029"/>
              <a:gd name="connsiteX2" fmla="*/ 412593 w 1074682"/>
              <a:gd name="connsiteY2" fmla="*/ 3373029 h 3373029"/>
              <a:gd name="connsiteX3" fmla="*/ 0 w 1074682"/>
              <a:gd name="connsiteY3" fmla="*/ 3373029 h 3373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4682" h="3373029">
                <a:moveTo>
                  <a:pt x="662089" y="0"/>
                </a:moveTo>
                <a:lnTo>
                  <a:pt x="1074682" y="0"/>
                </a:lnTo>
                <a:lnTo>
                  <a:pt x="412593" y="3373029"/>
                </a:lnTo>
                <a:lnTo>
                  <a:pt x="0" y="3373029"/>
                </a:ln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78C7E2BA-BD5F-D14D-B489-37EF9523F377}"/>
              </a:ext>
            </a:extLst>
          </p:cNvPr>
          <p:cNvSpPr/>
          <p:nvPr/>
        </p:nvSpPr>
        <p:spPr>
          <a:xfrm>
            <a:off x="11434027" y="2996488"/>
            <a:ext cx="757973" cy="3861512"/>
          </a:xfrm>
          <a:custGeom>
            <a:avLst/>
            <a:gdLst>
              <a:gd name="connsiteX0" fmla="*/ 757973 w 757973"/>
              <a:gd name="connsiteY0" fmla="*/ 0 h 3861512"/>
              <a:gd name="connsiteX1" fmla="*/ 757973 w 757973"/>
              <a:gd name="connsiteY1" fmla="*/ 2459321 h 3861512"/>
              <a:gd name="connsiteX2" fmla="*/ 482738 w 757973"/>
              <a:gd name="connsiteY2" fmla="*/ 3861512 h 3861512"/>
              <a:gd name="connsiteX3" fmla="*/ 0 w 757973"/>
              <a:gd name="connsiteY3" fmla="*/ 3861512 h 3861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973" h="3861512">
                <a:moveTo>
                  <a:pt x="757973" y="0"/>
                </a:moveTo>
                <a:lnTo>
                  <a:pt x="757973" y="2459321"/>
                </a:lnTo>
                <a:lnTo>
                  <a:pt x="482738" y="3861512"/>
                </a:lnTo>
                <a:lnTo>
                  <a:pt x="0" y="3861512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04D70C08-90D4-DA44-A481-88617358F78E}"/>
              </a:ext>
            </a:extLst>
          </p:cNvPr>
          <p:cNvSpPr/>
          <p:nvPr/>
        </p:nvSpPr>
        <p:spPr>
          <a:xfrm flipH="1">
            <a:off x="931685" y="3857712"/>
            <a:ext cx="645849" cy="574052"/>
          </a:xfrm>
          <a:custGeom>
            <a:avLst/>
            <a:gdLst>
              <a:gd name="connsiteX0" fmla="*/ 648154 w 648154"/>
              <a:gd name="connsiteY0" fmla="*/ 0 h 648154"/>
              <a:gd name="connsiteX1" fmla="*/ 421443 w 648154"/>
              <a:gd name="connsiteY1" fmla="*/ 0 h 648154"/>
              <a:gd name="connsiteX2" fmla="*/ 324077 w 648154"/>
              <a:gd name="connsiteY2" fmla="*/ 149743 h 648154"/>
              <a:gd name="connsiteX3" fmla="*/ 226711 w 648154"/>
              <a:gd name="connsiteY3" fmla="*/ 0 h 648154"/>
              <a:gd name="connsiteX4" fmla="*/ 0 w 648154"/>
              <a:gd name="connsiteY4" fmla="*/ 0 h 648154"/>
              <a:gd name="connsiteX5" fmla="*/ 210722 w 648154"/>
              <a:gd name="connsiteY5" fmla="*/ 324077 h 648154"/>
              <a:gd name="connsiteX6" fmla="*/ 0 w 648154"/>
              <a:gd name="connsiteY6" fmla="*/ 648154 h 648154"/>
              <a:gd name="connsiteX7" fmla="*/ 226711 w 648154"/>
              <a:gd name="connsiteY7" fmla="*/ 648154 h 648154"/>
              <a:gd name="connsiteX8" fmla="*/ 324077 w 648154"/>
              <a:gd name="connsiteY8" fmla="*/ 498411 h 648154"/>
              <a:gd name="connsiteX9" fmla="*/ 421443 w 648154"/>
              <a:gd name="connsiteY9" fmla="*/ 648154 h 648154"/>
              <a:gd name="connsiteX10" fmla="*/ 648154 w 648154"/>
              <a:gd name="connsiteY10" fmla="*/ 648154 h 648154"/>
              <a:gd name="connsiteX11" fmla="*/ 437433 w 648154"/>
              <a:gd name="connsiteY11" fmla="*/ 324077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8154" h="648154">
                <a:moveTo>
                  <a:pt x="648154" y="0"/>
                </a:moveTo>
                <a:lnTo>
                  <a:pt x="421443" y="0"/>
                </a:lnTo>
                <a:lnTo>
                  <a:pt x="324077" y="149743"/>
                </a:lnTo>
                <a:lnTo>
                  <a:pt x="226711" y="0"/>
                </a:lnTo>
                <a:lnTo>
                  <a:pt x="0" y="0"/>
                </a:lnTo>
                <a:lnTo>
                  <a:pt x="210722" y="324077"/>
                </a:lnTo>
                <a:lnTo>
                  <a:pt x="0" y="648154"/>
                </a:lnTo>
                <a:lnTo>
                  <a:pt x="226711" y="648154"/>
                </a:lnTo>
                <a:lnTo>
                  <a:pt x="324077" y="498411"/>
                </a:lnTo>
                <a:lnTo>
                  <a:pt x="421443" y="648154"/>
                </a:lnTo>
                <a:lnTo>
                  <a:pt x="648154" y="648154"/>
                </a:lnTo>
                <a:lnTo>
                  <a:pt x="437433" y="3240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ECF21D68-D900-3D44-B477-E1CDC63EEEAC}"/>
              </a:ext>
            </a:extLst>
          </p:cNvPr>
          <p:cNvSpPr/>
          <p:nvPr/>
        </p:nvSpPr>
        <p:spPr>
          <a:xfrm>
            <a:off x="1858887" y="5283067"/>
            <a:ext cx="574052" cy="574052"/>
          </a:xfrm>
          <a:custGeom>
            <a:avLst/>
            <a:gdLst>
              <a:gd name="connsiteX0" fmla="*/ 161016 w 648154"/>
              <a:gd name="connsiteY0" fmla="*/ 161016 h 648154"/>
              <a:gd name="connsiteX1" fmla="*/ 161016 w 648154"/>
              <a:gd name="connsiteY1" fmla="*/ 487139 h 648154"/>
              <a:gd name="connsiteX2" fmla="*/ 487139 w 648154"/>
              <a:gd name="connsiteY2" fmla="*/ 487139 h 648154"/>
              <a:gd name="connsiteX3" fmla="*/ 487139 w 648154"/>
              <a:gd name="connsiteY3" fmla="*/ 161016 h 648154"/>
              <a:gd name="connsiteX4" fmla="*/ 0 w 648154"/>
              <a:gd name="connsiteY4" fmla="*/ 0 h 648154"/>
              <a:gd name="connsiteX5" fmla="*/ 648154 w 648154"/>
              <a:gd name="connsiteY5" fmla="*/ 0 h 648154"/>
              <a:gd name="connsiteX6" fmla="*/ 648154 w 648154"/>
              <a:gd name="connsiteY6" fmla="*/ 648154 h 648154"/>
              <a:gd name="connsiteX7" fmla="*/ 0 w 648154"/>
              <a:gd name="connsiteY7" fmla="*/ 648154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8154" h="648154">
                <a:moveTo>
                  <a:pt x="161016" y="161016"/>
                </a:moveTo>
                <a:lnTo>
                  <a:pt x="161016" y="487139"/>
                </a:lnTo>
                <a:lnTo>
                  <a:pt x="487139" y="487139"/>
                </a:lnTo>
                <a:lnTo>
                  <a:pt x="487139" y="161016"/>
                </a:lnTo>
                <a:close/>
                <a:moveTo>
                  <a:pt x="0" y="0"/>
                </a:moveTo>
                <a:lnTo>
                  <a:pt x="648154" y="0"/>
                </a:lnTo>
                <a:lnTo>
                  <a:pt x="648154" y="648154"/>
                </a:lnTo>
                <a:lnTo>
                  <a:pt x="0" y="6481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401DBAC6-5EDE-2140-A31C-9B6104C85DD8}"/>
              </a:ext>
            </a:extLst>
          </p:cNvPr>
          <p:cNvSpPr/>
          <p:nvPr/>
        </p:nvSpPr>
        <p:spPr>
          <a:xfrm flipH="1">
            <a:off x="10823995" y="5432963"/>
            <a:ext cx="645849" cy="574052"/>
          </a:xfrm>
          <a:custGeom>
            <a:avLst/>
            <a:gdLst>
              <a:gd name="connsiteX0" fmla="*/ 648154 w 648154"/>
              <a:gd name="connsiteY0" fmla="*/ 0 h 648154"/>
              <a:gd name="connsiteX1" fmla="*/ 421443 w 648154"/>
              <a:gd name="connsiteY1" fmla="*/ 0 h 648154"/>
              <a:gd name="connsiteX2" fmla="*/ 324077 w 648154"/>
              <a:gd name="connsiteY2" fmla="*/ 149743 h 648154"/>
              <a:gd name="connsiteX3" fmla="*/ 226711 w 648154"/>
              <a:gd name="connsiteY3" fmla="*/ 0 h 648154"/>
              <a:gd name="connsiteX4" fmla="*/ 0 w 648154"/>
              <a:gd name="connsiteY4" fmla="*/ 0 h 648154"/>
              <a:gd name="connsiteX5" fmla="*/ 210722 w 648154"/>
              <a:gd name="connsiteY5" fmla="*/ 324077 h 648154"/>
              <a:gd name="connsiteX6" fmla="*/ 0 w 648154"/>
              <a:gd name="connsiteY6" fmla="*/ 648154 h 648154"/>
              <a:gd name="connsiteX7" fmla="*/ 226711 w 648154"/>
              <a:gd name="connsiteY7" fmla="*/ 648154 h 648154"/>
              <a:gd name="connsiteX8" fmla="*/ 324077 w 648154"/>
              <a:gd name="connsiteY8" fmla="*/ 498411 h 648154"/>
              <a:gd name="connsiteX9" fmla="*/ 421443 w 648154"/>
              <a:gd name="connsiteY9" fmla="*/ 648154 h 648154"/>
              <a:gd name="connsiteX10" fmla="*/ 648154 w 648154"/>
              <a:gd name="connsiteY10" fmla="*/ 648154 h 648154"/>
              <a:gd name="connsiteX11" fmla="*/ 437433 w 648154"/>
              <a:gd name="connsiteY11" fmla="*/ 324077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8154" h="648154">
                <a:moveTo>
                  <a:pt x="648154" y="0"/>
                </a:moveTo>
                <a:lnTo>
                  <a:pt x="421443" y="0"/>
                </a:lnTo>
                <a:lnTo>
                  <a:pt x="324077" y="149743"/>
                </a:lnTo>
                <a:lnTo>
                  <a:pt x="226711" y="0"/>
                </a:lnTo>
                <a:lnTo>
                  <a:pt x="0" y="0"/>
                </a:lnTo>
                <a:lnTo>
                  <a:pt x="210722" y="324077"/>
                </a:lnTo>
                <a:lnTo>
                  <a:pt x="0" y="648154"/>
                </a:lnTo>
                <a:lnTo>
                  <a:pt x="226711" y="648154"/>
                </a:lnTo>
                <a:lnTo>
                  <a:pt x="324077" y="498411"/>
                </a:lnTo>
                <a:lnTo>
                  <a:pt x="421443" y="648154"/>
                </a:lnTo>
                <a:lnTo>
                  <a:pt x="648154" y="648154"/>
                </a:lnTo>
                <a:lnTo>
                  <a:pt x="437433" y="3240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A6467887-6A81-E243-8B68-05819E61D850}"/>
              </a:ext>
            </a:extLst>
          </p:cNvPr>
          <p:cNvSpPr/>
          <p:nvPr/>
        </p:nvSpPr>
        <p:spPr>
          <a:xfrm>
            <a:off x="10995746" y="2059934"/>
            <a:ext cx="574052" cy="574052"/>
          </a:xfrm>
          <a:custGeom>
            <a:avLst/>
            <a:gdLst>
              <a:gd name="connsiteX0" fmla="*/ 161016 w 648154"/>
              <a:gd name="connsiteY0" fmla="*/ 161016 h 648154"/>
              <a:gd name="connsiteX1" fmla="*/ 161016 w 648154"/>
              <a:gd name="connsiteY1" fmla="*/ 487139 h 648154"/>
              <a:gd name="connsiteX2" fmla="*/ 487139 w 648154"/>
              <a:gd name="connsiteY2" fmla="*/ 487139 h 648154"/>
              <a:gd name="connsiteX3" fmla="*/ 487139 w 648154"/>
              <a:gd name="connsiteY3" fmla="*/ 161016 h 648154"/>
              <a:gd name="connsiteX4" fmla="*/ 0 w 648154"/>
              <a:gd name="connsiteY4" fmla="*/ 0 h 648154"/>
              <a:gd name="connsiteX5" fmla="*/ 648154 w 648154"/>
              <a:gd name="connsiteY5" fmla="*/ 0 h 648154"/>
              <a:gd name="connsiteX6" fmla="*/ 648154 w 648154"/>
              <a:gd name="connsiteY6" fmla="*/ 648154 h 648154"/>
              <a:gd name="connsiteX7" fmla="*/ 0 w 648154"/>
              <a:gd name="connsiteY7" fmla="*/ 648154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8154" h="648154">
                <a:moveTo>
                  <a:pt x="161016" y="161016"/>
                </a:moveTo>
                <a:lnTo>
                  <a:pt x="161016" y="487139"/>
                </a:lnTo>
                <a:lnTo>
                  <a:pt x="487139" y="487139"/>
                </a:lnTo>
                <a:lnTo>
                  <a:pt x="487139" y="161016"/>
                </a:lnTo>
                <a:close/>
                <a:moveTo>
                  <a:pt x="0" y="0"/>
                </a:moveTo>
                <a:lnTo>
                  <a:pt x="648154" y="0"/>
                </a:lnTo>
                <a:lnTo>
                  <a:pt x="648154" y="648154"/>
                </a:lnTo>
                <a:lnTo>
                  <a:pt x="0" y="6481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6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arallelogram 43">
            <a:extLst>
              <a:ext uri="{FF2B5EF4-FFF2-40B4-BE49-F238E27FC236}">
                <a16:creationId xmlns:a16="http://schemas.microsoft.com/office/drawing/2014/main" id="{BEB92B77-156D-9342-A1CD-CD7010605881}"/>
              </a:ext>
            </a:extLst>
          </p:cNvPr>
          <p:cNvSpPr/>
          <p:nvPr/>
        </p:nvSpPr>
        <p:spPr>
          <a:xfrm>
            <a:off x="6347188" y="1034601"/>
            <a:ext cx="2359334" cy="2792554"/>
          </a:xfrm>
          <a:prstGeom prst="parallelogram">
            <a:avLst>
              <a:gd name="adj" fmla="val 2343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Parallelogram 44">
            <a:extLst>
              <a:ext uri="{FF2B5EF4-FFF2-40B4-BE49-F238E27FC236}">
                <a16:creationId xmlns:a16="http://schemas.microsoft.com/office/drawing/2014/main" id="{7ACF9F26-C7AF-1B4E-936D-D5EA07201758}"/>
              </a:ext>
            </a:extLst>
          </p:cNvPr>
          <p:cNvSpPr/>
          <p:nvPr/>
        </p:nvSpPr>
        <p:spPr>
          <a:xfrm>
            <a:off x="3579853" y="2193940"/>
            <a:ext cx="2359334" cy="2792554"/>
          </a:xfrm>
          <a:prstGeom prst="parallelogram">
            <a:avLst>
              <a:gd name="adj" fmla="val 2343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arallelogram 45">
            <a:extLst>
              <a:ext uri="{FF2B5EF4-FFF2-40B4-BE49-F238E27FC236}">
                <a16:creationId xmlns:a16="http://schemas.microsoft.com/office/drawing/2014/main" id="{3488DBB9-A2BC-3140-A095-FB8BCCCD5B0D}"/>
              </a:ext>
            </a:extLst>
          </p:cNvPr>
          <p:cNvSpPr/>
          <p:nvPr/>
        </p:nvSpPr>
        <p:spPr>
          <a:xfrm>
            <a:off x="9195319" y="2098902"/>
            <a:ext cx="2359334" cy="2792554"/>
          </a:xfrm>
          <a:prstGeom prst="parallelogram">
            <a:avLst>
              <a:gd name="adj" fmla="val 2343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21DAFEF6-B4FF-AB41-8744-EA89A413A1B8}"/>
              </a:ext>
            </a:extLst>
          </p:cNvPr>
          <p:cNvSpPr/>
          <p:nvPr/>
        </p:nvSpPr>
        <p:spPr>
          <a:xfrm>
            <a:off x="8934616" y="353628"/>
            <a:ext cx="521406" cy="521406"/>
          </a:xfrm>
          <a:custGeom>
            <a:avLst/>
            <a:gdLst>
              <a:gd name="connsiteX0" fmla="*/ 161016 w 648154"/>
              <a:gd name="connsiteY0" fmla="*/ 161016 h 648154"/>
              <a:gd name="connsiteX1" fmla="*/ 161016 w 648154"/>
              <a:gd name="connsiteY1" fmla="*/ 487139 h 648154"/>
              <a:gd name="connsiteX2" fmla="*/ 487139 w 648154"/>
              <a:gd name="connsiteY2" fmla="*/ 487139 h 648154"/>
              <a:gd name="connsiteX3" fmla="*/ 487139 w 648154"/>
              <a:gd name="connsiteY3" fmla="*/ 161016 h 648154"/>
              <a:gd name="connsiteX4" fmla="*/ 0 w 648154"/>
              <a:gd name="connsiteY4" fmla="*/ 0 h 648154"/>
              <a:gd name="connsiteX5" fmla="*/ 648154 w 648154"/>
              <a:gd name="connsiteY5" fmla="*/ 0 h 648154"/>
              <a:gd name="connsiteX6" fmla="*/ 648154 w 648154"/>
              <a:gd name="connsiteY6" fmla="*/ 648154 h 648154"/>
              <a:gd name="connsiteX7" fmla="*/ 0 w 648154"/>
              <a:gd name="connsiteY7" fmla="*/ 648154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8154" h="648154">
                <a:moveTo>
                  <a:pt x="161016" y="161016"/>
                </a:moveTo>
                <a:lnTo>
                  <a:pt x="161016" y="487139"/>
                </a:lnTo>
                <a:lnTo>
                  <a:pt x="487139" y="487139"/>
                </a:lnTo>
                <a:lnTo>
                  <a:pt x="487139" y="161016"/>
                </a:lnTo>
                <a:close/>
                <a:moveTo>
                  <a:pt x="0" y="0"/>
                </a:moveTo>
                <a:lnTo>
                  <a:pt x="648154" y="0"/>
                </a:lnTo>
                <a:lnTo>
                  <a:pt x="648154" y="648154"/>
                </a:lnTo>
                <a:lnTo>
                  <a:pt x="0" y="6481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772A744A-EA0A-294E-B279-EC7F5E137F0C}"/>
              </a:ext>
            </a:extLst>
          </p:cNvPr>
          <p:cNvSpPr/>
          <p:nvPr/>
        </p:nvSpPr>
        <p:spPr>
          <a:xfrm flipH="1">
            <a:off x="11332774" y="5071785"/>
            <a:ext cx="586618" cy="521406"/>
          </a:xfrm>
          <a:custGeom>
            <a:avLst/>
            <a:gdLst>
              <a:gd name="connsiteX0" fmla="*/ 648154 w 648154"/>
              <a:gd name="connsiteY0" fmla="*/ 0 h 648154"/>
              <a:gd name="connsiteX1" fmla="*/ 421443 w 648154"/>
              <a:gd name="connsiteY1" fmla="*/ 0 h 648154"/>
              <a:gd name="connsiteX2" fmla="*/ 324077 w 648154"/>
              <a:gd name="connsiteY2" fmla="*/ 149743 h 648154"/>
              <a:gd name="connsiteX3" fmla="*/ 226711 w 648154"/>
              <a:gd name="connsiteY3" fmla="*/ 0 h 648154"/>
              <a:gd name="connsiteX4" fmla="*/ 0 w 648154"/>
              <a:gd name="connsiteY4" fmla="*/ 0 h 648154"/>
              <a:gd name="connsiteX5" fmla="*/ 210722 w 648154"/>
              <a:gd name="connsiteY5" fmla="*/ 324077 h 648154"/>
              <a:gd name="connsiteX6" fmla="*/ 0 w 648154"/>
              <a:gd name="connsiteY6" fmla="*/ 648154 h 648154"/>
              <a:gd name="connsiteX7" fmla="*/ 226711 w 648154"/>
              <a:gd name="connsiteY7" fmla="*/ 648154 h 648154"/>
              <a:gd name="connsiteX8" fmla="*/ 324077 w 648154"/>
              <a:gd name="connsiteY8" fmla="*/ 498411 h 648154"/>
              <a:gd name="connsiteX9" fmla="*/ 421443 w 648154"/>
              <a:gd name="connsiteY9" fmla="*/ 648154 h 648154"/>
              <a:gd name="connsiteX10" fmla="*/ 648154 w 648154"/>
              <a:gd name="connsiteY10" fmla="*/ 648154 h 648154"/>
              <a:gd name="connsiteX11" fmla="*/ 437433 w 648154"/>
              <a:gd name="connsiteY11" fmla="*/ 324077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8154" h="648154">
                <a:moveTo>
                  <a:pt x="648154" y="0"/>
                </a:moveTo>
                <a:lnTo>
                  <a:pt x="421443" y="0"/>
                </a:lnTo>
                <a:lnTo>
                  <a:pt x="324077" y="149743"/>
                </a:lnTo>
                <a:lnTo>
                  <a:pt x="226711" y="0"/>
                </a:lnTo>
                <a:lnTo>
                  <a:pt x="0" y="0"/>
                </a:lnTo>
                <a:lnTo>
                  <a:pt x="210722" y="324077"/>
                </a:lnTo>
                <a:lnTo>
                  <a:pt x="0" y="648154"/>
                </a:lnTo>
                <a:lnTo>
                  <a:pt x="226711" y="648154"/>
                </a:lnTo>
                <a:lnTo>
                  <a:pt x="324077" y="498411"/>
                </a:lnTo>
                <a:lnTo>
                  <a:pt x="421443" y="648154"/>
                </a:lnTo>
                <a:lnTo>
                  <a:pt x="648154" y="648154"/>
                </a:lnTo>
                <a:lnTo>
                  <a:pt x="437433" y="3240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33E564A1-BEFA-9B47-8381-85B7C21F5EF9}"/>
              </a:ext>
            </a:extLst>
          </p:cNvPr>
          <p:cNvSpPr txBox="1">
            <a:spLocks/>
          </p:cNvSpPr>
          <p:nvPr/>
        </p:nvSpPr>
        <p:spPr>
          <a:xfrm>
            <a:off x="623737" y="1148338"/>
            <a:ext cx="2956116" cy="205812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 sz="4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eTeam</a:t>
            </a:r>
            <a:r>
              <a:rPr lang="en-US" dirty="0"/>
              <a:t> Squad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4CC5BF4B-2753-B74D-A92A-D217B6E8ECF8}"/>
              </a:ext>
            </a:extLst>
          </p:cNvPr>
          <p:cNvSpPr txBox="1">
            <a:spLocks/>
          </p:cNvSpPr>
          <p:nvPr/>
        </p:nvSpPr>
        <p:spPr>
          <a:xfrm>
            <a:off x="623737" y="3370097"/>
            <a:ext cx="2739371" cy="289316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Sed ut perspiciatis unde omnis iste natus error sit voluptatem accusantium doloremque laudantium.</a:t>
            </a:r>
            <a:endParaRPr lang="en-US" dirty="0"/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6F4C8F4C-3C75-A540-AFF4-A41DB54EAF77}"/>
              </a:ext>
            </a:extLst>
          </p:cNvPr>
          <p:cNvSpPr txBox="1">
            <a:spLocks/>
          </p:cNvSpPr>
          <p:nvPr/>
        </p:nvSpPr>
        <p:spPr>
          <a:xfrm>
            <a:off x="3576056" y="5602100"/>
            <a:ext cx="2381834" cy="72397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Playmaker</a:t>
            </a:r>
            <a:endParaRPr lang="en-US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B1A431EB-18F4-7A40-9609-F17600EFF468}"/>
              </a:ext>
            </a:extLst>
          </p:cNvPr>
          <p:cNvSpPr txBox="1">
            <a:spLocks/>
          </p:cNvSpPr>
          <p:nvPr/>
        </p:nvSpPr>
        <p:spPr>
          <a:xfrm>
            <a:off x="3576055" y="4955094"/>
            <a:ext cx="2381833" cy="60952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Bree Hodson</a:t>
            </a:r>
            <a:endParaRPr lang="en-US" dirty="0"/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271DD6E-09C2-5D4F-941D-6D3FAB6EC723}"/>
              </a:ext>
            </a:extLst>
          </p:cNvPr>
          <p:cNvSpPr txBox="1">
            <a:spLocks/>
          </p:cNvSpPr>
          <p:nvPr/>
        </p:nvSpPr>
        <p:spPr>
          <a:xfrm>
            <a:off x="6267802" y="5602100"/>
            <a:ext cx="2381834" cy="72397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Game Leader</a:t>
            </a:r>
            <a:endParaRPr lang="en-US" dirty="0"/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465FDB1C-FE71-D845-B631-D9184BA8B4B7}"/>
              </a:ext>
            </a:extLst>
          </p:cNvPr>
          <p:cNvSpPr txBox="1">
            <a:spLocks/>
          </p:cNvSpPr>
          <p:nvPr/>
        </p:nvSpPr>
        <p:spPr>
          <a:xfrm>
            <a:off x="6267801" y="4955094"/>
            <a:ext cx="2381833" cy="60952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Harpreet Britt</a:t>
            </a:r>
            <a:endParaRPr lang="en-US" dirty="0"/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10107E0B-ADBD-1C4F-A4F5-9EF8B4F8547C}"/>
              </a:ext>
            </a:extLst>
          </p:cNvPr>
          <p:cNvSpPr txBox="1">
            <a:spLocks/>
          </p:cNvSpPr>
          <p:nvPr/>
        </p:nvSpPr>
        <p:spPr>
          <a:xfrm>
            <a:off x="8950940" y="5602100"/>
            <a:ext cx="2381834" cy="72397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Player Support</a:t>
            </a:r>
            <a:endParaRPr lang="en-US" dirty="0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F8340D55-D58B-4F4F-940D-9B78A7DB2966}"/>
              </a:ext>
            </a:extLst>
          </p:cNvPr>
          <p:cNvSpPr txBox="1">
            <a:spLocks/>
          </p:cNvSpPr>
          <p:nvPr/>
        </p:nvSpPr>
        <p:spPr>
          <a:xfrm>
            <a:off x="8950939" y="4955094"/>
            <a:ext cx="2381833" cy="60952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Deon Wiggins</a:t>
            </a:r>
            <a:endParaRPr lang="en-US" dirty="0"/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436AE2E8-ECAB-AF4A-A8F8-656F2831B7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5E9CB328-A280-7A43-B551-FDBC361C7B5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7A2FCCFD-8AE3-8742-A927-F47DD9D2CFB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</p:spTree>
    <p:extLst>
      <p:ext uri="{BB962C8B-B14F-4D97-AF65-F5344CB8AC3E}">
        <p14:creationId xmlns:p14="http://schemas.microsoft.com/office/powerpoint/2010/main" val="572482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 87">
            <a:extLst>
              <a:ext uri="{FF2B5EF4-FFF2-40B4-BE49-F238E27FC236}">
                <a16:creationId xmlns:a16="http://schemas.microsoft.com/office/drawing/2014/main" id="{E31C2549-205C-B94B-8265-E0D03B900538}"/>
              </a:ext>
            </a:extLst>
          </p:cNvPr>
          <p:cNvSpPr/>
          <p:nvPr/>
        </p:nvSpPr>
        <p:spPr>
          <a:xfrm>
            <a:off x="3299042" y="4519128"/>
            <a:ext cx="1050803" cy="2334593"/>
          </a:xfrm>
          <a:custGeom>
            <a:avLst/>
            <a:gdLst>
              <a:gd name="connsiteX0" fmla="*/ 622519 w 1435016"/>
              <a:gd name="connsiteY0" fmla="*/ 0 h 3188208"/>
              <a:gd name="connsiteX1" fmla="*/ 1435016 w 1435016"/>
              <a:gd name="connsiteY1" fmla="*/ 0 h 3188208"/>
              <a:gd name="connsiteX2" fmla="*/ 812497 w 1435016"/>
              <a:gd name="connsiteY2" fmla="*/ 3188208 h 3188208"/>
              <a:gd name="connsiteX3" fmla="*/ 0 w 1435016"/>
              <a:gd name="connsiteY3" fmla="*/ 3188208 h 318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016" h="3188208">
                <a:moveTo>
                  <a:pt x="622519" y="0"/>
                </a:moveTo>
                <a:lnTo>
                  <a:pt x="1435016" y="0"/>
                </a:lnTo>
                <a:lnTo>
                  <a:pt x="812497" y="3188208"/>
                </a:lnTo>
                <a:lnTo>
                  <a:pt x="0" y="3188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Parallelogram 88">
            <a:extLst>
              <a:ext uri="{FF2B5EF4-FFF2-40B4-BE49-F238E27FC236}">
                <a16:creationId xmlns:a16="http://schemas.microsoft.com/office/drawing/2014/main" id="{AD894E9D-D8AE-974A-BDEA-114337CE6D58}"/>
              </a:ext>
            </a:extLst>
          </p:cNvPr>
          <p:cNvSpPr/>
          <p:nvPr/>
        </p:nvSpPr>
        <p:spPr>
          <a:xfrm>
            <a:off x="2203314" y="951707"/>
            <a:ext cx="3442545" cy="3084511"/>
          </a:xfrm>
          <a:prstGeom prst="parallelogram">
            <a:avLst>
              <a:gd name="adj" fmla="val 1989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58941895-2A8F-0446-8FA4-D3049989F094}"/>
              </a:ext>
            </a:extLst>
          </p:cNvPr>
          <p:cNvSpPr/>
          <p:nvPr/>
        </p:nvSpPr>
        <p:spPr>
          <a:xfrm flipH="1">
            <a:off x="1862235" y="360959"/>
            <a:ext cx="586618" cy="521406"/>
          </a:xfrm>
          <a:custGeom>
            <a:avLst/>
            <a:gdLst>
              <a:gd name="connsiteX0" fmla="*/ 648154 w 648154"/>
              <a:gd name="connsiteY0" fmla="*/ 0 h 648154"/>
              <a:gd name="connsiteX1" fmla="*/ 421443 w 648154"/>
              <a:gd name="connsiteY1" fmla="*/ 0 h 648154"/>
              <a:gd name="connsiteX2" fmla="*/ 324077 w 648154"/>
              <a:gd name="connsiteY2" fmla="*/ 149743 h 648154"/>
              <a:gd name="connsiteX3" fmla="*/ 226711 w 648154"/>
              <a:gd name="connsiteY3" fmla="*/ 0 h 648154"/>
              <a:gd name="connsiteX4" fmla="*/ 0 w 648154"/>
              <a:gd name="connsiteY4" fmla="*/ 0 h 648154"/>
              <a:gd name="connsiteX5" fmla="*/ 210722 w 648154"/>
              <a:gd name="connsiteY5" fmla="*/ 324077 h 648154"/>
              <a:gd name="connsiteX6" fmla="*/ 0 w 648154"/>
              <a:gd name="connsiteY6" fmla="*/ 648154 h 648154"/>
              <a:gd name="connsiteX7" fmla="*/ 226711 w 648154"/>
              <a:gd name="connsiteY7" fmla="*/ 648154 h 648154"/>
              <a:gd name="connsiteX8" fmla="*/ 324077 w 648154"/>
              <a:gd name="connsiteY8" fmla="*/ 498411 h 648154"/>
              <a:gd name="connsiteX9" fmla="*/ 421443 w 648154"/>
              <a:gd name="connsiteY9" fmla="*/ 648154 h 648154"/>
              <a:gd name="connsiteX10" fmla="*/ 648154 w 648154"/>
              <a:gd name="connsiteY10" fmla="*/ 648154 h 648154"/>
              <a:gd name="connsiteX11" fmla="*/ 437433 w 648154"/>
              <a:gd name="connsiteY11" fmla="*/ 324077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8154" h="648154">
                <a:moveTo>
                  <a:pt x="648154" y="0"/>
                </a:moveTo>
                <a:lnTo>
                  <a:pt x="421443" y="0"/>
                </a:lnTo>
                <a:lnTo>
                  <a:pt x="324077" y="149743"/>
                </a:lnTo>
                <a:lnTo>
                  <a:pt x="226711" y="0"/>
                </a:lnTo>
                <a:lnTo>
                  <a:pt x="0" y="0"/>
                </a:lnTo>
                <a:lnTo>
                  <a:pt x="210722" y="324077"/>
                </a:lnTo>
                <a:lnTo>
                  <a:pt x="0" y="648154"/>
                </a:lnTo>
                <a:lnTo>
                  <a:pt x="226711" y="648154"/>
                </a:lnTo>
                <a:lnTo>
                  <a:pt x="324077" y="498411"/>
                </a:lnTo>
                <a:lnTo>
                  <a:pt x="421443" y="648154"/>
                </a:lnTo>
                <a:lnTo>
                  <a:pt x="648154" y="648154"/>
                </a:lnTo>
                <a:lnTo>
                  <a:pt x="437433" y="3240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D6803EA1-8BA8-CB4F-AEAA-5D1D286BE322}"/>
              </a:ext>
            </a:extLst>
          </p:cNvPr>
          <p:cNvSpPr/>
          <p:nvPr/>
        </p:nvSpPr>
        <p:spPr>
          <a:xfrm>
            <a:off x="4667706" y="5211153"/>
            <a:ext cx="521406" cy="521406"/>
          </a:xfrm>
          <a:custGeom>
            <a:avLst/>
            <a:gdLst>
              <a:gd name="connsiteX0" fmla="*/ 161016 w 648154"/>
              <a:gd name="connsiteY0" fmla="*/ 161016 h 648154"/>
              <a:gd name="connsiteX1" fmla="*/ 161016 w 648154"/>
              <a:gd name="connsiteY1" fmla="*/ 487139 h 648154"/>
              <a:gd name="connsiteX2" fmla="*/ 487139 w 648154"/>
              <a:gd name="connsiteY2" fmla="*/ 487139 h 648154"/>
              <a:gd name="connsiteX3" fmla="*/ 487139 w 648154"/>
              <a:gd name="connsiteY3" fmla="*/ 161016 h 648154"/>
              <a:gd name="connsiteX4" fmla="*/ 0 w 648154"/>
              <a:gd name="connsiteY4" fmla="*/ 0 h 648154"/>
              <a:gd name="connsiteX5" fmla="*/ 648154 w 648154"/>
              <a:gd name="connsiteY5" fmla="*/ 0 h 648154"/>
              <a:gd name="connsiteX6" fmla="*/ 648154 w 648154"/>
              <a:gd name="connsiteY6" fmla="*/ 648154 h 648154"/>
              <a:gd name="connsiteX7" fmla="*/ 0 w 648154"/>
              <a:gd name="connsiteY7" fmla="*/ 648154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8154" h="648154">
                <a:moveTo>
                  <a:pt x="161016" y="161016"/>
                </a:moveTo>
                <a:lnTo>
                  <a:pt x="161016" y="487139"/>
                </a:lnTo>
                <a:lnTo>
                  <a:pt x="487139" y="487139"/>
                </a:lnTo>
                <a:lnTo>
                  <a:pt x="487139" y="161016"/>
                </a:lnTo>
                <a:close/>
                <a:moveTo>
                  <a:pt x="0" y="0"/>
                </a:moveTo>
                <a:lnTo>
                  <a:pt x="648154" y="0"/>
                </a:lnTo>
                <a:lnTo>
                  <a:pt x="648154" y="648154"/>
                </a:lnTo>
                <a:lnTo>
                  <a:pt x="0" y="6481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8A0CE00D-A0B6-EC48-9D0F-431D976D0883}"/>
              </a:ext>
            </a:extLst>
          </p:cNvPr>
          <p:cNvSpPr/>
          <p:nvPr/>
        </p:nvSpPr>
        <p:spPr>
          <a:xfrm>
            <a:off x="11694073" y="4307882"/>
            <a:ext cx="497928" cy="2550119"/>
          </a:xfrm>
          <a:custGeom>
            <a:avLst/>
            <a:gdLst>
              <a:gd name="connsiteX0" fmla="*/ 497928 w 497928"/>
              <a:gd name="connsiteY0" fmla="*/ 0 h 2550119"/>
              <a:gd name="connsiteX1" fmla="*/ 497928 w 497928"/>
              <a:gd name="connsiteY1" fmla="*/ 2550119 h 2550119"/>
              <a:gd name="connsiteX2" fmla="*/ 0 w 497928"/>
              <a:gd name="connsiteY2" fmla="*/ 2550119 h 255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928" h="2550119">
                <a:moveTo>
                  <a:pt x="497928" y="0"/>
                </a:moveTo>
                <a:lnTo>
                  <a:pt x="497928" y="2550119"/>
                </a:lnTo>
                <a:lnTo>
                  <a:pt x="0" y="2550119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Text Placeholder 1">
            <a:extLst>
              <a:ext uri="{FF2B5EF4-FFF2-40B4-BE49-F238E27FC236}">
                <a16:creationId xmlns:a16="http://schemas.microsoft.com/office/drawing/2014/main" id="{22C29DDF-4859-8E4D-A324-2BAD43BF7F85}"/>
              </a:ext>
            </a:extLst>
          </p:cNvPr>
          <p:cNvSpPr txBox="1">
            <a:spLocks/>
          </p:cNvSpPr>
          <p:nvPr/>
        </p:nvSpPr>
        <p:spPr>
          <a:xfrm>
            <a:off x="6377960" y="0"/>
            <a:ext cx="5016538" cy="193219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 sz="4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Our Best Player</a:t>
            </a:r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ACC502B1-B229-6E42-8546-24C902E436FA}"/>
              </a:ext>
            </a:extLst>
          </p:cNvPr>
          <p:cNvSpPr txBox="1">
            <a:spLocks/>
          </p:cNvSpPr>
          <p:nvPr/>
        </p:nvSpPr>
        <p:spPr>
          <a:xfrm>
            <a:off x="6396248" y="1932190"/>
            <a:ext cx="4998250" cy="55486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Andy McDowell</a:t>
            </a:r>
            <a:endParaRPr lang="en-US" dirty="0"/>
          </a:p>
        </p:txBody>
      </p:sp>
      <p:sp>
        <p:nvSpPr>
          <p:cNvPr id="70" name="Text Placeholder 3">
            <a:extLst>
              <a:ext uri="{FF2B5EF4-FFF2-40B4-BE49-F238E27FC236}">
                <a16:creationId xmlns:a16="http://schemas.microsoft.com/office/drawing/2014/main" id="{CF53E029-4154-3343-BD85-CBDF87629172}"/>
              </a:ext>
            </a:extLst>
          </p:cNvPr>
          <p:cNvSpPr txBox="1">
            <a:spLocks/>
          </p:cNvSpPr>
          <p:nvPr/>
        </p:nvSpPr>
        <p:spPr>
          <a:xfrm>
            <a:off x="6396248" y="2494911"/>
            <a:ext cx="4998250" cy="42145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4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Assassin/Mid Laner</a:t>
            </a:r>
            <a:endParaRPr lang="en-US" dirty="0"/>
          </a:p>
        </p:txBody>
      </p:sp>
      <p:sp>
        <p:nvSpPr>
          <p:cNvPr id="71" name="Text Placeholder 4">
            <a:extLst>
              <a:ext uri="{FF2B5EF4-FFF2-40B4-BE49-F238E27FC236}">
                <a16:creationId xmlns:a16="http://schemas.microsoft.com/office/drawing/2014/main" id="{32AADA16-0AB8-574C-9B2D-3711B796999B}"/>
              </a:ext>
            </a:extLst>
          </p:cNvPr>
          <p:cNvSpPr txBox="1">
            <a:spLocks/>
          </p:cNvSpPr>
          <p:nvPr/>
        </p:nvSpPr>
        <p:spPr>
          <a:xfrm>
            <a:off x="6396248" y="2916372"/>
            <a:ext cx="4998250" cy="143630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Sed ut perspiciatis unde omnis iste natus </a:t>
            </a:r>
            <a:br>
              <a:rPr lang="en-US"/>
            </a:br>
            <a:r>
              <a:rPr lang="en-US"/>
              <a:t>error sit voluptatem accusantium doloremque</a:t>
            </a:r>
            <a:br>
              <a:rPr lang="en-US"/>
            </a:br>
            <a:r>
              <a:rPr lang="en-US"/>
              <a:t>laudantium, totam rem aperiam, eaque ipsa quae ab illo inventore veritatis et quasi architect.</a:t>
            </a:r>
            <a:endParaRPr lang="en-US" dirty="0"/>
          </a:p>
        </p:txBody>
      </p:sp>
      <p:sp>
        <p:nvSpPr>
          <p:cNvPr id="72" name="Text Placeholder 5">
            <a:extLst>
              <a:ext uri="{FF2B5EF4-FFF2-40B4-BE49-F238E27FC236}">
                <a16:creationId xmlns:a16="http://schemas.microsoft.com/office/drawing/2014/main" id="{5890C5DA-0829-EF4A-97AC-957DC05E7522}"/>
              </a:ext>
            </a:extLst>
          </p:cNvPr>
          <p:cNvSpPr txBox="1">
            <a:spLocks/>
          </p:cNvSpPr>
          <p:nvPr/>
        </p:nvSpPr>
        <p:spPr>
          <a:xfrm>
            <a:off x="6390464" y="4360066"/>
            <a:ext cx="1053632" cy="75422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32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87%</a:t>
            </a:r>
            <a:endParaRPr lang="en-US" dirty="0"/>
          </a:p>
        </p:txBody>
      </p:sp>
      <p:sp>
        <p:nvSpPr>
          <p:cNvPr id="73" name="Text Placeholder 6">
            <a:extLst>
              <a:ext uri="{FF2B5EF4-FFF2-40B4-BE49-F238E27FC236}">
                <a16:creationId xmlns:a16="http://schemas.microsoft.com/office/drawing/2014/main" id="{D7331914-A825-594E-8824-4D8A856D2743}"/>
              </a:ext>
            </a:extLst>
          </p:cNvPr>
          <p:cNvSpPr txBox="1">
            <a:spLocks/>
          </p:cNvSpPr>
          <p:nvPr/>
        </p:nvSpPr>
        <p:spPr>
          <a:xfrm>
            <a:off x="6391879" y="5456083"/>
            <a:ext cx="1050803" cy="83269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Positioning</a:t>
            </a:r>
            <a:endParaRPr lang="en-US" dirty="0"/>
          </a:p>
        </p:txBody>
      </p:sp>
      <p:sp>
        <p:nvSpPr>
          <p:cNvPr id="74" name="Text Placeholder 7">
            <a:extLst>
              <a:ext uri="{FF2B5EF4-FFF2-40B4-BE49-F238E27FC236}">
                <a16:creationId xmlns:a16="http://schemas.microsoft.com/office/drawing/2014/main" id="{7394B09A-ABB4-474B-9D36-E70962CAC2F0}"/>
              </a:ext>
            </a:extLst>
          </p:cNvPr>
          <p:cNvSpPr txBox="1">
            <a:spLocks/>
          </p:cNvSpPr>
          <p:nvPr/>
        </p:nvSpPr>
        <p:spPr>
          <a:xfrm>
            <a:off x="7613564" y="4360066"/>
            <a:ext cx="1053632" cy="75422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32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91%</a:t>
            </a:r>
            <a:endParaRPr lang="en-US" dirty="0"/>
          </a:p>
        </p:txBody>
      </p:sp>
      <p:sp>
        <p:nvSpPr>
          <p:cNvPr id="75" name="Text Placeholder 8">
            <a:extLst>
              <a:ext uri="{FF2B5EF4-FFF2-40B4-BE49-F238E27FC236}">
                <a16:creationId xmlns:a16="http://schemas.microsoft.com/office/drawing/2014/main" id="{DEE2BBBC-6A14-B548-8486-8B3311026034}"/>
              </a:ext>
            </a:extLst>
          </p:cNvPr>
          <p:cNvSpPr txBox="1">
            <a:spLocks/>
          </p:cNvSpPr>
          <p:nvPr/>
        </p:nvSpPr>
        <p:spPr>
          <a:xfrm>
            <a:off x="7614979" y="5456083"/>
            <a:ext cx="1050803" cy="83269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Accuracy</a:t>
            </a:r>
            <a:endParaRPr lang="en-US" dirty="0"/>
          </a:p>
        </p:txBody>
      </p:sp>
      <p:sp>
        <p:nvSpPr>
          <p:cNvPr id="76" name="Text Placeholder 9">
            <a:extLst>
              <a:ext uri="{FF2B5EF4-FFF2-40B4-BE49-F238E27FC236}">
                <a16:creationId xmlns:a16="http://schemas.microsoft.com/office/drawing/2014/main" id="{480EB265-48C6-3A4D-AEEF-14E7891B1BEB}"/>
              </a:ext>
            </a:extLst>
          </p:cNvPr>
          <p:cNvSpPr txBox="1">
            <a:spLocks/>
          </p:cNvSpPr>
          <p:nvPr/>
        </p:nvSpPr>
        <p:spPr>
          <a:xfrm>
            <a:off x="8835245" y="4360066"/>
            <a:ext cx="1053632" cy="75422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32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88%</a:t>
            </a:r>
            <a:endParaRPr lang="en-US" dirty="0"/>
          </a:p>
        </p:txBody>
      </p:sp>
      <p:sp>
        <p:nvSpPr>
          <p:cNvPr id="77" name="Text Placeholder 10">
            <a:extLst>
              <a:ext uri="{FF2B5EF4-FFF2-40B4-BE49-F238E27FC236}">
                <a16:creationId xmlns:a16="http://schemas.microsoft.com/office/drawing/2014/main" id="{8E82829C-DC67-C142-990A-B52544B23521}"/>
              </a:ext>
            </a:extLst>
          </p:cNvPr>
          <p:cNvSpPr txBox="1">
            <a:spLocks/>
          </p:cNvSpPr>
          <p:nvPr/>
        </p:nvSpPr>
        <p:spPr>
          <a:xfrm>
            <a:off x="8836660" y="5456083"/>
            <a:ext cx="1050803" cy="83269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Win Rate</a:t>
            </a:r>
            <a:endParaRPr lang="en-US" dirty="0"/>
          </a:p>
        </p:txBody>
      </p:sp>
      <p:sp>
        <p:nvSpPr>
          <p:cNvPr id="78" name="Text Placeholder 11">
            <a:extLst>
              <a:ext uri="{FF2B5EF4-FFF2-40B4-BE49-F238E27FC236}">
                <a16:creationId xmlns:a16="http://schemas.microsoft.com/office/drawing/2014/main" id="{5419879A-F2AF-A240-B0B0-661042E33AB7}"/>
              </a:ext>
            </a:extLst>
          </p:cNvPr>
          <p:cNvSpPr txBox="1">
            <a:spLocks/>
          </p:cNvSpPr>
          <p:nvPr/>
        </p:nvSpPr>
        <p:spPr>
          <a:xfrm>
            <a:off x="10055511" y="4360066"/>
            <a:ext cx="1053632" cy="75422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32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85%</a:t>
            </a:r>
            <a:endParaRPr lang="en-US" dirty="0"/>
          </a:p>
        </p:txBody>
      </p:sp>
      <p:sp>
        <p:nvSpPr>
          <p:cNvPr id="79" name="Text Placeholder 12">
            <a:extLst>
              <a:ext uri="{FF2B5EF4-FFF2-40B4-BE49-F238E27FC236}">
                <a16:creationId xmlns:a16="http://schemas.microsoft.com/office/drawing/2014/main" id="{BE524D87-4E21-A647-9EB9-0779BFF01966}"/>
              </a:ext>
            </a:extLst>
          </p:cNvPr>
          <p:cNvSpPr txBox="1">
            <a:spLocks/>
          </p:cNvSpPr>
          <p:nvPr/>
        </p:nvSpPr>
        <p:spPr>
          <a:xfrm>
            <a:off x="10056926" y="5456083"/>
            <a:ext cx="1050803" cy="83269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Teamwork</a:t>
            </a:r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A0FC158-F4EB-324F-8063-FC6F52F6F161}"/>
              </a:ext>
            </a:extLst>
          </p:cNvPr>
          <p:cNvSpPr/>
          <p:nvPr/>
        </p:nvSpPr>
        <p:spPr>
          <a:xfrm>
            <a:off x="6396038" y="4352675"/>
            <a:ext cx="1030504" cy="103050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0E76C91-3678-7246-B4DC-1F15470CE879}"/>
              </a:ext>
            </a:extLst>
          </p:cNvPr>
          <p:cNvSpPr/>
          <p:nvPr/>
        </p:nvSpPr>
        <p:spPr>
          <a:xfrm>
            <a:off x="7618891" y="4352675"/>
            <a:ext cx="1030504" cy="103050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F1AEFC8-F493-3D4A-9B7B-A17B5ADFB18B}"/>
              </a:ext>
            </a:extLst>
          </p:cNvPr>
          <p:cNvSpPr/>
          <p:nvPr/>
        </p:nvSpPr>
        <p:spPr>
          <a:xfrm>
            <a:off x="8841744" y="4352675"/>
            <a:ext cx="1030504" cy="103050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20B3826-FA9A-4A48-9CB3-D102FECEC866}"/>
              </a:ext>
            </a:extLst>
          </p:cNvPr>
          <p:cNvSpPr/>
          <p:nvPr/>
        </p:nvSpPr>
        <p:spPr>
          <a:xfrm>
            <a:off x="10064598" y="4352675"/>
            <a:ext cx="1030504" cy="103050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8561D6A6-B948-DA4A-A490-082FD7D4B833}"/>
              </a:ext>
            </a:extLst>
          </p:cNvPr>
          <p:cNvSpPr/>
          <p:nvPr/>
        </p:nvSpPr>
        <p:spPr>
          <a:xfrm>
            <a:off x="6396038" y="4352675"/>
            <a:ext cx="1030504" cy="1030504"/>
          </a:xfrm>
          <a:prstGeom prst="arc">
            <a:avLst>
              <a:gd name="adj1" fmla="val 16200000"/>
              <a:gd name="adj2" fmla="val 13768305"/>
            </a:avLst>
          </a:prstGeom>
          <a:noFill/>
          <a:ln w="3810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c 84">
            <a:extLst>
              <a:ext uri="{FF2B5EF4-FFF2-40B4-BE49-F238E27FC236}">
                <a16:creationId xmlns:a16="http://schemas.microsoft.com/office/drawing/2014/main" id="{E53E5095-BD71-4A44-AB2C-78CEAC7FA61D}"/>
              </a:ext>
            </a:extLst>
          </p:cNvPr>
          <p:cNvSpPr/>
          <p:nvPr/>
        </p:nvSpPr>
        <p:spPr>
          <a:xfrm>
            <a:off x="7618891" y="4352675"/>
            <a:ext cx="1030504" cy="1030504"/>
          </a:xfrm>
          <a:prstGeom prst="arc">
            <a:avLst>
              <a:gd name="adj1" fmla="val 16200000"/>
              <a:gd name="adj2" fmla="val 14483733"/>
            </a:avLst>
          </a:prstGeom>
          <a:noFill/>
          <a:ln w="3810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c 85">
            <a:extLst>
              <a:ext uri="{FF2B5EF4-FFF2-40B4-BE49-F238E27FC236}">
                <a16:creationId xmlns:a16="http://schemas.microsoft.com/office/drawing/2014/main" id="{BDD1B14E-5571-A14E-B9FD-1FF4785F3314}"/>
              </a:ext>
            </a:extLst>
          </p:cNvPr>
          <p:cNvSpPr/>
          <p:nvPr/>
        </p:nvSpPr>
        <p:spPr>
          <a:xfrm>
            <a:off x="8841744" y="4352675"/>
            <a:ext cx="1030504" cy="1030504"/>
          </a:xfrm>
          <a:prstGeom prst="arc">
            <a:avLst>
              <a:gd name="adj1" fmla="val 16200000"/>
              <a:gd name="adj2" fmla="val 13963277"/>
            </a:avLst>
          </a:prstGeom>
          <a:noFill/>
          <a:ln w="3810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Arc 86">
            <a:extLst>
              <a:ext uri="{FF2B5EF4-FFF2-40B4-BE49-F238E27FC236}">
                <a16:creationId xmlns:a16="http://schemas.microsoft.com/office/drawing/2014/main" id="{4AF596A8-81DC-B142-B9DA-202D95C12272}"/>
              </a:ext>
            </a:extLst>
          </p:cNvPr>
          <p:cNvSpPr/>
          <p:nvPr/>
        </p:nvSpPr>
        <p:spPr>
          <a:xfrm>
            <a:off x="10064598" y="4352675"/>
            <a:ext cx="1030504" cy="1030504"/>
          </a:xfrm>
          <a:prstGeom prst="arc">
            <a:avLst>
              <a:gd name="adj1" fmla="val 16200000"/>
              <a:gd name="adj2" fmla="val 13055294"/>
            </a:avLst>
          </a:prstGeom>
          <a:noFill/>
          <a:ln w="3810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Picture Placeholder 92">
            <a:extLst>
              <a:ext uri="{FF2B5EF4-FFF2-40B4-BE49-F238E27FC236}">
                <a16:creationId xmlns:a16="http://schemas.microsoft.com/office/drawing/2014/main" id="{56B2D322-D847-FB45-8001-4F4F2EBDE49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</p:spTree>
    <p:extLst>
      <p:ext uri="{BB962C8B-B14F-4D97-AF65-F5344CB8AC3E}">
        <p14:creationId xmlns:p14="http://schemas.microsoft.com/office/powerpoint/2010/main" val="1147593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0A48F29-287F-604D-8A5C-A0EF5BF1D3EC}"/>
              </a:ext>
            </a:extLst>
          </p:cNvPr>
          <p:cNvSpPr txBox="1">
            <a:spLocks/>
          </p:cNvSpPr>
          <p:nvPr/>
        </p:nvSpPr>
        <p:spPr>
          <a:xfrm>
            <a:off x="919163" y="1653934"/>
            <a:ext cx="10353674" cy="392664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 sz="48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 challenge you to take on </a:t>
            </a:r>
            <a:br>
              <a:rPr lang="en-US" dirty="0"/>
            </a:br>
            <a:r>
              <a:rPr lang="en-US" dirty="0"/>
              <a:t>something that is more fun </a:t>
            </a:r>
            <a:br>
              <a:rPr lang="en-US" dirty="0"/>
            </a:br>
            <a:r>
              <a:rPr lang="en-US" dirty="0"/>
              <a:t>and exciting than what </a:t>
            </a:r>
          </a:p>
          <a:p>
            <a:r>
              <a:rPr lang="en-US" dirty="0"/>
              <a:t>you’re used to.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9353E6A-6B44-DC4E-97E8-61E4B18B2317}"/>
              </a:ext>
            </a:extLst>
          </p:cNvPr>
          <p:cNvSpPr/>
          <p:nvPr/>
        </p:nvSpPr>
        <p:spPr>
          <a:xfrm>
            <a:off x="5178287" y="0"/>
            <a:ext cx="2045525" cy="1220864"/>
          </a:xfrm>
          <a:custGeom>
            <a:avLst/>
            <a:gdLst>
              <a:gd name="connsiteX0" fmla="*/ 321721 w 2722593"/>
              <a:gd name="connsiteY0" fmla="*/ 0 h 1624969"/>
              <a:gd name="connsiteX1" fmla="*/ 2722593 w 2722593"/>
              <a:gd name="connsiteY1" fmla="*/ 0 h 1624969"/>
              <a:gd name="connsiteX2" fmla="*/ 2400872 w 2722593"/>
              <a:gd name="connsiteY2" fmla="*/ 1624969 h 1624969"/>
              <a:gd name="connsiteX3" fmla="*/ 0 w 2722593"/>
              <a:gd name="connsiteY3" fmla="*/ 1624969 h 1624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2593" h="1624969">
                <a:moveTo>
                  <a:pt x="321721" y="0"/>
                </a:moveTo>
                <a:lnTo>
                  <a:pt x="2722593" y="0"/>
                </a:lnTo>
                <a:lnTo>
                  <a:pt x="2400872" y="1624969"/>
                </a:lnTo>
                <a:lnTo>
                  <a:pt x="0" y="16249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A4879C87-316E-3E42-B2CA-9A914E84365F}"/>
              </a:ext>
            </a:extLst>
          </p:cNvPr>
          <p:cNvSpPr/>
          <p:nvPr/>
        </p:nvSpPr>
        <p:spPr>
          <a:xfrm flipH="1">
            <a:off x="10328569" y="6036536"/>
            <a:ext cx="586618" cy="521406"/>
          </a:xfrm>
          <a:custGeom>
            <a:avLst/>
            <a:gdLst>
              <a:gd name="connsiteX0" fmla="*/ 648154 w 648154"/>
              <a:gd name="connsiteY0" fmla="*/ 0 h 648154"/>
              <a:gd name="connsiteX1" fmla="*/ 421443 w 648154"/>
              <a:gd name="connsiteY1" fmla="*/ 0 h 648154"/>
              <a:gd name="connsiteX2" fmla="*/ 324077 w 648154"/>
              <a:gd name="connsiteY2" fmla="*/ 149743 h 648154"/>
              <a:gd name="connsiteX3" fmla="*/ 226711 w 648154"/>
              <a:gd name="connsiteY3" fmla="*/ 0 h 648154"/>
              <a:gd name="connsiteX4" fmla="*/ 0 w 648154"/>
              <a:gd name="connsiteY4" fmla="*/ 0 h 648154"/>
              <a:gd name="connsiteX5" fmla="*/ 210722 w 648154"/>
              <a:gd name="connsiteY5" fmla="*/ 324077 h 648154"/>
              <a:gd name="connsiteX6" fmla="*/ 0 w 648154"/>
              <a:gd name="connsiteY6" fmla="*/ 648154 h 648154"/>
              <a:gd name="connsiteX7" fmla="*/ 226711 w 648154"/>
              <a:gd name="connsiteY7" fmla="*/ 648154 h 648154"/>
              <a:gd name="connsiteX8" fmla="*/ 324077 w 648154"/>
              <a:gd name="connsiteY8" fmla="*/ 498411 h 648154"/>
              <a:gd name="connsiteX9" fmla="*/ 421443 w 648154"/>
              <a:gd name="connsiteY9" fmla="*/ 648154 h 648154"/>
              <a:gd name="connsiteX10" fmla="*/ 648154 w 648154"/>
              <a:gd name="connsiteY10" fmla="*/ 648154 h 648154"/>
              <a:gd name="connsiteX11" fmla="*/ 437433 w 648154"/>
              <a:gd name="connsiteY11" fmla="*/ 324077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8154" h="648154">
                <a:moveTo>
                  <a:pt x="648154" y="0"/>
                </a:moveTo>
                <a:lnTo>
                  <a:pt x="421443" y="0"/>
                </a:lnTo>
                <a:lnTo>
                  <a:pt x="324077" y="149743"/>
                </a:lnTo>
                <a:lnTo>
                  <a:pt x="226711" y="0"/>
                </a:lnTo>
                <a:lnTo>
                  <a:pt x="0" y="0"/>
                </a:lnTo>
                <a:lnTo>
                  <a:pt x="210722" y="324077"/>
                </a:lnTo>
                <a:lnTo>
                  <a:pt x="0" y="648154"/>
                </a:lnTo>
                <a:lnTo>
                  <a:pt x="226711" y="648154"/>
                </a:lnTo>
                <a:lnTo>
                  <a:pt x="324077" y="498411"/>
                </a:lnTo>
                <a:lnTo>
                  <a:pt x="421443" y="648154"/>
                </a:lnTo>
                <a:lnTo>
                  <a:pt x="648154" y="648154"/>
                </a:lnTo>
                <a:lnTo>
                  <a:pt x="437433" y="3240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EAD10FC-E0C8-064E-AD66-DF8F6B8DDC8E}"/>
              </a:ext>
            </a:extLst>
          </p:cNvPr>
          <p:cNvSpPr/>
          <p:nvPr/>
        </p:nvSpPr>
        <p:spPr>
          <a:xfrm>
            <a:off x="3867545" y="369637"/>
            <a:ext cx="521406" cy="521406"/>
          </a:xfrm>
          <a:custGeom>
            <a:avLst/>
            <a:gdLst>
              <a:gd name="connsiteX0" fmla="*/ 161016 w 648154"/>
              <a:gd name="connsiteY0" fmla="*/ 161016 h 648154"/>
              <a:gd name="connsiteX1" fmla="*/ 161016 w 648154"/>
              <a:gd name="connsiteY1" fmla="*/ 487139 h 648154"/>
              <a:gd name="connsiteX2" fmla="*/ 487139 w 648154"/>
              <a:gd name="connsiteY2" fmla="*/ 487139 h 648154"/>
              <a:gd name="connsiteX3" fmla="*/ 487139 w 648154"/>
              <a:gd name="connsiteY3" fmla="*/ 161016 h 648154"/>
              <a:gd name="connsiteX4" fmla="*/ 0 w 648154"/>
              <a:gd name="connsiteY4" fmla="*/ 0 h 648154"/>
              <a:gd name="connsiteX5" fmla="*/ 648154 w 648154"/>
              <a:gd name="connsiteY5" fmla="*/ 0 h 648154"/>
              <a:gd name="connsiteX6" fmla="*/ 648154 w 648154"/>
              <a:gd name="connsiteY6" fmla="*/ 648154 h 648154"/>
              <a:gd name="connsiteX7" fmla="*/ 0 w 648154"/>
              <a:gd name="connsiteY7" fmla="*/ 648154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8154" h="648154">
                <a:moveTo>
                  <a:pt x="161016" y="161016"/>
                </a:moveTo>
                <a:lnTo>
                  <a:pt x="161016" y="487139"/>
                </a:lnTo>
                <a:lnTo>
                  <a:pt x="487139" y="487139"/>
                </a:lnTo>
                <a:lnTo>
                  <a:pt x="487139" y="161016"/>
                </a:lnTo>
                <a:close/>
                <a:moveTo>
                  <a:pt x="0" y="0"/>
                </a:moveTo>
                <a:lnTo>
                  <a:pt x="648154" y="0"/>
                </a:lnTo>
                <a:lnTo>
                  <a:pt x="648154" y="648154"/>
                </a:lnTo>
                <a:lnTo>
                  <a:pt x="0" y="6481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6B3FFAB3-06E4-AB4D-BAE4-9BCED18F294F}"/>
              </a:ext>
            </a:extLst>
          </p:cNvPr>
          <p:cNvSpPr/>
          <p:nvPr/>
        </p:nvSpPr>
        <p:spPr>
          <a:xfrm flipH="1" flipV="1">
            <a:off x="11214847" y="5125573"/>
            <a:ext cx="977153" cy="1732427"/>
          </a:xfrm>
          <a:custGeom>
            <a:avLst/>
            <a:gdLst>
              <a:gd name="connsiteX0" fmla="*/ 0 w 1814695"/>
              <a:gd name="connsiteY0" fmla="*/ 0 h 3217333"/>
              <a:gd name="connsiteX1" fmla="*/ 1814695 w 1814695"/>
              <a:gd name="connsiteY1" fmla="*/ 0 h 3217333"/>
              <a:gd name="connsiteX2" fmla="*/ 1183197 w 1814695"/>
              <a:gd name="connsiteY2" fmla="*/ 3217333 h 3217333"/>
              <a:gd name="connsiteX3" fmla="*/ 0 w 1814695"/>
              <a:gd name="connsiteY3" fmla="*/ 3217333 h 3217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695" h="3217333">
                <a:moveTo>
                  <a:pt x="0" y="0"/>
                </a:moveTo>
                <a:lnTo>
                  <a:pt x="1814695" y="0"/>
                </a:lnTo>
                <a:lnTo>
                  <a:pt x="1183197" y="3217333"/>
                </a:lnTo>
                <a:lnTo>
                  <a:pt x="0" y="32173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EA02AEC9-45D5-1F42-9F31-892DBC6151A9}"/>
              </a:ext>
            </a:extLst>
          </p:cNvPr>
          <p:cNvSpPr/>
          <p:nvPr/>
        </p:nvSpPr>
        <p:spPr>
          <a:xfrm>
            <a:off x="0" y="6219119"/>
            <a:ext cx="1734671" cy="638881"/>
          </a:xfrm>
          <a:custGeom>
            <a:avLst/>
            <a:gdLst>
              <a:gd name="connsiteX0" fmla="*/ 0 w 8148918"/>
              <a:gd name="connsiteY0" fmla="*/ 0 h 3001255"/>
              <a:gd name="connsiteX1" fmla="*/ 8148918 w 8148918"/>
              <a:gd name="connsiteY1" fmla="*/ 0 h 3001255"/>
              <a:gd name="connsiteX2" fmla="*/ 7551729 w 8148918"/>
              <a:gd name="connsiteY2" fmla="*/ 3001255 h 3001255"/>
              <a:gd name="connsiteX3" fmla="*/ 0 w 8148918"/>
              <a:gd name="connsiteY3" fmla="*/ 3001255 h 300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48918" h="3001255">
                <a:moveTo>
                  <a:pt x="0" y="0"/>
                </a:moveTo>
                <a:lnTo>
                  <a:pt x="8148918" y="0"/>
                </a:lnTo>
                <a:lnTo>
                  <a:pt x="7551729" y="3001255"/>
                </a:lnTo>
                <a:lnTo>
                  <a:pt x="0" y="3001255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74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rallelogram 19">
            <a:extLst>
              <a:ext uri="{FF2B5EF4-FFF2-40B4-BE49-F238E27FC236}">
                <a16:creationId xmlns:a16="http://schemas.microsoft.com/office/drawing/2014/main" id="{E1961DFC-0809-7746-954C-FC9CF396D4D2}"/>
              </a:ext>
            </a:extLst>
          </p:cNvPr>
          <p:cNvSpPr/>
          <p:nvPr/>
        </p:nvSpPr>
        <p:spPr>
          <a:xfrm>
            <a:off x="5582721" y="0"/>
            <a:ext cx="3195642" cy="2863287"/>
          </a:xfrm>
          <a:prstGeom prst="parallelogram">
            <a:avLst>
              <a:gd name="adj" fmla="val 1989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9ED4831-77CB-BA44-B3C7-5B4DFED02471}"/>
              </a:ext>
            </a:extLst>
          </p:cNvPr>
          <p:cNvSpPr/>
          <p:nvPr/>
        </p:nvSpPr>
        <p:spPr>
          <a:xfrm>
            <a:off x="4179215" y="3310359"/>
            <a:ext cx="1613029" cy="3583703"/>
          </a:xfrm>
          <a:custGeom>
            <a:avLst/>
            <a:gdLst>
              <a:gd name="connsiteX0" fmla="*/ 622519 w 1435016"/>
              <a:gd name="connsiteY0" fmla="*/ 0 h 3188208"/>
              <a:gd name="connsiteX1" fmla="*/ 1435016 w 1435016"/>
              <a:gd name="connsiteY1" fmla="*/ 0 h 3188208"/>
              <a:gd name="connsiteX2" fmla="*/ 812497 w 1435016"/>
              <a:gd name="connsiteY2" fmla="*/ 3188208 h 3188208"/>
              <a:gd name="connsiteX3" fmla="*/ 0 w 1435016"/>
              <a:gd name="connsiteY3" fmla="*/ 3188208 h 318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016" h="3188208">
                <a:moveTo>
                  <a:pt x="622519" y="0"/>
                </a:moveTo>
                <a:lnTo>
                  <a:pt x="1435016" y="0"/>
                </a:lnTo>
                <a:lnTo>
                  <a:pt x="812497" y="3188208"/>
                </a:lnTo>
                <a:lnTo>
                  <a:pt x="0" y="3188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10B482CA-C69B-E845-905F-FC6D4F9ABE92}"/>
              </a:ext>
            </a:extLst>
          </p:cNvPr>
          <p:cNvSpPr/>
          <p:nvPr/>
        </p:nvSpPr>
        <p:spPr>
          <a:xfrm flipH="1">
            <a:off x="5296366" y="441239"/>
            <a:ext cx="586618" cy="521406"/>
          </a:xfrm>
          <a:custGeom>
            <a:avLst/>
            <a:gdLst>
              <a:gd name="connsiteX0" fmla="*/ 648154 w 648154"/>
              <a:gd name="connsiteY0" fmla="*/ 0 h 648154"/>
              <a:gd name="connsiteX1" fmla="*/ 421443 w 648154"/>
              <a:gd name="connsiteY1" fmla="*/ 0 h 648154"/>
              <a:gd name="connsiteX2" fmla="*/ 324077 w 648154"/>
              <a:gd name="connsiteY2" fmla="*/ 149743 h 648154"/>
              <a:gd name="connsiteX3" fmla="*/ 226711 w 648154"/>
              <a:gd name="connsiteY3" fmla="*/ 0 h 648154"/>
              <a:gd name="connsiteX4" fmla="*/ 0 w 648154"/>
              <a:gd name="connsiteY4" fmla="*/ 0 h 648154"/>
              <a:gd name="connsiteX5" fmla="*/ 210722 w 648154"/>
              <a:gd name="connsiteY5" fmla="*/ 324077 h 648154"/>
              <a:gd name="connsiteX6" fmla="*/ 0 w 648154"/>
              <a:gd name="connsiteY6" fmla="*/ 648154 h 648154"/>
              <a:gd name="connsiteX7" fmla="*/ 226711 w 648154"/>
              <a:gd name="connsiteY7" fmla="*/ 648154 h 648154"/>
              <a:gd name="connsiteX8" fmla="*/ 324077 w 648154"/>
              <a:gd name="connsiteY8" fmla="*/ 498411 h 648154"/>
              <a:gd name="connsiteX9" fmla="*/ 421443 w 648154"/>
              <a:gd name="connsiteY9" fmla="*/ 648154 h 648154"/>
              <a:gd name="connsiteX10" fmla="*/ 648154 w 648154"/>
              <a:gd name="connsiteY10" fmla="*/ 648154 h 648154"/>
              <a:gd name="connsiteX11" fmla="*/ 437433 w 648154"/>
              <a:gd name="connsiteY11" fmla="*/ 324077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8154" h="648154">
                <a:moveTo>
                  <a:pt x="648154" y="0"/>
                </a:moveTo>
                <a:lnTo>
                  <a:pt x="421443" y="0"/>
                </a:lnTo>
                <a:lnTo>
                  <a:pt x="324077" y="149743"/>
                </a:lnTo>
                <a:lnTo>
                  <a:pt x="226711" y="0"/>
                </a:lnTo>
                <a:lnTo>
                  <a:pt x="0" y="0"/>
                </a:lnTo>
                <a:lnTo>
                  <a:pt x="210722" y="324077"/>
                </a:lnTo>
                <a:lnTo>
                  <a:pt x="0" y="648154"/>
                </a:lnTo>
                <a:lnTo>
                  <a:pt x="226711" y="648154"/>
                </a:lnTo>
                <a:lnTo>
                  <a:pt x="324077" y="498411"/>
                </a:lnTo>
                <a:lnTo>
                  <a:pt x="421443" y="648154"/>
                </a:lnTo>
                <a:lnTo>
                  <a:pt x="648154" y="648154"/>
                </a:lnTo>
                <a:lnTo>
                  <a:pt x="437433" y="3240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62E0C183-E2C7-1148-8883-84180E53E1F4}"/>
              </a:ext>
            </a:extLst>
          </p:cNvPr>
          <p:cNvSpPr/>
          <p:nvPr/>
        </p:nvSpPr>
        <p:spPr>
          <a:xfrm>
            <a:off x="4615117" y="2361153"/>
            <a:ext cx="521406" cy="521406"/>
          </a:xfrm>
          <a:custGeom>
            <a:avLst/>
            <a:gdLst>
              <a:gd name="connsiteX0" fmla="*/ 161016 w 648154"/>
              <a:gd name="connsiteY0" fmla="*/ 161016 h 648154"/>
              <a:gd name="connsiteX1" fmla="*/ 161016 w 648154"/>
              <a:gd name="connsiteY1" fmla="*/ 487139 h 648154"/>
              <a:gd name="connsiteX2" fmla="*/ 487139 w 648154"/>
              <a:gd name="connsiteY2" fmla="*/ 487139 h 648154"/>
              <a:gd name="connsiteX3" fmla="*/ 487139 w 648154"/>
              <a:gd name="connsiteY3" fmla="*/ 161016 h 648154"/>
              <a:gd name="connsiteX4" fmla="*/ 0 w 648154"/>
              <a:gd name="connsiteY4" fmla="*/ 0 h 648154"/>
              <a:gd name="connsiteX5" fmla="*/ 648154 w 648154"/>
              <a:gd name="connsiteY5" fmla="*/ 0 h 648154"/>
              <a:gd name="connsiteX6" fmla="*/ 648154 w 648154"/>
              <a:gd name="connsiteY6" fmla="*/ 648154 h 648154"/>
              <a:gd name="connsiteX7" fmla="*/ 0 w 648154"/>
              <a:gd name="connsiteY7" fmla="*/ 648154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8154" h="648154">
                <a:moveTo>
                  <a:pt x="161016" y="161016"/>
                </a:moveTo>
                <a:lnTo>
                  <a:pt x="161016" y="487139"/>
                </a:lnTo>
                <a:lnTo>
                  <a:pt x="487139" y="487139"/>
                </a:lnTo>
                <a:lnTo>
                  <a:pt x="487139" y="161016"/>
                </a:lnTo>
                <a:close/>
                <a:moveTo>
                  <a:pt x="0" y="0"/>
                </a:moveTo>
                <a:lnTo>
                  <a:pt x="648154" y="0"/>
                </a:lnTo>
                <a:lnTo>
                  <a:pt x="648154" y="648154"/>
                </a:lnTo>
                <a:lnTo>
                  <a:pt x="0" y="6481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8A62CA67-80C5-3740-9BD4-C065845C1D2B}"/>
              </a:ext>
            </a:extLst>
          </p:cNvPr>
          <p:cNvSpPr txBox="1">
            <a:spLocks/>
          </p:cNvSpPr>
          <p:nvPr/>
        </p:nvSpPr>
        <p:spPr>
          <a:xfrm>
            <a:off x="919571" y="1042988"/>
            <a:ext cx="3114547" cy="261352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 sz="4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Are You Ready to Join Us?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8B096FA-BCF5-F14F-A666-C524055FC018}"/>
              </a:ext>
            </a:extLst>
          </p:cNvPr>
          <p:cNvSpPr txBox="1">
            <a:spLocks/>
          </p:cNvSpPr>
          <p:nvPr/>
        </p:nvSpPr>
        <p:spPr>
          <a:xfrm>
            <a:off x="919572" y="3820149"/>
            <a:ext cx="3259644" cy="289316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Sed ut perspiciatis unde omnis </a:t>
            </a:r>
            <a:br>
              <a:rPr lang="en-US"/>
            </a:br>
            <a:r>
              <a:rPr lang="en-US"/>
              <a:t>iste natus error sit voluptatem </a:t>
            </a:r>
            <a:br>
              <a:rPr lang="en-US"/>
            </a:br>
            <a:r>
              <a:rPr lang="en-US"/>
              <a:t>accusantium doloremque </a:t>
            </a:r>
            <a:br>
              <a:rPr lang="en-US"/>
            </a:br>
            <a:r>
              <a:rPr lang="en-US"/>
              <a:t>laudantium.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68CB8393-3C85-FB4E-881E-94D052FB430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B0A1F3A-BD0B-6041-B347-3CB1137141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2552579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arallelogram 33">
            <a:extLst>
              <a:ext uri="{FF2B5EF4-FFF2-40B4-BE49-F238E27FC236}">
                <a16:creationId xmlns:a16="http://schemas.microsoft.com/office/drawing/2014/main" id="{DBD6C2A4-5942-B64A-830E-F33D4092E29E}"/>
              </a:ext>
            </a:extLst>
          </p:cNvPr>
          <p:cNvSpPr/>
          <p:nvPr/>
        </p:nvSpPr>
        <p:spPr>
          <a:xfrm>
            <a:off x="5827662" y="2058124"/>
            <a:ext cx="2405210" cy="2155062"/>
          </a:xfrm>
          <a:prstGeom prst="parallelogram">
            <a:avLst>
              <a:gd name="adj" fmla="val 19898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DE922BE4-0BFD-2641-951B-EECCDC01AF60}"/>
              </a:ext>
            </a:extLst>
          </p:cNvPr>
          <p:cNvSpPr/>
          <p:nvPr/>
        </p:nvSpPr>
        <p:spPr>
          <a:xfrm>
            <a:off x="1289605" y="3135655"/>
            <a:ext cx="1237685" cy="2749793"/>
          </a:xfrm>
          <a:custGeom>
            <a:avLst/>
            <a:gdLst>
              <a:gd name="connsiteX0" fmla="*/ 622519 w 1435016"/>
              <a:gd name="connsiteY0" fmla="*/ 0 h 3188208"/>
              <a:gd name="connsiteX1" fmla="*/ 1435016 w 1435016"/>
              <a:gd name="connsiteY1" fmla="*/ 0 h 3188208"/>
              <a:gd name="connsiteX2" fmla="*/ 812497 w 1435016"/>
              <a:gd name="connsiteY2" fmla="*/ 3188208 h 3188208"/>
              <a:gd name="connsiteX3" fmla="*/ 0 w 1435016"/>
              <a:gd name="connsiteY3" fmla="*/ 3188208 h 318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016" h="3188208">
                <a:moveTo>
                  <a:pt x="622519" y="0"/>
                </a:moveTo>
                <a:lnTo>
                  <a:pt x="1435016" y="0"/>
                </a:lnTo>
                <a:lnTo>
                  <a:pt x="812497" y="3188208"/>
                </a:lnTo>
                <a:lnTo>
                  <a:pt x="0" y="318820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C1ACB2B5-C3CB-2C40-B142-190F49FFC0EC}"/>
              </a:ext>
            </a:extLst>
          </p:cNvPr>
          <p:cNvSpPr/>
          <p:nvPr/>
        </p:nvSpPr>
        <p:spPr>
          <a:xfrm>
            <a:off x="863297" y="3918772"/>
            <a:ext cx="521406" cy="521406"/>
          </a:xfrm>
          <a:custGeom>
            <a:avLst/>
            <a:gdLst>
              <a:gd name="connsiteX0" fmla="*/ 161016 w 648154"/>
              <a:gd name="connsiteY0" fmla="*/ 161016 h 648154"/>
              <a:gd name="connsiteX1" fmla="*/ 161016 w 648154"/>
              <a:gd name="connsiteY1" fmla="*/ 487139 h 648154"/>
              <a:gd name="connsiteX2" fmla="*/ 487139 w 648154"/>
              <a:gd name="connsiteY2" fmla="*/ 487139 h 648154"/>
              <a:gd name="connsiteX3" fmla="*/ 487139 w 648154"/>
              <a:gd name="connsiteY3" fmla="*/ 161016 h 648154"/>
              <a:gd name="connsiteX4" fmla="*/ 0 w 648154"/>
              <a:gd name="connsiteY4" fmla="*/ 0 h 648154"/>
              <a:gd name="connsiteX5" fmla="*/ 648154 w 648154"/>
              <a:gd name="connsiteY5" fmla="*/ 0 h 648154"/>
              <a:gd name="connsiteX6" fmla="*/ 648154 w 648154"/>
              <a:gd name="connsiteY6" fmla="*/ 648154 h 648154"/>
              <a:gd name="connsiteX7" fmla="*/ 0 w 648154"/>
              <a:gd name="connsiteY7" fmla="*/ 648154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8154" h="648154">
                <a:moveTo>
                  <a:pt x="161016" y="161016"/>
                </a:moveTo>
                <a:lnTo>
                  <a:pt x="161016" y="487139"/>
                </a:lnTo>
                <a:lnTo>
                  <a:pt x="487139" y="487139"/>
                </a:lnTo>
                <a:lnTo>
                  <a:pt x="487139" y="161016"/>
                </a:lnTo>
                <a:close/>
                <a:moveTo>
                  <a:pt x="0" y="0"/>
                </a:moveTo>
                <a:lnTo>
                  <a:pt x="648154" y="0"/>
                </a:lnTo>
                <a:lnTo>
                  <a:pt x="648154" y="648154"/>
                </a:lnTo>
                <a:lnTo>
                  <a:pt x="0" y="6481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EAC33BB1-5C28-B347-817B-219946B3E85F}"/>
              </a:ext>
            </a:extLst>
          </p:cNvPr>
          <p:cNvSpPr/>
          <p:nvPr/>
        </p:nvSpPr>
        <p:spPr>
          <a:xfrm>
            <a:off x="521406" y="1"/>
            <a:ext cx="2845705" cy="3368232"/>
          </a:xfrm>
          <a:prstGeom prst="parallelogram">
            <a:avLst>
              <a:gd name="adj" fmla="val 2343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D59F82B3-62EF-F542-B4C2-E13D8444C06F}"/>
              </a:ext>
            </a:extLst>
          </p:cNvPr>
          <p:cNvSpPr/>
          <p:nvPr/>
        </p:nvSpPr>
        <p:spPr>
          <a:xfrm>
            <a:off x="3713181" y="3489767"/>
            <a:ext cx="2845705" cy="3368232"/>
          </a:xfrm>
          <a:prstGeom prst="parallelogram">
            <a:avLst>
              <a:gd name="adj" fmla="val 2343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1ADDC368-E11F-9F47-9F8B-0DC2B42AE583}"/>
              </a:ext>
            </a:extLst>
          </p:cNvPr>
          <p:cNvSpPr/>
          <p:nvPr/>
        </p:nvSpPr>
        <p:spPr>
          <a:xfrm flipH="1">
            <a:off x="6637770" y="5639659"/>
            <a:ext cx="586618" cy="521406"/>
          </a:xfrm>
          <a:custGeom>
            <a:avLst/>
            <a:gdLst>
              <a:gd name="connsiteX0" fmla="*/ 648154 w 648154"/>
              <a:gd name="connsiteY0" fmla="*/ 0 h 648154"/>
              <a:gd name="connsiteX1" fmla="*/ 421443 w 648154"/>
              <a:gd name="connsiteY1" fmla="*/ 0 h 648154"/>
              <a:gd name="connsiteX2" fmla="*/ 324077 w 648154"/>
              <a:gd name="connsiteY2" fmla="*/ 149743 h 648154"/>
              <a:gd name="connsiteX3" fmla="*/ 226711 w 648154"/>
              <a:gd name="connsiteY3" fmla="*/ 0 h 648154"/>
              <a:gd name="connsiteX4" fmla="*/ 0 w 648154"/>
              <a:gd name="connsiteY4" fmla="*/ 0 h 648154"/>
              <a:gd name="connsiteX5" fmla="*/ 210722 w 648154"/>
              <a:gd name="connsiteY5" fmla="*/ 324077 h 648154"/>
              <a:gd name="connsiteX6" fmla="*/ 0 w 648154"/>
              <a:gd name="connsiteY6" fmla="*/ 648154 h 648154"/>
              <a:gd name="connsiteX7" fmla="*/ 226711 w 648154"/>
              <a:gd name="connsiteY7" fmla="*/ 648154 h 648154"/>
              <a:gd name="connsiteX8" fmla="*/ 324077 w 648154"/>
              <a:gd name="connsiteY8" fmla="*/ 498411 h 648154"/>
              <a:gd name="connsiteX9" fmla="*/ 421443 w 648154"/>
              <a:gd name="connsiteY9" fmla="*/ 648154 h 648154"/>
              <a:gd name="connsiteX10" fmla="*/ 648154 w 648154"/>
              <a:gd name="connsiteY10" fmla="*/ 648154 h 648154"/>
              <a:gd name="connsiteX11" fmla="*/ 437433 w 648154"/>
              <a:gd name="connsiteY11" fmla="*/ 324077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8154" h="648154">
                <a:moveTo>
                  <a:pt x="648154" y="0"/>
                </a:moveTo>
                <a:lnTo>
                  <a:pt x="421443" y="0"/>
                </a:lnTo>
                <a:lnTo>
                  <a:pt x="324077" y="149743"/>
                </a:lnTo>
                <a:lnTo>
                  <a:pt x="226711" y="0"/>
                </a:lnTo>
                <a:lnTo>
                  <a:pt x="0" y="0"/>
                </a:lnTo>
                <a:lnTo>
                  <a:pt x="210722" y="324077"/>
                </a:lnTo>
                <a:lnTo>
                  <a:pt x="0" y="648154"/>
                </a:lnTo>
                <a:lnTo>
                  <a:pt x="226711" y="648154"/>
                </a:lnTo>
                <a:lnTo>
                  <a:pt x="324077" y="498411"/>
                </a:lnTo>
                <a:lnTo>
                  <a:pt x="421443" y="648154"/>
                </a:lnTo>
                <a:lnTo>
                  <a:pt x="648154" y="648154"/>
                </a:lnTo>
                <a:lnTo>
                  <a:pt x="437433" y="3240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Text Placeholder 1">
            <a:extLst>
              <a:ext uri="{FF2B5EF4-FFF2-40B4-BE49-F238E27FC236}">
                <a16:creationId xmlns:a16="http://schemas.microsoft.com/office/drawing/2014/main" id="{175CE405-F861-134F-9BBB-42283CF868B0}"/>
              </a:ext>
            </a:extLst>
          </p:cNvPr>
          <p:cNvSpPr txBox="1">
            <a:spLocks/>
          </p:cNvSpPr>
          <p:nvPr/>
        </p:nvSpPr>
        <p:spPr>
          <a:xfrm>
            <a:off x="8656161" y="831829"/>
            <a:ext cx="3014434" cy="261352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 sz="4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Are Ready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1545A08-7AEC-904C-AD73-65BDF54B8B5D}"/>
              </a:ext>
            </a:extLst>
          </p:cNvPr>
          <p:cNvSpPr txBox="1">
            <a:spLocks/>
          </p:cNvSpPr>
          <p:nvPr/>
        </p:nvSpPr>
        <p:spPr>
          <a:xfrm>
            <a:off x="8656160" y="3608991"/>
            <a:ext cx="3014434" cy="273465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Sed ut perspiciatis unde </a:t>
            </a:r>
            <a:br>
              <a:rPr lang="en-US"/>
            </a:br>
            <a:r>
              <a:rPr lang="en-US"/>
              <a:t>omnis iste natus error sit </a:t>
            </a:r>
            <a:br>
              <a:rPr lang="en-US"/>
            </a:br>
            <a:r>
              <a:rPr lang="en-US"/>
              <a:t>voluptatem accusantium </a:t>
            </a:r>
            <a:br>
              <a:rPr lang="en-US"/>
            </a:br>
            <a:r>
              <a:rPr lang="en-US"/>
              <a:t>doloremque laudantium.</a:t>
            </a:r>
            <a:endParaRPr lang="en-US" dirty="0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A8BE8982-5D5E-E841-A2D3-0FCD4861D21A}"/>
              </a:ext>
            </a:extLst>
          </p:cNvPr>
          <p:cNvSpPr txBox="1">
            <a:spLocks/>
          </p:cNvSpPr>
          <p:nvPr/>
        </p:nvSpPr>
        <p:spPr>
          <a:xfrm>
            <a:off x="1105952" y="700091"/>
            <a:ext cx="1594242" cy="104714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40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35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B1A44C-9B5E-9044-BA52-89465ECEB189}"/>
              </a:ext>
            </a:extLst>
          </p:cNvPr>
          <p:cNvSpPr txBox="1">
            <a:spLocks/>
          </p:cNvSpPr>
          <p:nvPr/>
        </p:nvSpPr>
        <p:spPr>
          <a:xfrm>
            <a:off x="1102596" y="1795148"/>
            <a:ext cx="1594243" cy="15536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6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Players</a:t>
            </a:r>
            <a:endParaRPr lang="en-US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16FDA17D-D198-684B-A155-5F0C51081C66}"/>
              </a:ext>
            </a:extLst>
          </p:cNvPr>
          <p:cNvSpPr txBox="1">
            <a:spLocks/>
          </p:cNvSpPr>
          <p:nvPr/>
        </p:nvSpPr>
        <p:spPr>
          <a:xfrm>
            <a:off x="4334927" y="4214821"/>
            <a:ext cx="1594242" cy="104714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4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20</a:t>
            </a:r>
            <a:endParaRPr lang="en-US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B86EDE4E-CC17-C74A-B443-D91717B71346}"/>
              </a:ext>
            </a:extLst>
          </p:cNvPr>
          <p:cNvSpPr txBox="1">
            <a:spLocks/>
          </p:cNvSpPr>
          <p:nvPr/>
        </p:nvSpPr>
        <p:spPr>
          <a:xfrm>
            <a:off x="4331571" y="5309878"/>
            <a:ext cx="1594243" cy="15536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Games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9E7C2D75-777B-534A-B1EC-84E4C9571A0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A5EEE05F-9E1D-CB43-AA63-A5233AA3C3B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B22004C-3416-0C4E-A854-AD89210C36F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</p:spTree>
    <p:extLst>
      <p:ext uri="{BB962C8B-B14F-4D97-AF65-F5344CB8AC3E}">
        <p14:creationId xmlns:p14="http://schemas.microsoft.com/office/powerpoint/2010/main" val="2535602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0FE65DB1-9174-764A-92C0-63E2D03A73E8}"/>
              </a:ext>
            </a:extLst>
          </p:cNvPr>
          <p:cNvSpPr/>
          <p:nvPr/>
        </p:nvSpPr>
        <p:spPr>
          <a:xfrm>
            <a:off x="7179158" y="698856"/>
            <a:ext cx="2190204" cy="4866028"/>
          </a:xfrm>
          <a:custGeom>
            <a:avLst/>
            <a:gdLst>
              <a:gd name="connsiteX0" fmla="*/ 622519 w 1435016"/>
              <a:gd name="connsiteY0" fmla="*/ 0 h 3188208"/>
              <a:gd name="connsiteX1" fmla="*/ 1435016 w 1435016"/>
              <a:gd name="connsiteY1" fmla="*/ 0 h 3188208"/>
              <a:gd name="connsiteX2" fmla="*/ 812497 w 1435016"/>
              <a:gd name="connsiteY2" fmla="*/ 3188208 h 3188208"/>
              <a:gd name="connsiteX3" fmla="*/ 0 w 1435016"/>
              <a:gd name="connsiteY3" fmla="*/ 3188208 h 318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016" h="3188208">
                <a:moveTo>
                  <a:pt x="622519" y="0"/>
                </a:moveTo>
                <a:lnTo>
                  <a:pt x="1435016" y="0"/>
                </a:lnTo>
                <a:lnTo>
                  <a:pt x="812497" y="3188208"/>
                </a:lnTo>
                <a:lnTo>
                  <a:pt x="0" y="318820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B9098A11-B64F-1241-A1A5-265FEC070DAF}"/>
              </a:ext>
            </a:extLst>
          </p:cNvPr>
          <p:cNvSpPr/>
          <p:nvPr/>
        </p:nvSpPr>
        <p:spPr>
          <a:xfrm>
            <a:off x="4157675" y="2425628"/>
            <a:ext cx="1774578" cy="3942622"/>
          </a:xfrm>
          <a:custGeom>
            <a:avLst/>
            <a:gdLst>
              <a:gd name="connsiteX0" fmla="*/ 622519 w 1435016"/>
              <a:gd name="connsiteY0" fmla="*/ 0 h 3188208"/>
              <a:gd name="connsiteX1" fmla="*/ 1435016 w 1435016"/>
              <a:gd name="connsiteY1" fmla="*/ 0 h 3188208"/>
              <a:gd name="connsiteX2" fmla="*/ 812497 w 1435016"/>
              <a:gd name="connsiteY2" fmla="*/ 3188208 h 3188208"/>
              <a:gd name="connsiteX3" fmla="*/ 0 w 1435016"/>
              <a:gd name="connsiteY3" fmla="*/ 3188208 h 318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016" h="3188208">
                <a:moveTo>
                  <a:pt x="622519" y="0"/>
                </a:moveTo>
                <a:lnTo>
                  <a:pt x="1435016" y="0"/>
                </a:lnTo>
                <a:lnTo>
                  <a:pt x="812497" y="3188208"/>
                </a:lnTo>
                <a:lnTo>
                  <a:pt x="0" y="3188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303CEC3C-EEAA-6145-89A3-131826EC8E11}"/>
              </a:ext>
            </a:extLst>
          </p:cNvPr>
          <p:cNvSpPr/>
          <p:nvPr/>
        </p:nvSpPr>
        <p:spPr>
          <a:xfrm>
            <a:off x="10121099" y="1320929"/>
            <a:ext cx="2070901" cy="5537071"/>
          </a:xfrm>
          <a:custGeom>
            <a:avLst/>
            <a:gdLst>
              <a:gd name="connsiteX0" fmla="*/ 1081150 w 2070901"/>
              <a:gd name="connsiteY0" fmla="*/ 0 h 5537071"/>
              <a:gd name="connsiteX1" fmla="*/ 2070901 w 2070901"/>
              <a:gd name="connsiteY1" fmla="*/ 0 h 5537071"/>
              <a:gd name="connsiteX2" fmla="*/ 2070901 w 2070901"/>
              <a:gd name="connsiteY2" fmla="*/ 2157878 h 5537071"/>
              <a:gd name="connsiteX3" fmla="*/ 1411091 w 2070901"/>
              <a:gd name="connsiteY3" fmla="*/ 5537071 h 5537071"/>
              <a:gd name="connsiteX4" fmla="*/ 0 w 2070901"/>
              <a:gd name="connsiteY4" fmla="*/ 5537071 h 553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0901" h="5537071">
                <a:moveTo>
                  <a:pt x="1081150" y="0"/>
                </a:moveTo>
                <a:lnTo>
                  <a:pt x="2070901" y="0"/>
                </a:lnTo>
                <a:lnTo>
                  <a:pt x="2070901" y="2157878"/>
                </a:lnTo>
                <a:lnTo>
                  <a:pt x="1411091" y="5537071"/>
                </a:lnTo>
                <a:lnTo>
                  <a:pt x="0" y="5537071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7ADA564C-EABC-0A4C-99C5-5FCBB1139360}"/>
              </a:ext>
            </a:extLst>
          </p:cNvPr>
          <p:cNvSpPr/>
          <p:nvPr/>
        </p:nvSpPr>
        <p:spPr>
          <a:xfrm flipH="1">
            <a:off x="6296499" y="5837116"/>
            <a:ext cx="586618" cy="521406"/>
          </a:xfrm>
          <a:custGeom>
            <a:avLst/>
            <a:gdLst>
              <a:gd name="connsiteX0" fmla="*/ 648154 w 648154"/>
              <a:gd name="connsiteY0" fmla="*/ 0 h 648154"/>
              <a:gd name="connsiteX1" fmla="*/ 421443 w 648154"/>
              <a:gd name="connsiteY1" fmla="*/ 0 h 648154"/>
              <a:gd name="connsiteX2" fmla="*/ 324077 w 648154"/>
              <a:gd name="connsiteY2" fmla="*/ 149743 h 648154"/>
              <a:gd name="connsiteX3" fmla="*/ 226711 w 648154"/>
              <a:gd name="connsiteY3" fmla="*/ 0 h 648154"/>
              <a:gd name="connsiteX4" fmla="*/ 0 w 648154"/>
              <a:gd name="connsiteY4" fmla="*/ 0 h 648154"/>
              <a:gd name="connsiteX5" fmla="*/ 210722 w 648154"/>
              <a:gd name="connsiteY5" fmla="*/ 324077 h 648154"/>
              <a:gd name="connsiteX6" fmla="*/ 0 w 648154"/>
              <a:gd name="connsiteY6" fmla="*/ 648154 h 648154"/>
              <a:gd name="connsiteX7" fmla="*/ 226711 w 648154"/>
              <a:gd name="connsiteY7" fmla="*/ 648154 h 648154"/>
              <a:gd name="connsiteX8" fmla="*/ 324077 w 648154"/>
              <a:gd name="connsiteY8" fmla="*/ 498411 h 648154"/>
              <a:gd name="connsiteX9" fmla="*/ 421443 w 648154"/>
              <a:gd name="connsiteY9" fmla="*/ 648154 h 648154"/>
              <a:gd name="connsiteX10" fmla="*/ 648154 w 648154"/>
              <a:gd name="connsiteY10" fmla="*/ 648154 h 648154"/>
              <a:gd name="connsiteX11" fmla="*/ 437433 w 648154"/>
              <a:gd name="connsiteY11" fmla="*/ 324077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8154" h="648154">
                <a:moveTo>
                  <a:pt x="648154" y="0"/>
                </a:moveTo>
                <a:lnTo>
                  <a:pt x="421443" y="0"/>
                </a:lnTo>
                <a:lnTo>
                  <a:pt x="324077" y="149743"/>
                </a:lnTo>
                <a:lnTo>
                  <a:pt x="226711" y="0"/>
                </a:lnTo>
                <a:lnTo>
                  <a:pt x="0" y="0"/>
                </a:lnTo>
                <a:lnTo>
                  <a:pt x="210722" y="324077"/>
                </a:lnTo>
                <a:lnTo>
                  <a:pt x="0" y="648154"/>
                </a:lnTo>
                <a:lnTo>
                  <a:pt x="226711" y="648154"/>
                </a:lnTo>
                <a:lnTo>
                  <a:pt x="324077" y="498411"/>
                </a:lnTo>
                <a:lnTo>
                  <a:pt x="421443" y="648154"/>
                </a:lnTo>
                <a:lnTo>
                  <a:pt x="648154" y="648154"/>
                </a:lnTo>
                <a:lnTo>
                  <a:pt x="437433" y="3240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EA950EB3-496A-8449-B008-95FF98D77323}"/>
              </a:ext>
            </a:extLst>
          </p:cNvPr>
          <p:cNvSpPr/>
          <p:nvPr/>
        </p:nvSpPr>
        <p:spPr>
          <a:xfrm>
            <a:off x="4492834" y="1117972"/>
            <a:ext cx="521406" cy="521406"/>
          </a:xfrm>
          <a:custGeom>
            <a:avLst/>
            <a:gdLst>
              <a:gd name="connsiteX0" fmla="*/ 161016 w 648154"/>
              <a:gd name="connsiteY0" fmla="*/ 161016 h 648154"/>
              <a:gd name="connsiteX1" fmla="*/ 161016 w 648154"/>
              <a:gd name="connsiteY1" fmla="*/ 487139 h 648154"/>
              <a:gd name="connsiteX2" fmla="*/ 487139 w 648154"/>
              <a:gd name="connsiteY2" fmla="*/ 487139 h 648154"/>
              <a:gd name="connsiteX3" fmla="*/ 487139 w 648154"/>
              <a:gd name="connsiteY3" fmla="*/ 161016 h 648154"/>
              <a:gd name="connsiteX4" fmla="*/ 0 w 648154"/>
              <a:gd name="connsiteY4" fmla="*/ 0 h 648154"/>
              <a:gd name="connsiteX5" fmla="*/ 648154 w 648154"/>
              <a:gd name="connsiteY5" fmla="*/ 0 h 648154"/>
              <a:gd name="connsiteX6" fmla="*/ 648154 w 648154"/>
              <a:gd name="connsiteY6" fmla="*/ 648154 h 648154"/>
              <a:gd name="connsiteX7" fmla="*/ 0 w 648154"/>
              <a:gd name="connsiteY7" fmla="*/ 648154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8154" h="648154">
                <a:moveTo>
                  <a:pt x="161016" y="161016"/>
                </a:moveTo>
                <a:lnTo>
                  <a:pt x="161016" y="487139"/>
                </a:lnTo>
                <a:lnTo>
                  <a:pt x="487139" y="487139"/>
                </a:lnTo>
                <a:lnTo>
                  <a:pt x="487139" y="161016"/>
                </a:lnTo>
                <a:close/>
                <a:moveTo>
                  <a:pt x="0" y="0"/>
                </a:moveTo>
                <a:lnTo>
                  <a:pt x="648154" y="0"/>
                </a:lnTo>
                <a:lnTo>
                  <a:pt x="648154" y="648154"/>
                </a:lnTo>
                <a:lnTo>
                  <a:pt x="0" y="6481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15A05D7F-FB00-C540-BC1B-FBD90B68CFF7}"/>
              </a:ext>
            </a:extLst>
          </p:cNvPr>
          <p:cNvSpPr txBox="1">
            <a:spLocks/>
          </p:cNvSpPr>
          <p:nvPr/>
        </p:nvSpPr>
        <p:spPr>
          <a:xfrm>
            <a:off x="919571" y="760392"/>
            <a:ext cx="3719664" cy="261352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 sz="4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Play With </a:t>
            </a:r>
            <a:r>
              <a:rPr lang="en-US" dirty="0" err="1"/>
              <a:t>eTeam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3DF44AF-3F70-C341-BCCC-C5F621E14A75}"/>
              </a:ext>
            </a:extLst>
          </p:cNvPr>
          <p:cNvSpPr txBox="1">
            <a:spLocks/>
          </p:cNvSpPr>
          <p:nvPr/>
        </p:nvSpPr>
        <p:spPr>
          <a:xfrm>
            <a:off x="919572" y="3537554"/>
            <a:ext cx="3259644" cy="289316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Sed ut perspiciatis unde omnis iste natus error sit voluptatem accusantium doloremque laudantium.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E5BED37-6B86-7248-84B6-B8DC1C2E9B5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F946D4B-0660-1148-AA39-075B69E319F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264946D7-6B0E-0B48-9E80-5024A8E8B58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3310219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arallelogram 43">
            <a:extLst>
              <a:ext uri="{FF2B5EF4-FFF2-40B4-BE49-F238E27FC236}">
                <a16:creationId xmlns:a16="http://schemas.microsoft.com/office/drawing/2014/main" id="{F55E3097-A6E2-C645-9BFE-E1CAF1EC854E}"/>
              </a:ext>
            </a:extLst>
          </p:cNvPr>
          <p:cNvSpPr/>
          <p:nvPr/>
        </p:nvSpPr>
        <p:spPr>
          <a:xfrm>
            <a:off x="5240854" y="988904"/>
            <a:ext cx="2155028" cy="2550734"/>
          </a:xfrm>
          <a:prstGeom prst="parallelogram">
            <a:avLst>
              <a:gd name="adj" fmla="val 2343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A28762B8-EB7B-DE4B-85AE-FCC26CC19E30}"/>
              </a:ext>
            </a:extLst>
          </p:cNvPr>
          <p:cNvSpPr/>
          <p:nvPr/>
        </p:nvSpPr>
        <p:spPr>
          <a:xfrm>
            <a:off x="0" y="3856745"/>
            <a:ext cx="8148918" cy="3001255"/>
          </a:xfrm>
          <a:custGeom>
            <a:avLst/>
            <a:gdLst>
              <a:gd name="connsiteX0" fmla="*/ 0 w 8148918"/>
              <a:gd name="connsiteY0" fmla="*/ 0 h 3001255"/>
              <a:gd name="connsiteX1" fmla="*/ 8148918 w 8148918"/>
              <a:gd name="connsiteY1" fmla="*/ 0 h 3001255"/>
              <a:gd name="connsiteX2" fmla="*/ 7551729 w 8148918"/>
              <a:gd name="connsiteY2" fmla="*/ 3001255 h 3001255"/>
              <a:gd name="connsiteX3" fmla="*/ 0 w 8148918"/>
              <a:gd name="connsiteY3" fmla="*/ 3001255 h 300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48918" h="3001255">
                <a:moveTo>
                  <a:pt x="0" y="0"/>
                </a:moveTo>
                <a:lnTo>
                  <a:pt x="8148918" y="0"/>
                </a:lnTo>
                <a:lnTo>
                  <a:pt x="7551729" y="3001255"/>
                </a:lnTo>
                <a:lnTo>
                  <a:pt x="0" y="3001255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Parallelogram 45">
            <a:extLst>
              <a:ext uri="{FF2B5EF4-FFF2-40B4-BE49-F238E27FC236}">
                <a16:creationId xmlns:a16="http://schemas.microsoft.com/office/drawing/2014/main" id="{78A8A10F-ACA9-4641-8F92-B447CD95E5F8}"/>
              </a:ext>
            </a:extLst>
          </p:cNvPr>
          <p:cNvSpPr/>
          <p:nvPr/>
        </p:nvSpPr>
        <p:spPr>
          <a:xfrm>
            <a:off x="2198317" y="1405762"/>
            <a:ext cx="1815920" cy="2149359"/>
          </a:xfrm>
          <a:prstGeom prst="parallelogram">
            <a:avLst>
              <a:gd name="adj" fmla="val 2343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073AFA44-141E-5046-A632-AADDF31E873D}"/>
              </a:ext>
            </a:extLst>
          </p:cNvPr>
          <p:cNvSpPr/>
          <p:nvPr/>
        </p:nvSpPr>
        <p:spPr>
          <a:xfrm flipH="1">
            <a:off x="8148918" y="550289"/>
            <a:ext cx="586618" cy="521406"/>
          </a:xfrm>
          <a:custGeom>
            <a:avLst/>
            <a:gdLst>
              <a:gd name="connsiteX0" fmla="*/ 648154 w 648154"/>
              <a:gd name="connsiteY0" fmla="*/ 0 h 648154"/>
              <a:gd name="connsiteX1" fmla="*/ 421443 w 648154"/>
              <a:gd name="connsiteY1" fmla="*/ 0 h 648154"/>
              <a:gd name="connsiteX2" fmla="*/ 324077 w 648154"/>
              <a:gd name="connsiteY2" fmla="*/ 149743 h 648154"/>
              <a:gd name="connsiteX3" fmla="*/ 226711 w 648154"/>
              <a:gd name="connsiteY3" fmla="*/ 0 h 648154"/>
              <a:gd name="connsiteX4" fmla="*/ 0 w 648154"/>
              <a:gd name="connsiteY4" fmla="*/ 0 h 648154"/>
              <a:gd name="connsiteX5" fmla="*/ 210722 w 648154"/>
              <a:gd name="connsiteY5" fmla="*/ 324077 h 648154"/>
              <a:gd name="connsiteX6" fmla="*/ 0 w 648154"/>
              <a:gd name="connsiteY6" fmla="*/ 648154 h 648154"/>
              <a:gd name="connsiteX7" fmla="*/ 226711 w 648154"/>
              <a:gd name="connsiteY7" fmla="*/ 648154 h 648154"/>
              <a:gd name="connsiteX8" fmla="*/ 324077 w 648154"/>
              <a:gd name="connsiteY8" fmla="*/ 498411 h 648154"/>
              <a:gd name="connsiteX9" fmla="*/ 421443 w 648154"/>
              <a:gd name="connsiteY9" fmla="*/ 648154 h 648154"/>
              <a:gd name="connsiteX10" fmla="*/ 648154 w 648154"/>
              <a:gd name="connsiteY10" fmla="*/ 648154 h 648154"/>
              <a:gd name="connsiteX11" fmla="*/ 437433 w 648154"/>
              <a:gd name="connsiteY11" fmla="*/ 324077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8154" h="648154">
                <a:moveTo>
                  <a:pt x="648154" y="0"/>
                </a:moveTo>
                <a:lnTo>
                  <a:pt x="421443" y="0"/>
                </a:lnTo>
                <a:lnTo>
                  <a:pt x="324077" y="149743"/>
                </a:lnTo>
                <a:lnTo>
                  <a:pt x="226711" y="0"/>
                </a:lnTo>
                <a:lnTo>
                  <a:pt x="0" y="0"/>
                </a:lnTo>
                <a:lnTo>
                  <a:pt x="210722" y="324077"/>
                </a:lnTo>
                <a:lnTo>
                  <a:pt x="0" y="648154"/>
                </a:lnTo>
                <a:lnTo>
                  <a:pt x="226711" y="648154"/>
                </a:lnTo>
                <a:lnTo>
                  <a:pt x="324077" y="498411"/>
                </a:lnTo>
                <a:lnTo>
                  <a:pt x="421443" y="648154"/>
                </a:lnTo>
                <a:lnTo>
                  <a:pt x="648154" y="648154"/>
                </a:lnTo>
                <a:lnTo>
                  <a:pt x="437433" y="3240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DF2D8A02-FE4D-344F-8CEB-EBC3F68986EB}"/>
              </a:ext>
            </a:extLst>
          </p:cNvPr>
          <p:cNvSpPr/>
          <p:nvPr/>
        </p:nvSpPr>
        <p:spPr>
          <a:xfrm>
            <a:off x="1796697" y="717393"/>
            <a:ext cx="521406" cy="521406"/>
          </a:xfrm>
          <a:custGeom>
            <a:avLst/>
            <a:gdLst>
              <a:gd name="connsiteX0" fmla="*/ 161016 w 648154"/>
              <a:gd name="connsiteY0" fmla="*/ 161016 h 648154"/>
              <a:gd name="connsiteX1" fmla="*/ 161016 w 648154"/>
              <a:gd name="connsiteY1" fmla="*/ 487139 h 648154"/>
              <a:gd name="connsiteX2" fmla="*/ 487139 w 648154"/>
              <a:gd name="connsiteY2" fmla="*/ 487139 h 648154"/>
              <a:gd name="connsiteX3" fmla="*/ 487139 w 648154"/>
              <a:gd name="connsiteY3" fmla="*/ 161016 h 648154"/>
              <a:gd name="connsiteX4" fmla="*/ 0 w 648154"/>
              <a:gd name="connsiteY4" fmla="*/ 0 h 648154"/>
              <a:gd name="connsiteX5" fmla="*/ 648154 w 648154"/>
              <a:gd name="connsiteY5" fmla="*/ 0 h 648154"/>
              <a:gd name="connsiteX6" fmla="*/ 648154 w 648154"/>
              <a:gd name="connsiteY6" fmla="*/ 648154 h 648154"/>
              <a:gd name="connsiteX7" fmla="*/ 0 w 648154"/>
              <a:gd name="connsiteY7" fmla="*/ 648154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8154" h="648154">
                <a:moveTo>
                  <a:pt x="161016" y="161016"/>
                </a:moveTo>
                <a:lnTo>
                  <a:pt x="161016" y="487139"/>
                </a:lnTo>
                <a:lnTo>
                  <a:pt x="487139" y="487139"/>
                </a:lnTo>
                <a:lnTo>
                  <a:pt x="487139" y="161016"/>
                </a:lnTo>
                <a:close/>
                <a:moveTo>
                  <a:pt x="0" y="0"/>
                </a:moveTo>
                <a:lnTo>
                  <a:pt x="648154" y="0"/>
                </a:lnTo>
                <a:lnTo>
                  <a:pt x="648154" y="648154"/>
                </a:lnTo>
                <a:lnTo>
                  <a:pt x="0" y="6481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5CD5DDEA-7F55-0349-91E6-F9F7555B3FED}"/>
              </a:ext>
            </a:extLst>
          </p:cNvPr>
          <p:cNvSpPr txBox="1">
            <a:spLocks/>
          </p:cNvSpPr>
          <p:nvPr/>
        </p:nvSpPr>
        <p:spPr>
          <a:xfrm>
            <a:off x="8885606" y="631665"/>
            <a:ext cx="2797697" cy="261352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 sz="4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Events</a:t>
            </a:r>
            <a:endParaRPr lang="en-US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302792C6-6E87-F84B-B2D4-57F1A39B50A2}"/>
              </a:ext>
            </a:extLst>
          </p:cNvPr>
          <p:cNvSpPr txBox="1">
            <a:spLocks/>
          </p:cNvSpPr>
          <p:nvPr/>
        </p:nvSpPr>
        <p:spPr>
          <a:xfrm>
            <a:off x="8885605" y="3408827"/>
            <a:ext cx="2797697" cy="273465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Sed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.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F588205E-A141-9245-97BF-22E8081F193C}"/>
              </a:ext>
            </a:extLst>
          </p:cNvPr>
          <p:cNvSpPr txBox="1">
            <a:spLocks/>
          </p:cNvSpPr>
          <p:nvPr/>
        </p:nvSpPr>
        <p:spPr>
          <a:xfrm>
            <a:off x="508698" y="5016824"/>
            <a:ext cx="2133649" cy="5776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League One</a:t>
            </a:r>
            <a:endParaRPr lang="en-US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416C2AF3-5BF9-0742-ACB4-D15256D7E2D3}"/>
              </a:ext>
            </a:extLst>
          </p:cNvPr>
          <p:cNvSpPr txBox="1">
            <a:spLocks/>
          </p:cNvSpPr>
          <p:nvPr/>
        </p:nvSpPr>
        <p:spPr>
          <a:xfrm>
            <a:off x="508698" y="5630868"/>
            <a:ext cx="2133650" cy="107186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January 2022</a:t>
            </a:r>
            <a:endParaRPr lang="en-US" dirty="0"/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9DDA65D4-D166-8A46-A42B-2153CE4F56F6}"/>
              </a:ext>
            </a:extLst>
          </p:cNvPr>
          <p:cNvSpPr txBox="1">
            <a:spLocks/>
          </p:cNvSpPr>
          <p:nvPr/>
        </p:nvSpPr>
        <p:spPr>
          <a:xfrm>
            <a:off x="2982116" y="5016824"/>
            <a:ext cx="2133649" cy="5776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Asian Major</a:t>
            </a:r>
            <a:endParaRPr lang="en-US" dirty="0"/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EDC9F389-8792-384F-BE05-06C81807B657}"/>
              </a:ext>
            </a:extLst>
          </p:cNvPr>
          <p:cNvSpPr txBox="1">
            <a:spLocks/>
          </p:cNvSpPr>
          <p:nvPr/>
        </p:nvSpPr>
        <p:spPr>
          <a:xfrm>
            <a:off x="2982116" y="5630868"/>
            <a:ext cx="2133650" cy="107186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March 2022</a:t>
            </a:r>
            <a:endParaRPr lang="en-US" dirty="0"/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8BAD9039-F683-C74D-BA6E-AF2D3DBA3E5A}"/>
              </a:ext>
            </a:extLst>
          </p:cNvPr>
          <p:cNvSpPr txBox="1">
            <a:spLocks/>
          </p:cNvSpPr>
          <p:nvPr/>
        </p:nvSpPr>
        <p:spPr>
          <a:xfrm>
            <a:off x="5453793" y="5016824"/>
            <a:ext cx="2133649" cy="5776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USA Major</a:t>
            </a:r>
            <a:endParaRPr lang="en-US" dirty="0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6138107-3CF7-4748-A499-C39FABE48CEF}"/>
              </a:ext>
            </a:extLst>
          </p:cNvPr>
          <p:cNvSpPr txBox="1">
            <a:spLocks/>
          </p:cNvSpPr>
          <p:nvPr/>
        </p:nvSpPr>
        <p:spPr>
          <a:xfrm>
            <a:off x="5453793" y="5630868"/>
            <a:ext cx="2133650" cy="107186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July 2022</a:t>
            </a:r>
            <a:endParaRPr lang="en-US" dirty="0"/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EDD4A739-E717-D542-9585-807A878C25F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CD1DBD19-8DF1-7841-9ACF-06A776A9F34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B97B5CC5-E5FA-9A48-A479-687C115F6C6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</p:spTree>
    <p:extLst>
      <p:ext uri="{BB962C8B-B14F-4D97-AF65-F5344CB8AC3E}">
        <p14:creationId xmlns:p14="http://schemas.microsoft.com/office/powerpoint/2010/main" val="1951669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67EE990-C821-8E4A-A78B-B1651FDDE0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5E62C6D-4EA5-4B44-9E91-8FCE02CF8EB2}"/>
              </a:ext>
            </a:extLst>
          </p:cNvPr>
          <p:cNvSpPr txBox="1">
            <a:spLocks/>
          </p:cNvSpPr>
          <p:nvPr/>
        </p:nvSpPr>
        <p:spPr>
          <a:xfrm>
            <a:off x="1939637" y="1581912"/>
            <a:ext cx="8312727" cy="242509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9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ea typeface="Roboto" panose="02000000000000000000" pitchFamily="2" charset="0"/>
              </a:rPr>
              <a:t>Break Slide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492F7C4-888E-8D44-94E6-82CBF0E8C223}"/>
              </a:ext>
            </a:extLst>
          </p:cNvPr>
          <p:cNvSpPr txBox="1">
            <a:spLocks/>
          </p:cNvSpPr>
          <p:nvPr/>
        </p:nvSpPr>
        <p:spPr>
          <a:xfrm>
            <a:off x="1939636" y="4142284"/>
            <a:ext cx="8312727" cy="16557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Roboto" panose="02000000000000000000" pitchFamily="2" charset="0"/>
              </a:rPr>
              <a:t>Let's Take a 5-minute Break!</a:t>
            </a:r>
            <a:endParaRPr lang="en-US" dirty="0">
              <a:ea typeface="Roboto" panose="02000000000000000000" pitchFamily="2" charset="0"/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32C473A-892D-FF44-9596-9C2A08438F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43DB7CF5-107A-EF4F-A55B-0DF0CB090C5F}"/>
              </a:ext>
            </a:extLst>
          </p:cNvPr>
          <p:cNvSpPr/>
          <p:nvPr/>
        </p:nvSpPr>
        <p:spPr>
          <a:xfrm>
            <a:off x="0" y="0"/>
            <a:ext cx="1814695" cy="3217333"/>
          </a:xfrm>
          <a:custGeom>
            <a:avLst/>
            <a:gdLst>
              <a:gd name="connsiteX0" fmla="*/ 0 w 1814695"/>
              <a:gd name="connsiteY0" fmla="*/ 0 h 3217333"/>
              <a:gd name="connsiteX1" fmla="*/ 1814695 w 1814695"/>
              <a:gd name="connsiteY1" fmla="*/ 0 h 3217333"/>
              <a:gd name="connsiteX2" fmla="*/ 1183197 w 1814695"/>
              <a:gd name="connsiteY2" fmla="*/ 3217333 h 3217333"/>
              <a:gd name="connsiteX3" fmla="*/ 0 w 1814695"/>
              <a:gd name="connsiteY3" fmla="*/ 3217333 h 3217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695" h="3217333">
                <a:moveTo>
                  <a:pt x="0" y="0"/>
                </a:moveTo>
                <a:lnTo>
                  <a:pt x="1814695" y="0"/>
                </a:lnTo>
                <a:lnTo>
                  <a:pt x="1183197" y="3217333"/>
                </a:lnTo>
                <a:lnTo>
                  <a:pt x="0" y="32173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1251EFFD-900B-264D-8BCC-A10EBD1A6165}"/>
              </a:ext>
            </a:extLst>
          </p:cNvPr>
          <p:cNvSpPr/>
          <p:nvPr/>
        </p:nvSpPr>
        <p:spPr>
          <a:xfrm>
            <a:off x="9800894" y="3484971"/>
            <a:ext cx="2046201" cy="3373029"/>
          </a:xfrm>
          <a:prstGeom prst="parallelogram">
            <a:avLst>
              <a:gd name="adj" fmla="val 322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1ABABB6A-859D-374C-A73D-6DD58847E4D0}"/>
              </a:ext>
            </a:extLst>
          </p:cNvPr>
          <p:cNvSpPr/>
          <p:nvPr/>
        </p:nvSpPr>
        <p:spPr>
          <a:xfrm>
            <a:off x="1608572" y="1"/>
            <a:ext cx="1074682" cy="3373029"/>
          </a:xfrm>
          <a:custGeom>
            <a:avLst/>
            <a:gdLst>
              <a:gd name="connsiteX0" fmla="*/ 662089 w 1074682"/>
              <a:gd name="connsiteY0" fmla="*/ 0 h 3373029"/>
              <a:gd name="connsiteX1" fmla="*/ 1074682 w 1074682"/>
              <a:gd name="connsiteY1" fmla="*/ 0 h 3373029"/>
              <a:gd name="connsiteX2" fmla="*/ 412593 w 1074682"/>
              <a:gd name="connsiteY2" fmla="*/ 3373029 h 3373029"/>
              <a:gd name="connsiteX3" fmla="*/ 0 w 1074682"/>
              <a:gd name="connsiteY3" fmla="*/ 3373029 h 3373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4682" h="3373029">
                <a:moveTo>
                  <a:pt x="662089" y="0"/>
                </a:moveTo>
                <a:lnTo>
                  <a:pt x="1074682" y="0"/>
                </a:lnTo>
                <a:lnTo>
                  <a:pt x="412593" y="3373029"/>
                </a:lnTo>
                <a:lnTo>
                  <a:pt x="0" y="3373029"/>
                </a:ln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C980F3A5-02B2-0147-A8ED-C92F68980785}"/>
              </a:ext>
            </a:extLst>
          </p:cNvPr>
          <p:cNvSpPr/>
          <p:nvPr/>
        </p:nvSpPr>
        <p:spPr>
          <a:xfrm>
            <a:off x="11434027" y="2996488"/>
            <a:ext cx="757973" cy="3861512"/>
          </a:xfrm>
          <a:custGeom>
            <a:avLst/>
            <a:gdLst>
              <a:gd name="connsiteX0" fmla="*/ 757973 w 757973"/>
              <a:gd name="connsiteY0" fmla="*/ 0 h 3861512"/>
              <a:gd name="connsiteX1" fmla="*/ 757973 w 757973"/>
              <a:gd name="connsiteY1" fmla="*/ 2459321 h 3861512"/>
              <a:gd name="connsiteX2" fmla="*/ 482738 w 757973"/>
              <a:gd name="connsiteY2" fmla="*/ 3861512 h 3861512"/>
              <a:gd name="connsiteX3" fmla="*/ 0 w 757973"/>
              <a:gd name="connsiteY3" fmla="*/ 3861512 h 3861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973" h="3861512">
                <a:moveTo>
                  <a:pt x="757973" y="0"/>
                </a:moveTo>
                <a:lnTo>
                  <a:pt x="757973" y="2459321"/>
                </a:lnTo>
                <a:lnTo>
                  <a:pt x="482738" y="3861512"/>
                </a:lnTo>
                <a:lnTo>
                  <a:pt x="0" y="3861512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B19F28BC-C902-2B47-B3F1-7556F70FC3EF}"/>
              </a:ext>
            </a:extLst>
          </p:cNvPr>
          <p:cNvSpPr/>
          <p:nvPr/>
        </p:nvSpPr>
        <p:spPr>
          <a:xfrm flipH="1">
            <a:off x="931685" y="3857712"/>
            <a:ext cx="645849" cy="574052"/>
          </a:xfrm>
          <a:custGeom>
            <a:avLst/>
            <a:gdLst>
              <a:gd name="connsiteX0" fmla="*/ 648154 w 648154"/>
              <a:gd name="connsiteY0" fmla="*/ 0 h 648154"/>
              <a:gd name="connsiteX1" fmla="*/ 421443 w 648154"/>
              <a:gd name="connsiteY1" fmla="*/ 0 h 648154"/>
              <a:gd name="connsiteX2" fmla="*/ 324077 w 648154"/>
              <a:gd name="connsiteY2" fmla="*/ 149743 h 648154"/>
              <a:gd name="connsiteX3" fmla="*/ 226711 w 648154"/>
              <a:gd name="connsiteY3" fmla="*/ 0 h 648154"/>
              <a:gd name="connsiteX4" fmla="*/ 0 w 648154"/>
              <a:gd name="connsiteY4" fmla="*/ 0 h 648154"/>
              <a:gd name="connsiteX5" fmla="*/ 210722 w 648154"/>
              <a:gd name="connsiteY5" fmla="*/ 324077 h 648154"/>
              <a:gd name="connsiteX6" fmla="*/ 0 w 648154"/>
              <a:gd name="connsiteY6" fmla="*/ 648154 h 648154"/>
              <a:gd name="connsiteX7" fmla="*/ 226711 w 648154"/>
              <a:gd name="connsiteY7" fmla="*/ 648154 h 648154"/>
              <a:gd name="connsiteX8" fmla="*/ 324077 w 648154"/>
              <a:gd name="connsiteY8" fmla="*/ 498411 h 648154"/>
              <a:gd name="connsiteX9" fmla="*/ 421443 w 648154"/>
              <a:gd name="connsiteY9" fmla="*/ 648154 h 648154"/>
              <a:gd name="connsiteX10" fmla="*/ 648154 w 648154"/>
              <a:gd name="connsiteY10" fmla="*/ 648154 h 648154"/>
              <a:gd name="connsiteX11" fmla="*/ 437433 w 648154"/>
              <a:gd name="connsiteY11" fmla="*/ 324077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8154" h="648154">
                <a:moveTo>
                  <a:pt x="648154" y="0"/>
                </a:moveTo>
                <a:lnTo>
                  <a:pt x="421443" y="0"/>
                </a:lnTo>
                <a:lnTo>
                  <a:pt x="324077" y="149743"/>
                </a:lnTo>
                <a:lnTo>
                  <a:pt x="226711" y="0"/>
                </a:lnTo>
                <a:lnTo>
                  <a:pt x="0" y="0"/>
                </a:lnTo>
                <a:lnTo>
                  <a:pt x="210722" y="324077"/>
                </a:lnTo>
                <a:lnTo>
                  <a:pt x="0" y="648154"/>
                </a:lnTo>
                <a:lnTo>
                  <a:pt x="226711" y="648154"/>
                </a:lnTo>
                <a:lnTo>
                  <a:pt x="324077" y="498411"/>
                </a:lnTo>
                <a:lnTo>
                  <a:pt x="421443" y="648154"/>
                </a:lnTo>
                <a:lnTo>
                  <a:pt x="648154" y="648154"/>
                </a:lnTo>
                <a:lnTo>
                  <a:pt x="437433" y="3240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5D28E82A-B1DD-314E-BA25-0A6845496E15}"/>
              </a:ext>
            </a:extLst>
          </p:cNvPr>
          <p:cNvSpPr/>
          <p:nvPr/>
        </p:nvSpPr>
        <p:spPr>
          <a:xfrm>
            <a:off x="1858887" y="5283067"/>
            <a:ext cx="574052" cy="574052"/>
          </a:xfrm>
          <a:custGeom>
            <a:avLst/>
            <a:gdLst>
              <a:gd name="connsiteX0" fmla="*/ 161016 w 648154"/>
              <a:gd name="connsiteY0" fmla="*/ 161016 h 648154"/>
              <a:gd name="connsiteX1" fmla="*/ 161016 w 648154"/>
              <a:gd name="connsiteY1" fmla="*/ 487139 h 648154"/>
              <a:gd name="connsiteX2" fmla="*/ 487139 w 648154"/>
              <a:gd name="connsiteY2" fmla="*/ 487139 h 648154"/>
              <a:gd name="connsiteX3" fmla="*/ 487139 w 648154"/>
              <a:gd name="connsiteY3" fmla="*/ 161016 h 648154"/>
              <a:gd name="connsiteX4" fmla="*/ 0 w 648154"/>
              <a:gd name="connsiteY4" fmla="*/ 0 h 648154"/>
              <a:gd name="connsiteX5" fmla="*/ 648154 w 648154"/>
              <a:gd name="connsiteY5" fmla="*/ 0 h 648154"/>
              <a:gd name="connsiteX6" fmla="*/ 648154 w 648154"/>
              <a:gd name="connsiteY6" fmla="*/ 648154 h 648154"/>
              <a:gd name="connsiteX7" fmla="*/ 0 w 648154"/>
              <a:gd name="connsiteY7" fmla="*/ 648154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8154" h="648154">
                <a:moveTo>
                  <a:pt x="161016" y="161016"/>
                </a:moveTo>
                <a:lnTo>
                  <a:pt x="161016" y="487139"/>
                </a:lnTo>
                <a:lnTo>
                  <a:pt x="487139" y="487139"/>
                </a:lnTo>
                <a:lnTo>
                  <a:pt x="487139" y="161016"/>
                </a:lnTo>
                <a:close/>
                <a:moveTo>
                  <a:pt x="0" y="0"/>
                </a:moveTo>
                <a:lnTo>
                  <a:pt x="648154" y="0"/>
                </a:lnTo>
                <a:lnTo>
                  <a:pt x="648154" y="648154"/>
                </a:lnTo>
                <a:lnTo>
                  <a:pt x="0" y="6481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3C01E598-2087-EE49-A521-25495B5ECB62}"/>
              </a:ext>
            </a:extLst>
          </p:cNvPr>
          <p:cNvSpPr/>
          <p:nvPr/>
        </p:nvSpPr>
        <p:spPr>
          <a:xfrm flipH="1">
            <a:off x="10823995" y="5432963"/>
            <a:ext cx="645849" cy="574052"/>
          </a:xfrm>
          <a:custGeom>
            <a:avLst/>
            <a:gdLst>
              <a:gd name="connsiteX0" fmla="*/ 648154 w 648154"/>
              <a:gd name="connsiteY0" fmla="*/ 0 h 648154"/>
              <a:gd name="connsiteX1" fmla="*/ 421443 w 648154"/>
              <a:gd name="connsiteY1" fmla="*/ 0 h 648154"/>
              <a:gd name="connsiteX2" fmla="*/ 324077 w 648154"/>
              <a:gd name="connsiteY2" fmla="*/ 149743 h 648154"/>
              <a:gd name="connsiteX3" fmla="*/ 226711 w 648154"/>
              <a:gd name="connsiteY3" fmla="*/ 0 h 648154"/>
              <a:gd name="connsiteX4" fmla="*/ 0 w 648154"/>
              <a:gd name="connsiteY4" fmla="*/ 0 h 648154"/>
              <a:gd name="connsiteX5" fmla="*/ 210722 w 648154"/>
              <a:gd name="connsiteY5" fmla="*/ 324077 h 648154"/>
              <a:gd name="connsiteX6" fmla="*/ 0 w 648154"/>
              <a:gd name="connsiteY6" fmla="*/ 648154 h 648154"/>
              <a:gd name="connsiteX7" fmla="*/ 226711 w 648154"/>
              <a:gd name="connsiteY7" fmla="*/ 648154 h 648154"/>
              <a:gd name="connsiteX8" fmla="*/ 324077 w 648154"/>
              <a:gd name="connsiteY8" fmla="*/ 498411 h 648154"/>
              <a:gd name="connsiteX9" fmla="*/ 421443 w 648154"/>
              <a:gd name="connsiteY9" fmla="*/ 648154 h 648154"/>
              <a:gd name="connsiteX10" fmla="*/ 648154 w 648154"/>
              <a:gd name="connsiteY10" fmla="*/ 648154 h 648154"/>
              <a:gd name="connsiteX11" fmla="*/ 437433 w 648154"/>
              <a:gd name="connsiteY11" fmla="*/ 324077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8154" h="648154">
                <a:moveTo>
                  <a:pt x="648154" y="0"/>
                </a:moveTo>
                <a:lnTo>
                  <a:pt x="421443" y="0"/>
                </a:lnTo>
                <a:lnTo>
                  <a:pt x="324077" y="149743"/>
                </a:lnTo>
                <a:lnTo>
                  <a:pt x="226711" y="0"/>
                </a:lnTo>
                <a:lnTo>
                  <a:pt x="0" y="0"/>
                </a:lnTo>
                <a:lnTo>
                  <a:pt x="210722" y="324077"/>
                </a:lnTo>
                <a:lnTo>
                  <a:pt x="0" y="648154"/>
                </a:lnTo>
                <a:lnTo>
                  <a:pt x="226711" y="648154"/>
                </a:lnTo>
                <a:lnTo>
                  <a:pt x="324077" y="498411"/>
                </a:lnTo>
                <a:lnTo>
                  <a:pt x="421443" y="648154"/>
                </a:lnTo>
                <a:lnTo>
                  <a:pt x="648154" y="648154"/>
                </a:lnTo>
                <a:lnTo>
                  <a:pt x="437433" y="3240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9DD470D3-CA0C-CA49-AE8C-37A8E00F7055}"/>
              </a:ext>
            </a:extLst>
          </p:cNvPr>
          <p:cNvSpPr/>
          <p:nvPr/>
        </p:nvSpPr>
        <p:spPr>
          <a:xfrm>
            <a:off x="10995746" y="2059934"/>
            <a:ext cx="574052" cy="574052"/>
          </a:xfrm>
          <a:custGeom>
            <a:avLst/>
            <a:gdLst>
              <a:gd name="connsiteX0" fmla="*/ 161016 w 648154"/>
              <a:gd name="connsiteY0" fmla="*/ 161016 h 648154"/>
              <a:gd name="connsiteX1" fmla="*/ 161016 w 648154"/>
              <a:gd name="connsiteY1" fmla="*/ 487139 h 648154"/>
              <a:gd name="connsiteX2" fmla="*/ 487139 w 648154"/>
              <a:gd name="connsiteY2" fmla="*/ 487139 h 648154"/>
              <a:gd name="connsiteX3" fmla="*/ 487139 w 648154"/>
              <a:gd name="connsiteY3" fmla="*/ 161016 h 648154"/>
              <a:gd name="connsiteX4" fmla="*/ 0 w 648154"/>
              <a:gd name="connsiteY4" fmla="*/ 0 h 648154"/>
              <a:gd name="connsiteX5" fmla="*/ 648154 w 648154"/>
              <a:gd name="connsiteY5" fmla="*/ 0 h 648154"/>
              <a:gd name="connsiteX6" fmla="*/ 648154 w 648154"/>
              <a:gd name="connsiteY6" fmla="*/ 648154 h 648154"/>
              <a:gd name="connsiteX7" fmla="*/ 0 w 648154"/>
              <a:gd name="connsiteY7" fmla="*/ 648154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8154" h="648154">
                <a:moveTo>
                  <a:pt x="161016" y="161016"/>
                </a:moveTo>
                <a:lnTo>
                  <a:pt x="161016" y="487139"/>
                </a:lnTo>
                <a:lnTo>
                  <a:pt x="487139" y="487139"/>
                </a:lnTo>
                <a:lnTo>
                  <a:pt x="487139" y="161016"/>
                </a:lnTo>
                <a:close/>
                <a:moveTo>
                  <a:pt x="0" y="0"/>
                </a:moveTo>
                <a:lnTo>
                  <a:pt x="648154" y="0"/>
                </a:lnTo>
                <a:lnTo>
                  <a:pt x="648154" y="648154"/>
                </a:lnTo>
                <a:lnTo>
                  <a:pt x="0" y="6481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23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F7515A03-D163-D541-B5D6-B9152292E8EF}"/>
              </a:ext>
            </a:extLst>
          </p:cNvPr>
          <p:cNvSpPr/>
          <p:nvPr/>
        </p:nvSpPr>
        <p:spPr>
          <a:xfrm>
            <a:off x="2422423" y="3497580"/>
            <a:ext cx="327660" cy="3276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8E97609-0A98-8D4F-B2F3-882A5346D110}"/>
              </a:ext>
            </a:extLst>
          </p:cNvPr>
          <p:cNvSpPr/>
          <p:nvPr/>
        </p:nvSpPr>
        <p:spPr>
          <a:xfrm>
            <a:off x="7047029" y="3497580"/>
            <a:ext cx="327660" cy="3276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2E0D9FB6-689B-9545-A666-E391AA03726F}"/>
              </a:ext>
            </a:extLst>
          </p:cNvPr>
          <p:cNvSpPr/>
          <p:nvPr/>
        </p:nvSpPr>
        <p:spPr>
          <a:xfrm>
            <a:off x="1" y="0"/>
            <a:ext cx="514769" cy="1394460"/>
          </a:xfrm>
          <a:custGeom>
            <a:avLst/>
            <a:gdLst>
              <a:gd name="connsiteX0" fmla="*/ 0 w 715613"/>
              <a:gd name="connsiteY0" fmla="*/ 0 h 1938528"/>
              <a:gd name="connsiteX1" fmla="*/ 715613 w 715613"/>
              <a:gd name="connsiteY1" fmla="*/ 0 h 1938528"/>
              <a:gd name="connsiteX2" fmla="*/ 337103 w 715613"/>
              <a:gd name="connsiteY2" fmla="*/ 1938528 h 1938528"/>
              <a:gd name="connsiteX3" fmla="*/ 0 w 715613"/>
              <a:gd name="connsiteY3" fmla="*/ 1938528 h 1938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5613" h="1938528">
                <a:moveTo>
                  <a:pt x="0" y="0"/>
                </a:moveTo>
                <a:lnTo>
                  <a:pt x="715613" y="0"/>
                </a:lnTo>
                <a:lnTo>
                  <a:pt x="337103" y="1938528"/>
                </a:lnTo>
                <a:lnTo>
                  <a:pt x="0" y="193852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7F818916-74A0-DD43-B789-B0D84C3A46E5}"/>
              </a:ext>
            </a:extLst>
          </p:cNvPr>
          <p:cNvSpPr/>
          <p:nvPr/>
        </p:nvSpPr>
        <p:spPr>
          <a:xfrm>
            <a:off x="11549716" y="4892842"/>
            <a:ext cx="642283" cy="1965158"/>
          </a:xfrm>
          <a:custGeom>
            <a:avLst/>
            <a:gdLst>
              <a:gd name="connsiteX0" fmla="*/ 544703 w 899196"/>
              <a:gd name="connsiteY0" fmla="*/ 0 h 2751221"/>
              <a:gd name="connsiteX1" fmla="*/ 899196 w 899196"/>
              <a:gd name="connsiteY1" fmla="*/ 0 h 2751221"/>
              <a:gd name="connsiteX2" fmla="*/ 899196 w 899196"/>
              <a:gd name="connsiteY2" fmla="*/ 2751221 h 2751221"/>
              <a:gd name="connsiteX3" fmla="*/ 0 w 899196"/>
              <a:gd name="connsiteY3" fmla="*/ 2751221 h 275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196" h="2751221">
                <a:moveTo>
                  <a:pt x="544703" y="0"/>
                </a:moveTo>
                <a:lnTo>
                  <a:pt x="899196" y="0"/>
                </a:lnTo>
                <a:lnTo>
                  <a:pt x="899196" y="2751221"/>
                </a:lnTo>
                <a:lnTo>
                  <a:pt x="0" y="2751221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1DB37D1A-A2D6-E94F-B358-A813CB9814DD}"/>
              </a:ext>
            </a:extLst>
          </p:cNvPr>
          <p:cNvSpPr/>
          <p:nvPr/>
        </p:nvSpPr>
        <p:spPr>
          <a:xfrm>
            <a:off x="614571" y="5875421"/>
            <a:ext cx="521406" cy="521406"/>
          </a:xfrm>
          <a:custGeom>
            <a:avLst/>
            <a:gdLst>
              <a:gd name="connsiteX0" fmla="*/ 161016 w 648154"/>
              <a:gd name="connsiteY0" fmla="*/ 161016 h 648154"/>
              <a:gd name="connsiteX1" fmla="*/ 161016 w 648154"/>
              <a:gd name="connsiteY1" fmla="*/ 487139 h 648154"/>
              <a:gd name="connsiteX2" fmla="*/ 487139 w 648154"/>
              <a:gd name="connsiteY2" fmla="*/ 487139 h 648154"/>
              <a:gd name="connsiteX3" fmla="*/ 487139 w 648154"/>
              <a:gd name="connsiteY3" fmla="*/ 161016 h 648154"/>
              <a:gd name="connsiteX4" fmla="*/ 0 w 648154"/>
              <a:gd name="connsiteY4" fmla="*/ 0 h 648154"/>
              <a:gd name="connsiteX5" fmla="*/ 648154 w 648154"/>
              <a:gd name="connsiteY5" fmla="*/ 0 h 648154"/>
              <a:gd name="connsiteX6" fmla="*/ 648154 w 648154"/>
              <a:gd name="connsiteY6" fmla="*/ 648154 h 648154"/>
              <a:gd name="connsiteX7" fmla="*/ 0 w 648154"/>
              <a:gd name="connsiteY7" fmla="*/ 648154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8154" h="648154">
                <a:moveTo>
                  <a:pt x="161016" y="161016"/>
                </a:moveTo>
                <a:lnTo>
                  <a:pt x="161016" y="487139"/>
                </a:lnTo>
                <a:lnTo>
                  <a:pt x="487139" y="487139"/>
                </a:lnTo>
                <a:lnTo>
                  <a:pt x="487139" y="161016"/>
                </a:lnTo>
                <a:close/>
                <a:moveTo>
                  <a:pt x="0" y="0"/>
                </a:moveTo>
                <a:lnTo>
                  <a:pt x="648154" y="0"/>
                </a:lnTo>
                <a:lnTo>
                  <a:pt x="648154" y="648154"/>
                </a:lnTo>
                <a:lnTo>
                  <a:pt x="0" y="6481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A0838C23-BCC7-B442-88A0-14870936E9ED}"/>
              </a:ext>
            </a:extLst>
          </p:cNvPr>
          <p:cNvSpPr/>
          <p:nvPr/>
        </p:nvSpPr>
        <p:spPr>
          <a:xfrm flipH="1">
            <a:off x="1070765" y="686556"/>
            <a:ext cx="586618" cy="521406"/>
          </a:xfrm>
          <a:custGeom>
            <a:avLst/>
            <a:gdLst>
              <a:gd name="connsiteX0" fmla="*/ 648154 w 648154"/>
              <a:gd name="connsiteY0" fmla="*/ 0 h 648154"/>
              <a:gd name="connsiteX1" fmla="*/ 421443 w 648154"/>
              <a:gd name="connsiteY1" fmla="*/ 0 h 648154"/>
              <a:gd name="connsiteX2" fmla="*/ 324077 w 648154"/>
              <a:gd name="connsiteY2" fmla="*/ 149743 h 648154"/>
              <a:gd name="connsiteX3" fmla="*/ 226711 w 648154"/>
              <a:gd name="connsiteY3" fmla="*/ 0 h 648154"/>
              <a:gd name="connsiteX4" fmla="*/ 0 w 648154"/>
              <a:gd name="connsiteY4" fmla="*/ 0 h 648154"/>
              <a:gd name="connsiteX5" fmla="*/ 210722 w 648154"/>
              <a:gd name="connsiteY5" fmla="*/ 324077 h 648154"/>
              <a:gd name="connsiteX6" fmla="*/ 0 w 648154"/>
              <a:gd name="connsiteY6" fmla="*/ 648154 h 648154"/>
              <a:gd name="connsiteX7" fmla="*/ 226711 w 648154"/>
              <a:gd name="connsiteY7" fmla="*/ 648154 h 648154"/>
              <a:gd name="connsiteX8" fmla="*/ 324077 w 648154"/>
              <a:gd name="connsiteY8" fmla="*/ 498411 h 648154"/>
              <a:gd name="connsiteX9" fmla="*/ 421443 w 648154"/>
              <a:gd name="connsiteY9" fmla="*/ 648154 h 648154"/>
              <a:gd name="connsiteX10" fmla="*/ 648154 w 648154"/>
              <a:gd name="connsiteY10" fmla="*/ 648154 h 648154"/>
              <a:gd name="connsiteX11" fmla="*/ 437433 w 648154"/>
              <a:gd name="connsiteY11" fmla="*/ 324077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8154" h="648154">
                <a:moveTo>
                  <a:pt x="648154" y="0"/>
                </a:moveTo>
                <a:lnTo>
                  <a:pt x="421443" y="0"/>
                </a:lnTo>
                <a:lnTo>
                  <a:pt x="324077" y="149743"/>
                </a:lnTo>
                <a:lnTo>
                  <a:pt x="226711" y="0"/>
                </a:lnTo>
                <a:lnTo>
                  <a:pt x="0" y="0"/>
                </a:lnTo>
                <a:lnTo>
                  <a:pt x="210722" y="324077"/>
                </a:lnTo>
                <a:lnTo>
                  <a:pt x="0" y="648154"/>
                </a:lnTo>
                <a:lnTo>
                  <a:pt x="226711" y="648154"/>
                </a:lnTo>
                <a:lnTo>
                  <a:pt x="324077" y="498411"/>
                </a:lnTo>
                <a:lnTo>
                  <a:pt x="421443" y="648154"/>
                </a:lnTo>
                <a:lnTo>
                  <a:pt x="648154" y="648154"/>
                </a:lnTo>
                <a:lnTo>
                  <a:pt x="437433" y="3240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A714387-9910-C445-BCBE-56DBDB13549E}"/>
              </a:ext>
            </a:extLst>
          </p:cNvPr>
          <p:cNvSpPr/>
          <p:nvPr/>
        </p:nvSpPr>
        <p:spPr>
          <a:xfrm>
            <a:off x="2773680" y="3539963"/>
            <a:ext cx="9418319" cy="1133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C42068F-D8F5-4649-BD99-F063262A45B8}"/>
              </a:ext>
            </a:extLst>
          </p:cNvPr>
          <p:cNvSpPr/>
          <p:nvPr/>
        </p:nvSpPr>
        <p:spPr>
          <a:xfrm>
            <a:off x="2483383" y="3429000"/>
            <a:ext cx="327660" cy="327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B90A806-6BE6-3B4E-B3F1-E02BC93F947C}"/>
              </a:ext>
            </a:extLst>
          </p:cNvPr>
          <p:cNvSpPr/>
          <p:nvPr/>
        </p:nvSpPr>
        <p:spPr>
          <a:xfrm>
            <a:off x="7107989" y="3429000"/>
            <a:ext cx="327660" cy="327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A8DDCA29-1044-8B45-8CBB-595F7194CEF2}"/>
              </a:ext>
            </a:extLst>
          </p:cNvPr>
          <p:cNvSpPr txBox="1">
            <a:spLocks/>
          </p:cNvSpPr>
          <p:nvPr/>
        </p:nvSpPr>
        <p:spPr>
          <a:xfrm>
            <a:off x="2422423" y="0"/>
            <a:ext cx="3429737" cy="199744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 sz="4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Timeline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91C44568-4551-AE4A-A87E-F5F0088C09BB}"/>
              </a:ext>
            </a:extLst>
          </p:cNvPr>
          <p:cNvSpPr txBox="1">
            <a:spLocks/>
          </p:cNvSpPr>
          <p:nvPr/>
        </p:nvSpPr>
        <p:spPr>
          <a:xfrm>
            <a:off x="5866448" y="0"/>
            <a:ext cx="5269075" cy="190129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Sed ut perspiciatis unde omnis iste natus error sit </a:t>
            </a:r>
            <a:br>
              <a:rPr lang="en-US"/>
            </a:br>
            <a:r>
              <a:rPr lang="en-US"/>
              <a:t>voluptatem accusantium doloremque laudantium.</a:t>
            </a:r>
            <a:endParaRPr lang="en-US" dirty="0"/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12BF7874-78C2-3B48-827A-929453A3BC3F}"/>
              </a:ext>
            </a:extLst>
          </p:cNvPr>
          <p:cNvSpPr txBox="1">
            <a:spLocks/>
          </p:cNvSpPr>
          <p:nvPr/>
        </p:nvSpPr>
        <p:spPr>
          <a:xfrm>
            <a:off x="2422423" y="2522802"/>
            <a:ext cx="1021817" cy="71511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01</a:t>
            </a:r>
            <a:endParaRPr lang="en-US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C04B56D0-8F90-A84E-A017-A70210B73CBF}"/>
              </a:ext>
            </a:extLst>
          </p:cNvPr>
          <p:cNvSpPr txBox="1">
            <a:spLocks/>
          </p:cNvSpPr>
          <p:nvPr/>
        </p:nvSpPr>
        <p:spPr>
          <a:xfrm>
            <a:off x="6986069" y="2522802"/>
            <a:ext cx="1021817" cy="71511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02</a:t>
            </a:r>
            <a:endParaRPr lang="en-US" dirty="0"/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37AA8687-1A33-AE4E-A3B2-E4ECC5C4A67A}"/>
              </a:ext>
            </a:extLst>
          </p:cNvPr>
          <p:cNvSpPr txBox="1">
            <a:spLocks/>
          </p:cNvSpPr>
          <p:nvPr/>
        </p:nvSpPr>
        <p:spPr>
          <a:xfrm>
            <a:off x="2422423" y="3918064"/>
            <a:ext cx="4149454" cy="71511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Q1 2022</a:t>
            </a:r>
            <a:endParaRPr lang="en-US" dirty="0"/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329717A9-28AC-B443-80A1-4647A7BB2B60}"/>
              </a:ext>
            </a:extLst>
          </p:cNvPr>
          <p:cNvSpPr txBox="1">
            <a:spLocks/>
          </p:cNvSpPr>
          <p:nvPr/>
        </p:nvSpPr>
        <p:spPr>
          <a:xfrm>
            <a:off x="6986069" y="3918064"/>
            <a:ext cx="4149454" cy="71511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Q2 2022</a:t>
            </a:r>
            <a:endParaRPr lang="en-US" dirty="0"/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2A2505D5-C7DE-494E-8F25-22323597FCD0}"/>
              </a:ext>
            </a:extLst>
          </p:cNvPr>
          <p:cNvSpPr txBox="1">
            <a:spLocks/>
          </p:cNvSpPr>
          <p:nvPr/>
        </p:nvSpPr>
        <p:spPr>
          <a:xfrm>
            <a:off x="2422422" y="4670479"/>
            <a:ext cx="4149453" cy="107186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Sed ut perspiciatis unde omnis iste </a:t>
            </a:r>
            <a:br>
              <a:rPr lang="en-US"/>
            </a:br>
            <a:r>
              <a:rPr lang="en-US"/>
              <a:t>natus error sit.</a:t>
            </a:r>
            <a:endParaRPr lang="en-US" dirty="0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1358A6C3-15AA-9F42-8CE3-7B755C979678}"/>
              </a:ext>
            </a:extLst>
          </p:cNvPr>
          <p:cNvSpPr txBox="1">
            <a:spLocks/>
          </p:cNvSpPr>
          <p:nvPr/>
        </p:nvSpPr>
        <p:spPr>
          <a:xfrm>
            <a:off x="6986070" y="4670479"/>
            <a:ext cx="4149453" cy="107186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Sed ut perspiciatis unde omnis iste </a:t>
            </a:r>
            <a:br>
              <a:rPr lang="en-US"/>
            </a:br>
            <a:r>
              <a:rPr lang="en-US"/>
              <a:t>natus error sit.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79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337522F5-4DB8-2342-B7E5-1A409FFC83AD}"/>
              </a:ext>
            </a:extLst>
          </p:cNvPr>
          <p:cNvSpPr/>
          <p:nvPr/>
        </p:nvSpPr>
        <p:spPr>
          <a:xfrm>
            <a:off x="2422423" y="3497580"/>
            <a:ext cx="327660" cy="3276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7B362D7-2FD0-7F44-84B2-5C93977E5E5C}"/>
              </a:ext>
            </a:extLst>
          </p:cNvPr>
          <p:cNvSpPr/>
          <p:nvPr/>
        </p:nvSpPr>
        <p:spPr>
          <a:xfrm>
            <a:off x="7047029" y="3497580"/>
            <a:ext cx="327660" cy="3276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8830DC4A-DD2A-4240-8196-1554F725C8C6}"/>
              </a:ext>
            </a:extLst>
          </p:cNvPr>
          <p:cNvSpPr/>
          <p:nvPr/>
        </p:nvSpPr>
        <p:spPr>
          <a:xfrm>
            <a:off x="1" y="0"/>
            <a:ext cx="514769" cy="1394460"/>
          </a:xfrm>
          <a:custGeom>
            <a:avLst/>
            <a:gdLst>
              <a:gd name="connsiteX0" fmla="*/ 0 w 715613"/>
              <a:gd name="connsiteY0" fmla="*/ 0 h 1938528"/>
              <a:gd name="connsiteX1" fmla="*/ 715613 w 715613"/>
              <a:gd name="connsiteY1" fmla="*/ 0 h 1938528"/>
              <a:gd name="connsiteX2" fmla="*/ 337103 w 715613"/>
              <a:gd name="connsiteY2" fmla="*/ 1938528 h 1938528"/>
              <a:gd name="connsiteX3" fmla="*/ 0 w 715613"/>
              <a:gd name="connsiteY3" fmla="*/ 1938528 h 1938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5613" h="1938528">
                <a:moveTo>
                  <a:pt x="0" y="0"/>
                </a:moveTo>
                <a:lnTo>
                  <a:pt x="715613" y="0"/>
                </a:lnTo>
                <a:lnTo>
                  <a:pt x="337103" y="1938528"/>
                </a:lnTo>
                <a:lnTo>
                  <a:pt x="0" y="193852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E3F74648-6A7F-FD44-A40B-5748502D9E78}"/>
              </a:ext>
            </a:extLst>
          </p:cNvPr>
          <p:cNvSpPr/>
          <p:nvPr/>
        </p:nvSpPr>
        <p:spPr>
          <a:xfrm>
            <a:off x="11549716" y="4892842"/>
            <a:ext cx="642283" cy="1965158"/>
          </a:xfrm>
          <a:custGeom>
            <a:avLst/>
            <a:gdLst>
              <a:gd name="connsiteX0" fmla="*/ 544703 w 899196"/>
              <a:gd name="connsiteY0" fmla="*/ 0 h 2751221"/>
              <a:gd name="connsiteX1" fmla="*/ 899196 w 899196"/>
              <a:gd name="connsiteY1" fmla="*/ 0 h 2751221"/>
              <a:gd name="connsiteX2" fmla="*/ 899196 w 899196"/>
              <a:gd name="connsiteY2" fmla="*/ 2751221 h 2751221"/>
              <a:gd name="connsiteX3" fmla="*/ 0 w 899196"/>
              <a:gd name="connsiteY3" fmla="*/ 2751221 h 275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196" h="2751221">
                <a:moveTo>
                  <a:pt x="544703" y="0"/>
                </a:moveTo>
                <a:lnTo>
                  <a:pt x="899196" y="0"/>
                </a:lnTo>
                <a:lnTo>
                  <a:pt x="899196" y="2751221"/>
                </a:lnTo>
                <a:lnTo>
                  <a:pt x="0" y="2751221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07997782-940E-1C46-B580-35B8E0531D21}"/>
              </a:ext>
            </a:extLst>
          </p:cNvPr>
          <p:cNvSpPr/>
          <p:nvPr/>
        </p:nvSpPr>
        <p:spPr>
          <a:xfrm>
            <a:off x="614571" y="5875421"/>
            <a:ext cx="521406" cy="521406"/>
          </a:xfrm>
          <a:custGeom>
            <a:avLst/>
            <a:gdLst>
              <a:gd name="connsiteX0" fmla="*/ 161016 w 648154"/>
              <a:gd name="connsiteY0" fmla="*/ 161016 h 648154"/>
              <a:gd name="connsiteX1" fmla="*/ 161016 w 648154"/>
              <a:gd name="connsiteY1" fmla="*/ 487139 h 648154"/>
              <a:gd name="connsiteX2" fmla="*/ 487139 w 648154"/>
              <a:gd name="connsiteY2" fmla="*/ 487139 h 648154"/>
              <a:gd name="connsiteX3" fmla="*/ 487139 w 648154"/>
              <a:gd name="connsiteY3" fmla="*/ 161016 h 648154"/>
              <a:gd name="connsiteX4" fmla="*/ 0 w 648154"/>
              <a:gd name="connsiteY4" fmla="*/ 0 h 648154"/>
              <a:gd name="connsiteX5" fmla="*/ 648154 w 648154"/>
              <a:gd name="connsiteY5" fmla="*/ 0 h 648154"/>
              <a:gd name="connsiteX6" fmla="*/ 648154 w 648154"/>
              <a:gd name="connsiteY6" fmla="*/ 648154 h 648154"/>
              <a:gd name="connsiteX7" fmla="*/ 0 w 648154"/>
              <a:gd name="connsiteY7" fmla="*/ 648154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8154" h="648154">
                <a:moveTo>
                  <a:pt x="161016" y="161016"/>
                </a:moveTo>
                <a:lnTo>
                  <a:pt x="161016" y="487139"/>
                </a:lnTo>
                <a:lnTo>
                  <a:pt x="487139" y="487139"/>
                </a:lnTo>
                <a:lnTo>
                  <a:pt x="487139" y="161016"/>
                </a:lnTo>
                <a:close/>
                <a:moveTo>
                  <a:pt x="0" y="0"/>
                </a:moveTo>
                <a:lnTo>
                  <a:pt x="648154" y="0"/>
                </a:lnTo>
                <a:lnTo>
                  <a:pt x="648154" y="648154"/>
                </a:lnTo>
                <a:lnTo>
                  <a:pt x="0" y="6481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178CAB3B-C619-6348-A07C-EC37EEF0C17B}"/>
              </a:ext>
            </a:extLst>
          </p:cNvPr>
          <p:cNvSpPr/>
          <p:nvPr/>
        </p:nvSpPr>
        <p:spPr>
          <a:xfrm flipH="1">
            <a:off x="1070765" y="686556"/>
            <a:ext cx="586618" cy="521406"/>
          </a:xfrm>
          <a:custGeom>
            <a:avLst/>
            <a:gdLst>
              <a:gd name="connsiteX0" fmla="*/ 648154 w 648154"/>
              <a:gd name="connsiteY0" fmla="*/ 0 h 648154"/>
              <a:gd name="connsiteX1" fmla="*/ 421443 w 648154"/>
              <a:gd name="connsiteY1" fmla="*/ 0 h 648154"/>
              <a:gd name="connsiteX2" fmla="*/ 324077 w 648154"/>
              <a:gd name="connsiteY2" fmla="*/ 149743 h 648154"/>
              <a:gd name="connsiteX3" fmla="*/ 226711 w 648154"/>
              <a:gd name="connsiteY3" fmla="*/ 0 h 648154"/>
              <a:gd name="connsiteX4" fmla="*/ 0 w 648154"/>
              <a:gd name="connsiteY4" fmla="*/ 0 h 648154"/>
              <a:gd name="connsiteX5" fmla="*/ 210722 w 648154"/>
              <a:gd name="connsiteY5" fmla="*/ 324077 h 648154"/>
              <a:gd name="connsiteX6" fmla="*/ 0 w 648154"/>
              <a:gd name="connsiteY6" fmla="*/ 648154 h 648154"/>
              <a:gd name="connsiteX7" fmla="*/ 226711 w 648154"/>
              <a:gd name="connsiteY7" fmla="*/ 648154 h 648154"/>
              <a:gd name="connsiteX8" fmla="*/ 324077 w 648154"/>
              <a:gd name="connsiteY8" fmla="*/ 498411 h 648154"/>
              <a:gd name="connsiteX9" fmla="*/ 421443 w 648154"/>
              <a:gd name="connsiteY9" fmla="*/ 648154 h 648154"/>
              <a:gd name="connsiteX10" fmla="*/ 648154 w 648154"/>
              <a:gd name="connsiteY10" fmla="*/ 648154 h 648154"/>
              <a:gd name="connsiteX11" fmla="*/ 437433 w 648154"/>
              <a:gd name="connsiteY11" fmla="*/ 324077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8154" h="648154">
                <a:moveTo>
                  <a:pt x="648154" y="0"/>
                </a:moveTo>
                <a:lnTo>
                  <a:pt x="421443" y="0"/>
                </a:lnTo>
                <a:lnTo>
                  <a:pt x="324077" y="149743"/>
                </a:lnTo>
                <a:lnTo>
                  <a:pt x="226711" y="0"/>
                </a:lnTo>
                <a:lnTo>
                  <a:pt x="0" y="0"/>
                </a:lnTo>
                <a:lnTo>
                  <a:pt x="210722" y="324077"/>
                </a:lnTo>
                <a:lnTo>
                  <a:pt x="0" y="648154"/>
                </a:lnTo>
                <a:lnTo>
                  <a:pt x="226711" y="648154"/>
                </a:lnTo>
                <a:lnTo>
                  <a:pt x="324077" y="498411"/>
                </a:lnTo>
                <a:lnTo>
                  <a:pt x="421443" y="648154"/>
                </a:lnTo>
                <a:lnTo>
                  <a:pt x="648154" y="648154"/>
                </a:lnTo>
                <a:lnTo>
                  <a:pt x="437433" y="3240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4490FEA-40B4-0743-B613-0FCA3B5ECBF8}"/>
              </a:ext>
            </a:extLst>
          </p:cNvPr>
          <p:cNvSpPr/>
          <p:nvPr/>
        </p:nvSpPr>
        <p:spPr>
          <a:xfrm>
            <a:off x="2483383" y="3429000"/>
            <a:ext cx="327660" cy="327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D9C4C03-54DD-DF47-990D-A0B1806F160A}"/>
              </a:ext>
            </a:extLst>
          </p:cNvPr>
          <p:cNvSpPr/>
          <p:nvPr/>
        </p:nvSpPr>
        <p:spPr>
          <a:xfrm>
            <a:off x="7107989" y="3429000"/>
            <a:ext cx="327660" cy="327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508227-BE46-A449-BABE-7F02327FDA50}"/>
              </a:ext>
            </a:extLst>
          </p:cNvPr>
          <p:cNvSpPr/>
          <p:nvPr/>
        </p:nvSpPr>
        <p:spPr>
          <a:xfrm>
            <a:off x="0" y="3539963"/>
            <a:ext cx="12191999" cy="1133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C0D44675-1C4C-BD4D-BB36-B203AD58F075}"/>
              </a:ext>
            </a:extLst>
          </p:cNvPr>
          <p:cNvSpPr txBox="1">
            <a:spLocks/>
          </p:cNvSpPr>
          <p:nvPr/>
        </p:nvSpPr>
        <p:spPr>
          <a:xfrm>
            <a:off x="2422423" y="0"/>
            <a:ext cx="3429737" cy="199744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 sz="4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Timeline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1FAC658-759E-8A40-9371-3FC07504BF01}"/>
              </a:ext>
            </a:extLst>
          </p:cNvPr>
          <p:cNvSpPr txBox="1">
            <a:spLocks/>
          </p:cNvSpPr>
          <p:nvPr/>
        </p:nvSpPr>
        <p:spPr>
          <a:xfrm>
            <a:off x="5866448" y="0"/>
            <a:ext cx="5269075" cy="190129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Sed ut perspiciatis unde omnis iste natus error sit </a:t>
            </a:r>
            <a:br>
              <a:rPr lang="en-US"/>
            </a:br>
            <a:r>
              <a:rPr lang="en-US"/>
              <a:t>voluptatem accusantium doloremque laudantium.</a:t>
            </a:r>
            <a:endParaRPr lang="en-US" dirty="0"/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7CA0EC51-C2A0-B447-B859-B7E67F66AE76}"/>
              </a:ext>
            </a:extLst>
          </p:cNvPr>
          <p:cNvSpPr txBox="1">
            <a:spLocks/>
          </p:cNvSpPr>
          <p:nvPr/>
        </p:nvSpPr>
        <p:spPr>
          <a:xfrm>
            <a:off x="2422423" y="2522802"/>
            <a:ext cx="1021817" cy="71511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03</a:t>
            </a:r>
            <a:endParaRPr lang="en-US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F452353B-1723-1B47-836A-E8003E29411B}"/>
              </a:ext>
            </a:extLst>
          </p:cNvPr>
          <p:cNvSpPr txBox="1">
            <a:spLocks/>
          </p:cNvSpPr>
          <p:nvPr/>
        </p:nvSpPr>
        <p:spPr>
          <a:xfrm>
            <a:off x="6986069" y="2522802"/>
            <a:ext cx="1021817" cy="71511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04</a:t>
            </a:r>
            <a:endParaRPr lang="en-US" dirty="0"/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49457326-6FF8-9B44-9392-C9C7DEF121C7}"/>
              </a:ext>
            </a:extLst>
          </p:cNvPr>
          <p:cNvSpPr txBox="1">
            <a:spLocks/>
          </p:cNvSpPr>
          <p:nvPr/>
        </p:nvSpPr>
        <p:spPr>
          <a:xfrm>
            <a:off x="2422423" y="3918064"/>
            <a:ext cx="4149454" cy="71511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Q1 2022</a:t>
            </a:r>
            <a:endParaRPr lang="en-US" dirty="0"/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81552F92-DF60-1447-A3BC-3DF1E6181E19}"/>
              </a:ext>
            </a:extLst>
          </p:cNvPr>
          <p:cNvSpPr txBox="1">
            <a:spLocks/>
          </p:cNvSpPr>
          <p:nvPr/>
        </p:nvSpPr>
        <p:spPr>
          <a:xfrm>
            <a:off x="6986069" y="3918064"/>
            <a:ext cx="4149454" cy="71511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Q2 2022</a:t>
            </a:r>
            <a:endParaRPr lang="en-US" dirty="0"/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96978864-DF52-2446-9E2B-E7B89697E93D}"/>
              </a:ext>
            </a:extLst>
          </p:cNvPr>
          <p:cNvSpPr txBox="1">
            <a:spLocks/>
          </p:cNvSpPr>
          <p:nvPr/>
        </p:nvSpPr>
        <p:spPr>
          <a:xfrm>
            <a:off x="2422422" y="4670479"/>
            <a:ext cx="4149453" cy="107186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Sed ut perspiciatis unde omnis iste </a:t>
            </a:r>
            <a:br>
              <a:rPr lang="en-US"/>
            </a:br>
            <a:r>
              <a:rPr lang="en-US"/>
              <a:t>natus error sit.</a:t>
            </a:r>
            <a:endParaRPr lang="en-US" dirty="0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E890EC9-7159-AF40-B3E3-E6BF1E7FF73A}"/>
              </a:ext>
            </a:extLst>
          </p:cNvPr>
          <p:cNvSpPr txBox="1">
            <a:spLocks/>
          </p:cNvSpPr>
          <p:nvPr/>
        </p:nvSpPr>
        <p:spPr>
          <a:xfrm>
            <a:off x="6986070" y="4670479"/>
            <a:ext cx="4149453" cy="107186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Sed ut perspiciatis unde omnis iste </a:t>
            </a:r>
            <a:br>
              <a:rPr lang="en-US"/>
            </a:br>
            <a:r>
              <a:rPr lang="en-US"/>
              <a:t>natus error sit.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8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45CCEE21-2EDB-2243-8238-BB0D18CB7AEB}"/>
              </a:ext>
            </a:extLst>
          </p:cNvPr>
          <p:cNvSpPr txBox="1">
            <a:spLocks/>
          </p:cNvSpPr>
          <p:nvPr/>
        </p:nvSpPr>
        <p:spPr>
          <a:xfrm>
            <a:off x="7220219" y="1000861"/>
            <a:ext cx="3793516" cy="1828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 sz="4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Welcome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5B0AC386-BE27-794E-8513-E7B805542267}"/>
              </a:ext>
            </a:extLst>
          </p:cNvPr>
          <p:cNvSpPr txBox="1">
            <a:spLocks/>
          </p:cNvSpPr>
          <p:nvPr/>
        </p:nvSpPr>
        <p:spPr>
          <a:xfrm>
            <a:off x="7220219" y="2993299"/>
            <a:ext cx="3793516" cy="27800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Sed ut perspiciatis unde omnis iste natus error sit voluptatem accusantium doloremque laudantium, totam rem aperiam, eaque ipsa quae ab illo inventore veritatis et quasi architect.</a:t>
            </a:r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8F7ED923-D8EE-A24F-8518-B7F3E210BF5B}"/>
              </a:ext>
            </a:extLst>
          </p:cNvPr>
          <p:cNvSpPr/>
          <p:nvPr/>
        </p:nvSpPr>
        <p:spPr>
          <a:xfrm>
            <a:off x="3909439" y="0"/>
            <a:ext cx="1435016" cy="3188208"/>
          </a:xfrm>
          <a:custGeom>
            <a:avLst/>
            <a:gdLst>
              <a:gd name="connsiteX0" fmla="*/ 622519 w 1435016"/>
              <a:gd name="connsiteY0" fmla="*/ 0 h 3188208"/>
              <a:gd name="connsiteX1" fmla="*/ 1435016 w 1435016"/>
              <a:gd name="connsiteY1" fmla="*/ 0 h 3188208"/>
              <a:gd name="connsiteX2" fmla="*/ 812497 w 1435016"/>
              <a:gd name="connsiteY2" fmla="*/ 3188208 h 3188208"/>
              <a:gd name="connsiteX3" fmla="*/ 0 w 1435016"/>
              <a:gd name="connsiteY3" fmla="*/ 3188208 h 318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016" h="3188208">
                <a:moveTo>
                  <a:pt x="622519" y="0"/>
                </a:moveTo>
                <a:lnTo>
                  <a:pt x="1435016" y="0"/>
                </a:lnTo>
                <a:lnTo>
                  <a:pt x="812497" y="3188208"/>
                </a:lnTo>
                <a:lnTo>
                  <a:pt x="0" y="3188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124B3180-4CF7-7A46-866A-E5C32E2F34EF}"/>
              </a:ext>
            </a:extLst>
          </p:cNvPr>
          <p:cNvSpPr/>
          <p:nvPr/>
        </p:nvSpPr>
        <p:spPr>
          <a:xfrm>
            <a:off x="4482071" y="2993299"/>
            <a:ext cx="1567106" cy="3864701"/>
          </a:xfrm>
          <a:prstGeom prst="parallelogram">
            <a:avLst>
              <a:gd name="adj" fmla="val 4815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C3A2AA37-C457-EA48-BE5B-DE61CE684A46}"/>
              </a:ext>
            </a:extLst>
          </p:cNvPr>
          <p:cNvSpPr/>
          <p:nvPr/>
        </p:nvSpPr>
        <p:spPr>
          <a:xfrm flipH="1">
            <a:off x="6436206" y="5773307"/>
            <a:ext cx="586618" cy="521406"/>
          </a:xfrm>
          <a:custGeom>
            <a:avLst/>
            <a:gdLst>
              <a:gd name="connsiteX0" fmla="*/ 648154 w 648154"/>
              <a:gd name="connsiteY0" fmla="*/ 0 h 648154"/>
              <a:gd name="connsiteX1" fmla="*/ 421443 w 648154"/>
              <a:gd name="connsiteY1" fmla="*/ 0 h 648154"/>
              <a:gd name="connsiteX2" fmla="*/ 324077 w 648154"/>
              <a:gd name="connsiteY2" fmla="*/ 149743 h 648154"/>
              <a:gd name="connsiteX3" fmla="*/ 226711 w 648154"/>
              <a:gd name="connsiteY3" fmla="*/ 0 h 648154"/>
              <a:gd name="connsiteX4" fmla="*/ 0 w 648154"/>
              <a:gd name="connsiteY4" fmla="*/ 0 h 648154"/>
              <a:gd name="connsiteX5" fmla="*/ 210722 w 648154"/>
              <a:gd name="connsiteY5" fmla="*/ 324077 h 648154"/>
              <a:gd name="connsiteX6" fmla="*/ 0 w 648154"/>
              <a:gd name="connsiteY6" fmla="*/ 648154 h 648154"/>
              <a:gd name="connsiteX7" fmla="*/ 226711 w 648154"/>
              <a:gd name="connsiteY7" fmla="*/ 648154 h 648154"/>
              <a:gd name="connsiteX8" fmla="*/ 324077 w 648154"/>
              <a:gd name="connsiteY8" fmla="*/ 498411 h 648154"/>
              <a:gd name="connsiteX9" fmla="*/ 421443 w 648154"/>
              <a:gd name="connsiteY9" fmla="*/ 648154 h 648154"/>
              <a:gd name="connsiteX10" fmla="*/ 648154 w 648154"/>
              <a:gd name="connsiteY10" fmla="*/ 648154 h 648154"/>
              <a:gd name="connsiteX11" fmla="*/ 437433 w 648154"/>
              <a:gd name="connsiteY11" fmla="*/ 324077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8154" h="648154">
                <a:moveTo>
                  <a:pt x="648154" y="0"/>
                </a:moveTo>
                <a:lnTo>
                  <a:pt x="421443" y="0"/>
                </a:lnTo>
                <a:lnTo>
                  <a:pt x="324077" y="149743"/>
                </a:lnTo>
                <a:lnTo>
                  <a:pt x="226711" y="0"/>
                </a:lnTo>
                <a:lnTo>
                  <a:pt x="0" y="0"/>
                </a:lnTo>
                <a:lnTo>
                  <a:pt x="210722" y="324077"/>
                </a:lnTo>
                <a:lnTo>
                  <a:pt x="0" y="648154"/>
                </a:lnTo>
                <a:lnTo>
                  <a:pt x="226711" y="648154"/>
                </a:lnTo>
                <a:lnTo>
                  <a:pt x="324077" y="498411"/>
                </a:lnTo>
                <a:lnTo>
                  <a:pt x="421443" y="648154"/>
                </a:lnTo>
                <a:lnTo>
                  <a:pt x="648154" y="648154"/>
                </a:lnTo>
                <a:lnTo>
                  <a:pt x="437433" y="3240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13E5C722-327F-CA4F-9D42-2A56904A41A1}"/>
              </a:ext>
            </a:extLst>
          </p:cNvPr>
          <p:cNvSpPr/>
          <p:nvPr/>
        </p:nvSpPr>
        <p:spPr>
          <a:xfrm>
            <a:off x="5579560" y="1602013"/>
            <a:ext cx="521406" cy="521406"/>
          </a:xfrm>
          <a:custGeom>
            <a:avLst/>
            <a:gdLst>
              <a:gd name="connsiteX0" fmla="*/ 161016 w 648154"/>
              <a:gd name="connsiteY0" fmla="*/ 161016 h 648154"/>
              <a:gd name="connsiteX1" fmla="*/ 161016 w 648154"/>
              <a:gd name="connsiteY1" fmla="*/ 487139 h 648154"/>
              <a:gd name="connsiteX2" fmla="*/ 487139 w 648154"/>
              <a:gd name="connsiteY2" fmla="*/ 487139 h 648154"/>
              <a:gd name="connsiteX3" fmla="*/ 487139 w 648154"/>
              <a:gd name="connsiteY3" fmla="*/ 161016 h 648154"/>
              <a:gd name="connsiteX4" fmla="*/ 0 w 648154"/>
              <a:gd name="connsiteY4" fmla="*/ 0 h 648154"/>
              <a:gd name="connsiteX5" fmla="*/ 648154 w 648154"/>
              <a:gd name="connsiteY5" fmla="*/ 0 h 648154"/>
              <a:gd name="connsiteX6" fmla="*/ 648154 w 648154"/>
              <a:gd name="connsiteY6" fmla="*/ 648154 h 648154"/>
              <a:gd name="connsiteX7" fmla="*/ 0 w 648154"/>
              <a:gd name="connsiteY7" fmla="*/ 648154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8154" h="648154">
                <a:moveTo>
                  <a:pt x="161016" y="161016"/>
                </a:moveTo>
                <a:lnTo>
                  <a:pt x="161016" y="487139"/>
                </a:lnTo>
                <a:lnTo>
                  <a:pt x="487139" y="487139"/>
                </a:lnTo>
                <a:lnTo>
                  <a:pt x="487139" y="161016"/>
                </a:lnTo>
                <a:close/>
                <a:moveTo>
                  <a:pt x="0" y="0"/>
                </a:moveTo>
                <a:lnTo>
                  <a:pt x="648154" y="0"/>
                </a:lnTo>
                <a:lnTo>
                  <a:pt x="648154" y="648154"/>
                </a:lnTo>
                <a:lnTo>
                  <a:pt x="0" y="6481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B4AAC2AC-6E2C-844A-837E-3D2018330A72}"/>
              </a:ext>
            </a:extLst>
          </p:cNvPr>
          <p:cNvSpPr/>
          <p:nvPr/>
        </p:nvSpPr>
        <p:spPr>
          <a:xfrm>
            <a:off x="11694073" y="4307882"/>
            <a:ext cx="497928" cy="2550119"/>
          </a:xfrm>
          <a:custGeom>
            <a:avLst/>
            <a:gdLst>
              <a:gd name="connsiteX0" fmla="*/ 497928 w 497928"/>
              <a:gd name="connsiteY0" fmla="*/ 0 h 2550119"/>
              <a:gd name="connsiteX1" fmla="*/ 497928 w 497928"/>
              <a:gd name="connsiteY1" fmla="*/ 2550119 h 2550119"/>
              <a:gd name="connsiteX2" fmla="*/ 0 w 497928"/>
              <a:gd name="connsiteY2" fmla="*/ 2550119 h 255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928" h="2550119">
                <a:moveTo>
                  <a:pt x="497928" y="0"/>
                </a:moveTo>
                <a:lnTo>
                  <a:pt x="497928" y="2550119"/>
                </a:lnTo>
                <a:lnTo>
                  <a:pt x="0" y="2550119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7D7F8A9-7F6E-504A-82B8-1CD35187FF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885655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19B3C3C-1052-F54C-8B44-741C05EEB481}"/>
              </a:ext>
            </a:extLst>
          </p:cNvPr>
          <p:cNvSpPr/>
          <p:nvPr/>
        </p:nvSpPr>
        <p:spPr>
          <a:xfrm>
            <a:off x="2422423" y="3497580"/>
            <a:ext cx="327660" cy="3276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BADA5EF-9C2D-344F-A672-D33D129B0EF2}"/>
              </a:ext>
            </a:extLst>
          </p:cNvPr>
          <p:cNvSpPr/>
          <p:nvPr/>
        </p:nvSpPr>
        <p:spPr>
          <a:xfrm>
            <a:off x="7047029" y="3497580"/>
            <a:ext cx="327660" cy="3276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16542348-05EC-D942-9E63-C49C8461080D}"/>
              </a:ext>
            </a:extLst>
          </p:cNvPr>
          <p:cNvSpPr/>
          <p:nvPr/>
        </p:nvSpPr>
        <p:spPr>
          <a:xfrm>
            <a:off x="1" y="0"/>
            <a:ext cx="514769" cy="1394460"/>
          </a:xfrm>
          <a:custGeom>
            <a:avLst/>
            <a:gdLst>
              <a:gd name="connsiteX0" fmla="*/ 0 w 715613"/>
              <a:gd name="connsiteY0" fmla="*/ 0 h 1938528"/>
              <a:gd name="connsiteX1" fmla="*/ 715613 w 715613"/>
              <a:gd name="connsiteY1" fmla="*/ 0 h 1938528"/>
              <a:gd name="connsiteX2" fmla="*/ 337103 w 715613"/>
              <a:gd name="connsiteY2" fmla="*/ 1938528 h 1938528"/>
              <a:gd name="connsiteX3" fmla="*/ 0 w 715613"/>
              <a:gd name="connsiteY3" fmla="*/ 1938528 h 1938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5613" h="1938528">
                <a:moveTo>
                  <a:pt x="0" y="0"/>
                </a:moveTo>
                <a:lnTo>
                  <a:pt x="715613" y="0"/>
                </a:lnTo>
                <a:lnTo>
                  <a:pt x="337103" y="1938528"/>
                </a:lnTo>
                <a:lnTo>
                  <a:pt x="0" y="193852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1DEFEA24-8937-C14F-9551-919119C6C838}"/>
              </a:ext>
            </a:extLst>
          </p:cNvPr>
          <p:cNvSpPr/>
          <p:nvPr/>
        </p:nvSpPr>
        <p:spPr>
          <a:xfrm>
            <a:off x="11549716" y="4892842"/>
            <a:ext cx="642283" cy="1965158"/>
          </a:xfrm>
          <a:custGeom>
            <a:avLst/>
            <a:gdLst>
              <a:gd name="connsiteX0" fmla="*/ 544703 w 899196"/>
              <a:gd name="connsiteY0" fmla="*/ 0 h 2751221"/>
              <a:gd name="connsiteX1" fmla="*/ 899196 w 899196"/>
              <a:gd name="connsiteY1" fmla="*/ 0 h 2751221"/>
              <a:gd name="connsiteX2" fmla="*/ 899196 w 899196"/>
              <a:gd name="connsiteY2" fmla="*/ 2751221 h 2751221"/>
              <a:gd name="connsiteX3" fmla="*/ 0 w 899196"/>
              <a:gd name="connsiteY3" fmla="*/ 2751221 h 275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196" h="2751221">
                <a:moveTo>
                  <a:pt x="544703" y="0"/>
                </a:moveTo>
                <a:lnTo>
                  <a:pt x="899196" y="0"/>
                </a:lnTo>
                <a:lnTo>
                  <a:pt x="899196" y="2751221"/>
                </a:lnTo>
                <a:lnTo>
                  <a:pt x="0" y="2751221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863D796F-E55D-6A4E-AED8-F6B0B6707D4C}"/>
              </a:ext>
            </a:extLst>
          </p:cNvPr>
          <p:cNvSpPr/>
          <p:nvPr/>
        </p:nvSpPr>
        <p:spPr>
          <a:xfrm>
            <a:off x="614571" y="5875421"/>
            <a:ext cx="521406" cy="521406"/>
          </a:xfrm>
          <a:custGeom>
            <a:avLst/>
            <a:gdLst>
              <a:gd name="connsiteX0" fmla="*/ 161016 w 648154"/>
              <a:gd name="connsiteY0" fmla="*/ 161016 h 648154"/>
              <a:gd name="connsiteX1" fmla="*/ 161016 w 648154"/>
              <a:gd name="connsiteY1" fmla="*/ 487139 h 648154"/>
              <a:gd name="connsiteX2" fmla="*/ 487139 w 648154"/>
              <a:gd name="connsiteY2" fmla="*/ 487139 h 648154"/>
              <a:gd name="connsiteX3" fmla="*/ 487139 w 648154"/>
              <a:gd name="connsiteY3" fmla="*/ 161016 h 648154"/>
              <a:gd name="connsiteX4" fmla="*/ 0 w 648154"/>
              <a:gd name="connsiteY4" fmla="*/ 0 h 648154"/>
              <a:gd name="connsiteX5" fmla="*/ 648154 w 648154"/>
              <a:gd name="connsiteY5" fmla="*/ 0 h 648154"/>
              <a:gd name="connsiteX6" fmla="*/ 648154 w 648154"/>
              <a:gd name="connsiteY6" fmla="*/ 648154 h 648154"/>
              <a:gd name="connsiteX7" fmla="*/ 0 w 648154"/>
              <a:gd name="connsiteY7" fmla="*/ 648154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8154" h="648154">
                <a:moveTo>
                  <a:pt x="161016" y="161016"/>
                </a:moveTo>
                <a:lnTo>
                  <a:pt x="161016" y="487139"/>
                </a:lnTo>
                <a:lnTo>
                  <a:pt x="487139" y="487139"/>
                </a:lnTo>
                <a:lnTo>
                  <a:pt x="487139" y="161016"/>
                </a:lnTo>
                <a:close/>
                <a:moveTo>
                  <a:pt x="0" y="0"/>
                </a:moveTo>
                <a:lnTo>
                  <a:pt x="648154" y="0"/>
                </a:lnTo>
                <a:lnTo>
                  <a:pt x="648154" y="648154"/>
                </a:lnTo>
                <a:lnTo>
                  <a:pt x="0" y="6481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64F42788-6B8B-2744-A4CE-669B30AA4638}"/>
              </a:ext>
            </a:extLst>
          </p:cNvPr>
          <p:cNvSpPr/>
          <p:nvPr/>
        </p:nvSpPr>
        <p:spPr>
          <a:xfrm flipH="1">
            <a:off x="1070765" y="686556"/>
            <a:ext cx="586618" cy="521406"/>
          </a:xfrm>
          <a:custGeom>
            <a:avLst/>
            <a:gdLst>
              <a:gd name="connsiteX0" fmla="*/ 648154 w 648154"/>
              <a:gd name="connsiteY0" fmla="*/ 0 h 648154"/>
              <a:gd name="connsiteX1" fmla="*/ 421443 w 648154"/>
              <a:gd name="connsiteY1" fmla="*/ 0 h 648154"/>
              <a:gd name="connsiteX2" fmla="*/ 324077 w 648154"/>
              <a:gd name="connsiteY2" fmla="*/ 149743 h 648154"/>
              <a:gd name="connsiteX3" fmla="*/ 226711 w 648154"/>
              <a:gd name="connsiteY3" fmla="*/ 0 h 648154"/>
              <a:gd name="connsiteX4" fmla="*/ 0 w 648154"/>
              <a:gd name="connsiteY4" fmla="*/ 0 h 648154"/>
              <a:gd name="connsiteX5" fmla="*/ 210722 w 648154"/>
              <a:gd name="connsiteY5" fmla="*/ 324077 h 648154"/>
              <a:gd name="connsiteX6" fmla="*/ 0 w 648154"/>
              <a:gd name="connsiteY6" fmla="*/ 648154 h 648154"/>
              <a:gd name="connsiteX7" fmla="*/ 226711 w 648154"/>
              <a:gd name="connsiteY7" fmla="*/ 648154 h 648154"/>
              <a:gd name="connsiteX8" fmla="*/ 324077 w 648154"/>
              <a:gd name="connsiteY8" fmla="*/ 498411 h 648154"/>
              <a:gd name="connsiteX9" fmla="*/ 421443 w 648154"/>
              <a:gd name="connsiteY9" fmla="*/ 648154 h 648154"/>
              <a:gd name="connsiteX10" fmla="*/ 648154 w 648154"/>
              <a:gd name="connsiteY10" fmla="*/ 648154 h 648154"/>
              <a:gd name="connsiteX11" fmla="*/ 437433 w 648154"/>
              <a:gd name="connsiteY11" fmla="*/ 324077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8154" h="648154">
                <a:moveTo>
                  <a:pt x="648154" y="0"/>
                </a:moveTo>
                <a:lnTo>
                  <a:pt x="421443" y="0"/>
                </a:lnTo>
                <a:lnTo>
                  <a:pt x="324077" y="149743"/>
                </a:lnTo>
                <a:lnTo>
                  <a:pt x="226711" y="0"/>
                </a:lnTo>
                <a:lnTo>
                  <a:pt x="0" y="0"/>
                </a:lnTo>
                <a:lnTo>
                  <a:pt x="210722" y="324077"/>
                </a:lnTo>
                <a:lnTo>
                  <a:pt x="0" y="648154"/>
                </a:lnTo>
                <a:lnTo>
                  <a:pt x="226711" y="648154"/>
                </a:lnTo>
                <a:lnTo>
                  <a:pt x="324077" y="498411"/>
                </a:lnTo>
                <a:lnTo>
                  <a:pt x="421443" y="648154"/>
                </a:lnTo>
                <a:lnTo>
                  <a:pt x="648154" y="648154"/>
                </a:lnTo>
                <a:lnTo>
                  <a:pt x="437433" y="3240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F1BF43B-D785-9742-9C34-830783B36DDC}"/>
              </a:ext>
            </a:extLst>
          </p:cNvPr>
          <p:cNvSpPr/>
          <p:nvPr/>
        </p:nvSpPr>
        <p:spPr>
          <a:xfrm>
            <a:off x="2483383" y="3429000"/>
            <a:ext cx="327660" cy="327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1AFC501-E8A2-1E4A-8ACB-232B157397CB}"/>
              </a:ext>
            </a:extLst>
          </p:cNvPr>
          <p:cNvSpPr/>
          <p:nvPr/>
        </p:nvSpPr>
        <p:spPr>
          <a:xfrm>
            <a:off x="7107989" y="3429000"/>
            <a:ext cx="327660" cy="327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E2CE8CA-B684-634F-8343-39E15904B278}"/>
              </a:ext>
            </a:extLst>
          </p:cNvPr>
          <p:cNvSpPr/>
          <p:nvPr/>
        </p:nvSpPr>
        <p:spPr>
          <a:xfrm>
            <a:off x="1" y="3539963"/>
            <a:ext cx="7261860" cy="1133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C1AF692E-AE7C-484D-8C4E-BD9AC96DEB66}"/>
              </a:ext>
            </a:extLst>
          </p:cNvPr>
          <p:cNvSpPr txBox="1">
            <a:spLocks/>
          </p:cNvSpPr>
          <p:nvPr/>
        </p:nvSpPr>
        <p:spPr>
          <a:xfrm>
            <a:off x="2422423" y="0"/>
            <a:ext cx="3429737" cy="199744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 sz="4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Timeline</a:t>
            </a:r>
            <a:endParaRPr lang="en-US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6D429EFE-CB3C-2E42-90A0-03040A67C36B}"/>
              </a:ext>
            </a:extLst>
          </p:cNvPr>
          <p:cNvSpPr txBox="1">
            <a:spLocks/>
          </p:cNvSpPr>
          <p:nvPr/>
        </p:nvSpPr>
        <p:spPr>
          <a:xfrm>
            <a:off x="5866448" y="0"/>
            <a:ext cx="5269075" cy="190129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Sed ut perspiciatis unde omnis iste natus error sit </a:t>
            </a:r>
            <a:br>
              <a:rPr lang="en-US"/>
            </a:br>
            <a:r>
              <a:rPr lang="en-US"/>
              <a:t>voluptatem accusantium doloremque laudantium.</a:t>
            </a:r>
            <a:endParaRPr lang="en-US" dirty="0"/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4DE7BD7C-D308-1A40-8744-38F9044DE9A2}"/>
              </a:ext>
            </a:extLst>
          </p:cNvPr>
          <p:cNvSpPr txBox="1">
            <a:spLocks/>
          </p:cNvSpPr>
          <p:nvPr/>
        </p:nvSpPr>
        <p:spPr>
          <a:xfrm>
            <a:off x="2422423" y="2522802"/>
            <a:ext cx="1021817" cy="71511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05</a:t>
            </a:r>
            <a:endParaRPr lang="en-US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6246EFAD-2A17-7545-8291-F3A010E7E592}"/>
              </a:ext>
            </a:extLst>
          </p:cNvPr>
          <p:cNvSpPr txBox="1">
            <a:spLocks/>
          </p:cNvSpPr>
          <p:nvPr/>
        </p:nvSpPr>
        <p:spPr>
          <a:xfrm>
            <a:off x="6986069" y="2522802"/>
            <a:ext cx="1021817" cy="71511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06</a:t>
            </a:r>
            <a:endParaRPr lang="en-US" dirty="0"/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68AB426F-9AE3-BC47-94D4-5B1E5A9C9320}"/>
              </a:ext>
            </a:extLst>
          </p:cNvPr>
          <p:cNvSpPr txBox="1">
            <a:spLocks/>
          </p:cNvSpPr>
          <p:nvPr/>
        </p:nvSpPr>
        <p:spPr>
          <a:xfrm>
            <a:off x="2422423" y="3918064"/>
            <a:ext cx="4149454" cy="71511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Q1 2022</a:t>
            </a:r>
            <a:endParaRPr lang="en-US" dirty="0"/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91BB1A87-8FA7-7F4F-8B15-27EE6BBFA5F2}"/>
              </a:ext>
            </a:extLst>
          </p:cNvPr>
          <p:cNvSpPr txBox="1">
            <a:spLocks/>
          </p:cNvSpPr>
          <p:nvPr/>
        </p:nvSpPr>
        <p:spPr>
          <a:xfrm>
            <a:off x="6986069" y="3918064"/>
            <a:ext cx="4149454" cy="71511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Q2 2022</a:t>
            </a:r>
            <a:endParaRPr lang="en-US" dirty="0"/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95E86727-85B2-454C-ABE4-89061AA07C3B}"/>
              </a:ext>
            </a:extLst>
          </p:cNvPr>
          <p:cNvSpPr txBox="1">
            <a:spLocks/>
          </p:cNvSpPr>
          <p:nvPr/>
        </p:nvSpPr>
        <p:spPr>
          <a:xfrm>
            <a:off x="2422422" y="4670479"/>
            <a:ext cx="4149453" cy="107186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Sed ut perspiciatis unde omnis iste </a:t>
            </a:r>
            <a:br>
              <a:rPr lang="en-US"/>
            </a:br>
            <a:r>
              <a:rPr lang="en-US"/>
              <a:t>natus error sit.</a:t>
            </a:r>
            <a:endParaRPr lang="en-US" dirty="0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2701C37-8D63-A24F-956E-6E26C27550AA}"/>
              </a:ext>
            </a:extLst>
          </p:cNvPr>
          <p:cNvSpPr txBox="1">
            <a:spLocks/>
          </p:cNvSpPr>
          <p:nvPr/>
        </p:nvSpPr>
        <p:spPr>
          <a:xfrm>
            <a:off x="6986070" y="4670479"/>
            <a:ext cx="4149453" cy="107186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Sed ut perspiciatis unde omnis iste </a:t>
            </a:r>
            <a:br>
              <a:rPr lang="en-US"/>
            </a:br>
            <a:r>
              <a:rPr lang="en-US"/>
              <a:t>natus error sit.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44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rallelogram 13">
            <a:extLst>
              <a:ext uri="{FF2B5EF4-FFF2-40B4-BE49-F238E27FC236}">
                <a16:creationId xmlns:a16="http://schemas.microsoft.com/office/drawing/2014/main" id="{428D9F43-2768-5648-BC3E-2B9BCA69B992}"/>
              </a:ext>
            </a:extLst>
          </p:cNvPr>
          <p:cNvSpPr/>
          <p:nvPr/>
        </p:nvSpPr>
        <p:spPr>
          <a:xfrm>
            <a:off x="3459496" y="671514"/>
            <a:ext cx="3041898" cy="3600449"/>
          </a:xfrm>
          <a:prstGeom prst="parallelogram">
            <a:avLst>
              <a:gd name="adj" fmla="val 2343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4B8894E2-D11A-0A40-AB6E-10315B13E744}"/>
              </a:ext>
            </a:extLst>
          </p:cNvPr>
          <p:cNvSpPr/>
          <p:nvPr/>
        </p:nvSpPr>
        <p:spPr>
          <a:xfrm>
            <a:off x="1420286" y="4529139"/>
            <a:ext cx="1967576" cy="2328861"/>
          </a:xfrm>
          <a:prstGeom prst="parallelogram">
            <a:avLst>
              <a:gd name="adj" fmla="val 2343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F8C952B6-89E5-8642-A346-4D3CCA885A15}"/>
              </a:ext>
            </a:extLst>
          </p:cNvPr>
          <p:cNvSpPr/>
          <p:nvPr/>
        </p:nvSpPr>
        <p:spPr>
          <a:xfrm flipH="1">
            <a:off x="7199436" y="442912"/>
            <a:ext cx="586618" cy="521406"/>
          </a:xfrm>
          <a:custGeom>
            <a:avLst/>
            <a:gdLst>
              <a:gd name="connsiteX0" fmla="*/ 648154 w 648154"/>
              <a:gd name="connsiteY0" fmla="*/ 0 h 648154"/>
              <a:gd name="connsiteX1" fmla="*/ 421443 w 648154"/>
              <a:gd name="connsiteY1" fmla="*/ 0 h 648154"/>
              <a:gd name="connsiteX2" fmla="*/ 324077 w 648154"/>
              <a:gd name="connsiteY2" fmla="*/ 149743 h 648154"/>
              <a:gd name="connsiteX3" fmla="*/ 226711 w 648154"/>
              <a:gd name="connsiteY3" fmla="*/ 0 h 648154"/>
              <a:gd name="connsiteX4" fmla="*/ 0 w 648154"/>
              <a:gd name="connsiteY4" fmla="*/ 0 h 648154"/>
              <a:gd name="connsiteX5" fmla="*/ 210722 w 648154"/>
              <a:gd name="connsiteY5" fmla="*/ 324077 h 648154"/>
              <a:gd name="connsiteX6" fmla="*/ 0 w 648154"/>
              <a:gd name="connsiteY6" fmla="*/ 648154 h 648154"/>
              <a:gd name="connsiteX7" fmla="*/ 226711 w 648154"/>
              <a:gd name="connsiteY7" fmla="*/ 648154 h 648154"/>
              <a:gd name="connsiteX8" fmla="*/ 324077 w 648154"/>
              <a:gd name="connsiteY8" fmla="*/ 498411 h 648154"/>
              <a:gd name="connsiteX9" fmla="*/ 421443 w 648154"/>
              <a:gd name="connsiteY9" fmla="*/ 648154 h 648154"/>
              <a:gd name="connsiteX10" fmla="*/ 648154 w 648154"/>
              <a:gd name="connsiteY10" fmla="*/ 648154 h 648154"/>
              <a:gd name="connsiteX11" fmla="*/ 437433 w 648154"/>
              <a:gd name="connsiteY11" fmla="*/ 324077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8154" h="648154">
                <a:moveTo>
                  <a:pt x="648154" y="0"/>
                </a:moveTo>
                <a:lnTo>
                  <a:pt x="421443" y="0"/>
                </a:lnTo>
                <a:lnTo>
                  <a:pt x="324077" y="149743"/>
                </a:lnTo>
                <a:lnTo>
                  <a:pt x="226711" y="0"/>
                </a:lnTo>
                <a:lnTo>
                  <a:pt x="0" y="0"/>
                </a:lnTo>
                <a:lnTo>
                  <a:pt x="210722" y="324077"/>
                </a:lnTo>
                <a:lnTo>
                  <a:pt x="0" y="648154"/>
                </a:lnTo>
                <a:lnTo>
                  <a:pt x="226711" y="648154"/>
                </a:lnTo>
                <a:lnTo>
                  <a:pt x="324077" y="498411"/>
                </a:lnTo>
                <a:lnTo>
                  <a:pt x="421443" y="648154"/>
                </a:lnTo>
                <a:lnTo>
                  <a:pt x="648154" y="648154"/>
                </a:lnTo>
                <a:lnTo>
                  <a:pt x="437433" y="3240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864872DF-7692-EB4F-AD85-508315655B81}"/>
              </a:ext>
            </a:extLst>
          </p:cNvPr>
          <p:cNvSpPr/>
          <p:nvPr/>
        </p:nvSpPr>
        <p:spPr>
          <a:xfrm>
            <a:off x="6898239" y="1885950"/>
            <a:ext cx="521406" cy="521406"/>
          </a:xfrm>
          <a:custGeom>
            <a:avLst/>
            <a:gdLst>
              <a:gd name="connsiteX0" fmla="*/ 161016 w 648154"/>
              <a:gd name="connsiteY0" fmla="*/ 161016 h 648154"/>
              <a:gd name="connsiteX1" fmla="*/ 161016 w 648154"/>
              <a:gd name="connsiteY1" fmla="*/ 487139 h 648154"/>
              <a:gd name="connsiteX2" fmla="*/ 487139 w 648154"/>
              <a:gd name="connsiteY2" fmla="*/ 487139 h 648154"/>
              <a:gd name="connsiteX3" fmla="*/ 487139 w 648154"/>
              <a:gd name="connsiteY3" fmla="*/ 161016 h 648154"/>
              <a:gd name="connsiteX4" fmla="*/ 0 w 648154"/>
              <a:gd name="connsiteY4" fmla="*/ 0 h 648154"/>
              <a:gd name="connsiteX5" fmla="*/ 648154 w 648154"/>
              <a:gd name="connsiteY5" fmla="*/ 0 h 648154"/>
              <a:gd name="connsiteX6" fmla="*/ 648154 w 648154"/>
              <a:gd name="connsiteY6" fmla="*/ 648154 h 648154"/>
              <a:gd name="connsiteX7" fmla="*/ 0 w 648154"/>
              <a:gd name="connsiteY7" fmla="*/ 648154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8154" h="648154">
                <a:moveTo>
                  <a:pt x="161016" y="161016"/>
                </a:moveTo>
                <a:lnTo>
                  <a:pt x="161016" y="487139"/>
                </a:lnTo>
                <a:lnTo>
                  <a:pt x="487139" y="487139"/>
                </a:lnTo>
                <a:lnTo>
                  <a:pt x="487139" y="161016"/>
                </a:lnTo>
                <a:close/>
                <a:moveTo>
                  <a:pt x="0" y="0"/>
                </a:moveTo>
                <a:lnTo>
                  <a:pt x="648154" y="0"/>
                </a:lnTo>
                <a:lnTo>
                  <a:pt x="648154" y="648154"/>
                </a:lnTo>
                <a:lnTo>
                  <a:pt x="0" y="6481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3301D07C-B00B-0345-8573-1676C3FF38EC}"/>
              </a:ext>
            </a:extLst>
          </p:cNvPr>
          <p:cNvSpPr/>
          <p:nvPr/>
        </p:nvSpPr>
        <p:spPr>
          <a:xfrm>
            <a:off x="11549716" y="4892842"/>
            <a:ext cx="642283" cy="1965158"/>
          </a:xfrm>
          <a:custGeom>
            <a:avLst/>
            <a:gdLst>
              <a:gd name="connsiteX0" fmla="*/ 544703 w 899196"/>
              <a:gd name="connsiteY0" fmla="*/ 0 h 2751221"/>
              <a:gd name="connsiteX1" fmla="*/ 899196 w 899196"/>
              <a:gd name="connsiteY1" fmla="*/ 0 h 2751221"/>
              <a:gd name="connsiteX2" fmla="*/ 899196 w 899196"/>
              <a:gd name="connsiteY2" fmla="*/ 2751221 h 2751221"/>
              <a:gd name="connsiteX3" fmla="*/ 0 w 899196"/>
              <a:gd name="connsiteY3" fmla="*/ 2751221 h 275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196" h="2751221">
                <a:moveTo>
                  <a:pt x="544703" y="0"/>
                </a:moveTo>
                <a:lnTo>
                  <a:pt x="899196" y="0"/>
                </a:lnTo>
                <a:lnTo>
                  <a:pt x="899196" y="2751221"/>
                </a:lnTo>
                <a:lnTo>
                  <a:pt x="0" y="2751221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4CB5EB87-8903-AB42-96D6-84B0D0269AF7}"/>
              </a:ext>
            </a:extLst>
          </p:cNvPr>
          <p:cNvSpPr txBox="1">
            <a:spLocks/>
          </p:cNvSpPr>
          <p:nvPr/>
        </p:nvSpPr>
        <p:spPr>
          <a:xfrm>
            <a:off x="8616099" y="744421"/>
            <a:ext cx="2797697" cy="261352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 sz="4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Gallery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82EB597-4CB6-9C47-9A39-BD881FE08854}"/>
              </a:ext>
            </a:extLst>
          </p:cNvPr>
          <p:cNvSpPr txBox="1">
            <a:spLocks/>
          </p:cNvSpPr>
          <p:nvPr/>
        </p:nvSpPr>
        <p:spPr>
          <a:xfrm>
            <a:off x="8616099" y="3521583"/>
            <a:ext cx="2797697" cy="273465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Sed ut perspiciatis unde </a:t>
            </a:r>
            <a:br>
              <a:rPr lang="en-US"/>
            </a:br>
            <a:r>
              <a:rPr lang="en-US"/>
              <a:t>omnis iste natus error sit </a:t>
            </a:r>
            <a:br>
              <a:rPr lang="en-US"/>
            </a:br>
            <a:r>
              <a:rPr lang="en-US"/>
              <a:t>voluptate.</a:t>
            </a:r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B73FEAEC-E004-CB45-9B54-11B218AACB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7150CF51-4E4B-E74B-840A-7966ABD2B7D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7368BCB-DE39-054C-A47A-8CAA1AA645E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D6ABA19-1AA5-E94F-B2AD-96438DB19FB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FF1345E6-685A-E244-9A50-2C494549BB9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2419881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arallelogram 73">
            <a:extLst>
              <a:ext uri="{FF2B5EF4-FFF2-40B4-BE49-F238E27FC236}">
                <a16:creationId xmlns:a16="http://schemas.microsoft.com/office/drawing/2014/main" id="{3594FCC7-BE13-0845-A4A7-A8DF9313CDC9}"/>
              </a:ext>
            </a:extLst>
          </p:cNvPr>
          <p:cNvSpPr/>
          <p:nvPr/>
        </p:nvSpPr>
        <p:spPr>
          <a:xfrm>
            <a:off x="4662956" y="2257615"/>
            <a:ext cx="3073250" cy="740599"/>
          </a:xfrm>
          <a:prstGeom prst="parallelogram">
            <a:avLst>
              <a:gd name="adj" fmla="val 193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Parallelogram 74">
            <a:extLst>
              <a:ext uri="{FF2B5EF4-FFF2-40B4-BE49-F238E27FC236}">
                <a16:creationId xmlns:a16="http://schemas.microsoft.com/office/drawing/2014/main" id="{17D652D1-909D-9B45-A711-B7016CA09E27}"/>
              </a:ext>
            </a:extLst>
          </p:cNvPr>
          <p:cNvSpPr/>
          <p:nvPr/>
        </p:nvSpPr>
        <p:spPr>
          <a:xfrm>
            <a:off x="8149106" y="2257615"/>
            <a:ext cx="3073250" cy="740599"/>
          </a:xfrm>
          <a:prstGeom prst="parallelogram">
            <a:avLst>
              <a:gd name="adj" fmla="val 193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Parallelogram 75">
            <a:extLst>
              <a:ext uri="{FF2B5EF4-FFF2-40B4-BE49-F238E27FC236}">
                <a16:creationId xmlns:a16="http://schemas.microsoft.com/office/drawing/2014/main" id="{E0F07B4A-83B0-2645-86E7-FC18433600E1}"/>
              </a:ext>
            </a:extLst>
          </p:cNvPr>
          <p:cNvSpPr/>
          <p:nvPr/>
        </p:nvSpPr>
        <p:spPr>
          <a:xfrm>
            <a:off x="1176807" y="2257615"/>
            <a:ext cx="3073250" cy="740599"/>
          </a:xfrm>
          <a:prstGeom prst="parallelogram">
            <a:avLst>
              <a:gd name="adj" fmla="val 193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Parallelogram 76">
            <a:extLst>
              <a:ext uri="{FF2B5EF4-FFF2-40B4-BE49-F238E27FC236}">
                <a16:creationId xmlns:a16="http://schemas.microsoft.com/office/drawing/2014/main" id="{7136AA18-BDCF-384A-A66E-B51DF3C8C08F}"/>
              </a:ext>
            </a:extLst>
          </p:cNvPr>
          <p:cNvSpPr/>
          <p:nvPr/>
        </p:nvSpPr>
        <p:spPr>
          <a:xfrm>
            <a:off x="1072031" y="2326195"/>
            <a:ext cx="3073250" cy="740599"/>
          </a:xfrm>
          <a:prstGeom prst="parallelogram">
            <a:avLst>
              <a:gd name="adj" fmla="val 193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34122FE1-31B2-E84C-BD94-3A587C891B6F}"/>
              </a:ext>
            </a:extLst>
          </p:cNvPr>
          <p:cNvSpPr/>
          <p:nvPr/>
        </p:nvSpPr>
        <p:spPr>
          <a:xfrm>
            <a:off x="11158814" y="1068772"/>
            <a:ext cx="521406" cy="521406"/>
          </a:xfrm>
          <a:custGeom>
            <a:avLst/>
            <a:gdLst>
              <a:gd name="connsiteX0" fmla="*/ 161016 w 648154"/>
              <a:gd name="connsiteY0" fmla="*/ 161016 h 648154"/>
              <a:gd name="connsiteX1" fmla="*/ 161016 w 648154"/>
              <a:gd name="connsiteY1" fmla="*/ 487139 h 648154"/>
              <a:gd name="connsiteX2" fmla="*/ 487139 w 648154"/>
              <a:gd name="connsiteY2" fmla="*/ 487139 h 648154"/>
              <a:gd name="connsiteX3" fmla="*/ 487139 w 648154"/>
              <a:gd name="connsiteY3" fmla="*/ 161016 h 648154"/>
              <a:gd name="connsiteX4" fmla="*/ 0 w 648154"/>
              <a:gd name="connsiteY4" fmla="*/ 0 h 648154"/>
              <a:gd name="connsiteX5" fmla="*/ 648154 w 648154"/>
              <a:gd name="connsiteY5" fmla="*/ 0 h 648154"/>
              <a:gd name="connsiteX6" fmla="*/ 648154 w 648154"/>
              <a:gd name="connsiteY6" fmla="*/ 648154 h 648154"/>
              <a:gd name="connsiteX7" fmla="*/ 0 w 648154"/>
              <a:gd name="connsiteY7" fmla="*/ 648154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8154" h="648154">
                <a:moveTo>
                  <a:pt x="161016" y="161016"/>
                </a:moveTo>
                <a:lnTo>
                  <a:pt x="161016" y="487139"/>
                </a:lnTo>
                <a:lnTo>
                  <a:pt x="487139" y="487139"/>
                </a:lnTo>
                <a:lnTo>
                  <a:pt x="487139" y="161016"/>
                </a:lnTo>
                <a:close/>
                <a:moveTo>
                  <a:pt x="0" y="0"/>
                </a:moveTo>
                <a:lnTo>
                  <a:pt x="648154" y="0"/>
                </a:lnTo>
                <a:lnTo>
                  <a:pt x="648154" y="648154"/>
                </a:lnTo>
                <a:lnTo>
                  <a:pt x="0" y="6481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BC27AB5F-31B4-D547-A4AC-23B2076FD171}"/>
              </a:ext>
            </a:extLst>
          </p:cNvPr>
          <p:cNvSpPr/>
          <p:nvPr/>
        </p:nvSpPr>
        <p:spPr>
          <a:xfrm flipH="1">
            <a:off x="414606" y="547366"/>
            <a:ext cx="586618" cy="521406"/>
          </a:xfrm>
          <a:custGeom>
            <a:avLst/>
            <a:gdLst>
              <a:gd name="connsiteX0" fmla="*/ 648154 w 648154"/>
              <a:gd name="connsiteY0" fmla="*/ 0 h 648154"/>
              <a:gd name="connsiteX1" fmla="*/ 421443 w 648154"/>
              <a:gd name="connsiteY1" fmla="*/ 0 h 648154"/>
              <a:gd name="connsiteX2" fmla="*/ 324077 w 648154"/>
              <a:gd name="connsiteY2" fmla="*/ 149743 h 648154"/>
              <a:gd name="connsiteX3" fmla="*/ 226711 w 648154"/>
              <a:gd name="connsiteY3" fmla="*/ 0 h 648154"/>
              <a:gd name="connsiteX4" fmla="*/ 0 w 648154"/>
              <a:gd name="connsiteY4" fmla="*/ 0 h 648154"/>
              <a:gd name="connsiteX5" fmla="*/ 210722 w 648154"/>
              <a:gd name="connsiteY5" fmla="*/ 324077 h 648154"/>
              <a:gd name="connsiteX6" fmla="*/ 0 w 648154"/>
              <a:gd name="connsiteY6" fmla="*/ 648154 h 648154"/>
              <a:gd name="connsiteX7" fmla="*/ 226711 w 648154"/>
              <a:gd name="connsiteY7" fmla="*/ 648154 h 648154"/>
              <a:gd name="connsiteX8" fmla="*/ 324077 w 648154"/>
              <a:gd name="connsiteY8" fmla="*/ 498411 h 648154"/>
              <a:gd name="connsiteX9" fmla="*/ 421443 w 648154"/>
              <a:gd name="connsiteY9" fmla="*/ 648154 h 648154"/>
              <a:gd name="connsiteX10" fmla="*/ 648154 w 648154"/>
              <a:gd name="connsiteY10" fmla="*/ 648154 h 648154"/>
              <a:gd name="connsiteX11" fmla="*/ 437433 w 648154"/>
              <a:gd name="connsiteY11" fmla="*/ 324077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8154" h="648154">
                <a:moveTo>
                  <a:pt x="648154" y="0"/>
                </a:moveTo>
                <a:lnTo>
                  <a:pt x="421443" y="0"/>
                </a:lnTo>
                <a:lnTo>
                  <a:pt x="324077" y="149743"/>
                </a:lnTo>
                <a:lnTo>
                  <a:pt x="226711" y="0"/>
                </a:lnTo>
                <a:lnTo>
                  <a:pt x="0" y="0"/>
                </a:lnTo>
                <a:lnTo>
                  <a:pt x="210722" y="324077"/>
                </a:lnTo>
                <a:lnTo>
                  <a:pt x="0" y="648154"/>
                </a:lnTo>
                <a:lnTo>
                  <a:pt x="226711" y="648154"/>
                </a:lnTo>
                <a:lnTo>
                  <a:pt x="324077" y="498411"/>
                </a:lnTo>
                <a:lnTo>
                  <a:pt x="421443" y="648154"/>
                </a:lnTo>
                <a:lnTo>
                  <a:pt x="648154" y="648154"/>
                </a:lnTo>
                <a:lnTo>
                  <a:pt x="437433" y="3240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Parallelogram 79">
            <a:extLst>
              <a:ext uri="{FF2B5EF4-FFF2-40B4-BE49-F238E27FC236}">
                <a16:creationId xmlns:a16="http://schemas.microsoft.com/office/drawing/2014/main" id="{22C88462-802A-1C41-9A15-53ECE3680FA7}"/>
              </a:ext>
            </a:extLst>
          </p:cNvPr>
          <p:cNvSpPr/>
          <p:nvPr/>
        </p:nvSpPr>
        <p:spPr>
          <a:xfrm>
            <a:off x="4559375" y="2326195"/>
            <a:ext cx="3073250" cy="740599"/>
          </a:xfrm>
          <a:prstGeom prst="parallelogram">
            <a:avLst>
              <a:gd name="adj" fmla="val 193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Parallelogram 80">
            <a:extLst>
              <a:ext uri="{FF2B5EF4-FFF2-40B4-BE49-F238E27FC236}">
                <a16:creationId xmlns:a16="http://schemas.microsoft.com/office/drawing/2014/main" id="{2FF73F57-983F-F140-A132-4EF94B4DFB26}"/>
              </a:ext>
            </a:extLst>
          </p:cNvPr>
          <p:cNvSpPr/>
          <p:nvPr/>
        </p:nvSpPr>
        <p:spPr>
          <a:xfrm>
            <a:off x="8046719" y="2326195"/>
            <a:ext cx="3073250" cy="740599"/>
          </a:xfrm>
          <a:prstGeom prst="parallelogram">
            <a:avLst>
              <a:gd name="adj" fmla="val 193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619B132A-8119-894F-BFE7-9EFCF4CFCB3C}"/>
              </a:ext>
            </a:extLst>
          </p:cNvPr>
          <p:cNvSpPr/>
          <p:nvPr/>
        </p:nvSpPr>
        <p:spPr>
          <a:xfrm>
            <a:off x="0" y="5990806"/>
            <a:ext cx="2354580" cy="867194"/>
          </a:xfrm>
          <a:custGeom>
            <a:avLst/>
            <a:gdLst>
              <a:gd name="connsiteX0" fmla="*/ 0 w 8148918"/>
              <a:gd name="connsiteY0" fmla="*/ 0 h 3001255"/>
              <a:gd name="connsiteX1" fmla="*/ 8148918 w 8148918"/>
              <a:gd name="connsiteY1" fmla="*/ 0 h 3001255"/>
              <a:gd name="connsiteX2" fmla="*/ 7551729 w 8148918"/>
              <a:gd name="connsiteY2" fmla="*/ 3001255 h 3001255"/>
              <a:gd name="connsiteX3" fmla="*/ 0 w 8148918"/>
              <a:gd name="connsiteY3" fmla="*/ 3001255 h 300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48918" h="3001255">
                <a:moveTo>
                  <a:pt x="0" y="0"/>
                </a:moveTo>
                <a:lnTo>
                  <a:pt x="8148918" y="0"/>
                </a:lnTo>
                <a:lnTo>
                  <a:pt x="7551729" y="3001255"/>
                </a:lnTo>
                <a:lnTo>
                  <a:pt x="0" y="3001255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Text Placeholder 1">
            <a:extLst>
              <a:ext uri="{FF2B5EF4-FFF2-40B4-BE49-F238E27FC236}">
                <a16:creationId xmlns:a16="http://schemas.microsoft.com/office/drawing/2014/main" id="{FEE7FF48-269B-1D48-976A-2514383C6D81}"/>
              </a:ext>
            </a:extLst>
          </p:cNvPr>
          <p:cNvSpPr txBox="1">
            <a:spLocks/>
          </p:cNvSpPr>
          <p:nvPr/>
        </p:nvSpPr>
        <p:spPr>
          <a:xfrm>
            <a:off x="2054106" y="0"/>
            <a:ext cx="8083788" cy="130572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 sz="4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Pricing Plan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F70BAFC5-20B2-E445-9263-BFCA4081B885}"/>
              </a:ext>
            </a:extLst>
          </p:cNvPr>
          <p:cNvSpPr txBox="1">
            <a:spLocks/>
          </p:cNvSpPr>
          <p:nvPr/>
        </p:nvSpPr>
        <p:spPr>
          <a:xfrm>
            <a:off x="2054106" y="1452598"/>
            <a:ext cx="8083788" cy="80501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Sed ut perspiciatis unde omnis iste </a:t>
            </a:r>
            <a:br>
              <a:rPr lang="en-US"/>
            </a:br>
            <a:r>
              <a:rPr lang="en-US"/>
              <a:t>natus error sit voluptatem accusantium.</a:t>
            </a:r>
            <a:endParaRPr lang="en-US" dirty="0"/>
          </a:p>
        </p:txBody>
      </p:sp>
      <p:sp>
        <p:nvSpPr>
          <p:cNvPr id="62" name="Text Placeholder 7">
            <a:extLst>
              <a:ext uri="{FF2B5EF4-FFF2-40B4-BE49-F238E27FC236}">
                <a16:creationId xmlns:a16="http://schemas.microsoft.com/office/drawing/2014/main" id="{7DD671AC-25E9-4C45-B4D9-A0C1288E68C8}"/>
              </a:ext>
            </a:extLst>
          </p:cNvPr>
          <p:cNvSpPr txBox="1">
            <a:spLocks/>
          </p:cNvSpPr>
          <p:nvPr/>
        </p:nvSpPr>
        <p:spPr>
          <a:xfrm>
            <a:off x="1096340" y="3213222"/>
            <a:ext cx="3024633" cy="68821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28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$100/month</a:t>
            </a:r>
            <a:endParaRPr lang="en-US" dirty="0"/>
          </a:p>
        </p:txBody>
      </p:sp>
      <p:sp>
        <p:nvSpPr>
          <p:cNvPr id="63" name="Text Placeholder 19">
            <a:extLst>
              <a:ext uri="{FF2B5EF4-FFF2-40B4-BE49-F238E27FC236}">
                <a16:creationId xmlns:a16="http://schemas.microsoft.com/office/drawing/2014/main" id="{4D4D56D8-BD96-1B4D-8A6F-79268A8E592E}"/>
              </a:ext>
            </a:extLst>
          </p:cNvPr>
          <p:cNvSpPr txBox="1">
            <a:spLocks/>
          </p:cNvSpPr>
          <p:nvPr/>
        </p:nvSpPr>
        <p:spPr>
          <a:xfrm>
            <a:off x="1096340" y="3847002"/>
            <a:ext cx="3024633" cy="43290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Features</a:t>
            </a:r>
            <a:endParaRPr lang="en-US" dirty="0"/>
          </a:p>
        </p:txBody>
      </p:sp>
      <p:sp>
        <p:nvSpPr>
          <p:cNvPr id="64" name="Text Placeholder 20">
            <a:extLst>
              <a:ext uri="{FF2B5EF4-FFF2-40B4-BE49-F238E27FC236}">
                <a16:creationId xmlns:a16="http://schemas.microsoft.com/office/drawing/2014/main" id="{ADF37799-7608-F14E-8D7B-F16ED6BEF72C}"/>
              </a:ext>
            </a:extLst>
          </p:cNvPr>
          <p:cNvSpPr txBox="1">
            <a:spLocks/>
          </p:cNvSpPr>
          <p:nvPr/>
        </p:nvSpPr>
        <p:spPr>
          <a:xfrm>
            <a:off x="2015939" y="4402138"/>
            <a:ext cx="1184647" cy="18986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Service 1</a:t>
            </a:r>
          </a:p>
          <a:p>
            <a:r>
              <a:rPr lang="en-US"/>
              <a:t>Service 2</a:t>
            </a:r>
          </a:p>
          <a:p>
            <a:r>
              <a:rPr lang="en-US"/>
              <a:t>Service 3</a:t>
            </a:r>
          </a:p>
          <a:p>
            <a:endParaRPr lang="en-US" dirty="0"/>
          </a:p>
        </p:txBody>
      </p:sp>
      <p:sp>
        <p:nvSpPr>
          <p:cNvPr id="65" name="Text Placeholder 22">
            <a:extLst>
              <a:ext uri="{FF2B5EF4-FFF2-40B4-BE49-F238E27FC236}">
                <a16:creationId xmlns:a16="http://schemas.microsoft.com/office/drawing/2014/main" id="{53B53650-3E76-BF47-A3C5-2FC926EC9BA8}"/>
              </a:ext>
            </a:extLst>
          </p:cNvPr>
          <p:cNvSpPr txBox="1">
            <a:spLocks/>
          </p:cNvSpPr>
          <p:nvPr/>
        </p:nvSpPr>
        <p:spPr>
          <a:xfrm>
            <a:off x="4596777" y="3213222"/>
            <a:ext cx="3024633" cy="68821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28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$250/month</a:t>
            </a:r>
            <a:endParaRPr lang="en-US" dirty="0"/>
          </a:p>
        </p:txBody>
      </p:sp>
      <p:sp>
        <p:nvSpPr>
          <p:cNvPr id="66" name="Text Placeholder 23">
            <a:extLst>
              <a:ext uri="{FF2B5EF4-FFF2-40B4-BE49-F238E27FC236}">
                <a16:creationId xmlns:a16="http://schemas.microsoft.com/office/drawing/2014/main" id="{A57B5BEA-A031-4543-B846-9B6761265A0D}"/>
              </a:ext>
            </a:extLst>
          </p:cNvPr>
          <p:cNvSpPr txBox="1">
            <a:spLocks/>
          </p:cNvSpPr>
          <p:nvPr/>
        </p:nvSpPr>
        <p:spPr>
          <a:xfrm>
            <a:off x="4596777" y="3847002"/>
            <a:ext cx="3024633" cy="43290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Features</a:t>
            </a:r>
            <a:endParaRPr lang="en-US" dirty="0"/>
          </a:p>
        </p:txBody>
      </p:sp>
      <p:sp>
        <p:nvSpPr>
          <p:cNvPr id="67" name="Text Placeholder 24">
            <a:extLst>
              <a:ext uri="{FF2B5EF4-FFF2-40B4-BE49-F238E27FC236}">
                <a16:creationId xmlns:a16="http://schemas.microsoft.com/office/drawing/2014/main" id="{0D082613-F343-2D47-85F6-240C352B5ACB}"/>
              </a:ext>
            </a:extLst>
          </p:cNvPr>
          <p:cNvSpPr txBox="1">
            <a:spLocks/>
          </p:cNvSpPr>
          <p:nvPr/>
        </p:nvSpPr>
        <p:spPr>
          <a:xfrm>
            <a:off x="5516377" y="4402138"/>
            <a:ext cx="1184647" cy="18986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Service 1</a:t>
            </a:r>
          </a:p>
          <a:p>
            <a:r>
              <a:rPr lang="en-US"/>
              <a:t>Service 2</a:t>
            </a:r>
          </a:p>
          <a:p>
            <a:r>
              <a:rPr lang="en-US"/>
              <a:t>Service 3</a:t>
            </a:r>
          </a:p>
          <a:p>
            <a:r>
              <a:rPr lang="en-US"/>
              <a:t>Service 4</a:t>
            </a:r>
            <a:endParaRPr lang="en-US" dirty="0"/>
          </a:p>
        </p:txBody>
      </p:sp>
      <p:sp>
        <p:nvSpPr>
          <p:cNvPr id="68" name="Text Placeholder 26">
            <a:extLst>
              <a:ext uri="{FF2B5EF4-FFF2-40B4-BE49-F238E27FC236}">
                <a16:creationId xmlns:a16="http://schemas.microsoft.com/office/drawing/2014/main" id="{323F1A51-F29B-A547-A745-35C90055528B}"/>
              </a:ext>
            </a:extLst>
          </p:cNvPr>
          <p:cNvSpPr txBox="1">
            <a:spLocks/>
          </p:cNvSpPr>
          <p:nvPr/>
        </p:nvSpPr>
        <p:spPr>
          <a:xfrm>
            <a:off x="8088388" y="3213222"/>
            <a:ext cx="3024633" cy="68821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28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$500/month</a:t>
            </a:r>
            <a:endParaRPr lang="en-US" dirty="0"/>
          </a:p>
        </p:txBody>
      </p:sp>
      <p:sp>
        <p:nvSpPr>
          <p:cNvPr id="69" name="Text Placeholder 27">
            <a:extLst>
              <a:ext uri="{FF2B5EF4-FFF2-40B4-BE49-F238E27FC236}">
                <a16:creationId xmlns:a16="http://schemas.microsoft.com/office/drawing/2014/main" id="{CFB1B1BB-57DD-4F43-A3ED-78CE4029FD18}"/>
              </a:ext>
            </a:extLst>
          </p:cNvPr>
          <p:cNvSpPr txBox="1">
            <a:spLocks/>
          </p:cNvSpPr>
          <p:nvPr/>
        </p:nvSpPr>
        <p:spPr>
          <a:xfrm>
            <a:off x="8088388" y="3847002"/>
            <a:ext cx="3024633" cy="43290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Features</a:t>
            </a:r>
            <a:endParaRPr lang="en-US" dirty="0"/>
          </a:p>
        </p:txBody>
      </p:sp>
      <p:sp>
        <p:nvSpPr>
          <p:cNvPr id="70" name="Text Placeholder 28">
            <a:extLst>
              <a:ext uri="{FF2B5EF4-FFF2-40B4-BE49-F238E27FC236}">
                <a16:creationId xmlns:a16="http://schemas.microsoft.com/office/drawing/2014/main" id="{AAFB894D-C7EC-1441-8897-8BCE64F42AB6}"/>
              </a:ext>
            </a:extLst>
          </p:cNvPr>
          <p:cNvSpPr txBox="1">
            <a:spLocks/>
          </p:cNvSpPr>
          <p:nvPr/>
        </p:nvSpPr>
        <p:spPr>
          <a:xfrm>
            <a:off x="9008531" y="4402138"/>
            <a:ext cx="1183751" cy="18986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Service 1</a:t>
            </a:r>
          </a:p>
          <a:p>
            <a:r>
              <a:rPr lang="en-US"/>
              <a:t>Service 2</a:t>
            </a:r>
          </a:p>
          <a:p>
            <a:r>
              <a:rPr lang="en-US"/>
              <a:t>Service 3</a:t>
            </a:r>
          </a:p>
          <a:p>
            <a:r>
              <a:rPr lang="en-US"/>
              <a:t>Service 4</a:t>
            </a:r>
            <a:br>
              <a:rPr lang="en-US"/>
            </a:br>
            <a:r>
              <a:rPr lang="en-US"/>
              <a:t>Service 5</a:t>
            </a:r>
            <a:endParaRPr lang="en-US" dirty="0"/>
          </a:p>
        </p:txBody>
      </p:sp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C97B5390-4C64-4F4C-95F3-B70A5699CC12}"/>
              </a:ext>
            </a:extLst>
          </p:cNvPr>
          <p:cNvSpPr txBox="1">
            <a:spLocks/>
          </p:cNvSpPr>
          <p:nvPr/>
        </p:nvSpPr>
        <p:spPr>
          <a:xfrm>
            <a:off x="1358808" y="2326195"/>
            <a:ext cx="2499696" cy="68821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Basic</a:t>
            </a:r>
            <a:endParaRPr lang="en-US" dirty="0"/>
          </a:p>
        </p:txBody>
      </p:sp>
      <p:sp>
        <p:nvSpPr>
          <p:cNvPr id="72" name="Text Placeholder 21">
            <a:extLst>
              <a:ext uri="{FF2B5EF4-FFF2-40B4-BE49-F238E27FC236}">
                <a16:creationId xmlns:a16="http://schemas.microsoft.com/office/drawing/2014/main" id="{62618B80-3607-8E41-8CDA-9687A53FF063}"/>
              </a:ext>
            </a:extLst>
          </p:cNvPr>
          <p:cNvSpPr txBox="1">
            <a:spLocks/>
          </p:cNvSpPr>
          <p:nvPr/>
        </p:nvSpPr>
        <p:spPr>
          <a:xfrm>
            <a:off x="4859245" y="2326195"/>
            <a:ext cx="2499696" cy="68821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Standard</a:t>
            </a:r>
            <a:endParaRPr lang="en-US" dirty="0"/>
          </a:p>
        </p:txBody>
      </p:sp>
      <p:sp>
        <p:nvSpPr>
          <p:cNvPr id="73" name="Text Placeholder 25">
            <a:extLst>
              <a:ext uri="{FF2B5EF4-FFF2-40B4-BE49-F238E27FC236}">
                <a16:creationId xmlns:a16="http://schemas.microsoft.com/office/drawing/2014/main" id="{92465341-62B3-4849-B900-592474A9AE68}"/>
              </a:ext>
            </a:extLst>
          </p:cNvPr>
          <p:cNvSpPr txBox="1">
            <a:spLocks/>
          </p:cNvSpPr>
          <p:nvPr/>
        </p:nvSpPr>
        <p:spPr>
          <a:xfrm>
            <a:off x="8350856" y="2326195"/>
            <a:ext cx="2499696" cy="68821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83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Mac Download Transparent Png Image - Imac Png | Full Size PNG Download |  SeekPNG">
            <a:extLst>
              <a:ext uri="{FF2B5EF4-FFF2-40B4-BE49-F238E27FC236}">
                <a16:creationId xmlns:a16="http://schemas.microsoft.com/office/drawing/2014/main" id="{2769E746-7494-834F-919F-CE5A2C84A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alphaModFix amt="8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4186" y="1519999"/>
            <a:ext cx="5067855" cy="410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Freeform 34">
            <a:extLst>
              <a:ext uri="{FF2B5EF4-FFF2-40B4-BE49-F238E27FC236}">
                <a16:creationId xmlns:a16="http://schemas.microsoft.com/office/drawing/2014/main" id="{B7E81F5B-5D68-3F4F-A397-54893FC45B2C}"/>
              </a:ext>
            </a:extLst>
          </p:cNvPr>
          <p:cNvSpPr/>
          <p:nvPr/>
        </p:nvSpPr>
        <p:spPr>
          <a:xfrm>
            <a:off x="1" y="0"/>
            <a:ext cx="715613" cy="1938528"/>
          </a:xfrm>
          <a:custGeom>
            <a:avLst/>
            <a:gdLst>
              <a:gd name="connsiteX0" fmla="*/ 0 w 715613"/>
              <a:gd name="connsiteY0" fmla="*/ 0 h 1938528"/>
              <a:gd name="connsiteX1" fmla="*/ 715613 w 715613"/>
              <a:gd name="connsiteY1" fmla="*/ 0 h 1938528"/>
              <a:gd name="connsiteX2" fmla="*/ 337103 w 715613"/>
              <a:gd name="connsiteY2" fmla="*/ 1938528 h 1938528"/>
              <a:gd name="connsiteX3" fmla="*/ 0 w 715613"/>
              <a:gd name="connsiteY3" fmla="*/ 1938528 h 1938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5613" h="1938528">
                <a:moveTo>
                  <a:pt x="0" y="0"/>
                </a:moveTo>
                <a:lnTo>
                  <a:pt x="715613" y="0"/>
                </a:lnTo>
                <a:lnTo>
                  <a:pt x="337103" y="1938528"/>
                </a:lnTo>
                <a:lnTo>
                  <a:pt x="0" y="193852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ED7EDA0-028E-AB4F-83FF-4CB34AE270C5}"/>
              </a:ext>
            </a:extLst>
          </p:cNvPr>
          <p:cNvSpPr/>
          <p:nvPr/>
        </p:nvSpPr>
        <p:spPr>
          <a:xfrm>
            <a:off x="11549716" y="4892842"/>
            <a:ext cx="642283" cy="1965158"/>
          </a:xfrm>
          <a:custGeom>
            <a:avLst/>
            <a:gdLst>
              <a:gd name="connsiteX0" fmla="*/ 544703 w 899196"/>
              <a:gd name="connsiteY0" fmla="*/ 0 h 2751221"/>
              <a:gd name="connsiteX1" fmla="*/ 899196 w 899196"/>
              <a:gd name="connsiteY1" fmla="*/ 0 h 2751221"/>
              <a:gd name="connsiteX2" fmla="*/ 899196 w 899196"/>
              <a:gd name="connsiteY2" fmla="*/ 2751221 h 2751221"/>
              <a:gd name="connsiteX3" fmla="*/ 0 w 899196"/>
              <a:gd name="connsiteY3" fmla="*/ 2751221 h 275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196" h="2751221">
                <a:moveTo>
                  <a:pt x="544703" y="0"/>
                </a:moveTo>
                <a:lnTo>
                  <a:pt x="899196" y="0"/>
                </a:lnTo>
                <a:lnTo>
                  <a:pt x="899196" y="2751221"/>
                </a:lnTo>
                <a:lnTo>
                  <a:pt x="0" y="2751221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2EF00E91-FCB6-114D-B08A-6317EDC1A76D}"/>
              </a:ext>
            </a:extLst>
          </p:cNvPr>
          <p:cNvSpPr/>
          <p:nvPr/>
        </p:nvSpPr>
        <p:spPr>
          <a:xfrm>
            <a:off x="838888" y="5415003"/>
            <a:ext cx="521406" cy="521406"/>
          </a:xfrm>
          <a:custGeom>
            <a:avLst/>
            <a:gdLst>
              <a:gd name="connsiteX0" fmla="*/ 161016 w 648154"/>
              <a:gd name="connsiteY0" fmla="*/ 161016 h 648154"/>
              <a:gd name="connsiteX1" fmla="*/ 161016 w 648154"/>
              <a:gd name="connsiteY1" fmla="*/ 487139 h 648154"/>
              <a:gd name="connsiteX2" fmla="*/ 487139 w 648154"/>
              <a:gd name="connsiteY2" fmla="*/ 487139 h 648154"/>
              <a:gd name="connsiteX3" fmla="*/ 487139 w 648154"/>
              <a:gd name="connsiteY3" fmla="*/ 161016 h 648154"/>
              <a:gd name="connsiteX4" fmla="*/ 0 w 648154"/>
              <a:gd name="connsiteY4" fmla="*/ 0 h 648154"/>
              <a:gd name="connsiteX5" fmla="*/ 648154 w 648154"/>
              <a:gd name="connsiteY5" fmla="*/ 0 h 648154"/>
              <a:gd name="connsiteX6" fmla="*/ 648154 w 648154"/>
              <a:gd name="connsiteY6" fmla="*/ 648154 h 648154"/>
              <a:gd name="connsiteX7" fmla="*/ 0 w 648154"/>
              <a:gd name="connsiteY7" fmla="*/ 648154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8154" h="648154">
                <a:moveTo>
                  <a:pt x="161016" y="161016"/>
                </a:moveTo>
                <a:lnTo>
                  <a:pt x="161016" y="487139"/>
                </a:lnTo>
                <a:lnTo>
                  <a:pt x="487139" y="487139"/>
                </a:lnTo>
                <a:lnTo>
                  <a:pt x="487139" y="161016"/>
                </a:lnTo>
                <a:close/>
                <a:moveTo>
                  <a:pt x="0" y="0"/>
                </a:moveTo>
                <a:lnTo>
                  <a:pt x="648154" y="0"/>
                </a:lnTo>
                <a:lnTo>
                  <a:pt x="648154" y="648154"/>
                </a:lnTo>
                <a:lnTo>
                  <a:pt x="0" y="6481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77830094-ED46-B340-8B11-2FE1C8C96B75}"/>
              </a:ext>
            </a:extLst>
          </p:cNvPr>
          <p:cNvSpPr/>
          <p:nvPr/>
        </p:nvSpPr>
        <p:spPr>
          <a:xfrm flipH="1">
            <a:off x="1360294" y="455851"/>
            <a:ext cx="586618" cy="521406"/>
          </a:xfrm>
          <a:custGeom>
            <a:avLst/>
            <a:gdLst>
              <a:gd name="connsiteX0" fmla="*/ 648154 w 648154"/>
              <a:gd name="connsiteY0" fmla="*/ 0 h 648154"/>
              <a:gd name="connsiteX1" fmla="*/ 421443 w 648154"/>
              <a:gd name="connsiteY1" fmla="*/ 0 h 648154"/>
              <a:gd name="connsiteX2" fmla="*/ 324077 w 648154"/>
              <a:gd name="connsiteY2" fmla="*/ 149743 h 648154"/>
              <a:gd name="connsiteX3" fmla="*/ 226711 w 648154"/>
              <a:gd name="connsiteY3" fmla="*/ 0 h 648154"/>
              <a:gd name="connsiteX4" fmla="*/ 0 w 648154"/>
              <a:gd name="connsiteY4" fmla="*/ 0 h 648154"/>
              <a:gd name="connsiteX5" fmla="*/ 210722 w 648154"/>
              <a:gd name="connsiteY5" fmla="*/ 324077 h 648154"/>
              <a:gd name="connsiteX6" fmla="*/ 0 w 648154"/>
              <a:gd name="connsiteY6" fmla="*/ 648154 h 648154"/>
              <a:gd name="connsiteX7" fmla="*/ 226711 w 648154"/>
              <a:gd name="connsiteY7" fmla="*/ 648154 h 648154"/>
              <a:gd name="connsiteX8" fmla="*/ 324077 w 648154"/>
              <a:gd name="connsiteY8" fmla="*/ 498411 h 648154"/>
              <a:gd name="connsiteX9" fmla="*/ 421443 w 648154"/>
              <a:gd name="connsiteY9" fmla="*/ 648154 h 648154"/>
              <a:gd name="connsiteX10" fmla="*/ 648154 w 648154"/>
              <a:gd name="connsiteY10" fmla="*/ 648154 h 648154"/>
              <a:gd name="connsiteX11" fmla="*/ 437433 w 648154"/>
              <a:gd name="connsiteY11" fmla="*/ 324077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8154" h="648154">
                <a:moveTo>
                  <a:pt x="648154" y="0"/>
                </a:moveTo>
                <a:lnTo>
                  <a:pt x="421443" y="0"/>
                </a:lnTo>
                <a:lnTo>
                  <a:pt x="324077" y="149743"/>
                </a:lnTo>
                <a:lnTo>
                  <a:pt x="226711" y="0"/>
                </a:lnTo>
                <a:lnTo>
                  <a:pt x="0" y="0"/>
                </a:lnTo>
                <a:lnTo>
                  <a:pt x="210722" y="324077"/>
                </a:lnTo>
                <a:lnTo>
                  <a:pt x="0" y="648154"/>
                </a:lnTo>
                <a:lnTo>
                  <a:pt x="226711" y="648154"/>
                </a:lnTo>
                <a:lnTo>
                  <a:pt x="324077" y="498411"/>
                </a:lnTo>
                <a:lnTo>
                  <a:pt x="421443" y="648154"/>
                </a:lnTo>
                <a:lnTo>
                  <a:pt x="648154" y="648154"/>
                </a:lnTo>
                <a:lnTo>
                  <a:pt x="437433" y="3240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Text Placeholder 1">
            <a:extLst>
              <a:ext uri="{FF2B5EF4-FFF2-40B4-BE49-F238E27FC236}">
                <a16:creationId xmlns:a16="http://schemas.microsoft.com/office/drawing/2014/main" id="{9871B446-50D9-CB44-9EF3-16BBB8DFB06D}"/>
              </a:ext>
            </a:extLst>
          </p:cNvPr>
          <p:cNvSpPr txBox="1">
            <a:spLocks/>
          </p:cNvSpPr>
          <p:nvPr/>
        </p:nvSpPr>
        <p:spPr>
          <a:xfrm>
            <a:off x="6843376" y="455851"/>
            <a:ext cx="4706340" cy="184929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 sz="4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PC Games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4E2622A6-3C77-BF47-8F69-F3BC2F73E9B8}"/>
              </a:ext>
            </a:extLst>
          </p:cNvPr>
          <p:cNvSpPr txBox="1">
            <a:spLocks/>
          </p:cNvSpPr>
          <p:nvPr/>
        </p:nvSpPr>
        <p:spPr>
          <a:xfrm>
            <a:off x="6843376" y="2468779"/>
            <a:ext cx="4706340" cy="126502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Sed ut perspiciatis unde omnis iste </a:t>
            </a:r>
            <a:br>
              <a:rPr lang="en-US"/>
            </a:br>
            <a:r>
              <a:rPr lang="en-US"/>
              <a:t>natus error sit voluptatem accusantium </a:t>
            </a:r>
            <a:br>
              <a:rPr lang="en-US"/>
            </a:br>
            <a:r>
              <a:rPr lang="en-US"/>
              <a:t>doloremque laudantium.</a:t>
            </a:r>
            <a:endParaRPr lang="en-US" dirty="0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C9B715A7-2391-E342-A1AA-0752CC2BA99E}"/>
              </a:ext>
            </a:extLst>
          </p:cNvPr>
          <p:cNvSpPr txBox="1">
            <a:spLocks/>
          </p:cNvSpPr>
          <p:nvPr/>
        </p:nvSpPr>
        <p:spPr>
          <a:xfrm>
            <a:off x="6843377" y="3733800"/>
            <a:ext cx="2253498" cy="100491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1000+ </a:t>
            </a:r>
            <a:br>
              <a:rPr lang="en-US"/>
            </a:br>
            <a:r>
              <a:rPr lang="en-US"/>
              <a:t>Games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AD12BBF3-7C0C-9141-BC87-B3BF8159FAEB}"/>
              </a:ext>
            </a:extLst>
          </p:cNvPr>
          <p:cNvSpPr txBox="1">
            <a:spLocks/>
          </p:cNvSpPr>
          <p:nvPr/>
        </p:nvSpPr>
        <p:spPr>
          <a:xfrm>
            <a:off x="6843376" y="4802179"/>
            <a:ext cx="2253499" cy="107186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Sed ut perspiciatis unde omnis iste natus.</a:t>
            </a:r>
            <a:endParaRPr lang="en-US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37D31284-A771-DA47-8CEE-0F618F3215C4}"/>
              </a:ext>
            </a:extLst>
          </p:cNvPr>
          <p:cNvSpPr txBox="1">
            <a:spLocks/>
          </p:cNvSpPr>
          <p:nvPr/>
        </p:nvSpPr>
        <p:spPr>
          <a:xfrm>
            <a:off x="9296217" y="3733800"/>
            <a:ext cx="2253498" cy="100491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Up-to-Date</a:t>
            </a:r>
            <a:br>
              <a:rPr lang="en-US"/>
            </a:br>
            <a:r>
              <a:rPr lang="en-US"/>
              <a:t>Platform</a:t>
            </a:r>
            <a:endParaRPr lang="en-US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B5ACC607-3F13-9543-BE5F-A80321D9BDBD}"/>
              </a:ext>
            </a:extLst>
          </p:cNvPr>
          <p:cNvSpPr txBox="1">
            <a:spLocks/>
          </p:cNvSpPr>
          <p:nvPr/>
        </p:nvSpPr>
        <p:spPr>
          <a:xfrm>
            <a:off x="9296216" y="4802179"/>
            <a:ext cx="2253499" cy="107186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Sed ut perspiciatis unde omnis iste natus.</a:t>
            </a:r>
            <a:endParaRPr lang="en-US" dirty="0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BA8D8041-0A24-C04E-982C-79942953719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</p:spTree>
    <p:extLst>
      <p:ext uri="{BB962C8B-B14F-4D97-AF65-F5344CB8AC3E}">
        <p14:creationId xmlns:p14="http://schemas.microsoft.com/office/powerpoint/2010/main" val="1733973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Detail Iphone Xr White Mockup Png Image Free Download Search Png Iphone  Mockup Phone Mockup">
            <a:extLst>
              <a:ext uri="{FF2B5EF4-FFF2-40B4-BE49-F238E27FC236}">
                <a16:creationId xmlns:a16="http://schemas.microsoft.com/office/drawing/2014/main" id="{4D741F29-82D8-374E-B82A-080F54E14D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846" r="5846"/>
          <a:stretch/>
        </p:blipFill>
        <p:spPr bwMode="auto">
          <a:xfrm>
            <a:off x="3662057" y="595116"/>
            <a:ext cx="5005140" cy="56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Freeform 34">
            <a:extLst>
              <a:ext uri="{FF2B5EF4-FFF2-40B4-BE49-F238E27FC236}">
                <a16:creationId xmlns:a16="http://schemas.microsoft.com/office/drawing/2014/main" id="{616C4FA7-CC03-BB46-8BF2-33B0AF8F2664}"/>
              </a:ext>
            </a:extLst>
          </p:cNvPr>
          <p:cNvSpPr/>
          <p:nvPr/>
        </p:nvSpPr>
        <p:spPr>
          <a:xfrm>
            <a:off x="1" y="0"/>
            <a:ext cx="715613" cy="1938528"/>
          </a:xfrm>
          <a:custGeom>
            <a:avLst/>
            <a:gdLst>
              <a:gd name="connsiteX0" fmla="*/ 0 w 715613"/>
              <a:gd name="connsiteY0" fmla="*/ 0 h 1938528"/>
              <a:gd name="connsiteX1" fmla="*/ 715613 w 715613"/>
              <a:gd name="connsiteY1" fmla="*/ 0 h 1938528"/>
              <a:gd name="connsiteX2" fmla="*/ 337103 w 715613"/>
              <a:gd name="connsiteY2" fmla="*/ 1938528 h 1938528"/>
              <a:gd name="connsiteX3" fmla="*/ 0 w 715613"/>
              <a:gd name="connsiteY3" fmla="*/ 1938528 h 1938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5613" h="1938528">
                <a:moveTo>
                  <a:pt x="0" y="0"/>
                </a:moveTo>
                <a:lnTo>
                  <a:pt x="715613" y="0"/>
                </a:lnTo>
                <a:lnTo>
                  <a:pt x="337103" y="1938528"/>
                </a:lnTo>
                <a:lnTo>
                  <a:pt x="0" y="193852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725102C8-C96A-6241-8CD0-D7832F4A1FF8}"/>
              </a:ext>
            </a:extLst>
          </p:cNvPr>
          <p:cNvSpPr/>
          <p:nvPr/>
        </p:nvSpPr>
        <p:spPr>
          <a:xfrm>
            <a:off x="11549716" y="4892842"/>
            <a:ext cx="642283" cy="1965158"/>
          </a:xfrm>
          <a:custGeom>
            <a:avLst/>
            <a:gdLst>
              <a:gd name="connsiteX0" fmla="*/ 544703 w 899196"/>
              <a:gd name="connsiteY0" fmla="*/ 0 h 2751221"/>
              <a:gd name="connsiteX1" fmla="*/ 899196 w 899196"/>
              <a:gd name="connsiteY1" fmla="*/ 0 h 2751221"/>
              <a:gd name="connsiteX2" fmla="*/ 899196 w 899196"/>
              <a:gd name="connsiteY2" fmla="*/ 2751221 h 2751221"/>
              <a:gd name="connsiteX3" fmla="*/ 0 w 899196"/>
              <a:gd name="connsiteY3" fmla="*/ 2751221 h 275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196" h="2751221">
                <a:moveTo>
                  <a:pt x="544703" y="0"/>
                </a:moveTo>
                <a:lnTo>
                  <a:pt x="899196" y="0"/>
                </a:lnTo>
                <a:lnTo>
                  <a:pt x="899196" y="2751221"/>
                </a:lnTo>
                <a:lnTo>
                  <a:pt x="0" y="2751221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24EE28D7-0B57-7C47-AF24-4537E0756F31}"/>
              </a:ext>
            </a:extLst>
          </p:cNvPr>
          <p:cNvSpPr/>
          <p:nvPr/>
        </p:nvSpPr>
        <p:spPr>
          <a:xfrm>
            <a:off x="614571" y="5875421"/>
            <a:ext cx="521406" cy="521406"/>
          </a:xfrm>
          <a:custGeom>
            <a:avLst/>
            <a:gdLst>
              <a:gd name="connsiteX0" fmla="*/ 161016 w 648154"/>
              <a:gd name="connsiteY0" fmla="*/ 161016 h 648154"/>
              <a:gd name="connsiteX1" fmla="*/ 161016 w 648154"/>
              <a:gd name="connsiteY1" fmla="*/ 487139 h 648154"/>
              <a:gd name="connsiteX2" fmla="*/ 487139 w 648154"/>
              <a:gd name="connsiteY2" fmla="*/ 487139 h 648154"/>
              <a:gd name="connsiteX3" fmla="*/ 487139 w 648154"/>
              <a:gd name="connsiteY3" fmla="*/ 161016 h 648154"/>
              <a:gd name="connsiteX4" fmla="*/ 0 w 648154"/>
              <a:gd name="connsiteY4" fmla="*/ 0 h 648154"/>
              <a:gd name="connsiteX5" fmla="*/ 648154 w 648154"/>
              <a:gd name="connsiteY5" fmla="*/ 0 h 648154"/>
              <a:gd name="connsiteX6" fmla="*/ 648154 w 648154"/>
              <a:gd name="connsiteY6" fmla="*/ 648154 h 648154"/>
              <a:gd name="connsiteX7" fmla="*/ 0 w 648154"/>
              <a:gd name="connsiteY7" fmla="*/ 648154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8154" h="648154">
                <a:moveTo>
                  <a:pt x="161016" y="161016"/>
                </a:moveTo>
                <a:lnTo>
                  <a:pt x="161016" y="487139"/>
                </a:lnTo>
                <a:lnTo>
                  <a:pt x="487139" y="487139"/>
                </a:lnTo>
                <a:lnTo>
                  <a:pt x="487139" y="161016"/>
                </a:lnTo>
                <a:close/>
                <a:moveTo>
                  <a:pt x="0" y="0"/>
                </a:moveTo>
                <a:lnTo>
                  <a:pt x="648154" y="0"/>
                </a:lnTo>
                <a:lnTo>
                  <a:pt x="648154" y="648154"/>
                </a:lnTo>
                <a:lnTo>
                  <a:pt x="0" y="6481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E7E68CC2-D9A3-174C-8620-0A89844E4847}"/>
              </a:ext>
            </a:extLst>
          </p:cNvPr>
          <p:cNvSpPr/>
          <p:nvPr/>
        </p:nvSpPr>
        <p:spPr>
          <a:xfrm flipH="1">
            <a:off x="1135977" y="595116"/>
            <a:ext cx="586618" cy="521406"/>
          </a:xfrm>
          <a:custGeom>
            <a:avLst/>
            <a:gdLst>
              <a:gd name="connsiteX0" fmla="*/ 648154 w 648154"/>
              <a:gd name="connsiteY0" fmla="*/ 0 h 648154"/>
              <a:gd name="connsiteX1" fmla="*/ 421443 w 648154"/>
              <a:gd name="connsiteY1" fmla="*/ 0 h 648154"/>
              <a:gd name="connsiteX2" fmla="*/ 324077 w 648154"/>
              <a:gd name="connsiteY2" fmla="*/ 149743 h 648154"/>
              <a:gd name="connsiteX3" fmla="*/ 226711 w 648154"/>
              <a:gd name="connsiteY3" fmla="*/ 0 h 648154"/>
              <a:gd name="connsiteX4" fmla="*/ 0 w 648154"/>
              <a:gd name="connsiteY4" fmla="*/ 0 h 648154"/>
              <a:gd name="connsiteX5" fmla="*/ 210722 w 648154"/>
              <a:gd name="connsiteY5" fmla="*/ 324077 h 648154"/>
              <a:gd name="connsiteX6" fmla="*/ 0 w 648154"/>
              <a:gd name="connsiteY6" fmla="*/ 648154 h 648154"/>
              <a:gd name="connsiteX7" fmla="*/ 226711 w 648154"/>
              <a:gd name="connsiteY7" fmla="*/ 648154 h 648154"/>
              <a:gd name="connsiteX8" fmla="*/ 324077 w 648154"/>
              <a:gd name="connsiteY8" fmla="*/ 498411 h 648154"/>
              <a:gd name="connsiteX9" fmla="*/ 421443 w 648154"/>
              <a:gd name="connsiteY9" fmla="*/ 648154 h 648154"/>
              <a:gd name="connsiteX10" fmla="*/ 648154 w 648154"/>
              <a:gd name="connsiteY10" fmla="*/ 648154 h 648154"/>
              <a:gd name="connsiteX11" fmla="*/ 437433 w 648154"/>
              <a:gd name="connsiteY11" fmla="*/ 324077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8154" h="648154">
                <a:moveTo>
                  <a:pt x="648154" y="0"/>
                </a:moveTo>
                <a:lnTo>
                  <a:pt x="421443" y="0"/>
                </a:lnTo>
                <a:lnTo>
                  <a:pt x="324077" y="149743"/>
                </a:lnTo>
                <a:lnTo>
                  <a:pt x="226711" y="0"/>
                </a:lnTo>
                <a:lnTo>
                  <a:pt x="0" y="0"/>
                </a:lnTo>
                <a:lnTo>
                  <a:pt x="210722" y="324077"/>
                </a:lnTo>
                <a:lnTo>
                  <a:pt x="0" y="648154"/>
                </a:lnTo>
                <a:lnTo>
                  <a:pt x="226711" y="648154"/>
                </a:lnTo>
                <a:lnTo>
                  <a:pt x="324077" y="498411"/>
                </a:lnTo>
                <a:lnTo>
                  <a:pt x="421443" y="648154"/>
                </a:lnTo>
                <a:lnTo>
                  <a:pt x="648154" y="648154"/>
                </a:lnTo>
                <a:lnTo>
                  <a:pt x="437433" y="3240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Text Placeholder 1">
            <a:extLst>
              <a:ext uri="{FF2B5EF4-FFF2-40B4-BE49-F238E27FC236}">
                <a16:creationId xmlns:a16="http://schemas.microsoft.com/office/drawing/2014/main" id="{438BC9D4-3BF3-DC46-AFA5-CE7C3D1D0191}"/>
              </a:ext>
            </a:extLst>
          </p:cNvPr>
          <p:cNvSpPr txBox="1">
            <a:spLocks/>
          </p:cNvSpPr>
          <p:nvPr/>
        </p:nvSpPr>
        <p:spPr>
          <a:xfrm>
            <a:off x="940486" y="1573163"/>
            <a:ext cx="3580714" cy="184929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 sz="4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Mobile Games</a:t>
            </a:r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07567B69-F8CD-4045-A1D1-4F76E7E4C73E}"/>
              </a:ext>
            </a:extLst>
          </p:cNvPr>
          <p:cNvSpPr txBox="1">
            <a:spLocks/>
          </p:cNvSpPr>
          <p:nvPr/>
        </p:nvSpPr>
        <p:spPr>
          <a:xfrm>
            <a:off x="940486" y="3586092"/>
            <a:ext cx="3580714" cy="18666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Sed ut perspiciatis unde omnis iste natus error sit voluptatem accusantium doloremque laudantium.</a:t>
            </a:r>
            <a:endParaRPr lang="en-US" dirty="0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68A6530E-3159-964E-B188-DA02F86120D1}"/>
              </a:ext>
            </a:extLst>
          </p:cNvPr>
          <p:cNvSpPr txBox="1">
            <a:spLocks/>
          </p:cNvSpPr>
          <p:nvPr/>
        </p:nvSpPr>
        <p:spPr>
          <a:xfrm>
            <a:off x="8206002" y="1441318"/>
            <a:ext cx="3343713" cy="100491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200+ Games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B516088-88D6-EE47-AE1B-BCAFAF0DFA36}"/>
              </a:ext>
            </a:extLst>
          </p:cNvPr>
          <p:cNvSpPr txBox="1">
            <a:spLocks/>
          </p:cNvSpPr>
          <p:nvPr/>
        </p:nvSpPr>
        <p:spPr>
          <a:xfrm>
            <a:off x="8206002" y="2509697"/>
            <a:ext cx="3343714" cy="87472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Sed ut perspiciatis unde omnis iste natus error sit.</a:t>
            </a:r>
            <a:endParaRPr lang="en-US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1C67E888-5781-CC44-899D-C75BECA10F3E}"/>
              </a:ext>
            </a:extLst>
          </p:cNvPr>
          <p:cNvSpPr txBox="1">
            <a:spLocks/>
          </p:cNvSpPr>
          <p:nvPr/>
        </p:nvSpPr>
        <p:spPr>
          <a:xfrm>
            <a:off x="8206002" y="3384418"/>
            <a:ext cx="3343713" cy="1004919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Up-to-Date Platform</a:t>
            </a:r>
            <a:endParaRPr lang="en-US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E08AA0AE-9706-2F4D-9800-46B80B7FAD99}"/>
              </a:ext>
            </a:extLst>
          </p:cNvPr>
          <p:cNvSpPr txBox="1">
            <a:spLocks/>
          </p:cNvSpPr>
          <p:nvPr/>
        </p:nvSpPr>
        <p:spPr>
          <a:xfrm>
            <a:off x="8206002" y="4452797"/>
            <a:ext cx="3343714" cy="87472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Sed ut perspiciatis unde omnis iste natus error sit.</a:t>
            </a:r>
            <a:endParaRPr lang="en-US" dirty="0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F6D84446-F8AF-F745-B53D-373488F5C47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</p:spTree>
    <p:extLst>
      <p:ext uri="{BB962C8B-B14F-4D97-AF65-F5344CB8AC3E}">
        <p14:creationId xmlns:p14="http://schemas.microsoft.com/office/powerpoint/2010/main" val="1389777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arallelogram 54">
            <a:extLst>
              <a:ext uri="{FF2B5EF4-FFF2-40B4-BE49-F238E27FC236}">
                <a16:creationId xmlns:a16="http://schemas.microsoft.com/office/drawing/2014/main" id="{6B929C8C-57D4-B346-904D-8090C4DBF16A}"/>
              </a:ext>
            </a:extLst>
          </p:cNvPr>
          <p:cNvSpPr/>
          <p:nvPr/>
        </p:nvSpPr>
        <p:spPr>
          <a:xfrm>
            <a:off x="9332860" y="1810313"/>
            <a:ext cx="1875386" cy="2219745"/>
          </a:xfrm>
          <a:prstGeom prst="parallelogram">
            <a:avLst>
              <a:gd name="adj" fmla="val 2343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Parallelogram 55">
            <a:extLst>
              <a:ext uri="{FF2B5EF4-FFF2-40B4-BE49-F238E27FC236}">
                <a16:creationId xmlns:a16="http://schemas.microsoft.com/office/drawing/2014/main" id="{ED47FEDF-765E-FB4C-A24E-8B97790AB120}"/>
              </a:ext>
            </a:extLst>
          </p:cNvPr>
          <p:cNvSpPr/>
          <p:nvPr/>
        </p:nvSpPr>
        <p:spPr>
          <a:xfrm>
            <a:off x="3556309" y="1706171"/>
            <a:ext cx="1875386" cy="2219745"/>
          </a:xfrm>
          <a:prstGeom prst="parallelogram">
            <a:avLst>
              <a:gd name="adj" fmla="val 2343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Parallelogram 56">
            <a:extLst>
              <a:ext uri="{FF2B5EF4-FFF2-40B4-BE49-F238E27FC236}">
                <a16:creationId xmlns:a16="http://schemas.microsoft.com/office/drawing/2014/main" id="{7594FDCA-C129-1F45-A243-D29902FF6569}"/>
              </a:ext>
            </a:extLst>
          </p:cNvPr>
          <p:cNvSpPr/>
          <p:nvPr/>
        </p:nvSpPr>
        <p:spPr>
          <a:xfrm>
            <a:off x="793684" y="2452162"/>
            <a:ext cx="1875386" cy="2219745"/>
          </a:xfrm>
          <a:prstGeom prst="parallelogram">
            <a:avLst>
              <a:gd name="adj" fmla="val 2343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Parallelogram 57">
            <a:extLst>
              <a:ext uri="{FF2B5EF4-FFF2-40B4-BE49-F238E27FC236}">
                <a16:creationId xmlns:a16="http://schemas.microsoft.com/office/drawing/2014/main" id="{97F41ED6-5376-DB42-A5E3-38E4BD2BA512}"/>
              </a:ext>
            </a:extLst>
          </p:cNvPr>
          <p:cNvSpPr/>
          <p:nvPr/>
        </p:nvSpPr>
        <p:spPr>
          <a:xfrm>
            <a:off x="6678611" y="2466641"/>
            <a:ext cx="1875386" cy="2219745"/>
          </a:xfrm>
          <a:prstGeom prst="parallelogram">
            <a:avLst>
              <a:gd name="adj" fmla="val 2343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3EDC79E4-CA39-6A41-AEED-51871F10AD89}"/>
              </a:ext>
            </a:extLst>
          </p:cNvPr>
          <p:cNvSpPr/>
          <p:nvPr/>
        </p:nvSpPr>
        <p:spPr>
          <a:xfrm>
            <a:off x="10795039" y="1013544"/>
            <a:ext cx="521406" cy="521406"/>
          </a:xfrm>
          <a:custGeom>
            <a:avLst/>
            <a:gdLst>
              <a:gd name="connsiteX0" fmla="*/ 161016 w 648154"/>
              <a:gd name="connsiteY0" fmla="*/ 161016 h 648154"/>
              <a:gd name="connsiteX1" fmla="*/ 161016 w 648154"/>
              <a:gd name="connsiteY1" fmla="*/ 487139 h 648154"/>
              <a:gd name="connsiteX2" fmla="*/ 487139 w 648154"/>
              <a:gd name="connsiteY2" fmla="*/ 487139 h 648154"/>
              <a:gd name="connsiteX3" fmla="*/ 487139 w 648154"/>
              <a:gd name="connsiteY3" fmla="*/ 161016 h 648154"/>
              <a:gd name="connsiteX4" fmla="*/ 0 w 648154"/>
              <a:gd name="connsiteY4" fmla="*/ 0 h 648154"/>
              <a:gd name="connsiteX5" fmla="*/ 648154 w 648154"/>
              <a:gd name="connsiteY5" fmla="*/ 0 h 648154"/>
              <a:gd name="connsiteX6" fmla="*/ 648154 w 648154"/>
              <a:gd name="connsiteY6" fmla="*/ 648154 h 648154"/>
              <a:gd name="connsiteX7" fmla="*/ 0 w 648154"/>
              <a:gd name="connsiteY7" fmla="*/ 648154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8154" h="648154">
                <a:moveTo>
                  <a:pt x="161016" y="161016"/>
                </a:moveTo>
                <a:lnTo>
                  <a:pt x="161016" y="487139"/>
                </a:lnTo>
                <a:lnTo>
                  <a:pt x="487139" y="487139"/>
                </a:lnTo>
                <a:lnTo>
                  <a:pt x="487139" y="161016"/>
                </a:lnTo>
                <a:close/>
                <a:moveTo>
                  <a:pt x="0" y="0"/>
                </a:moveTo>
                <a:lnTo>
                  <a:pt x="648154" y="0"/>
                </a:lnTo>
                <a:lnTo>
                  <a:pt x="648154" y="648154"/>
                </a:lnTo>
                <a:lnTo>
                  <a:pt x="0" y="6481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A938AC3E-2FE3-7246-8A87-5D7CC5368E40}"/>
              </a:ext>
            </a:extLst>
          </p:cNvPr>
          <p:cNvSpPr/>
          <p:nvPr/>
        </p:nvSpPr>
        <p:spPr>
          <a:xfrm flipH="1">
            <a:off x="485412" y="1607984"/>
            <a:ext cx="586618" cy="521406"/>
          </a:xfrm>
          <a:custGeom>
            <a:avLst/>
            <a:gdLst>
              <a:gd name="connsiteX0" fmla="*/ 648154 w 648154"/>
              <a:gd name="connsiteY0" fmla="*/ 0 h 648154"/>
              <a:gd name="connsiteX1" fmla="*/ 421443 w 648154"/>
              <a:gd name="connsiteY1" fmla="*/ 0 h 648154"/>
              <a:gd name="connsiteX2" fmla="*/ 324077 w 648154"/>
              <a:gd name="connsiteY2" fmla="*/ 149743 h 648154"/>
              <a:gd name="connsiteX3" fmla="*/ 226711 w 648154"/>
              <a:gd name="connsiteY3" fmla="*/ 0 h 648154"/>
              <a:gd name="connsiteX4" fmla="*/ 0 w 648154"/>
              <a:gd name="connsiteY4" fmla="*/ 0 h 648154"/>
              <a:gd name="connsiteX5" fmla="*/ 210722 w 648154"/>
              <a:gd name="connsiteY5" fmla="*/ 324077 h 648154"/>
              <a:gd name="connsiteX6" fmla="*/ 0 w 648154"/>
              <a:gd name="connsiteY6" fmla="*/ 648154 h 648154"/>
              <a:gd name="connsiteX7" fmla="*/ 226711 w 648154"/>
              <a:gd name="connsiteY7" fmla="*/ 648154 h 648154"/>
              <a:gd name="connsiteX8" fmla="*/ 324077 w 648154"/>
              <a:gd name="connsiteY8" fmla="*/ 498411 h 648154"/>
              <a:gd name="connsiteX9" fmla="*/ 421443 w 648154"/>
              <a:gd name="connsiteY9" fmla="*/ 648154 h 648154"/>
              <a:gd name="connsiteX10" fmla="*/ 648154 w 648154"/>
              <a:gd name="connsiteY10" fmla="*/ 648154 h 648154"/>
              <a:gd name="connsiteX11" fmla="*/ 437433 w 648154"/>
              <a:gd name="connsiteY11" fmla="*/ 324077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8154" h="648154">
                <a:moveTo>
                  <a:pt x="648154" y="0"/>
                </a:moveTo>
                <a:lnTo>
                  <a:pt x="421443" y="0"/>
                </a:lnTo>
                <a:lnTo>
                  <a:pt x="324077" y="149743"/>
                </a:lnTo>
                <a:lnTo>
                  <a:pt x="226711" y="0"/>
                </a:lnTo>
                <a:lnTo>
                  <a:pt x="0" y="0"/>
                </a:lnTo>
                <a:lnTo>
                  <a:pt x="210722" y="324077"/>
                </a:lnTo>
                <a:lnTo>
                  <a:pt x="0" y="648154"/>
                </a:lnTo>
                <a:lnTo>
                  <a:pt x="226711" y="648154"/>
                </a:lnTo>
                <a:lnTo>
                  <a:pt x="324077" y="498411"/>
                </a:lnTo>
                <a:lnTo>
                  <a:pt x="421443" y="648154"/>
                </a:lnTo>
                <a:lnTo>
                  <a:pt x="648154" y="648154"/>
                </a:lnTo>
                <a:lnTo>
                  <a:pt x="437433" y="3240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ext Placeholder 1">
            <a:extLst>
              <a:ext uri="{FF2B5EF4-FFF2-40B4-BE49-F238E27FC236}">
                <a16:creationId xmlns:a16="http://schemas.microsoft.com/office/drawing/2014/main" id="{07ED8EBF-7AE6-7B48-BF1D-CFB2F4F6D92A}"/>
              </a:ext>
            </a:extLst>
          </p:cNvPr>
          <p:cNvSpPr txBox="1">
            <a:spLocks/>
          </p:cNvSpPr>
          <p:nvPr/>
        </p:nvSpPr>
        <p:spPr>
          <a:xfrm>
            <a:off x="2054106" y="0"/>
            <a:ext cx="8083788" cy="130572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 sz="4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Player Testimonials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AB18953D-1230-8F42-98C0-26FDBE029288}"/>
              </a:ext>
            </a:extLst>
          </p:cNvPr>
          <p:cNvSpPr txBox="1">
            <a:spLocks/>
          </p:cNvSpPr>
          <p:nvPr/>
        </p:nvSpPr>
        <p:spPr>
          <a:xfrm>
            <a:off x="998623" y="5513200"/>
            <a:ext cx="2499697" cy="8241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“Sed ut perspiciatis unde omnis iste natus erro”</a:t>
            </a:r>
            <a:endParaRPr lang="en-US" dirty="0"/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69F3E91C-EA8D-5640-B9CD-C8D5391961E1}"/>
              </a:ext>
            </a:extLst>
          </p:cNvPr>
          <p:cNvSpPr txBox="1">
            <a:spLocks/>
          </p:cNvSpPr>
          <p:nvPr/>
        </p:nvSpPr>
        <p:spPr>
          <a:xfrm>
            <a:off x="998623" y="4752499"/>
            <a:ext cx="2499696" cy="60952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Jeffrey Hume</a:t>
            </a:r>
            <a:endParaRPr lang="en-US" dirty="0"/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D3FB6F2B-7091-1641-BBF1-DE02FACB2DDA}"/>
              </a:ext>
            </a:extLst>
          </p:cNvPr>
          <p:cNvSpPr txBox="1">
            <a:spLocks/>
          </p:cNvSpPr>
          <p:nvPr/>
        </p:nvSpPr>
        <p:spPr>
          <a:xfrm>
            <a:off x="3579016" y="5513200"/>
            <a:ext cx="2499697" cy="8241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“Sed ut perspiciatis unde omnis iste natus erro”</a:t>
            </a:r>
            <a:endParaRPr lang="en-US" dirty="0"/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0E88A48C-6495-4F4E-9F86-31C18437294A}"/>
              </a:ext>
            </a:extLst>
          </p:cNvPr>
          <p:cNvSpPr txBox="1">
            <a:spLocks/>
          </p:cNvSpPr>
          <p:nvPr/>
        </p:nvSpPr>
        <p:spPr>
          <a:xfrm>
            <a:off x="3579016" y="4752499"/>
            <a:ext cx="2499696" cy="60952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Jaye Marsden</a:t>
            </a:r>
            <a:endParaRPr lang="en-US" dirty="0"/>
          </a:p>
        </p:txBody>
      </p:sp>
      <p:sp>
        <p:nvSpPr>
          <p:cNvPr id="45" name="Text Placeholder 6">
            <a:extLst>
              <a:ext uri="{FF2B5EF4-FFF2-40B4-BE49-F238E27FC236}">
                <a16:creationId xmlns:a16="http://schemas.microsoft.com/office/drawing/2014/main" id="{EF0AEAE6-A70E-BE4B-B54F-F5CEFA06EE48}"/>
              </a:ext>
            </a:extLst>
          </p:cNvPr>
          <p:cNvSpPr txBox="1">
            <a:spLocks/>
          </p:cNvSpPr>
          <p:nvPr/>
        </p:nvSpPr>
        <p:spPr>
          <a:xfrm>
            <a:off x="6159409" y="5513200"/>
            <a:ext cx="2499697" cy="8241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“Sed ut perspiciatis unde omnis iste natus erro”</a:t>
            </a:r>
            <a:endParaRPr lang="en-US" dirty="0"/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83C16703-05D1-3A4A-85B1-3D1A283537CA}"/>
              </a:ext>
            </a:extLst>
          </p:cNvPr>
          <p:cNvSpPr txBox="1">
            <a:spLocks/>
          </p:cNvSpPr>
          <p:nvPr/>
        </p:nvSpPr>
        <p:spPr>
          <a:xfrm>
            <a:off x="6159409" y="4752499"/>
            <a:ext cx="2499696" cy="60952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Fateh Dotson</a:t>
            </a:r>
            <a:endParaRPr lang="en-US" dirty="0"/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77E7C741-5DA2-AD49-A688-5B2658218891}"/>
              </a:ext>
            </a:extLst>
          </p:cNvPr>
          <p:cNvSpPr txBox="1">
            <a:spLocks/>
          </p:cNvSpPr>
          <p:nvPr/>
        </p:nvSpPr>
        <p:spPr>
          <a:xfrm>
            <a:off x="8739803" y="5513200"/>
            <a:ext cx="2499697" cy="8241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“Sed ut perspiciatis unde omnis iste natus erro”</a:t>
            </a:r>
            <a:endParaRPr lang="en-US" dirty="0"/>
          </a:p>
        </p:txBody>
      </p:sp>
      <p:sp>
        <p:nvSpPr>
          <p:cNvPr id="48" name="Text Placeholder 9">
            <a:extLst>
              <a:ext uri="{FF2B5EF4-FFF2-40B4-BE49-F238E27FC236}">
                <a16:creationId xmlns:a16="http://schemas.microsoft.com/office/drawing/2014/main" id="{0B4B615A-60E4-324C-8798-F57C4EE075EC}"/>
              </a:ext>
            </a:extLst>
          </p:cNvPr>
          <p:cNvSpPr txBox="1">
            <a:spLocks/>
          </p:cNvSpPr>
          <p:nvPr/>
        </p:nvSpPr>
        <p:spPr>
          <a:xfrm>
            <a:off x="8739803" y="4752499"/>
            <a:ext cx="2499696" cy="60952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Byron Levy</a:t>
            </a:r>
            <a:endParaRPr lang="en-US" dirty="0"/>
          </a:p>
        </p:txBody>
      </p:sp>
      <p:sp>
        <p:nvSpPr>
          <p:cNvPr id="61" name="Picture Placeholder 60">
            <a:extLst>
              <a:ext uri="{FF2B5EF4-FFF2-40B4-BE49-F238E27FC236}">
                <a16:creationId xmlns:a16="http://schemas.microsoft.com/office/drawing/2014/main" id="{814C8334-4E20-DD4D-B778-EA3CEF78B0D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62" name="Picture Placeholder 61">
            <a:extLst>
              <a:ext uri="{FF2B5EF4-FFF2-40B4-BE49-F238E27FC236}">
                <a16:creationId xmlns:a16="http://schemas.microsoft.com/office/drawing/2014/main" id="{3B81E113-6D9A-2F4D-A3E7-2FCE67A00F8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05C0E580-BE07-BA4E-A2B5-DB185F33345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64" name="Picture Placeholder 63">
            <a:extLst>
              <a:ext uri="{FF2B5EF4-FFF2-40B4-BE49-F238E27FC236}">
                <a16:creationId xmlns:a16="http://schemas.microsoft.com/office/drawing/2014/main" id="{F9EF154E-13FA-A34F-AC7C-DF0CD978B045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/>
      </p:sp>
    </p:spTree>
    <p:extLst>
      <p:ext uri="{BB962C8B-B14F-4D97-AF65-F5344CB8AC3E}">
        <p14:creationId xmlns:p14="http://schemas.microsoft.com/office/powerpoint/2010/main" val="3097236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48">
            <a:extLst>
              <a:ext uri="{FF2B5EF4-FFF2-40B4-BE49-F238E27FC236}">
                <a16:creationId xmlns:a16="http://schemas.microsoft.com/office/drawing/2014/main" id="{FF749B2E-5E7E-D246-A823-C77CACB2CDFB}"/>
              </a:ext>
            </a:extLst>
          </p:cNvPr>
          <p:cNvSpPr/>
          <p:nvPr/>
        </p:nvSpPr>
        <p:spPr>
          <a:xfrm flipH="1">
            <a:off x="11476387" y="0"/>
            <a:ext cx="715613" cy="1938528"/>
          </a:xfrm>
          <a:custGeom>
            <a:avLst/>
            <a:gdLst>
              <a:gd name="connsiteX0" fmla="*/ 0 w 715613"/>
              <a:gd name="connsiteY0" fmla="*/ 0 h 1938528"/>
              <a:gd name="connsiteX1" fmla="*/ 715613 w 715613"/>
              <a:gd name="connsiteY1" fmla="*/ 0 h 1938528"/>
              <a:gd name="connsiteX2" fmla="*/ 337103 w 715613"/>
              <a:gd name="connsiteY2" fmla="*/ 1938528 h 1938528"/>
              <a:gd name="connsiteX3" fmla="*/ 0 w 715613"/>
              <a:gd name="connsiteY3" fmla="*/ 1938528 h 1938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5613" h="1938528">
                <a:moveTo>
                  <a:pt x="0" y="0"/>
                </a:moveTo>
                <a:lnTo>
                  <a:pt x="715613" y="0"/>
                </a:lnTo>
                <a:lnTo>
                  <a:pt x="337103" y="1938528"/>
                </a:lnTo>
                <a:lnTo>
                  <a:pt x="0" y="193852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E3FACC66-20E8-E94A-821F-08CC6145B514}"/>
              </a:ext>
            </a:extLst>
          </p:cNvPr>
          <p:cNvSpPr/>
          <p:nvPr/>
        </p:nvSpPr>
        <p:spPr>
          <a:xfrm>
            <a:off x="10845225" y="1415383"/>
            <a:ext cx="521406" cy="521406"/>
          </a:xfrm>
          <a:custGeom>
            <a:avLst/>
            <a:gdLst>
              <a:gd name="connsiteX0" fmla="*/ 161016 w 648154"/>
              <a:gd name="connsiteY0" fmla="*/ 161016 h 648154"/>
              <a:gd name="connsiteX1" fmla="*/ 161016 w 648154"/>
              <a:gd name="connsiteY1" fmla="*/ 487139 h 648154"/>
              <a:gd name="connsiteX2" fmla="*/ 487139 w 648154"/>
              <a:gd name="connsiteY2" fmla="*/ 487139 h 648154"/>
              <a:gd name="connsiteX3" fmla="*/ 487139 w 648154"/>
              <a:gd name="connsiteY3" fmla="*/ 161016 h 648154"/>
              <a:gd name="connsiteX4" fmla="*/ 0 w 648154"/>
              <a:gd name="connsiteY4" fmla="*/ 0 h 648154"/>
              <a:gd name="connsiteX5" fmla="*/ 648154 w 648154"/>
              <a:gd name="connsiteY5" fmla="*/ 0 h 648154"/>
              <a:gd name="connsiteX6" fmla="*/ 648154 w 648154"/>
              <a:gd name="connsiteY6" fmla="*/ 648154 h 648154"/>
              <a:gd name="connsiteX7" fmla="*/ 0 w 648154"/>
              <a:gd name="connsiteY7" fmla="*/ 648154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8154" h="648154">
                <a:moveTo>
                  <a:pt x="161016" y="161016"/>
                </a:moveTo>
                <a:lnTo>
                  <a:pt x="161016" y="487139"/>
                </a:lnTo>
                <a:lnTo>
                  <a:pt x="487139" y="487139"/>
                </a:lnTo>
                <a:lnTo>
                  <a:pt x="487139" y="161016"/>
                </a:lnTo>
                <a:close/>
                <a:moveTo>
                  <a:pt x="0" y="0"/>
                </a:moveTo>
                <a:lnTo>
                  <a:pt x="648154" y="0"/>
                </a:lnTo>
                <a:lnTo>
                  <a:pt x="648154" y="648154"/>
                </a:lnTo>
                <a:lnTo>
                  <a:pt x="0" y="6481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7F93A8B2-7444-BE49-92B0-D4C622CAF8D8}"/>
              </a:ext>
            </a:extLst>
          </p:cNvPr>
          <p:cNvSpPr/>
          <p:nvPr/>
        </p:nvSpPr>
        <p:spPr>
          <a:xfrm flipH="1">
            <a:off x="9558366" y="469995"/>
            <a:ext cx="586618" cy="521406"/>
          </a:xfrm>
          <a:custGeom>
            <a:avLst/>
            <a:gdLst>
              <a:gd name="connsiteX0" fmla="*/ 648154 w 648154"/>
              <a:gd name="connsiteY0" fmla="*/ 0 h 648154"/>
              <a:gd name="connsiteX1" fmla="*/ 421443 w 648154"/>
              <a:gd name="connsiteY1" fmla="*/ 0 h 648154"/>
              <a:gd name="connsiteX2" fmla="*/ 324077 w 648154"/>
              <a:gd name="connsiteY2" fmla="*/ 149743 h 648154"/>
              <a:gd name="connsiteX3" fmla="*/ 226711 w 648154"/>
              <a:gd name="connsiteY3" fmla="*/ 0 h 648154"/>
              <a:gd name="connsiteX4" fmla="*/ 0 w 648154"/>
              <a:gd name="connsiteY4" fmla="*/ 0 h 648154"/>
              <a:gd name="connsiteX5" fmla="*/ 210722 w 648154"/>
              <a:gd name="connsiteY5" fmla="*/ 324077 h 648154"/>
              <a:gd name="connsiteX6" fmla="*/ 0 w 648154"/>
              <a:gd name="connsiteY6" fmla="*/ 648154 h 648154"/>
              <a:gd name="connsiteX7" fmla="*/ 226711 w 648154"/>
              <a:gd name="connsiteY7" fmla="*/ 648154 h 648154"/>
              <a:gd name="connsiteX8" fmla="*/ 324077 w 648154"/>
              <a:gd name="connsiteY8" fmla="*/ 498411 h 648154"/>
              <a:gd name="connsiteX9" fmla="*/ 421443 w 648154"/>
              <a:gd name="connsiteY9" fmla="*/ 648154 h 648154"/>
              <a:gd name="connsiteX10" fmla="*/ 648154 w 648154"/>
              <a:gd name="connsiteY10" fmla="*/ 648154 h 648154"/>
              <a:gd name="connsiteX11" fmla="*/ 437433 w 648154"/>
              <a:gd name="connsiteY11" fmla="*/ 324077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8154" h="648154">
                <a:moveTo>
                  <a:pt x="648154" y="0"/>
                </a:moveTo>
                <a:lnTo>
                  <a:pt x="421443" y="0"/>
                </a:lnTo>
                <a:lnTo>
                  <a:pt x="324077" y="149743"/>
                </a:lnTo>
                <a:lnTo>
                  <a:pt x="226711" y="0"/>
                </a:lnTo>
                <a:lnTo>
                  <a:pt x="0" y="0"/>
                </a:lnTo>
                <a:lnTo>
                  <a:pt x="210722" y="324077"/>
                </a:lnTo>
                <a:lnTo>
                  <a:pt x="0" y="648154"/>
                </a:lnTo>
                <a:lnTo>
                  <a:pt x="226711" y="648154"/>
                </a:lnTo>
                <a:lnTo>
                  <a:pt x="324077" y="498411"/>
                </a:lnTo>
                <a:lnTo>
                  <a:pt x="421443" y="648154"/>
                </a:lnTo>
                <a:lnTo>
                  <a:pt x="648154" y="648154"/>
                </a:lnTo>
                <a:lnTo>
                  <a:pt x="437433" y="3240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E9BDA290-C9EB-F247-8E42-1FEA8EC55F7B}"/>
              </a:ext>
            </a:extLst>
          </p:cNvPr>
          <p:cNvSpPr/>
          <p:nvPr/>
        </p:nvSpPr>
        <p:spPr>
          <a:xfrm flipH="1">
            <a:off x="10297212" y="6160148"/>
            <a:ext cx="1894788" cy="697852"/>
          </a:xfrm>
          <a:custGeom>
            <a:avLst/>
            <a:gdLst>
              <a:gd name="connsiteX0" fmla="*/ 0 w 8148918"/>
              <a:gd name="connsiteY0" fmla="*/ 0 h 3001255"/>
              <a:gd name="connsiteX1" fmla="*/ 8148918 w 8148918"/>
              <a:gd name="connsiteY1" fmla="*/ 0 h 3001255"/>
              <a:gd name="connsiteX2" fmla="*/ 7551729 w 8148918"/>
              <a:gd name="connsiteY2" fmla="*/ 3001255 h 3001255"/>
              <a:gd name="connsiteX3" fmla="*/ 0 w 8148918"/>
              <a:gd name="connsiteY3" fmla="*/ 3001255 h 300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48918" h="3001255">
                <a:moveTo>
                  <a:pt x="0" y="0"/>
                </a:moveTo>
                <a:lnTo>
                  <a:pt x="8148918" y="0"/>
                </a:lnTo>
                <a:lnTo>
                  <a:pt x="7551729" y="3001255"/>
                </a:lnTo>
                <a:lnTo>
                  <a:pt x="0" y="3001255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663BEFF-19C9-7B40-93BF-348665AD183E}"/>
              </a:ext>
            </a:extLst>
          </p:cNvPr>
          <p:cNvSpPr>
            <a:spLocks/>
          </p:cNvSpPr>
          <p:nvPr/>
        </p:nvSpPr>
        <p:spPr bwMode="auto">
          <a:xfrm>
            <a:off x="2266112" y="1962731"/>
            <a:ext cx="1826842" cy="1524317"/>
          </a:xfrm>
          <a:custGeom>
            <a:avLst/>
            <a:gdLst>
              <a:gd name="connsiteX0" fmla="*/ 2027125 w 2438885"/>
              <a:gd name="connsiteY0" fmla="*/ 0 h 2035007"/>
              <a:gd name="connsiteX1" fmla="*/ 2027125 w 2438885"/>
              <a:gd name="connsiteY1" fmla="*/ 340488 h 2035007"/>
              <a:gd name="connsiteX2" fmla="*/ 2038013 w 2438885"/>
              <a:gd name="connsiteY2" fmla="*/ 439467 h 2035007"/>
              <a:gd name="connsiteX3" fmla="*/ 2038081 w 2438885"/>
              <a:gd name="connsiteY3" fmla="*/ 439597 h 2035007"/>
              <a:gd name="connsiteX4" fmla="*/ 2038091 w 2438885"/>
              <a:gd name="connsiteY4" fmla="*/ 439655 h 2035007"/>
              <a:gd name="connsiteX5" fmla="*/ 2090573 w 2438885"/>
              <a:gd name="connsiteY5" fmla="*/ 491146 h 2035007"/>
              <a:gd name="connsiteX6" fmla="*/ 2272774 w 2438885"/>
              <a:gd name="connsiteY6" fmla="*/ 388164 h 2035007"/>
              <a:gd name="connsiteX7" fmla="*/ 2335529 w 2438885"/>
              <a:gd name="connsiteY7" fmla="*/ 401408 h 2035007"/>
              <a:gd name="connsiteX8" fmla="*/ 2388428 w 2438885"/>
              <a:gd name="connsiteY8" fmla="*/ 440496 h 2035007"/>
              <a:gd name="connsiteX9" fmla="*/ 2425152 w 2438885"/>
              <a:gd name="connsiteY9" fmla="*/ 504916 h 2035007"/>
              <a:gd name="connsiteX10" fmla="*/ 2438885 w 2438885"/>
              <a:gd name="connsiteY10" fmla="*/ 593874 h 2035007"/>
              <a:gd name="connsiteX11" fmla="*/ 2272598 w 2438885"/>
              <a:gd name="connsiteY11" fmla="*/ 791832 h 2035007"/>
              <a:gd name="connsiteX12" fmla="*/ 2090473 w 2438885"/>
              <a:gd name="connsiteY12" fmla="*/ 696812 h 2035007"/>
              <a:gd name="connsiteX13" fmla="*/ 2027125 w 2438885"/>
              <a:gd name="connsiteY13" fmla="*/ 847260 h 2035007"/>
              <a:gd name="connsiteX14" fmla="*/ 2027125 w 2438885"/>
              <a:gd name="connsiteY14" fmla="*/ 1227339 h 2035007"/>
              <a:gd name="connsiteX15" fmla="*/ 1227361 w 2438885"/>
              <a:gd name="connsiteY15" fmla="*/ 2035007 h 2035007"/>
              <a:gd name="connsiteX16" fmla="*/ 831438 w 2438885"/>
              <a:gd name="connsiteY16" fmla="*/ 2035007 h 2035007"/>
              <a:gd name="connsiteX17" fmla="*/ 695588 w 2438885"/>
              <a:gd name="connsiteY17" fmla="*/ 2011623 h 2035007"/>
              <a:gd name="connsiteX18" fmla="*/ 684856 w 2438885"/>
              <a:gd name="connsiteY18" fmla="*/ 1997877 h 2035007"/>
              <a:gd name="connsiteX19" fmla="*/ 681012 w 2438885"/>
              <a:gd name="connsiteY19" fmla="*/ 1979686 h 2035007"/>
              <a:gd name="connsiteX20" fmla="*/ 783956 w 2438885"/>
              <a:gd name="connsiteY20" fmla="*/ 1789564 h 2035007"/>
              <a:gd name="connsiteX21" fmla="*/ 578068 w 2438885"/>
              <a:gd name="connsiteY21" fmla="*/ 1631130 h 2035007"/>
              <a:gd name="connsiteX22" fmla="*/ 427612 w 2438885"/>
              <a:gd name="connsiteY22" fmla="*/ 1677670 h 2035007"/>
              <a:gd name="connsiteX23" fmla="*/ 418032 w 2438885"/>
              <a:gd name="connsiteY23" fmla="*/ 1689419 h 2035007"/>
              <a:gd name="connsiteX24" fmla="*/ 386520 w 2438885"/>
              <a:gd name="connsiteY24" fmla="*/ 1728049 h 2035007"/>
              <a:gd name="connsiteX25" fmla="*/ 372168 w 2438885"/>
              <a:gd name="connsiteY25" fmla="*/ 1789539 h 2035007"/>
              <a:gd name="connsiteX26" fmla="*/ 376591 w 2438885"/>
              <a:gd name="connsiteY26" fmla="*/ 1817192 h 2035007"/>
              <a:gd name="connsiteX27" fmla="*/ 376602 w 2438885"/>
              <a:gd name="connsiteY27" fmla="*/ 1817215 h 2035007"/>
              <a:gd name="connsiteX28" fmla="*/ 376604 w 2438885"/>
              <a:gd name="connsiteY28" fmla="*/ 1817228 h 2035007"/>
              <a:gd name="connsiteX29" fmla="*/ 459040 w 2438885"/>
              <a:gd name="connsiteY29" fmla="*/ 1927699 h 2035007"/>
              <a:gd name="connsiteX30" fmla="*/ 470700 w 2438885"/>
              <a:gd name="connsiteY30" fmla="*/ 1952016 h 2035007"/>
              <a:gd name="connsiteX31" fmla="*/ 474860 w 2438885"/>
              <a:gd name="connsiteY31" fmla="*/ 1978030 h 2035007"/>
              <a:gd name="connsiteX32" fmla="*/ 475108 w 2438885"/>
              <a:gd name="connsiteY32" fmla="*/ 1979579 h 2035007"/>
              <a:gd name="connsiteX33" fmla="*/ 471242 w 2438885"/>
              <a:gd name="connsiteY33" fmla="*/ 1997875 h 2035007"/>
              <a:gd name="connsiteX34" fmla="*/ 324657 w 2438885"/>
              <a:gd name="connsiteY34" fmla="*/ 2035007 h 2035007"/>
              <a:gd name="connsiteX35" fmla="*/ 0 w 2438885"/>
              <a:gd name="connsiteY35" fmla="*/ 2035007 h 2035007"/>
              <a:gd name="connsiteX36" fmla="*/ 2027125 w 2438885"/>
              <a:gd name="connsiteY36" fmla="*/ 0 h 203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438885" h="2035007">
                <a:moveTo>
                  <a:pt x="2027125" y="0"/>
                </a:moveTo>
                <a:cubicBezTo>
                  <a:pt x="2027125" y="134611"/>
                  <a:pt x="2027125" y="261304"/>
                  <a:pt x="2027125" y="340488"/>
                </a:cubicBezTo>
                <a:cubicBezTo>
                  <a:pt x="2027125" y="372161"/>
                  <a:pt x="2029105" y="409773"/>
                  <a:pt x="2038013" y="439467"/>
                </a:cubicBezTo>
                <a:lnTo>
                  <a:pt x="2038081" y="439597"/>
                </a:lnTo>
                <a:lnTo>
                  <a:pt x="2038091" y="439655"/>
                </a:lnTo>
                <a:cubicBezTo>
                  <a:pt x="2047003" y="469362"/>
                  <a:pt x="2062847" y="491146"/>
                  <a:pt x="2090573" y="491146"/>
                </a:cubicBezTo>
                <a:cubicBezTo>
                  <a:pt x="2169790" y="491146"/>
                  <a:pt x="2193556" y="388164"/>
                  <a:pt x="2272774" y="388164"/>
                </a:cubicBezTo>
                <a:cubicBezTo>
                  <a:pt x="2294559" y="388164"/>
                  <a:pt x="2315849" y="392620"/>
                  <a:pt x="2335529" y="401408"/>
                </a:cubicBezTo>
                <a:lnTo>
                  <a:pt x="2388428" y="440496"/>
                </a:lnTo>
                <a:lnTo>
                  <a:pt x="2425152" y="504916"/>
                </a:lnTo>
                <a:cubicBezTo>
                  <a:pt x="2433936" y="530527"/>
                  <a:pt x="2438885" y="560221"/>
                  <a:pt x="2438885" y="593874"/>
                </a:cubicBezTo>
                <a:cubicBezTo>
                  <a:pt x="2438885" y="720567"/>
                  <a:pt x="2359701" y="791832"/>
                  <a:pt x="2272598" y="791832"/>
                </a:cubicBezTo>
                <a:cubicBezTo>
                  <a:pt x="2193413" y="791832"/>
                  <a:pt x="2169658" y="696812"/>
                  <a:pt x="2090473" y="696812"/>
                </a:cubicBezTo>
                <a:cubicBezTo>
                  <a:pt x="2035044" y="696812"/>
                  <a:pt x="2027125" y="783913"/>
                  <a:pt x="2027125" y="847260"/>
                </a:cubicBezTo>
                <a:cubicBezTo>
                  <a:pt x="2027125" y="934361"/>
                  <a:pt x="2027125" y="1068973"/>
                  <a:pt x="2027125" y="1227339"/>
                </a:cubicBezTo>
                <a:cubicBezTo>
                  <a:pt x="1583692" y="1235257"/>
                  <a:pt x="1227361" y="1591582"/>
                  <a:pt x="1227361" y="2035007"/>
                </a:cubicBezTo>
                <a:cubicBezTo>
                  <a:pt x="1068992" y="2035007"/>
                  <a:pt x="918541" y="2035007"/>
                  <a:pt x="831438" y="2035007"/>
                </a:cubicBezTo>
                <a:cubicBezTo>
                  <a:pt x="783928" y="2035007"/>
                  <a:pt x="723055" y="2035007"/>
                  <a:pt x="695588" y="2011623"/>
                </a:cubicBezTo>
                <a:lnTo>
                  <a:pt x="684856" y="1997877"/>
                </a:lnTo>
                <a:lnTo>
                  <a:pt x="681012" y="1979686"/>
                </a:lnTo>
                <a:cubicBezTo>
                  <a:pt x="681012" y="1900468"/>
                  <a:pt x="783956" y="1868782"/>
                  <a:pt x="783956" y="1789564"/>
                </a:cubicBezTo>
                <a:cubicBezTo>
                  <a:pt x="783956" y="1702426"/>
                  <a:pt x="704768" y="1631130"/>
                  <a:pt x="578068" y="1631130"/>
                </a:cubicBezTo>
                <a:cubicBezTo>
                  <a:pt x="514719" y="1631130"/>
                  <a:pt x="463247" y="1648954"/>
                  <a:pt x="427612" y="1677670"/>
                </a:cubicBezTo>
                <a:lnTo>
                  <a:pt x="418032" y="1689419"/>
                </a:lnTo>
                <a:lnTo>
                  <a:pt x="386520" y="1728049"/>
                </a:lnTo>
                <a:cubicBezTo>
                  <a:pt x="377117" y="1746978"/>
                  <a:pt x="372168" y="1767764"/>
                  <a:pt x="372168" y="1789539"/>
                </a:cubicBezTo>
                <a:cubicBezTo>
                  <a:pt x="372168" y="1799437"/>
                  <a:pt x="373777" y="1808593"/>
                  <a:pt x="376591" y="1817192"/>
                </a:cubicBezTo>
                <a:lnTo>
                  <a:pt x="376602" y="1817215"/>
                </a:lnTo>
                <a:lnTo>
                  <a:pt x="376604" y="1817228"/>
                </a:lnTo>
                <a:cubicBezTo>
                  <a:pt x="390679" y="1860241"/>
                  <a:pt x="434913" y="1889329"/>
                  <a:pt x="459040" y="1927699"/>
                </a:cubicBezTo>
                <a:lnTo>
                  <a:pt x="470700" y="1952016"/>
                </a:lnTo>
                <a:lnTo>
                  <a:pt x="474860" y="1978030"/>
                </a:lnTo>
                <a:lnTo>
                  <a:pt x="475108" y="1979579"/>
                </a:lnTo>
                <a:lnTo>
                  <a:pt x="471242" y="1997875"/>
                </a:lnTo>
                <a:cubicBezTo>
                  <a:pt x="453704" y="2035007"/>
                  <a:pt x="380087" y="2035007"/>
                  <a:pt x="324657" y="2035007"/>
                </a:cubicBezTo>
                <a:cubicBezTo>
                  <a:pt x="245472" y="2035007"/>
                  <a:pt x="134614" y="2035007"/>
                  <a:pt x="0" y="2035007"/>
                </a:cubicBezTo>
                <a:cubicBezTo>
                  <a:pt x="0" y="918525"/>
                  <a:pt x="902704" y="7918"/>
                  <a:pt x="2027125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scene3d>
            <a:camera prst="orthographicFront"/>
            <a:lightRig rig="threePt" dir="t"/>
          </a:scene3d>
          <a:sp3d extrusionH="285750" prstMaterial="matte">
            <a:bevelT w="69850" h="0"/>
          </a:sp3d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  <a:noAutofit/>
          </a:bodyPr>
          <a:lstStyle/>
          <a:p>
            <a:pPr defTabSz="1828800"/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C67435B3-1E4A-D048-B789-00837376E47A}"/>
              </a:ext>
            </a:extLst>
          </p:cNvPr>
          <p:cNvSpPr>
            <a:spLocks/>
          </p:cNvSpPr>
          <p:nvPr/>
        </p:nvSpPr>
        <p:spPr bwMode="auto">
          <a:xfrm>
            <a:off x="3784581" y="1962731"/>
            <a:ext cx="1536821" cy="1832892"/>
          </a:xfrm>
          <a:custGeom>
            <a:avLst/>
            <a:gdLst>
              <a:gd name="connsiteX0" fmla="*/ 0 w 2051700"/>
              <a:gd name="connsiteY0" fmla="*/ 0 h 2446963"/>
              <a:gd name="connsiteX1" fmla="*/ 15844 w 2051700"/>
              <a:gd name="connsiteY1" fmla="*/ 0 h 2446963"/>
              <a:gd name="connsiteX2" fmla="*/ 2041238 w 2051700"/>
              <a:gd name="connsiteY2" fmla="*/ 1827642 h 2446963"/>
              <a:gd name="connsiteX3" fmla="*/ 2051700 w 2051700"/>
              <a:gd name="connsiteY3" fmla="*/ 2035007 h 2446963"/>
              <a:gd name="connsiteX4" fmla="*/ 1948275 w 2051700"/>
              <a:gd name="connsiteY4" fmla="*/ 2035007 h 2446963"/>
              <a:gd name="connsiteX5" fmla="*/ 1703219 w 2051700"/>
              <a:gd name="connsiteY5" fmla="*/ 2035007 h 2446963"/>
              <a:gd name="connsiteX6" fmla="*/ 1552720 w 2051700"/>
              <a:gd name="connsiteY6" fmla="*/ 2098385 h 2446963"/>
              <a:gd name="connsiteX7" fmla="*/ 1552775 w 2051700"/>
              <a:gd name="connsiteY7" fmla="*/ 2098755 h 2446963"/>
              <a:gd name="connsiteX8" fmla="*/ 1552671 w 2051700"/>
              <a:gd name="connsiteY8" fmla="*/ 2099255 h 2446963"/>
              <a:gd name="connsiteX9" fmla="*/ 1643648 w 2051700"/>
              <a:gd name="connsiteY9" fmla="*/ 2261712 h 2446963"/>
              <a:gd name="connsiteX10" fmla="*/ 1647674 w 2051700"/>
              <a:gd name="connsiteY10" fmla="*/ 2288977 h 2446963"/>
              <a:gd name="connsiteX11" fmla="*/ 1634653 w 2051700"/>
              <a:gd name="connsiteY11" fmla="*/ 2350039 h 2446963"/>
              <a:gd name="connsiteX12" fmla="*/ 1449747 w 2051700"/>
              <a:gd name="connsiteY12" fmla="*/ 2446963 h 2446963"/>
              <a:gd name="connsiteX13" fmla="*/ 1257045 w 2051700"/>
              <a:gd name="connsiteY13" fmla="*/ 2350039 h 2446963"/>
              <a:gd name="connsiteX14" fmla="*/ 1243829 w 2051700"/>
              <a:gd name="connsiteY14" fmla="*/ 2288644 h 2446963"/>
              <a:gd name="connsiteX15" fmla="*/ 1247806 w 2051700"/>
              <a:gd name="connsiteY15" fmla="*/ 2261712 h 2446963"/>
              <a:gd name="connsiteX16" fmla="*/ 1338783 w 2051700"/>
              <a:gd name="connsiteY16" fmla="*/ 2099255 h 2446963"/>
              <a:gd name="connsiteX17" fmla="*/ 1338741 w 2051700"/>
              <a:gd name="connsiteY17" fmla="*/ 2099149 h 2446963"/>
              <a:gd name="connsiteX18" fmla="*/ 1338853 w 2051700"/>
              <a:gd name="connsiteY18" fmla="*/ 2098385 h 2446963"/>
              <a:gd name="connsiteX19" fmla="*/ 1196276 w 2051700"/>
              <a:gd name="connsiteY19" fmla="*/ 2035007 h 2446963"/>
              <a:gd name="connsiteX20" fmla="*/ 823989 w 2051700"/>
              <a:gd name="connsiteY20" fmla="*/ 2035007 h 2446963"/>
              <a:gd name="connsiteX21" fmla="*/ 823945 w 2051700"/>
              <a:gd name="connsiteY21" fmla="*/ 2035881 h 2446963"/>
              <a:gd name="connsiteX22" fmla="*/ 823867 w 2051700"/>
              <a:gd name="connsiteY22" fmla="*/ 2035881 h 2446963"/>
              <a:gd name="connsiteX23" fmla="*/ 15844 w 2051700"/>
              <a:gd name="connsiteY23" fmla="*/ 1227866 h 2446963"/>
              <a:gd name="connsiteX24" fmla="*/ 0 w 2051700"/>
              <a:gd name="connsiteY24" fmla="*/ 1227866 h 2446963"/>
              <a:gd name="connsiteX25" fmla="*/ 0 w 2051700"/>
              <a:gd name="connsiteY25" fmla="*/ 847624 h 2446963"/>
              <a:gd name="connsiteX26" fmla="*/ 63375 w 2051700"/>
              <a:gd name="connsiteY26" fmla="*/ 697111 h 2446963"/>
              <a:gd name="connsiteX27" fmla="*/ 245576 w 2051700"/>
              <a:gd name="connsiteY27" fmla="*/ 792172 h 2446963"/>
              <a:gd name="connsiteX28" fmla="*/ 411933 w 2051700"/>
              <a:gd name="connsiteY28" fmla="*/ 594129 h 2446963"/>
              <a:gd name="connsiteX29" fmla="*/ 361432 w 2051700"/>
              <a:gd name="connsiteY29" fmla="*/ 440646 h 2446963"/>
              <a:gd name="connsiteX30" fmla="*/ 361230 w 2051700"/>
              <a:gd name="connsiteY30" fmla="*/ 440496 h 2446963"/>
              <a:gd name="connsiteX31" fmla="*/ 361207 w 2051700"/>
              <a:gd name="connsiteY31" fmla="*/ 440457 h 2446963"/>
              <a:gd name="connsiteX32" fmla="*/ 245400 w 2051700"/>
              <a:gd name="connsiteY32" fmla="*/ 387998 h 2446963"/>
              <a:gd name="connsiteX33" fmla="*/ 63275 w 2051700"/>
              <a:gd name="connsiteY33" fmla="*/ 490936 h 2446963"/>
              <a:gd name="connsiteX34" fmla="*/ 29993 w 2051700"/>
              <a:gd name="connsiteY34" fmla="*/ 476337 h 2446963"/>
              <a:gd name="connsiteX35" fmla="*/ 10883 w 2051700"/>
              <a:gd name="connsiteY35" fmla="*/ 439597 h 2446963"/>
              <a:gd name="connsiteX36" fmla="*/ 2104 w 2051700"/>
              <a:gd name="connsiteY36" fmla="*/ 390887 h 2446963"/>
              <a:gd name="connsiteX37" fmla="*/ 0 w 2051700"/>
              <a:gd name="connsiteY37" fmla="*/ 340634 h 2446963"/>
              <a:gd name="connsiteX38" fmla="*/ 0 w 2051700"/>
              <a:gd name="connsiteY38" fmla="*/ 0 h 2446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051700" h="2446963">
                <a:moveTo>
                  <a:pt x="0" y="0"/>
                </a:moveTo>
                <a:cubicBezTo>
                  <a:pt x="0" y="0"/>
                  <a:pt x="7922" y="0"/>
                  <a:pt x="15844" y="0"/>
                </a:cubicBezTo>
                <a:cubicBezTo>
                  <a:pt x="1070432" y="0"/>
                  <a:pt x="1937033" y="800681"/>
                  <a:pt x="2041238" y="1827642"/>
                </a:cubicBezTo>
                <a:lnTo>
                  <a:pt x="2051700" y="2035007"/>
                </a:lnTo>
                <a:lnTo>
                  <a:pt x="1948275" y="2035007"/>
                </a:lnTo>
                <a:cubicBezTo>
                  <a:pt x="1848768" y="2035007"/>
                  <a:pt x="1762627" y="2035007"/>
                  <a:pt x="1703219" y="2035007"/>
                </a:cubicBezTo>
                <a:cubicBezTo>
                  <a:pt x="1639851" y="2035007"/>
                  <a:pt x="1552720" y="2042929"/>
                  <a:pt x="1552720" y="2098385"/>
                </a:cubicBezTo>
                <a:lnTo>
                  <a:pt x="1552775" y="2098755"/>
                </a:lnTo>
                <a:lnTo>
                  <a:pt x="1552671" y="2099255"/>
                </a:lnTo>
                <a:cubicBezTo>
                  <a:pt x="1552671" y="2168570"/>
                  <a:pt x="1625453" y="2201495"/>
                  <a:pt x="1643648" y="2261712"/>
                </a:cubicBezTo>
                <a:lnTo>
                  <a:pt x="1647674" y="2288977"/>
                </a:lnTo>
                <a:lnTo>
                  <a:pt x="1634653" y="2350039"/>
                </a:lnTo>
                <a:cubicBezTo>
                  <a:pt x="1608662" y="2406857"/>
                  <a:pt x="1544799" y="2446963"/>
                  <a:pt x="1449747" y="2446963"/>
                </a:cubicBezTo>
                <a:cubicBezTo>
                  <a:pt x="1348754" y="2446963"/>
                  <a:pt x="1283407" y="2406857"/>
                  <a:pt x="1257045" y="2350039"/>
                </a:cubicBezTo>
                <a:lnTo>
                  <a:pt x="1243829" y="2288644"/>
                </a:lnTo>
                <a:lnTo>
                  <a:pt x="1247806" y="2261712"/>
                </a:lnTo>
                <a:cubicBezTo>
                  <a:pt x="1266001" y="2201495"/>
                  <a:pt x="1338783" y="2168570"/>
                  <a:pt x="1338783" y="2099255"/>
                </a:cubicBezTo>
                <a:lnTo>
                  <a:pt x="1338741" y="2099149"/>
                </a:lnTo>
                <a:lnTo>
                  <a:pt x="1338853" y="2098385"/>
                </a:lnTo>
                <a:cubicBezTo>
                  <a:pt x="1338853" y="2042929"/>
                  <a:pt x="1259644" y="2035007"/>
                  <a:pt x="1196276" y="2035007"/>
                </a:cubicBezTo>
                <a:cubicBezTo>
                  <a:pt x="1109145" y="2035007"/>
                  <a:pt x="974488" y="2035007"/>
                  <a:pt x="823989" y="2035007"/>
                </a:cubicBezTo>
                <a:lnTo>
                  <a:pt x="823945" y="2035881"/>
                </a:lnTo>
                <a:lnTo>
                  <a:pt x="823867" y="2035881"/>
                </a:lnTo>
                <a:cubicBezTo>
                  <a:pt x="823867" y="1592265"/>
                  <a:pt x="459464" y="1227866"/>
                  <a:pt x="15844" y="1227866"/>
                </a:cubicBezTo>
                <a:cubicBezTo>
                  <a:pt x="7922" y="1227866"/>
                  <a:pt x="0" y="1227866"/>
                  <a:pt x="0" y="1227866"/>
                </a:cubicBezTo>
                <a:cubicBezTo>
                  <a:pt x="0" y="1069432"/>
                  <a:pt x="0" y="934763"/>
                  <a:pt x="0" y="847624"/>
                </a:cubicBezTo>
                <a:cubicBezTo>
                  <a:pt x="0" y="784250"/>
                  <a:pt x="7922" y="697111"/>
                  <a:pt x="63375" y="697111"/>
                </a:cubicBezTo>
                <a:cubicBezTo>
                  <a:pt x="142592" y="697111"/>
                  <a:pt x="166358" y="792172"/>
                  <a:pt x="245576" y="792172"/>
                </a:cubicBezTo>
                <a:cubicBezTo>
                  <a:pt x="332715" y="792172"/>
                  <a:pt x="411933" y="720876"/>
                  <a:pt x="411933" y="594129"/>
                </a:cubicBezTo>
                <a:cubicBezTo>
                  <a:pt x="411933" y="526795"/>
                  <a:pt x="392129" y="475303"/>
                  <a:pt x="361432" y="440646"/>
                </a:cubicBezTo>
                <a:lnTo>
                  <a:pt x="361230" y="440496"/>
                </a:lnTo>
                <a:lnTo>
                  <a:pt x="361207" y="440457"/>
                </a:lnTo>
                <a:cubicBezTo>
                  <a:pt x="330523" y="405814"/>
                  <a:pt x="288952" y="387998"/>
                  <a:pt x="245400" y="387998"/>
                </a:cubicBezTo>
                <a:cubicBezTo>
                  <a:pt x="166215" y="387998"/>
                  <a:pt x="142460" y="490936"/>
                  <a:pt x="63275" y="490936"/>
                </a:cubicBezTo>
                <a:cubicBezTo>
                  <a:pt x="49418" y="490936"/>
                  <a:pt x="38530" y="485492"/>
                  <a:pt x="29993" y="476337"/>
                </a:cubicBezTo>
                <a:lnTo>
                  <a:pt x="10883" y="439597"/>
                </a:lnTo>
                <a:lnTo>
                  <a:pt x="2104" y="390887"/>
                </a:lnTo>
                <a:cubicBezTo>
                  <a:pt x="495" y="373806"/>
                  <a:pt x="0" y="356478"/>
                  <a:pt x="0" y="340634"/>
                </a:cubicBezTo>
                <a:cubicBezTo>
                  <a:pt x="0" y="261417"/>
                  <a:pt x="0" y="1346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12700">
            <a:noFill/>
          </a:ln>
          <a:scene3d>
            <a:camera prst="orthographicFront"/>
            <a:lightRig rig="threePt" dir="t"/>
          </a:scene3d>
          <a:sp3d extrusionH="285750" prstMaterial="matte">
            <a:bevelT w="69850" h="0"/>
          </a:sp3d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  <a:noAutofit/>
          </a:bodyPr>
          <a:lstStyle/>
          <a:p>
            <a:pPr defTabSz="1828800"/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443EA572-483F-AF45-B12A-9F1665B474AC}"/>
              </a:ext>
            </a:extLst>
          </p:cNvPr>
          <p:cNvSpPr>
            <a:spLocks/>
          </p:cNvSpPr>
          <p:nvPr/>
        </p:nvSpPr>
        <p:spPr bwMode="auto">
          <a:xfrm>
            <a:off x="2266112" y="3184557"/>
            <a:ext cx="1518469" cy="1833494"/>
          </a:xfrm>
          <a:custGeom>
            <a:avLst/>
            <a:gdLst>
              <a:gd name="connsiteX0" fmla="*/ 578048 w 2027198"/>
              <a:gd name="connsiteY0" fmla="*/ 0 h 2447767"/>
              <a:gd name="connsiteX1" fmla="*/ 783928 w 2027198"/>
              <a:gd name="connsiteY1" fmla="*/ 158366 h 2447767"/>
              <a:gd name="connsiteX2" fmla="*/ 680988 w 2027198"/>
              <a:gd name="connsiteY2" fmla="*/ 348406 h 2447767"/>
              <a:gd name="connsiteX3" fmla="*/ 684854 w 2027198"/>
              <a:gd name="connsiteY3" fmla="*/ 366702 h 2447767"/>
              <a:gd name="connsiteX4" fmla="*/ 684856 w 2027198"/>
              <a:gd name="connsiteY4" fmla="*/ 366704 h 2447767"/>
              <a:gd name="connsiteX5" fmla="*/ 684879 w 2027198"/>
              <a:gd name="connsiteY5" fmla="*/ 366816 h 2447767"/>
              <a:gd name="connsiteX6" fmla="*/ 831468 w 2027198"/>
              <a:gd name="connsiteY6" fmla="*/ 403965 h 2447767"/>
              <a:gd name="connsiteX7" fmla="*/ 1227405 w 2027198"/>
              <a:gd name="connsiteY7" fmla="*/ 403965 h 2447767"/>
              <a:gd name="connsiteX8" fmla="*/ 2027198 w 2027198"/>
              <a:gd name="connsiteY8" fmla="*/ 1219901 h 2447767"/>
              <a:gd name="connsiteX9" fmla="*/ 2027198 w 2027198"/>
              <a:gd name="connsiteY9" fmla="*/ 1600144 h 2447767"/>
              <a:gd name="connsiteX10" fmla="*/ 1997131 w 2027198"/>
              <a:gd name="connsiteY10" fmla="*/ 1736050 h 2447767"/>
              <a:gd name="connsiteX11" fmla="*/ 1982493 w 2027198"/>
              <a:gd name="connsiteY11" fmla="*/ 1746782 h 2447767"/>
              <a:gd name="connsiteX12" fmla="*/ 1964035 w 2027198"/>
              <a:gd name="connsiteY12" fmla="*/ 1750612 h 2447767"/>
              <a:gd name="connsiteX13" fmla="*/ 1773931 w 2027198"/>
              <a:gd name="connsiteY13" fmla="*/ 1655545 h 2447767"/>
              <a:gd name="connsiteX14" fmla="*/ 1712419 w 2027198"/>
              <a:gd name="connsiteY14" fmla="*/ 1668666 h 2447767"/>
              <a:gd name="connsiteX15" fmla="*/ 1712373 w 2027198"/>
              <a:gd name="connsiteY15" fmla="*/ 1668702 h 2447767"/>
              <a:gd name="connsiteX16" fmla="*/ 1712304 w 2027198"/>
              <a:gd name="connsiteY16" fmla="*/ 1668716 h 2447767"/>
              <a:gd name="connsiteX17" fmla="*/ 1615424 w 2027198"/>
              <a:gd name="connsiteY17" fmla="*/ 1853639 h 2447767"/>
              <a:gd name="connsiteX18" fmla="*/ 1773798 w 2027198"/>
              <a:gd name="connsiteY18" fmla="*/ 2059603 h 2447767"/>
              <a:gd name="connsiteX19" fmla="*/ 1801452 w 2027198"/>
              <a:gd name="connsiteY19" fmla="*/ 2055178 h 2447767"/>
              <a:gd name="connsiteX20" fmla="*/ 1801460 w 2027198"/>
              <a:gd name="connsiteY20" fmla="*/ 2055175 h 2447767"/>
              <a:gd name="connsiteX21" fmla="*/ 1801593 w 2027198"/>
              <a:gd name="connsiteY21" fmla="*/ 2055153 h 2447767"/>
              <a:gd name="connsiteX22" fmla="*/ 1912053 w 2027198"/>
              <a:gd name="connsiteY22" fmla="*/ 1972681 h 2447767"/>
              <a:gd name="connsiteX23" fmla="*/ 1936363 w 2027198"/>
              <a:gd name="connsiteY23" fmla="*/ 1961019 h 2447767"/>
              <a:gd name="connsiteX24" fmla="*/ 1963848 w 2027198"/>
              <a:gd name="connsiteY24" fmla="*/ 1956621 h 2447767"/>
              <a:gd name="connsiteX25" fmla="*/ 2027198 w 2027198"/>
              <a:gd name="connsiteY25" fmla="*/ 2107133 h 2447767"/>
              <a:gd name="connsiteX26" fmla="*/ 2027198 w 2027198"/>
              <a:gd name="connsiteY26" fmla="*/ 2447767 h 2447767"/>
              <a:gd name="connsiteX27" fmla="*/ 0 w 2027198"/>
              <a:gd name="connsiteY27" fmla="*/ 403965 h 2447767"/>
              <a:gd name="connsiteX28" fmla="*/ 324669 w 2027198"/>
              <a:gd name="connsiteY28" fmla="*/ 403965 h 2447767"/>
              <a:gd name="connsiteX29" fmla="*/ 475125 w 2027198"/>
              <a:gd name="connsiteY29" fmla="*/ 348513 h 2447767"/>
              <a:gd name="connsiteX30" fmla="*/ 475108 w 2027198"/>
              <a:gd name="connsiteY30" fmla="*/ 348406 h 2447767"/>
              <a:gd name="connsiteX31" fmla="*/ 475108 w 2027198"/>
              <a:gd name="connsiteY31" fmla="*/ 348406 h 2447767"/>
              <a:gd name="connsiteX32" fmla="*/ 474860 w 2027198"/>
              <a:gd name="connsiteY32" fmla="*/ 346857 h 2447767"/>
              <a:gd name="connsiteX33" fmla="*/ 470702 w 2027198"/>
              <a:gd name="connsiteY33" fmla="*/ 320849 h 2447767"/>
              <a:gd name="connsiteX34" fmla="*/ 470700 w 2027198"/>
              <a:gd name="connsiteY34" fmla="*/ 320843 h 2447767"/>
              <a:gd name="connsiteX35" fmla="*/ 470685 w 2027198"/>
              <a:gd name="connsiteY35" fmla="*/ 320754 h 2447767"/>
              <a:gd name="connsiteX36" fmla="*/ 388252 w 2027198"/>
              <a:gd name="connsiteY36" fmla="*/ 210330 h 2447767"/>
              <a:gd name="connsiteX37" fmla="*/ 376602 w 2027198"/>
              <a:gd name="connsiteY37" fmla="*/ 186042 h 2447767"/>
              <a:gd name="connsiteX38" fmla="*/ 372181 w 2027198"/>
              <a:gd name="connsiteY38" fmla="*/ 158391 h 2447767"/>
              <a:gd name="connsiteX39" fmla="*/ 386534 w 2027198"/>
              <a:gd name="connsiteY39" fmla="*/ 96874 h 2447767"/>
              <a:gd name="connsiteX40" fmla="*/ 418032 w 2027198"/>
              <a:gd name="connsiteY40" fmla="*/ 58246 h 2447767"/>
              <a:gd name="connsiteX41" fmla="*/ 427597 w 2027198"/>
              <a:gd name="connsiteY41" fmla="*/ 46520 h 2447767"/>
              <a:gd name="connsiteX42" fmla="*/ 578048 w 2027198"/>
              <a:gd name="connsiteY42" fmla="*/ 0 h 2447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027198" h="2447767">
                <a:moveTo>
                  <a:pt x="578048" y="0"/>
                </a:moveTo>
                <a:cubicBezTo>
                  <a:pt x="704743" y="0"/>
                  <a:pt x="783928" y="71265"/>
                  <a:pt x="783928" y="158366"/>
                </a:cubicBezTo>
                <a:cubicBezTo>
                  <a:pt x="783928" y="237550"/>
                  <a:pt x="680988" y="269223"/>
                  <a:pt x="680988" y="348406"/>
                </a:cubicBezTo>
                <a:cubicBezTo>
                  <a:pt x="680988" y="355335"/>
                  <a:pt x="682349" y="361397"/>
                  <a:pt x="684854" y="366702"/>
                </a:cubicBezTo>
                <a:lnTo>
                  <a:pt x="684856" y="366704"/>
                </a:lnTo>
                <a:lnTo>
                  <a:pt x="684879" y="366816"/>
                </a:lnTo>
                <a:cubicBezTo>
                  <a:pt x="702418" y="403965"/>
                  <a:pt x="776037" y="403965"/>
                  <a:pt x="831468" y="403965"/>
                </a:cubicBezTo>
                <a:cubicBezTo>
                  <a:pt x="918574" y="403965"/>
                  <a:pt x="1069030" y="403965"/>
                  <a:pt x="1227405" y="403965"/>
                </a:cubicBezTo>
                <a:cubicBezTo>
                  <a:pt x="1227405" y="855502"/>
                  <a:pt x="1583749" y="1211980"/>
                  <a:pt x="2027198" y="1219901"/>
                </a:cubicBezTo>
                <a:cubicBezTo>
                  <a:pt x="2027198" y="1378336"/>
                  <a:pt x="2027198" y="1513005"/>
                  <a:pt x="2027198" y="1600144"/>
                </a:cubicBezTo>
                <a:cubicBezTo>
                  <a:pt x="2027198" y="1647674"/>
                  <a:pt x="2022744" y="1708572"/>
                  <a:pt x="1997131" y="1736050"/>
                </a:cubicBezTo>
                <a:lnTo>
                  <a:pt x="1982493" y="1746782"/>
                </a:lnTo>
                <a:lnTo>
                  <a:pt x="1964035" y="1750612"/>
                </a:lnTo>
                <a:cubicBezTo>
                  <a:pt x="1884825" y="1750612"/>
                  <a:pt x="1853141" y="1655545"/>
                  <a:pt x="1773931" y="1655545"/>
                </a:cubicBezTo>
                <a:cubicBezTo>
                  <a:pt x="1752148" y="1655545"/>
                  <a:pt x="1731356" y="1660001"/>
                  <a:pt x="1712419" y="1668666"/>
                </a:cubicBezTo>
                <a:lnTo>
                  <a:pt x="1712373" y="1668702"/>
                </a:lnTo>
                <a:lnTo>
                  <a:pt x="1712304" y="1668716"/>
                </a:lnTo>
                <a:cubicBezTo>
                  <a:pt x="1655512" y="1694710"/>
                  <a:pt x="1615424" y="1758578"/>
                  <a:pt x="1615424" y="1853639"/>
                </a:cubicBezTo>
                <a:cubicBezTo>
                  <a:pt x="1615424" y="1988308"/>
                  <a:pt x="1686692" y="2059603"/>
                  <a:pt x="1773798" y="2059603"/>
                </a:cubicBezTo>
                <a:cubicBezTo>
                  <a:pt x="1783697" y="2059603"/>
                  <a:pt x="1792853" y="2057994"/>
                  <a:pt x="1801452" y="2055178"/>
                </a:cubicBezTo>
                <a:lnTo>
                  <a:pt x="1801460" y="2055175"/>
                </a:lnTo>
                <a:lnTo>
                  <a:pt x="1801593" y="2055153"/>
                </a:lnTo>
                <a:cubicBezTo>
                  <a:pt x="1844601" y="2041072"/>
                  <a:pt x="1873686" y="1996819"/>
                  <a:pt x="1912053" y="1972681"/>
                </a:cubicBezTo>
                <a:lnTo>
                  <a:pt x="1936363" y="1961019"/>
                </a:lnTo>
                <a:lnTo>
                  <a:pt x="1963848" y="1956621"/>
                </a:lnTo>
                <a:cubicBezTo>
                  <a:pt x="2019279" y="1956621"/>
                  <a:pt x="2027198" y="2043760"/>
                  <a:pt x="2027198" y="2107133"/>
                </a:cubicBezTo>
                <a:cubicBezTo>
                  <a:pt x="2027198" y="2186351"/>
                  <a:pt x="2027198" y="2313098"/>
                  <a:pt x="2027198" y="2447767"/>
                </a:cubicBezTo>
                <a:cubicBezTo>
                  <a:pt x="902737" y="2439845"/>
                  <a:pt x="0" y="1528848"/>
                  <a:pt x="0" y="403965"/>
                </a:cubicBezTo>
                <a:cubicBezTo>
                  <a:pt x="134619" y="403965"/>
                  <a:pt x="245481" y="403965"/>
                  <a:pt x="324669" y="403965"/>
                </a:cubicBezTo>
                <a:cubicBezTo>
                  <a:pt x="388019" y="403965"/>
                  <a:pt x="475125" y="403965"/>
                  <a:pt x="475125" y="348513"/>
                </a:cubicBezTo>
                <a:lnTo>
                  <a:pt x="475108" y="348406"/>
                </a:lnTo>
                <a:lnTo>
                  <a:pt x="475108" y="348406"/>
                </a:lnTo>
                <a:lnTo>
                  <a:pt x="474860" y="346857"/>
                </a:lnTo>
                <a:lnTo>
                  <a:pt x="470702" y="320849"/>
                </a:lnTo>
                <a:lnTo>
                  <a:pt x="470700" y="320843"/>
                </a:lnTo>
                <a:lnTo>
                  <a:pt x="470685" y="320754"/>
                </a:lnTo>
                <a:cubicBezTo>
                  <a:pt x="456611" y="277760"/>
                  <a:pt x="412379" y="248685"/>
                  <a:pt x="388252" y="210330"/>
                </a:cubicBezTo>
                <a:lnTo>
                  <a:pt x="376602" y="186042"/>
                </a:lnTo>
                <a:lnTo>
                  <a:pt x="372181" y="158391"/>
                </a:lnTo>
                <a:cubicBezTo>
                  <a:pt x="372181" y="136607"/>
                  <a:pt x="377130" y="115812"/>
                  <a:pt x="386534" y="96874"/>
                </a:cubicBezTo>
                <a:lnTo>
                  <a:pt x="418032" y="58246"/>
                </a:lnTo>
                <a:lnTo>
                  <a:pt x="427597" y="46520"/>
                </a:lnTo>
                <a:cubicBezTo>
                  <a:pt x="463230" y="17816"/>
                  <a:pt x="514700" y="0"/>
                  <a:pt x="578048" y="0"/>
                </a:cubicBezTo>
                <a:close/>
              </a:path>
            </a:pathLst>
          </a:custGeom>
          <a:solidFill>
            <a:schemeClr val="accent2"/>
          </a:solidFill>
          <a:ln w="12700">
            <a:noFill/>
          </a:ln>
          <a:scene3d>
            <a:camera prst="orthographicFront"/>
            <a:lightRig rig="threePt" dir="t"/>
          </a:scene3d>
          <a:sp3d extrusionH="285750" prstMaterial="matte">
            <a:bevelT w="69850" h="0"/>
          </a:sp3d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  <a:noAutofit/>
          </a:bodyPr>
          <a:lstStyle/>
          <a:p>
            <a:pPr defTabSz="1828800"/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CE81E9DE-AA2F-9A46-BBC3-DCD9AD47626B}"/>
              </a:ext>
            </a:extLst>
          </p:cNvPr>
          <p:cNvSpPr>
            <a:spLocks/>
          </p:cNvSpPr>
          <p:nvPr/>
        </p:nvSpPr>
        <p:spPr bwMode="auto">
          <a:xfrm>
            <a:off x="3476206" y="3487703"/>
            <a:ext cx="1845194" cy="1530348"/>
          </a:xfrm>
          <a:custGeom>
            <a:avLst/>
            <a:gdLst>
              <a:gd name="connsiteX0" fmla="*/ 1235632 w 2463386"/>
              <a:gd name="connsiteY0" fmla="*/ 0 h 2043059"/>
              <a:gd name="connsiteX1" fmla="*/ 1344974 w 2463386"/>
              <a:gd name="connsiteY1" fmla="*/ 0 h 2043059"/>
              <a:gd name="connsiteX2" fmla="*/ 1607878 w 2463386"/>
              <a:gd name="connsiteY2" fmla="*/ 0 h 2043059"/>
              <a:gd name="connsiteX3" fmla="*/ 1737102 w 2463386"/>
              <a:gd name="connsiteY3" fmla="*/ 30078 h 2043059"/>
              <a:gd name="connsiteX4" fmla="*/ 1750428 w 2463386"/>
              <a:gd name="connsiteY4" fmla="*/ 63268 h 2043059"/>
              <a:gd name="connsiteX5" fmla="*/ 1746456 w 2463386"/>
              <a:gd name="connsiteY5" fmla="*/ 90170 h 2043059"/>
              <a:gd name="connsiteX6" fmla="*/ 1655489 w 2463386"/>
              <a:gd name="connsiteY6" fmla="*/ 252637 h 2043059"/>
              <a:gd name="connsiteX7" fmla="*/ 1655516 w 2463386"/>
              <a:gd name="connsiteY7" fmla="*/ 252763 h 2043059"/>
              <a:gd name="connsiteX8" fmla="*/ 1655408 w 2463386"/>
              <a:gd name="connsiteY8" fmla="*/ 253495 h 2043059"/>
              <a:gd name="connsiteX9" fmla="*/ 1861375 w 2463386"/>
              <a:gd name="connsiteY9" fmla="*/ 411929 h 2043059"/>
              <a:gd name="connsiteX10" fmla="*/ 2059420 w 2463386"/>
              <a:gd name="connsiteY10" fmla="*/ 253495 h 2043059"/>
              <a:gd name="connsiteX11" fmla="*/ 2059361 w 2463386"/>
              <a:gd name="connsiteY11" fmla="*/ 253096 h 2043059"/>
              <a:gd name="connsiteX12" fmla="*/ 2059459 w 2463386"/>
              <a:gd name="connsiteY12" fmla="*/ 252637 h 2043059"/>
              <a:gd name="connsiteX13" fmla="*/ 1968491 w 2463386"/>
              <a:gd name="connsiteY13" fmla="*/ 90170 h 2043059"/>
              <a:gd name="connsiteX14" fmla="*/ 1964462 w 2463386"/>
              <a:gd name="connsiteY14" fmla="*/ 62874 h 2043059"/>
              <a:gd name="connsiteX15" fmla="*/ 1968226 w 2463386"/>
              <a:gd name="connsiteY15" fmla="*/ 44730 h 2043059"/>
              <a:gd name="connsiteX16" fmla="*/ 2114872 w 2463386"/>
              <a:gd name="connsiteY16" fmla="*/ 0 h 2043059"/>
              <a:gd name="connsiteX17" fmla="*/ 2359953 w 2463386"/>
              <a:gd name="connsiteY17" fmla="*/ 0 h 2043059"/>
              <a:gd name="connsiteX18" fmla="*/ 2463386 w 2463386"/>
              <a:gd name="connsiteY18" fmla="*/ 0 h 2043059"/>
              <a:gd name="connsiteX19" fmla="*/ 2452925 w 2463386"/>
              <a:gd name="connsiteY19" fmla="*/ 208773 h 2043059"/>
              <a:gd name="connsiteX20" fmla="*/ 427734 w 2463386"/>
              <a:gd name="connsiteY20" fmla="*/ 2043059 h 2043059"/>
              <a:gd name="connsiteX21" fmla="*/ 411892 w 2463386"/>
              <a:gd name="connsiteY21" fmla="*/ 2043059 h 2043059"/>
              <a:gd name="connsiteX22" fmla="*/ 411892 w 2463386"/>
              <a:gd name="connsiteY22" fmla="*/ 1702404 h 2043059"/>
              <a:gd name="connsiteX23" fmla="*/ 348524 w 2463386"/>
              <a:gd name="connsiteY23" fmla="*/ 1551881 h 2043059"/>
              <a:gd name="connsiteX24" fmla="*/ 320862 w 2463386"/>
              <a:gd name="connsiteY24" fmla="*/ 1556306 h 2043059"/>
              <a:gd name="connsiteX25" fmla="*/ 320852 w 2463386"/>
              <a:gd name="connsiteY25" fmla="*/ 1556311 h 2043059"/>
              <a:gd name="connsiteX26" fmla="*/ 320683 w 2463386"/>
              <a:gd name="connsiteY26" fmla="*/ 1556338 h 2043059"/>
              <a:gd name="connsiteX27" fmla="*/ 210254 w 2463386"/>
              <a:gd name="connsiteY27" fmla="*/ 1638804 h 2043059"/>
              <a:gd name="connsiteX28" fmla="*/ 185949 w 2463386"/>
              <a:gd name="connsiteY28" fmla="*/ 1650467 h 2043059"/>
              <a:gd name="connsiteX29" fmla="*/ 158420 w 2463386"/>
              <a:gd name="connsiteY29" fmla="*/ 1654870 h 2043059"/>
              <a:gd name="connsiteX30" fmla="*/ 0 w 2463386"/>
              <a:gd name="connsiteY30" fmla="*/ 1448893 h 2043059"/>
              <a:gd name="connsiteX31" fmla="*/ 46536 w 2463386"/>
              <a:gd name="connsiteY31" fmla="*/ 1302332 h 2043059"/>
              <a:gd name="connsiteX32" fmla="*/ 96862 w 2463386"/>
              <a:gd name="connsiteY32" fmla="*/ 1263994 h 2043059"/>
              <a:gd name="connsiteX33" fmla="*/ 158287 w 2463386"/>
              <a:gd name="connsiteY33" fmla="*/ 1250888 h 2043059"/>
              <a:gd name="connsiteX34" fmla="*/ 348337 w 2463386"/>
              <a:gd name="connsiteY34" fmla="*/ 1345948 h 2043059"/>
              <a:gd name="connsiteX35" fmla="*/ 366974 w 2463386"/>
              <a:gd name="connsiteY35" fmla="*/ 1342080 h 2043059"/>
              <a:gd name="connsiteX36" fmla="*/ 366982 w 2463386"/>
              <a:gd name="connsiteY36" fmla="*/ 1342074 h 2043059"/>
              <a:gd name="connsiteX37" fmla="*/ 367166 w 2463386"/>
              <a:gd name="connsiteY37" fmla="*/ 1342036 h 2043059"/>
              <a:gd name="connsiteX38" fmla="*/ 411892 w 2463386"/>
              <a:gd name="connsiteY38" fmla="*/ 1195382 h 2043059"/>
              <a:gd name="connsiteX39" fmla="*/ 411892 w 2463386"/>
              <a:gd name="connsiteY39" fmla="*/ 815115 h 2043059"/>
              <a:gd name="connsiteX40" fmla="*/ 427734 w 2463386"/>
              <a:gd name="connsiteY40" fmla="*/ 815115 h 2043059"/>
              <a:gd name="connsiteX41" fmla="*/ 1231476 w 2463386"/>
              <a:gd name="connsiteY41" fmla="*/ 82706 h 2043059"/>
              <a:gd name="connsiteX42" fmla="*/ 1235632 w 2463386"/>
              <a:gd name="connsiteY42" fmla="*/ 0 h 204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463386" h="2043059">
                <a:moveTo>
                  <a:pt x="1235632" y="0"/>
                </a:moveTo>
                <a:lnTo>
                  <a:pt x="1344974" y="0"/>
                </a:lnTo>
                <a:cubicBezTo>
                  <a:pt x="1450433" y="0"/>
                  <a:pt x="1542523" y="0"/>
                  <a:pt x="1607878" y="0"/>
                </a:cubicBezTo>
                <a:cubicBezTo>
                  <a:pt x="1655409" y="0"/>
                  <a:pt x="1711851" y="4456"/>
                  <a:pt x="1737102" y="30078"/>
                </a:cubicBezTo>
                <a:lnTo>
                  <a:pt x="1750428" y="63268"/>
                </a:lnTo>
                <a:lnTo>
                  <a:pt x="1746456" y="90170"/>
                </a:lnTo>
                <a:cubicBezTo>
                  <a:pt x="1728263" y="150391"/>
                  <a:pt x="1655489" y="183318"/>
                  <a:pt x="1655489" y="252637"/>
                </a:cubicBezTo>
                <a:lnTo>
                  <a:pt x="1655516" y="252763"/>
                </a:lnTo>
                <a:lnTo>
                  <a:pt x="1655408" y="253495"/>
                </a:lnTo>
                <a:cubicBezTo>
                  <a:pt x="1655408" y="340634"/>
                  <a:pt x="1726705" y="411929"/>
                  <a:pt x="1861375" y="411929"/>
                </a:cubicBezTo>
                <a:cubicBezTo>
                  <a:pt x="1988124" y="411929"/>
                  <a:pt x="2059420" y="340634"/>
                  <a:pt x="2059420" y="253495"/>
                </a:cubicBezTo>
                <a:lnTo>
                  <a:pt x="2059361" y="253096"/>
                </a:lnTo>
                <a:lnTo>
                  <a:pt x="2059459" y="252637"/>
                </a:lnTo>
                <a:cubicBezTo>
                  <a:pt x="2059459" y="183318"/>
                  <a:pt x="1986685" y="150391"/>
                  <a:pt x="1968491" y="90170"/>
                </a:cubicBezTo>
                <a:lnTo>
                  <a:pt x="1964462" y="62874"/>
                </a:lnTo>
                <a:lnTo>
                  <a:pt x="1968226" y="44730"/>
                </a:lnTo>
                <a:cubicBezTo>
                  <a:pt x="1985772" y="6065"/>
                  <a:pt x="2059420" y="0"/>
                  <a:pt x="2114872" y="0"/>
                </a:cubicBezTo>
                <a:cubicBezTo>
                  <a:pt x="2174286" y="0"/>
                  <a:pt x="2260435" y="0"/>
                  <a:pt x="2359953" y="0"/>
                </a:cubicBezTo>
                <a:lnTo>
                  <a:pt x="2463386" y="0"/>
                </a:lnTo>
                <a:lnTo>
                  <a:pt x="2452925" y="208773"/>
                </a:lnTo>
                <a:cubicBezTo>
                  <a:pt x="2348731" y="1242327"/>
                  <a:pt x="1482217" y="2043059"/>
                  <a:pt x="427734" y="2043059"/>
                </a:cubicBezTo>
                <a:cubicBezTo>
                  <a:pt x="419813" y="2043059"/>
                  <a:pt x="411892" y="2043059"/>
                  <a:pt x="411892" y="2043059"/>
                </a:cubicBezTo>
                <a:cubicBezTo>
                  <a:pt x="411892" y="1908381"/>
                  <a:pt x="411892" y="1781626"/>
                  <a:pt x="411892" y="1702404"/>
                </a:cubicBezTo>
                <a:cubicBezTo>
                  <a:pt x="411892" y="1639026"/>
                  <a:pt x="403971" y="1551881"/>
                  <a:pt x="348524" y="1551881"/>
                </a:cubicBezTo>
                <a:cubicBezTo>
                  <a:pt x="338623" y="1551881"/>
                  <a:pt x="329464" y="1553490"/>
                  <a:pt x="320862" y="1556306"/>
                </a:cubicBezTo>
                <a:lnTo>
                  <a:pt x="320852" y="1556311"/>
                </a:lnTo>
                <a:lnTo>
                  <a:pt x="320683" y="1556338"/>
                </a:lnTo>
                <a:cubicBezTo>
                  <a:pt x="277688" y="1570418"/>
                  <a:pt x="248611" y="1614668"/>
                  <a:pt x="210254" y="1638804"/>
                </a:cubicBezTo>
                <a:lnTo>
                  <a:pt x="185949" y="1650467"/>
                </a:lnTo>
                <a:lnTo>
                  <a:pt x="158420" y="1654870"/>
                </a:lnTo>
                <a:cubicBezTo>
                  <a:pt x="71289" y="1654870"/>
                  <a:pt x="0" y="1583570"/>
                  <a:pt x="0" y="1448893"/>
                </a:cubicBezTo>
                <a:cubicBezTo>
                  <a:pt x="0" y="1385515"/>
                  <a:pt x="17822" y="1336001"/>
                  <a:pt x="46536" y="1302332"/>
                </a:cubicBezTo>
                <a:lnTo>
                  <a:pt x="96862" y="1263994"/>
                </a:lnTo>
                <a:lnTo>
                  <a:pt x="158287" y="1250888"/>
                </a:lnTo>
                <a:cubicBezTo>
                  <a:pt x="237475" y="1250888"/>
                  <a:pt x="269150" y="1345948"/>
                  <a:pt x="348337" y="1345948"/>
                </a:cubicBezTo>
                <a:cubicBezTo>
                  <a:pt x="355266" y="1345948"/>
                  <a:pt x="361453" y="1344587"/>
                  <a:pt x="366974" y="1342080"/>
                </a:cubicBezTo>
                <a:lnTo>
                  <a:pt x="366982" y="1342074"/>
                </a:lnTo>
                <a:lnTo>
                  <a:pt x="367166" y="1342036"/>
                </a:lnTo>
                <a:cubicBezTo>
                  <a:pt x="405828" y="1324489"/>
                  <a:pt x="411892" y="1250837"/>
                  <a:pt x="411892" y="1195382"/>
                </a:cubicBezTo>
                <a:cubicBezTo>
                  <a:pt x="411892" y="1108237"/>
                  <a:pt x="411892" y="973559"/>
                  <a:pt x="411892" y="815115"/>
                </a:cubicBezTo>
                <a:cubicBezTo>
                  <a:pt x="411892" y="815115"/>
                  <a:pt x="419813" y="815115"/>
                  <a:pt x="427734" y="815115"/>
                </a:cubicBezTo>
                <a:cubicBezTo>
                  <a:pt x="843587" y="815115"/>
                  <a:pt x="1189821" y="494822"/>
                  <a:pt x="1231476" y="82706"/>
                </a:cubicBezTo>
                <a:lnTo>
                  <a:pt x="1235632" y="0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</a:ln>
          <a:scene3d>
            <a:camera prst="orthographicFront"/>
            <a:lightRig rig="threePt" dir="t"/>
          </a:scene3d>
          <a:sp3d extrusionH="285750" prstMaterial="matte">
            <a:bevelT w="69850" h="0"/>
          </a:sp3d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  <a:noAutofit/>
          </a:bodyPr>
          <a:lstStyle/>
          <a:p>
            <a:pPr defTabSz="1828800"/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8BBA68-36D5-044F-B7F3-8975CC358C91}"/>
              </a:ext>
            </a:extLst>
          </p:cNvPr>
          <p:cNvSpPr txBox="1"/>
          <p:nvPr/>
        </p:nvSpPr>
        <p:spPr>
          <a:xfrm>
            <a:off x="2799736" y="2488374"/>
            <a:ext cx="460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800"/>
            <a:r>
              <a:rPr lang="en-US" sz="3200" b="1" dirty="0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00E023-8C8F-C64B-ADAC-F6B31472E910}"/>
              </a:ext>
            </a:extLst>
          </p:cNvPr>
          <p:cNvSpPr txBox="1"/>
          <p:nvPr/>
        </p:nvSpPr>
        <p:spPr>
          <a:xfrm>
            <a:off x="4329801" y="2488374"/>
            <a:ext cx="455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800"/>
            <a:r>
              <a:rPr lang="en-US" sz="3200" b="1" dirty="0">
                <a:solidFill>
                  <a:schemeClr val="accent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455406-F3DC-DE40-A9B5-871EB012E808}"/>
              </a:ext>
            </a:extLst>
          </p:cNvPr>
          <p:cNvSpPr txBox="1"/>
          <p:nvPr/>
        </p:nvSpPr>
        <p:spPr>
          <a:xfrm>
            <a:off x="2802943" y="4019934"/>
            <a:ext cx="453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800"/>
            <a:r>
              <a:rPr lang="en-US" sz="3200" b="1" dirty="0">
                <a:solidFill>
                  <a:schemeClr val="accent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24DCC8-9A26-684E-8A7B-7768EAB7BD5F}"/>
              </a:ext>
            </a:extLst>
          </p:cNvPr>
          <p:cNvSpPr txBox="1"/>
          <p:nvPr/>
        </p:nvSpPr>
        <p:spPr>
          <a:xfrm>
            <a:off x="4332208" y="4019934"/>
            <a:ext cx="450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828800"/>
            <a:r>
              <a:rPr lang="en-US" sz="3200" b="1" dirty="0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F0CDA49-60D0-054C-A398-6823377E6433}"/>
              </a:ext>
            </a:extLst>
          </p:cNvPr>
          <p:cNvSpPr txBox="1">
            <a:spLocks/>
          </p:cNvSpPr>
          <p:nvPr/>
        </p:nvSpPr>
        <p:spPr>
          <a:xfrm>
            <a:off x="5289062" y="1972880"/>
            <a:ext cx="1668579" cy="4528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Lorem ipsum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dolor sit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943D2C82-3AFD-F940-B40D-5CAD5AFE86BE}"/>
              </a:ext>
            </a:extLst>
          </p:cNvPr>
          <p:cNvSpPr txBox="1">
            <a:spLocks/>
          </p:cNvSpPr>
          <p:nvPr/>
        </p:nvSpPr>
        <p:spPr>
          <a:xfrm>
            <a:off x="5289062" y="1661080"/>
            <a:ext cx="1668579" cy="28770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Category B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52946F76-CD19-264D-A8F0-9503084DE668}"/>
              </a:ext>
            </a:extLst>
          </p:cNvPr>
          <p:cNvSpPr txBox="1">
            <a:spLocks/>
          </p:cNvSpPr>
          <p:nvPr/>
        </p:nvSpPr>
        <p:spPr>
          <a:xfrm>
            <a:off x="5289062" y="4845033"/>
            <a:ext cx="1668579" cy="4528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Lorem ipsum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dolor sit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B25765F8-9BD0-2E43-AC02-6609D84E91D8}"/>
              </a:ext>
            </a:extLst>
          </p:cNvPr>
          <p:cNvSpPr txBox="1">
            <a:spLocks/>
          </p:cNvSpPr>
          <p:nvPr/>
        </p:nvSpPr>
        <p:spPr>
          <a:xfrm>
            <a:off x="5289062" y="4533233"/>
            <a:ext cx="1668579" cy="28770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Category D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7F44235-BEC1-3841-94A4-5C07BF7499C6}"/>
              </a:ext>
            </a:extLst>
          </p:cNvPr>
          <p:cNvSpPr txBox="1">
            <a:spLocks/>
          </p:cNvSpPr>
          <p:nvPr/>
        </p:nvSpPr>
        <p:spPr>
          <a:xfrm>
            <a:off x="602754" y="1972880"/>
            <a:ext cx="1699881" cy="4528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bg1"/>
                </a:solidFill>
              </a:rPr>
              <a:t>Lorem ipsum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dolor sit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F718FFD-C4D1-9840-A1E1-931DB1A39645}"/>
              </a:ext>
            </a:extLst>
          </p:cNvPr>
          <p:cNvSpPr txBox="1">
            <a:spLocks/>
          </p:cNvSpPr>
          <p:nvPr/>
        </p:nvSpPr>
        <p:spPr>
          <a:xfrm>
            <a:off x="602754" y="1661080"/>
            <a:ext cx="1699881" cy="28770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1"/>
                </a:solidFill>
              </a:rPr>
              <a:t>Category A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D61B5A49-EB80-504A-9A76-40C0B364AF94}"/>
              </a:ext>
            </a:extLst>
          </p:cNvPr>
          <p:cNvSpPr txBox="1">
            <a:spLocks/>
          </p:cNvSpPr>
          <p:nvPr/>
        </p:nvSpPr>
        <p:spPr>
          <a:xfrm>
            <a:off x="602754" y="4845033"/>
            <a:ext cx="1699881" cy="4528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bg1"/>
                </a:solidFill>
              </a:rPr>
              <a:t>Lorem ipsum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dolor sit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634BE2D9-7E11-F940-9FAF-8B0FB3CCA687}"/>
              </a:ext>
            </a:extLst>
          </p:cNvPr>
          <p:cNvSpPr txBox="1">
            <a:spLocks/>
          </p:cNvSpPr>
          <p:nvPr/>
        </p:nvSpPr>
        <p:spPr>
          <a:xfrm>
            <a:off x="602754" y="4533233"/>
            <a:ext cx="1699881" cy="28770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2"/>
                </a:solidFill>
              </a:rPr>
              <a:t>Category C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29C7EB9A-76B5-C44E-BC02-782C1439E136}"/>
              </a:ext>
            </a:extLst>
          </p:cNvPr>
          <p:cNvSpPr txBox="1">
            <a:spLocks/>
          </p:cNvSpPr>
          <p:nvPr/>
        </p:nvSpPr>
        <p:spPr>
          <a:xfrm>
            <a:off x="7348645" y="1503434"/>
            <a:ext cx="4309955" cy="184929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 sz="4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Category</a:t>
            </a:r>
          </a:p>
        </p:txBody>
      </p:sp>
      <p:sp>
        <p:nvSpPr>
          <p:cNvPr id="48" name="Text Placeholder 5">
            <a:extLst>
              <a:ext uri="{FF2B5EF4-FFF2-40B4-BE49-F238E27FC236}">
                <a16:creationId xmlns:a16="http://schemas.microsoft.com/office/drawing/2014/main" id="{CB6E0894-07AF-0B43-8831-736CE7DAF229}"/>
              </a:ext>
            </a:extLst>
          </p:cNvPr>
          <p:cNvSpPr txBox="1">
            <a:spLocks/>
          </p:cNvSpPr>
          <p:nvPr/>
        </p:nvSpPr>
        <p:spPr>
          <a:xfrm>
            <a:off x="7348645" y="3516362"/>
            <a:ext cx="4309955" cy="126502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Sed ut perspiciatis unde omnis iste </a:t>
            </a:r>
            <a:br>
              <a:rPr lang="en-US"/>
            </a:br>
            <a:r>
              <a:rPr lang="en-US"/>
              <a:t>natus error sit voluptatem accusantium </a:t>
            </a:r>
            <a:br>
              <a:rPr lang="en-US"/>
            </a:br>
            <a:r>
              <a:rPr lang="en-US"/>
              <a:t>doloremque laudantium.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796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43">
            <a:extLst>
              <a:ext uri="{FF2B5EF4-FFF2-40B4-BE49-F238E27FC236}">
                <a16:creationId xmlns:a16="http://schemas.microsoft.com/office/drawing/2014/main" id="{4F09E0AC-54C9-1247-A570-DB55ED7D47CF}"/>
              </a:ext>
            </a:extLst>
          </p:cNvPr>
          <p:cNvSpPr/>
          <p:nvPr/>
        </p:nvSpPr>
        <p:spPr>
          <a:xfrm>
            <a:off x="1" y="0"/>
            <a:ext cx="715613" cy="1938528"/>
          </a:xfrm>
          <a:custGeom>
            <a:avLst/>
            <a:gdLst>
              <a:gd name="connsiteX0" fmla="*/ 0 w 715613"/>
              <a:gd name="connsiteY0" fmla="*/ 0 h 1938528"/>
              <a:gd name="connsiteX1" fmla="*/ 715613 w 715613"/>
              <a:gd name="connsiteY1" fmla="*/ 0 h 1938528"/>
              <a:gd name="connsiteX2" fmla="*/ 337103 w 715613"/>
              <a:gd name="connsiteY2" fmla="*/ 1938528 h 1938528"/>
              <a:gd name="connsiteX3" fmla="*/ 0 w 715613"/>
              <a:gd name="connsiteY3" fmla="*/ 1938528 h 1938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5613" h="1938528">
                <a:moveTo>
                  <a:pt x="0" y="0"/>
                </a:moveTo>
                <a:lnTo>
                  <a:pt x="715613" y="0"/>
                </a:lnTo>
                <a:lnTo>
                  <a:pt x="337103" y="1938528"/>
                </a:lnTo>
                <a:lnTo>
                  <a:pt x="0" y="193852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739B1CF6-1032-9242-8C20-10F3D4EF5189}"/>
              </a:ext>
            </a:extLst>
          </p:cNvPr>
          <p:cNvSpPr/>
          <p:nvPr/>
        </p:nvSpPr>
        <p:spPr>
          <a:xfrm>
            <a:off x="3609109" y="730698"/>
            <a:ext cx="521406" cy="521406"/>
          </a:xfrm>
          <a:custGeom>
            <a:avLst/>
            <a:gdLst>
              <a:gd name="connsiteX0" fmla="*/ 161016 w 648154"/>
              <a:gd name="connsiteY0" fmla="*/ 161016 h 648154"/>
              <a:gd name="connsiteX1" fmla="*/ 161016 w 648154"/>
              <a:gd name="connsiteY1" fmla="*/ 487139 h 648154"/>
              <a:gd name="connsiteX2" fmla="*/ 487139 w 648154"/>
              <a:gd name="connsiteY2" fmla="*/ 487139 h 648154"/>
              <a:gd name="connsiteX3" fmla="*/ 487139 w 648154"/>
              <a:gd name="connsiteY3" fmla="*/ 161016 h 648154"/>
              <a:gd name="connsiteX4" fmla="*/ 0 w 648154"/>
              <a:gd name="connsiteY4" fmla="*/ 0 h 648154"/>
              <a:gd name="connsiteX5" fmla="*/ 648154 w 648154"/>
              <a:gd name="connsiteY5" fmla="*/ 0 h 648154"/>
              <a:gd name="connsiteX6" fmla="*/ 648154 w 648154"/>
              <a:gd name="connsiteY6" fmla="*/ 648154 h 648154"/>
              <a:gd name="connsiteX7" fmla="*/ 0 w 648154"/>
              <a:gd name="connsiteY7" fmla="*/ 648154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8154" h="648154">
                <a:moveTo>
                  <a:pt x="161016" y="161016"/>
                </a:moveTo>
                <a:lnTo>
                  <a:pt x="161016" y="487139"/>
                </a:lnTo>
                <a:lnTo>
                  <a:pt x="487139" y="487139"/>
                </a:lnTo>
                <a:lnTo>
                  <a:pt x="487139" y="161016"/>
                </a:lnTo>
                <a:close/>
                <a:moveTo>
                  <a:pt x="0" y="0"/>
                </a:moveTo>
                <a:lnTo>
                  <a:pt x="648154" y="0"/>
                </a:lnTo>
                <a:lnTo>
                  <a:pt x="648154" y="648154"/>
                </a:lnTo>
                <a:lnTo>
                  <a:pt x="0" y="6481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4029CC73-4AA9-9C4B-A112-7F8A455CA02A}"/>
              </a:ext>
            </a:extLst>
          </p:cNvPr>
          <p:cNvSpPr/>
          <p:nvPr/>
        </p:nvSpPr>
        <p:spPr>
          <a:xfrm flipH="1">
            <a:off x="1620997" y="469995"/>
            <a:ext cx="586618" cy="521406"/>
          </a:xfrm>
          <a:custGeom>
            <a:avLst/>
            <a:gdLst>
              <a:gd name="connsiteX0" fmla="*/ 648154 w 648154"/>
              <a:gd name="connsiteY0" fmla="*/ 0 h 648154"/>
              <a:gd name="connsiteX1" fmla="*/ 421443 w 648154"/>
              <a:gd name="connsiteY1" fmla="*/ 0 h 648154"/>
              <a:gd name="connsiteX2" fmla="*/ 324077 w 648154"/>
              <a:gd name="connsiteY2" fmla="*/ 149743 h 648154"/>
              <a:gd name="connsiteX3" fmla="*/ 226711 w 648154"/>
              <a:gd name="connsiteY3" fmla="*/ 0 h 648154"/>
              <a:gd name="connsiteX4" fmla="*/ 0 w 648154"/>
              <a:gd name="connsiteY4" fmla="*/ 0 h 648154"/>
              <a:gd name="connsiteX5" fmla="*/ 210722 w 648154"/>
              <a:gd name="connsiteY5" fmla="*/ 324077 h 648154"/>
              <a:gd name="connsiteX6" fmla="*/ 0 w 648154"/>
              <a:gd name="connsiteY6" fmla="*/ 648154 h 648154"/>
              <a:gd name="connsiteX7" fmla="*/ 226711 w 648154"/>
              <a:gd name="connsiteY7" fmla="*/ 648154 h 648154"/>
              <a:gd name="connsiteX8" fmla="*/ 324077 w 648154"/>
              <a:gd name="connsiteY8" fmla="*/ 498411 h 648154"/>
              <a:gd name="connsiteX9" fmla="*/ 421443 w 648154"/>
              <a:gd name="connsiteY9" fmla="*/ 648154 h 648154"/>
              <a:gd name="connsiteX10" fmla="*/ 648154 w 648154"/>
              <a:gd name="connsiteY10" fmla="*/ 648154 h 648154"/>
              <a:gd name="connsiteX11" fmla="*/ 437433 w 648154"/>
              <a:gd name="connsiteY11" fmla="*/ 324077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8154" h="648154">
                <a:moveTo>
                  <a:pt x="648154" y="0"/>
                </a:moveTo>
                <a:lnTo>
                  <a:pt x="421443" y="0"/>
                </a:lnTo>
                <a:lnTo>
                  <a:pt x="324077" y="149743"/>
                </a:lnTo>
                <a:lnTo>
                  <a:pt x="226711" y="0"/>
                </a:lnTo>
                <a:lnTo>
                  <a:pt x="0" y="0"/>
                </a:lnTo>
                <a:lnTo>
                  <a:pt x="210722" y="324077"/>
                </a:lnTo>
                <a:lnTo>
                  <a:pt x="0" y="648154"/>
                </a:lnTo>
                <a:lnTo>
                  <a:pt x="226711" y="648154"/>
                </a:lnTo>
                <a:lnTo>
                  <a:pt x="324077" y="498411"/>
                </a:lnTo>
                <a:lnTo>
                  <a:pt x="421443" y="648154"/>
                </a:lnTo>
                <a:lnTo>
                  <a:pt x="648154" y="648154"/>
                </a:lnTo>
                <a:lnTo>
                  <a:pt x="437433" y="3240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F8442377-0111-2042-A494-253090D15209}"/>
              </a:ext>
            </a:extLst>
          </p:cNvPr>
          <p:cNvSpPr/>
          <p:nvPr/>
        </p:nvSpPr>
        <p:spPr>
          <a:xfrm>
            <a:off x="0" y="5990806"/>
            <a:ext cx="2354580" cy="867194"/>
          </a:xfrm>
          <a:custGeom>
            <a:avLst/>
            <a:gdLst>
              <a:gd name="connsiteX0" fmla="*/ 0 w 8148918"/>
              <a:gd name="connsiteY0" fmla="*/ 0 h 3001255"/>
              <a:gd name="connsiteX1" fmla="*/ 8148918 w 8148918"/>
              <a:gd name="connsiteY1" fmla="*/ 0 h 3001255"/>
              <a:gd name="connsiteX2" fmla="*/ 7551729 w 8148918"/>
              <a:gd name="connsiteY2" fmla="*/ 3001255 h 3001255"/>
              <a:gd name="connsiteX3" fmla="*/ 0 w 8148918"/>
              <a:gd name="connsiteY3" fmla="*/ 3001255 h 300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48918" h="3001255">
                <a:moveTo>
                  <a:pt x="0" y="0"/>
                </a:moveTo>
                <a:lnTo>
                  <a:pt x="8148918" y="0"/>
                </a:lnTo>
                <a:lnTo>
                  <a:pt x="7551729" y="3001255"/>
                </a:lnTo>
                <a:lnTo>
                  <a:pt x="0" y="3001255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507">
            <a:extLst>
              <a:ext uri="{FF2B5EF4-FFF2-40B4-BE49-F238E27FC236}">
                <a16:creationId xmlns:a16="http://schemas.microsoft.com/office/drawing/2014/main" id="{15547106-125F-D946-BB22-61217986B787}"/>
              </a:ext>
            </a:extLst>
          </p:cNvPr>
          <p:cNvSpPr/>
          <p:nvPr/>
        </p:nvSpPr>
        <p:spPr>
          <a:xfrm>
            <a:off x="7013213" y="1947192"/>
            <a:ext cx="788757" cy="2385967"/>
          </a:xfrm>
          <a:custGeom>
            <a:avLst/>
            <a:gdLst>
              <a:gd name="connsiteX0" fmla="*/ 761990 w 1525651"/>
              <a:gd name="connsiteY0" fmla="*/ 0 h 4972988"/>
              <a:gd name="connsiteX1" fmla="*/ 0 w 1525651"/>
              <a:gd name="connsiteY1" fmla="*/ 434468 h 4972988"/>
              <a:gd name="connsiteX2" fmla="*/ 0 w 1525651"/>
              <a:gd name="connsiteY2" fmla="*/ 4972989 h 4972988"/>
              <a:gd name="connsiteX3" fmla="*/ 1525652 w 1525651"/>
              <a:gd name="connsiteY3" fmla="*/ 4972989 h 4972988"/>
              <a:gd name="connsiteX4" fmla="*/ 1525652 w 1525651"/>
              <a:gd name="connsiteY4" fmla="*/ 434468 h 497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5651" h="4972988">
                <a:moveTo>
                  <a:pt x="761990" y="0"/>
                </a:moveTo>
                <a:lnTo>
                  <a:pt x="0" y="434468"/>
                </a:lnTo>
                <a:lnTo>
                  <a:pt x="0" y="4972989"/>
                </a:lnTo>
                <a:lnTo>
                  <a:pt x="1525652" y="4972989"/>
                </a:lnTo>
                <a:lnTo>
                  <a:pt x="1525652" y="434468"/>
                </a:lnTo>
                <a:close/>
              </a:path>
            </a:pathLst>
          </a:custGeom>
          <a:solidFill>
            <a:schemeClr val="accent1"/>
          </a:solidFill>
          <a:ln w="167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900">
              <a:solidFill>
                <a:schemeClr val="accent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Freeform: Shape 508">
            <a:extLst>
              <a:ext uri="{FF2B5EF4-FFF2-40B4-BE49-F238E27FC236}">
                <a16:creationId xmlns:a16="http://schemas.microsoft.com/office/drawing/2014/main" id="{684CDC10-41BA-A94B-931E-6181DAA3D44F}"/>
              </a:ext>
            </a:extLst>
          </p:cNvPr>
          <p:cNvSpPr/>
          <p:nvPr/>
        </p:nvSpPr>
        <p:spPr>
          <a:xfrm>
            <a:off x="8790291" y="1381969"/>
            <a:ext cx="789620" cy="2951191"/>
          </a:xfrm>
          <a:custGeom>
            <a:avLst/>
            <a:gdLst>
              <a:gd name="connsiteX0" fmla="*/ 763661 w 1527322"/>
              <a:gd name="connsiteY0" fmla="*/ 0 h 6151065"/>
              <a:gd name="connsiteX1" fmla="*/ 0 w 1527322"/>
              <a:gd name="connsiteY1" fmla="*/ 436139 h 6151065"/>
              <a:gd name="connsiteX2" fmla="*/ 0 w 1527322"/>
              <a:gd name="connsiteY2" fmla="*/ 6151066 h 6151065"/>
              <a:gd name="connsiteX3" fmla="*/ 1527322 w 1527322"/>
              <a:gd name="connsiteY3" fmla="*/ 6151066 h 6151065"/>
              <a:gd name="connsiteX4" fmla="*/ 1527322 w 1527322"/>
              <a:gd name="connsiteY4" fmla="*/ 436139 h 6151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7322" h="6151065">
                <a:moveTo>
                  <a:pt x="763661" y="0"/>
                </a:moveTo>
                <a:lnTo>
                  <a:pt x="0" y="436139"/>
                </a:lnTo>
                <a:lnTo>
                  <a:pt x="0" y="6151066"/>
                </a:lnTo>
                <a:lnTo>
                  <a:pt x="1527322" y="6151066"/>
                </a:lnTo>
                <a:lnTo>
                  <a:pt x="1527322" y="436139"/>
                </a:lnTo>
                <a:close/>
              </a:path>
            </a:pathLst>
          </a:custGeom>
          <a:solidFill>
            <a:schemeClr val="accent1"/>
          </a:solidFill>
          <a:ln w="167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900">
              <a:solidFill>
                <a:schemeClr val="accent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Freeform: Shape 509">
            <a:extLst>
              <a:ext uri="{FF2B5EF4-FFF2-40B4-BE49-F238E27FC236}">
                <a16:creationId xmlns:a16="http://schemas.microsoft.com/office/drawing/2014/main" id="{B99EF24B-B9A5-C441-93F8-3FA61858BF14}"/>
              </a:ext>
            </a:extLst>
          </p:cNvPr>
          <p:cNvSpPr/>
          <p:nvPr/>
        </p:nvSpPr>
        <p:spPr>
          <a:xfrm>
            <a:off x="6666783" y="4333160"/>
            <a:ext cx="1135188" cy="648604"/>
          </a:xfrm>
          <a:custGeom>
            <a:avLst/>
            <a:gdLst>
              <a:gd name="connsiteX0" fmla="*/ 2195736 w 2195735"/>
              <a:gd name="connsiteY0" fmla="*/ 0 h 1351864"/>
              <a:gd name="connsiteX1" fmla="*/ 670084 w 2195735"/>
              <a:gd name="connsiteY1" fmla="*/ 0 h 1351864"/>
              <a:gd name="connsiteX2" fmla="*/ 0 w 2195735"/>
              <a:gd name="connsiteY2" fmla="*/ 1351864 h 1351864"/>
              <a:gd name="connsiteX3" fmla="*/ 1973488 w 2195735"/>
              <a:gd name="connsiteY3" fmla="*/ 1351864 h 1351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5735" h="1351864">
                <a:moveTo>
                  <a:pt x="2195736" y="0"/>
                </a:moveTo>
                <a:lnTo>
                  <a:pt x="670084" y="0"/>
                </a:lnTo>
                <a:lnTo>
                  <a:pt x="0" y="1351864"/>
                </a:lnTo>
                <a:lnTo>
                  <a:pt x="1973488" y="135186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67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900">
              <a:solidFill>
                <a:schemeClr val="tx1">
                  <a:lumMod val="75000"/>
                  <a:lumOff val="25000"/>
                </a:schemeClr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Freeform: Shape 511">
            <a:extLst>
              <a:ext uri="{FF2B5EF4-FFF2-40B4-BE49-F238E27FC236}">
                <a16:creationId xmlns:a16="http://schemas.microsoft.com/office/drawing/2014/main" id="{98C117ED-1BC9-C641-B8AE-5805875E8CD7}"/>
              </a:ext>
            </a:extLst>
          </p:cNvPr>
          <p:cNvSpPr/>
          <p:nvPr/>
        </p:nvSpPr>
        <p:spPr>
          <a:xfrm>
            <a:off x="8790291" y="4333160"/>
            <a:ext cx="1135188" cy="648604"/>
          </a:xfrm>
          <a:custGeom>
            <a:avLst/>
            <a:gdLst>
              <a:gd name="connsiteX0" fmla="*/ 0 w 2195734"/>
              <a:gd name="connsiteY0" fmla="*/ 0 h 1351864"/>
              <a:gd name="connsiteX1" fmla="*/ 1527322 w 2195734"/>
              <a:gd name="connsiteY1" fmla="*/ 0 h 1351864"/>
              <a:gd name="connsiteX2" fmla="*/ 2195735 w 2195734"/>
              <a:gd name="connsiteY2" fmla="*/ 1351864 h 1351864"/>
              <a:gd name="connsiteX3" fmla="*/ 223918 w 2195734"/>
              <a:gd name="connsiteY3" fmla="*/ 1351864 h 1351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5734" h="1351864">
                <a:moveTo>
                  <a:pt x="0" y="0"/>
                </a:moveTo>
                <a:lnTo>
                  <a:pt x="1527322" y="0"/>
                </a:lnTo>
                <a:lnTo>
                  <a:pt x="2195735" y="1351864"/>
                </a:lnTo>
                <a:lnTo>
                  <a:pt x="223918" y="135186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67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900">
              <a:solidFill>
                <a:schemeClr val="tx1">
                  <a:lumMod val="75000"/>
                  <a:lumOff val="25000"/>
                </a:schemeClr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Freeform: Shape 512">
            <a:extLst>
              <a:ext uri="{FF2B5EF4-FFF2-40B4-BE49-F238E27FC236}">
                <a16:creationId xmlns:a16="http://schemas.microsoft.com/office/drawing/2014/main" id="{BE3C6E09-77D5-9143-BD5D-129C3928B5A2}"/>
              </a:ext>
            </a:extLst>
          </p:cNvPr>
          <p:cNvSpPr/>
          <p:nvPr/>
        </p:nvSpPr>
        <p:spPr>
          <a:xfrm>
            <a:off x="7786422" y="4333160"/>
            <a:ext cx="1020286" cy="648604"/>
          </a:xfrm>
          <a:custGeom>
            <a:avLst/>
            <a:gdLst>
              <a:gd name="connsiteX0" fmla="*/ 1749570 w 1973487"/>
              <a:gd name="connsiteY0" fmla="*/ 0 h 1351864"/>
              <a:gd name="connsiteX1" fmla="*/ 222247 w 1973487"/>
              <a:gd name="connsiteY1" fmla="*/ 0 h 1351864"/>
              <a:gd name="connsiteX2" fmla="*/ 0 w 1973487"/>
              <a:gd name="connsiteY2" fmla="*/ 1351864 h 1351864"/>
              <a:gd name="connsiteX3" fmla="*/ 1973488 w 1973487"/>
              <a:gd name="connsiteY3" fmla="*/ 1351864 h 1351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3487" h="1351864">
                <a:moveTo>
                  <a:pt x="1749570" y="0"/>
                </a:moveTo>
                <a:lnTo>
                  <a:pt x="222247" y="0"/>
                </a:lnTo>
                <a:lnTo>
                  <a:pt x="0" y="1351864"/>
                </a:lnTo>
                <a:lnTo>
                  <a:pt x="1973488" y="135186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67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900">
              <a:solidFill>
                <a:schemeClr val="tx1">
                  <a:lumMod val="75000"/>
                  <a:lumOff val="25000"/>
                </a:schemeClr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Freeform: Shape 514">
            <a:extLst>
              <a:ext uri="{FF2B5EF4-FFF2-40B4-BE49-F238E27FC236}">
                <a16:creationId xmlns:a16="http://schemas.microsoft.com/office/drawing/2014/main" id="{1414AC93-4050-7A41-90E2-C5EA9E36624A}"/>
              </a:ext>
            </a:extLst>
          </p:cNvPr>
          <p:cNvSpPr/>
          <p:nvPr/>
        </p:nvSpPr>
        <p:spPr>
          <a:xfrm>
            <a:off x="6666783" y="4981766"/>
            <a:ext cx="1020286" cy="469816"/>
          </a:xfrm>
          <a:custGeom>
            <a:avLst/>
            <a:gdLst>
              <a:gd name="connsiteX0" fmla="*/ 0 w 1973487"/>
              <a:gd name="connsiteY0" fmla="*/ 0 h 979224"/>
              <a:gd name="connsiteX1" fmla="*/ 1973488 w 1973487"/>
              <a:gd name="connsiteY1" fmla="*/ 0 h 979224"/>
              <a:gd name="connsiteX2" fmla="*/ 1973488 w 1973487"/>
              <a:gd name="connsiteY2" fmla="*/ 979224 h 979224"/>
              <a:gd name="connsiteX3" fmla="*/ 0 w 1973487"/>
              <a:gd name="connsiteY3" fmla="*/ 979224 h 979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3487" h="979224">
                <a:moveTo>
                  <a:pt x="0" y="0"/>
                </a:moveTo>
                <a:lnTo>
                  <a:pt x="1973488" y="0"/>
                </a:lnTo>
                <a:lnTo>
                  <a:pt x="1973488" y="979224"/>
                </a:lnTo>
                <a:lnTo>
                  <a:pt x="0" y="979224"/>
                </a:lnTo>
                <a:close/>
              </a:path>
            </a:pathLst>
          </a:custGeom>
          <a:solidFill>
            <a:schemeClr val="accent1"/>
          </a:solidFill>
          <a:ln w="167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900">
              <a:solidFill>
                <a:schemeClr val="tx1">
                  <a:lumMod val="75000"/>
                  <a:lumOff val="25000"/>
                </a:schemeClr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reeform: Shape 515">
            <a:extLst>
              <a:ext uri="{FF2B5EF4-FFF2-40B4-BE49-F238E27FC236}">
                <a16:creationId xmlns:a16="http://schemas.microsoft.com/office/drawing/2014/main" id="{9539375A-083B-7D45-9492-99134F2AFC3A}"/>
              </a:ext>
            </a:extLst>
          </p:cNvPr>
          <p:cNvSpPr/>
          <p:nvPr/>
        </p:nvSpPr>
        <p:spPr>
          <a:xfrm>
            <a:off x="8906059" y="4981766"/>
            <a:ext cx="1020286" cy="469816"/>
          </a:xfrm>
          <a:custGeom>
            <a:avLst/>
            <a:gdLst>
              <a:gd name="connsiteX0" fmla="*/ 0 w 1973487"/>
              <a:gd name="connsiteY0" fmla="*/ 0 h 979224"/>
              <a:gd name="connsiteX1" fmla="*/ 1973487 w 1973487"/>
              <a:gd name="connsiteY1" fmla="*/ 0 h 979224"/>
              <a:gd name="connsiteX2" fmla="*/ 1973487 w 1973487"/>
              <a:gd name="connsiteY2" fmla="*/ 979224 h 979224"/>
              <a:gd name="connsiteX3" fmla="*/ 0 w 1973487"/>
              <a:gd name="connsiteY3" fmla="*/ 979224 h 979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3487" h="979224">
                <a:moveTo>
                  <a:pt x="0" y="0"/>
                </a:moveTo>
                <a:lnTo>
                  <a:pt x="1973487" y="0"/>
                </a:lnTo>
                <a:lnTo>
                  <a:pt x="1973487" y="979224"/>
                </a:lnTo>
                <a:lnTo>
                  <a:pt x="0" y="979224"/>
                </a:lnTo>
                <a:close/>
              </a:path>
            </a:pathLst>
          </a:custGeom>
          <a:solidFill>
            <a:schemeClr val="accent1"/>
          </a:solidFill>
          <a:ln w="167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900">
              <a:solidFill>
                <a:schemeClr val="tx1">
                  <a:lumMod val="75000"/>
                  <a:lumOff val="25000"/>
                </a:schemeClr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Freeform: Shape 516">
            <a:extLst>
              <a:ext uri="{FF2B5EF4-FFF2-40B4-BE49-F238E27FC236}">
                <a16:creationId xmlns:a16="http://schemas.microsoft.com/office/drawing/2014/main" id="{452EBC62-FF26-8344-AAF6-55558FEF634D}"/>
              </a:ext>
            </a:extLst>
          </p:cNvPr>
          <p:cNvSpPr/>
          <p:nvPr/>
        </p:nvSpPr>
        <p:spPr>
          <a:xfrm>
            <a:off x="7786422" y="4981766"/>
            <a:ext cx="1020286" cy="469816"/>
          </a:xfrm>
          <a:custGeom>
            <a:avLst/>
            <a:gdLst>
              <a:gd name="connsiteX0" fmla="*/ 0 w 1973487"/>
              <a:gd name="connsiteY0" fmla="*/ 0 h 979224"/>
              <a:gd name="connsiteX1" fmla="*/ 1973488 w 1973487"/>
              <a:gd name="connsiteY1" fmla="*/ 0 h 979224"/>
              <a:gd name="connsiteX2" fmla="*/ 1973488 w 1973487"/>
              <a:gd name="connsiteY2" fmla="*/ 979224 h 979224"/>
              <a:gd name="connsiteX3" fmla="*/ 0 w 1973487"/>
              <a:gd name="connsiteY3" fmla="*/ 979224 h 979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3487" h="979224">
                <a:moveTo>
                  <a:pt x="0" y="0"/>
                </a:moveTo>
                <a:lnTo>
                  <a:pt x="1973488" y="0"/>
                </a:lnTo>
                <a:lnTo>
                  <a:pt x="1973488" y="979224"/>
                </a:lnTo>
                <a:lnTo>
                  <a:pt x="0" y="979224"/>
                </a:lnTo>
                <a:close/>
              </a:path>
            </a:pathLst>
          </a:custGeom>
          <a:solidFill>
            <a:schemeClr val="accent2"/>
          </a:solidFill>
          <a:ln w="167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900">
              <a:solidFill>
                <a:schemeClr val="tx1">
                  <a:lumMod val="75000"/>
                  <a:lumOff val="25000"/>
                </a:schemeClr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Freeform: Shape 517">
            <a:extLst>
              <a:ext uri="{FF2B5EF4-FFF2-40B4-BE49-F238E27FC236}">
                <a16:creationId xmlns:a16="http://schemas.microsoft.com/office/drawing/2014/main" id="{9C2BFA38-E0E8-604E-94CC-68CFFFFF8351}"/>
              </a:ext>
            </a:extLst>
          </p:cNvPr>
          <p:cNvSpPr/>
          <p:nvPr/>
        </p:nvSpPr>
        <p:spPr>
          <a:xfrm>
            <a:off x="5542826" y="4333160"/>
            <a:ext cx="1371038" cy="648604"/>
          </a:xfrm>
          <a:custGeom>
            <a:avLst/>
            <a:gdLst>
              <a:gd name="connsiteX0" fmla="*/ 2651927 w 2651926"/>
              <a:gd name="connsiteY0" fmla="*/ 0 h 1351864"/>
              <a:gd name="connsiteX1" fmla="*/ 1124604 w 2651926"/>
              <a:gd name="connsiteY1" fmla="*/ 0 h 1351864"/>
              <a:gd name="connsiteX2" fmla="*/ 0 w 2651926"/>
              <a:gd name="connsiteY2" fmla="*/ 1351864 h 1351864"/>
              <a:gd name="connsiteX3" fmla="*/ 1981843 w 2651926"/>
              <a:gd name="connsiteY3" fmla="*/ 1351864 h 1351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1926" h="1351864">
                <a:moveTo>
                  <a:pt x="2651927" y="0"/>
                </a:moveTo>
                <a:lnTo>
                  <a:pt x="1124604" y="0"/>
                </a:lnTo>
                <a:lnTo>
                  <a:pt x="0" y="1351864"/>
                </a:lnTo>
                <a:lnTo>
                  <a:pt x="1981843" y="135186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67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900">
              <a:solidFill>
                <a:schemeClr val="tx1">
                  <a:lumMod val="75000"/>
                  <a:lumOff val="25000"/>
                </a:schemeClr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Freeform: Shape 518">
            <a:extLst>
              <a:ext uri="{FF2B5EF4-FFF2-40B4-BE49-F238E27FC236}">
                <a16:creationId xmlns:a16="http://schemas.microsoft.com/office/drawing/2014/main" id="{301D4B15-8ABA-9647-AB98-EF4240130745}"/>
              </a:ext>
            </a:extLst>
          </p:cNvPr>
          <p:cNvSpPr/>
          <p:nvPr/>
        </p:nvSpPr>
        <p:spPr>
          <a:xfrm>
            <a:off x="5542825" y="4981766"/>
            <a:ext cx="1023742" cy="469816"/>
          </a:xfrm>
          <a:custGeom>
            <a:avLst/>
            <a:gdLst>
              <a:gd name="connsiteX0" fmla="*/ 0 w 1980171"/>
              <a:gd name="connsiteY0" fmla="*/ 0 h 979224"/>
              <a:gd name="connsiteX1" fmla="*/ 1980172 w 1980171"/>
              <a:gd name="connsiteY1" fmla="*/ 0 h 979224"/>
              <a:gd name="connsiteX2" fmla="*/ 1980172 w 1980171"/>
              <a:gd name="connsiteY2" fmla="*/ 979224 h 979224"/>
              <a:gd name="connsiteX3" fmla="*/ 0 w 1980171"/>
              <a:gd name="connsiteY3" fmla="*/ 979224 h 979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171" h="979224">
                <a:moveTo>
                  <a:pt x="0" y="0"/>
                </a:moveTo>
                <a:lnTo>
                  <a:pt x="1980172" y="0"/>
                </a:lnTo>
                <a:lnTo>
                  <a:pt x="1980172" y="979224"/>
                </a:lnTo>
                <a:lnTo>
                  <a:pt x="0" y="979224"/>
                </a:lnTo>
                <a:close/>
              </a:path>
            </a:pathLst>
          </a:custGeom>
          <a:solidFill>
            <a:schemeClr val="accent2"/>
          </a:solidFill>
          <a:ln w="167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900">
              <a:solidFill>
                <a:schemeClr val="tx1">
                  <a:lumMod val="75000"/>
                  <a:lumOff val="25000"/>
                </a:schemeClr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Freeform: Shape 522">
            <a:extLst>
              <a:ext uri="{FF2B5EF4-FFF2-40B4-BE49-F238E27FC236}">
                <a16:creationId xmlns:a16="http://schemas.microsoft.com/office/drawing/2014/main" id="{A5987DF4-8B7A-1F4C-ADF0-80D97B64FAF4}"/>
              </a:ext>
            </a:extLst>
          </p:cNvPr>
          <p:cNvSpPr/>
          <p:nvPr/>
        </p:nvSpPr>
        <p:spPr>
          <a:xfrm>
            <a:off x="9679265" y="4333160"/>
            <a:ext cx="1365854" cy="648604"/>
          </a:xfrm>
          <a:custGeom>
            <a:avLst/>
            <a:gdLst>
              <a:gd name="connsiteX0" fmla="*/ 0 w 2641899"/>
              <a:gd name="connsiteY0" fmla="*/ 0 h 1351864"/>
              <a:gd name="connsiteX1" fmla="*/ 1525651 w 2641899"/>
              <a:gd name="connsiteY1" fmla="*/ 0 h 1351864"/>
              <a:gd name="connsiteX2" fmla="*/ 2641900 w 2641899"/>
              <a:gd name="connsiteY2" fmla="*/ 1351864 h 1351864"/>
              <a:gd name="connsiteX3" fmla="*/ 670083 w 2641899"/>
              <a:gd name="connsiteY3" fmla="*/ 1351864 h 1351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1899" h="1351864">
                <a:moveTo>
                  <a:pt x="0" y="0"/>
                </a:moveTo>
                <a:lnTo>
                  <a:pt x="1525651" y="0"/>
                </a:lnTo>
                <a:lnTo>
                  <a:pt x="2641900" y="1351864"/>
                </a:lnTo>
                <a:lnTo>
                  <a:pt x="670083" y="135186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167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900">
              <a:solidFill>
                <a:schemeClr val="tx1">
                  <a:lumMod val="75000"/>
                  <a:lumOff val="25000"/>
                </a:schemeClr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Freeform: Shape 523">
            <a:extLst>
              <a:ext uri="{FF2B5EF4-FFF2-40B4-BE49-F238E27FC236}">
                <a16:creationId xmlns:a16="http://schemas.microsoft.com/office/drawing/2014/main" id="{DD7578B3-FFF1-F24E-9A6D-49E735E789D4}"/>
              </a:ext>
            </a:extLst>
          </p:cNvPr>
          <p:cNvSpPr/>
          <p:nvPr/>
        </p:nvSpPr>
        <p:spPr>
          <a:xfrm>
            <a:off x="10025695" y="4981766"/>
            <a:ext cx="1019423" cy="469816"/>
          </a:xfrm>
          <a:custGeom>
            <a:avLst/>
            <a:gdLst>
              <a:gd name="connsiteX0" fmla="*/ 0 w 1971816"/>
              <a:gd name="connsiteY0" fmla="*/ 0 h 979224"/>
              <a:gd name="connsiteX1" fmla="*/ 1971816 w 1971816"/>
              <a:gd name="connsiteY1" fmla="*/ 0 h 979224"/>
              <a:gd name="connsiteX2" fmla="*/ 1971816 w 1971816"/>
              <a:gd name="connsiteY2" fmla="*/ 979224 h 979224"/>
              <a:gd name="connsiteX3" fmla="*/ 0 w 1971816"/>
              <a:gd name="connsiteY3" fmla="*/ 979224 h 979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1816" h="979224">
                <a:moveTo>
                  <a:pt x="0" y="0"/>
                </a:moveTo>
                <a:lnTo>
                  <a:pt x="1971816" y="0"/>
                </a:lnTo>
                <a:lnTo>
                  <a:pt x="1971816" y="979224"/>
                </a:lnTo>
                <a:lnTo>
                  <a:pt x="0" y="979224"/>
                </a:lnTo>
                <a:close/>
              </a:path>
            </a:pathLst>
          </a:custGeom>
          <a:solidFill>
            <a:schemeClr val="accent2"/>
          </a:solidFill>
          <a:ln w="167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900">
              <a:solidFill>
                <a:schemeClr val="tx1">
                  <a:lumMod val="75000"/>
                  <a:lumOff val="25000"/>
                </a:schemeClr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Freeform: Shape 527">
            <a:extLst>
              <a:ext uri="{FF2B5EF4-FFF2-40B4-BE49-F238E27FC236}">
                <a16:creationId xmlns:a16="http://schemas.microsoft.com/office/drawing/2014/main" id="{45F02201-2452-9B42-AFE7-92AF3636FEDD}"/>
              </a:ext>
            </a:extLst>
          </p:cNvPr>
          <p:cNvSpPr/>
          <p:nvPr/>
        </p:nvSpPr>
        <p:spPr>
          <a:xfrm>
            <a:off x="9678401" y="2146825"/>
            <a:ext cx="789619" cy="2186335"/>
          </a:xfrm>
          <a:custGeom>
            <a:avLst/>
            <a:gdLst>
              <a:gd name="connsiteX0" fmla="*/ 1527322 w 1527321"/>
              <a:gd name="connsiteY0" fmla="*/ 436139 h 4556901"/>
              <a:gd name="connsiteX1" fmla="*/ 763660 w 1527321"/>
              <a:gd name="connsiteY1" fmla="*/ 0 h 4556901"/>
              <a:gd name="connsiteX2" fmla="*/ 0 w 1527321"/>
              <a:gd name="connsiteY2" fmla="*/ 436139 h 4556901"/>
              <a:gd name="connsiteX3" fmla="*/ 0 w 1527321"/>
              <a:gd name="connsiteY3" fmla="*/ 4556902 h 4556901"/>
              <a:gd name="connsiteX4" fmla="*/ 1527322 w 1527321"/>
              <a:gd name="connsiteY4" fmla="*/ 4556902 h 4556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7321" h="4556901">
                <a:moveTo>
                  <a:pt x="1527322" y="436139"/>
                </a:moveTo>
                <a:lnTo>
                  <a:pt x="763660" y="0"/>
                </a:lnTo>
                <a:lnTo>
                  <a:pt x="0" y="436139"/>
                </a:lnTo>
                <a:lnTo>
                  <a:pt x="0" y="4556902"/>
                </a:lnTo>
                <a:lnTo>
                  <a:pt x="1527322" y="4556902"/>
                </a:lnTo>
                <a:close/>
              </a:path>
            </a:pathLst>
          </a:custGeom>
          <a:solidFill>
            <a:schemeClr val="accent2"/>
          </a:solidFill>
          <a:ln w="167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900">
              <a:solidFill>
                <a:schemeClr val="accent2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Freeform: Shape 528">
            <a:extLst>
              <a:ext uri="{FF2B5EF4-FFF2-40B4-BE49-F238E27FC236}">
                <a16:creationId xmlns:a16="http://schemas.microsoft.com/office/drawing/2014/main" id="{425A5F87-DEA3-9441-83DC-649A7D59C71F}"/>
              </a:ext>
            </a:extLst>
          </p:cNvPr>
          <p:cNvSpPr/>
          <p:nvPr/>
        </p:nvSpPr>
        <p:spPr>
          <a:xfrm>
            <a:off x="6124242" y="3418378"/>
            <a:ext cx="789620" cy="914780"/>
          </a:xfrm>
          <a:custGeom>
            <a:avLst/>
            <a:gdLst>
              <a:gd name="connsiteX0" fmla="*/ 1527322 w 1527322"/>
              <a:gd name="connsiteY0" fmla="*/ 436139 h 1906646"/>
              <a:gd name="connsiteX1" fmla="*/ 763661 w 1527322"/>
              <a:gd name="connsiteY1" fmla="*/ 0 h 1906646"/>
              <a:gd name="connsiteX2" fmla="*/ 0 w 1527322"/>
              <a:gd name="connsiteY2" fmla="*/ 436139 h 1906646"/>
              <a:gd name="connsiteX3" fmla="*/ 0 w 1527322"/>
              <a:gd name="connsiteY3" fmla="*/ 1906647 h 1906646"/>
              <a:gd name="connsiteX4" fmla="*/ 1527322 w 1527322"/>
              <a:gd name="connsiteY4" fmla="*/ 1906647 h 190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7322" h="1906646">
                <a:moveTo>
                  <a:pt x="1527322" y="436139"/>
                </a:moveTo>
                <a:lnTo>
                  <a:pt x="763661" y="0"/>
                </a:lnTo>
                <a:lnTo>
                  <a:pt x="0" y="436139"/>
                </a:lnTo>
                <a:lnTo>
                  <a:pt x="0" y="1906647"/>
                </a:lnTo>
                <a:lnTo>
                  <a:pt x="1527322" y="1906647"/>
                </a:lnTo>
                <a:close/>
              </a:path>
            </a:pathLst>
          </a:custGeom>
          <a:solidFill>
            <a:schemeClr val="accent2"/>
          </a:solidFill>
          <a:ln w="167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900">
              <a:solidFill>
                <a:schemeClr val="accent2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Freeform: Shape 529">
            <a:extLst>
              <a:ext uri="{FF2B5EF4-FFF2-40B4-BE49-F238E27FC236}">
                <a16:creationId xmlns:a16="http://schemas.microsoft.com/office/drawing/2014/main" id="{61175139-8961-C144-932D-A428C2FDEF73}"/>
              </a:ext>
            </a:extLst>
          </p:cNvPr>
          <p:cNvSpPr/>
          <p:nvPr/>
        </p:nvSpPr>
        <p:spPr>
          <a:xfrm>
            <a:off x="7901322" y="3059202"/>
            <a:ext cx="789620" cy="1273958"/>
          </a:xfrm>
          <a:custGeom>
            <a:avLst/>
            <a:gdLst>
              <a:gd name="connsiteX0" fmla="*/ 1527322 w 1527322"/>
              <a:gd name="connsiteY0" fmla="*/ 436139 h 2655268"/>
              <a:gd name="connsiteX1" fmla="*/ 763661 w 1527322"/>
              <a:gd name="connsiteY1" fmla="*/ 0 h 2655268"/>
              <a:gd name="connsiteX2" fmla="*/ 0 w 1527322"/>
              <a:gd name="connsiteY2" fmla="*/ 436139 h 2655268"/>
              <a:gd name="connsiteX3" fmla="*/ 0 w 1527322"/>
              <a:gd name="connsiteY3" fmla="*/ 2655269 h 2655268"/>
              <a:gd name="connsiteX4" fmla="*/ 1527322 w 1527322"/>
              <a:gd name="connsiteY4" fmla="*/ 2655269 h 2655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7322" h="2655268">
                <a:moveTo>
                  <a:pt x="1527322" y="436139"/>
                </a:moveTo>
                <a:lnTo>
                  <a:pt x="763661" y="0"/>
                </a:lnTo>
                <a:lnTo>
                  <a:pt x="0" y="436139"/>
                </a:lnTo>
                <a:lnTo>
                  <a:pt x="0" y="2655269"/>
                </a:lnTo>
                <a:lnTo>
                  <a:pt x="1527322" y="2655269"/>
                </a:lnTo>
                <a:close/>
              </a:path>
            </a:pathLst>
          </a:custGeom>
          <a:solidFill>
            <a:schemeClr val="accent2"/>
          </a:solidFill>
          <a:ln w="167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900">
              <a:solidFill>
                <a:schemeClr val="accent2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EE74B9-85B6-9347-B511-ECEB4DC0C581}"/>
              </a:ext>
            </a:extLst>
          </p:cNvPr>
          <p:cNvSpPr txBox="1"/>
          <p:nvPr/>
        </p:nvSpPr>
        <p:spPr>
          <a:xfrm>
            <a:off x="6111106" y="3020518"/>
            <a:ext cx="865732" cy="33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15%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073492-15E6-DB4B-B607-062308BB176E}"/>
              </a:ext>
            </a:extLst>
          </p:cNvPr>
          <p:cNvSpPr txBox="1"/>
          <p:nvPr/>
        </p:nvSpPr>
        <p:spPr>
          <a:xfrm>
            <a:off x="6970705" y="1444806"/>
            <a:ext cx="865732" cy="33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60%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666B2B-FE60-7D4E-8D4F-672FD36491F0}"/>
              </a:ext>
            </a:extLst>
          </p:cNvPr>
          <p:cNvSpPr txBox="1"/>
          <p:nvPr/>
        </p:nvSpPr>
        <p:spPr>
          <a:xfrm>
            <a:off x="8784977" y="957133"/>
            <a:ext cx="865732" cy="33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80%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4C4E9C-46A5-4F4E-9827-92CA8C758A41}"/>
              </a:ext>
            </a:extLst>
          </p:cNvPr>
          <p:cNvSpPr txBox="1"/>
          <p:nvPr/>
        </p:nvSpPr>
        <p:spPr>
          <a:xfrm>
            <a:off x="9641940" y="1709246"/>
            <a:ext cx="865732" cy="33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55%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FF804B-0421-B142-828E-CEA3853BCD37}"/>
              </a:ext>
            </a:extLst>
          </p:cNvPr>
          <p:cNvSpPr txBox="1"/>
          <p:nvPr/>
        </p:nvSpPr>
        <p:spPr>
          <a:xfrm>
            <a:off x="7886522" y="2645147"/>
            <a:ext cx="865732" cy="33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30%</a:t>
            </a:r>
          </a:p>
        </p:txBody>
      </p:sp>
      <p:sp>
        <p:nvSpPr>
          <p:cNvPr id="27" name="Freeform: Shape 530">
            <a:extLst>
              <a:ext uri="{FF2B5EF4-FFF2-40B4-BE49-F238E27FC236}">
                <a16:creationId xmlns:a16="http://schemas.microsoft.com/office/drawing/2014/main" id="{AFA2320B-11CC-EC44-BBBD-01D7DE325730}"/>
              </a:ext>
            </a:extLst>
          </p:cNvPr>
          <p:cNvSpPr/>
          <p:nvPr/>
        </p:nvSpPr>
        <p:spPr>
          <a:xfrm>
            <a:off x="6278282" y="3693357"/>
            <a:ext cx="478659" cy="478659"/>
          </a:xfrm>
          <a:custGeom>
            <a:avLst/>
            <a:gdLst>
              <a:gd name="connsiteX0" fmla="*/ 1026013 w 1026013"/>
              <a:gd name="connsiteY0" fmla="*/ 513007 h 1026013"/>
              <a:gd name="connsiteX1" fmla="*/ 513007 w 1026013"/>
              <a:gd name="connsiteY1" fmla="*/ 1026013 h 1026013"/>
              <a:gd name="connsiteX2" fmla="*/ 0 w 1026013"/>
              <a:gd name="connsiteY2" fmla="*/ 513007 h 1026013"/>
              <a:gd name="connsiteX3" fmla="*/ 513007 w 1026013"/>
              <a:gd name="connsiteY3" fmla="*/ 0 h 1026013"/>
              <a:gd name="connsiteX4" fmla="*/ 1026013 w 1026013"/>
              <a:gd name="connsiteY4" fmla="*/ 513007 h 1026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6013" h="1026013">
                <a:moveTo>
                  <a:pt x="1026013" y="513007"/>
                </a:moveTo>
                <a:cubicBezTo>
                  <a:pt x="1026013" y="796332"/>
                  <a:pt x="796332" y="1026013"/>
                  <a:pt x="513007" y="1026013"/>
                </a:cubicBezTo>
                <a:cubicBezTo>
                  <a:pt x="229681" y="1026013"/>
                  <a:pt x="0" y="796332"/>
                  <a:pt x="0" y="513007"/>
                </a:cubicBezTo>
                <a:cubicBezTo>
                  <a:pt x="0" y="229681"/>
                  <a:pt x="229681" y="0"/>
                  <a:pt x="513007" y="0"/>
                </a:cubicBezTo>
                <a:cubicBezTo>
                  <a:pt x="796333" y="0"/>
                  <a:pt x="1026013" y="229681"/>
                  <a:pt x="1026013" y="513007"/>
                </a:cubicBezTo>
                <a:close/>
              </a:path>
            </a:pathLst>
          </a:custGeom>
          <a:solidFill>
            <a:schemeClr val="accent6"/>
          </a:solidFill>
          <a:ln w="16706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28" name="Freeform: Shape 531">
            <a:extLst>
              <a:ext uri="{FF2B5EF4-FFF2-40B4-BE49-F238E27FC236}">
                <a16:creationId xmlns:a16="http://schemas.microsoft.com/office/drawing/2014/main" id="{35F2AB2D-D510-114C-9BFB-C0B40545F7D0}"/>
              </a:ext>
            </a:extLst>
          </p:cNvPr>
          <p:cNvSpPr/>
          <p:nvPr/>
        </p:nvSpPr>
        <p:spPr>
          <a:xfrm>
            <a:off x="7167974" y="3693357"/>
            <a:ext cx="478659" cy="478659"/>
          </a:xfrm>
          <a:custGeom>
            <a:avLst/>
            <a:gdLst>
              <a:gd name="connsiteX0" fmla="*/ 1026013 w 1026013"/>
              <a:gd name="connsiteY0" fmla="*/ 513007 h 1026013"/>
              <a:gd name="connsiteX1" fmla="*/ 513006 w 1026013"/>
              <a:gd name="connsiteY1" fmla="*/ 1026013 h 1026013"/>
              <a:gd name="connsiteX2" fmla="*/ -1 w 1026013"/>
              <a:gd name="connsiteY2" fmla="*/ 513007 h 1026013"/>
              <a:gd name="connsiteX3" fmla="*/ 513006 w 1026013"/>
              <a:gd name="connsiteY3" fmla="*/ 0 h 1026013"/>
              <a:gd name="connsiteX4" fmla="*/ 1026013 w 1026013"/>
              <a:gd name="connsiteY4" fmla="*/ 513007 h 1026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6013" h="1026013">
                <a:moveTo>
                  <a:pt x="1026013" y="513007"/>
                </a:moveTo>
                <a:cubicBezTo>
                  <a:pt x="1026013" y="796332"/>
                  <a:pt x="796332" y="1026013"/>
                  <a:pt x="513006" y="1026013"/>
                </a:cubicBezTo>
                <a:cubicBezTo>
                  <a:pt x="229681" y="1026013"/>
                  <a:pt x="-1" y="796332"/>
                  <a:pt x="-1" y="513007"/>
                </a:cubicBezTo>
                <a:cubicBezTo>
                  <a:pt x="-1" y="229681"/>
                  <a:pt x="229681" y="0"/>
                  <a:pt x="513006" y="0"/>
                </a:cubicBezTo>
                <a:cubicBezTo>
                  <a:pt x="796332" y="0"/>
                  <a:pt x="1026013" y="229681"/>
                  <a:pt x="1026013" y="513007"/>
                </a:cubicBezTo>
                <a:close/>
              </a:path>
            </a:pathLst>
          </a:custGeom>
          <a:solidFill>
            <a:schemeClr val="accent6"/>
          </a:solidFill>
          <a:ln w="16706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29" name="Freeform: Shape 532">
            <a:extLst>
              <a:ext uri="{FF2B5EF4-FFF2-40B4-BE49-F238E27FC236}">
                <a16:creationId xmlns:a16="http://schemas.microsoft.com/office/drawing/2014/main" id="{0899B11B-1381-9240-BEEC-29052367738F}"/>
              </a:ext>
            </a:extLst>
          </p:cNvPr>
          <p:cNvSpPr/>
          <p:nvPr/>
        </p:nvSpPr>
        <p:spPr>
          <a:xfrm>
            <a:off x="8057666" y="3693357"/>
            <a:ext cx="478659" cy="478659"/>
          </a:xfrm>
          <a:custGeom>
            <a:avLst/>
            <a:gdLst>
              <a:gd name="connsiteX0" fmla="*/ 1026013 w 1026013"/>
              <a:gd name="connsiteY0" fmla="*/ 513007 h 1026013"/>
              <a:gd name="connsiteX1" fmla="*/ 513006 w 1026013"/>
              <a:gd name="connsiteY1" fmla="*/ 1026013 h 1026013"/>
              <a:gd name="connsiteX2" fmla="*/ -1 w 1026013"/>
              <a:gd name="connsiteY2" fmla="*/ 513007 h 1026013"/>
              <a:gd name="connsiteX3" fmla="*/ 513006 w 1026013"/>
              <a:gd name="connsiteY3" fmla="*/ 0 h 1026013"/>
              <a:gd name="connsiteX4" fmla="*/ 1026013 w 1026013"/>
              <a:gd name="connsiteY4" fmla="*/ 513007 h 1026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6013" h="1026013">
                <a:moveTo>
                  <a:pt x="1026013" y="513007"/>
                </a:moveTo>
                <a:cubicBezTo>
                  <a:pt x="1026013" y="796332"/>
                  <a:pt x="796332" y="1026013"/>
                  <a:pt x="513006" y="1026013"/>
                </a:cubicBezTo>
                <a:cubicBezTo>
                  <a:pt x="229681" y="1026013"/>
                  <a:pt x="-1" y="796332"/>
                  <a:pt x="-1" y="513007"/>
                </a:cubicBezTo>
                <a:cubicBezTo>
                  <a:pt x="-1" y="229681"/>
                  <a:pt x="229681" y="0"/>
                  <a:pt x="513006" y="0"/>
                </a:cubicBezTo>
                <a:cubicBezTo>
                  <a:pt x="796332" y="0"/>
                  <a:pt x="1026013" y="229681"/>
                  <a:pt x="1026013" y="513007"/>
                </a:cubicBezTo>
                <a:close/>
              </a:path>
            </a:pathLst>
          </a:custGeom>
          <a:solidFill>
            <a:schemeClr val="accent6"/>
          </a:solidFill>
          <a:ln w="16706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30" name="Freeform: Shape 533">
            <a:extLst>
              <a:ext uri="{FF2B5EF4-FFF2-40B4-BE49-F238E27FC236}">
                <a16:creationId xmlns:a16="http://schemas.microsoft.com/office/drawing/2014/main" id="{34D8DDEB-D8E4-7D48-B653-D254E9867E2C}"/>
              </a:ext>
            </a:extLst>
          </p:cNvPr>
          <p:cNvSpPr/>
          <p:nvPr/>
        </p:nvSpPr>
        <p:spPr>
          <a:xfrm>
            <a:off x="8947357" y="3693357"/>
            <a:ext cx="478659" cy="478659"/>
          </a:xfrm>
          <a:custGeom>
            <a:avLst/>
            <a:gdLst>
              <a:gd name="connsiteX0" fmla="*/ 1026013 w 1026013"/>
              <a:gd name="connsiteY0" fmla="*/ 513007 h 1026013"/>
              <a:gd name="connsiteX1" fmla="*/ 513007 w 1026013"/>
              <a:gd name="connsiteY1" fmla="*/ 1026013 h 1026013"/>
              <a:gd name="connsiteX2" fmla="*/ 0 w 1026013"/>
              <a:gd name="connsiteY2" fmla="*/ 513007 h 1026013"/>
              <a:gd name="connsiteX3" fmla="*/ 513007 w 1026013"/>
              <a:gd name="connsiteY3" fmla="*/ 0 h 1026013"/>
              <a:gd name="connsiteX4" fmla="*/ 1026013 w 1026013"/>
              <a:gd name="connsiteY4" fmla="*/ 513007 h 1026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6013" h="1026013">
                <a:moveTo>
                  <a:pt x="1026013" y="513007"/>
                </a:moveTo>
                <a:cubicBezTo>
                  <a:pt x="1026013" y="796332"/>
                  <a:pt x="796332" y="1026013"/>
                  <a:pt x="513007" y="1026013"/>
                </a:cubicBezTo>
                <a:cubicBezTo>
                  <a:pt x="229681" y="1026013"/>
                  <a:pt x="0" y="796332"/>
                  <a:pt x="0" y="513007"/>
                </a:cubicBezTo>
                <a:cubicBezTo>
                  <a:pt x="0" y="229681"/>
                  <a:pt x="229681" y="0"/>
                  <a:pt x="513007" y="0"/>
                </a:cubicBezTo>
                <a:cubicBezTo>
                  <a:pt x="796332" y="0"/>
                  <a:pt x="1026013" y="229681"/>
                  <a:pt x="1026013" y="513007"/>
                </a:cubicBezTo>
                <a:close/>
              </a:path>
            </a:pathLst>
          </a:custGeom>
          <a:solidFill>
            <a:schemeClr val="accent6"/>
          </a:solidFill>
          <a:ln w="16706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31" name="Freeform: Shape 534">
            <a:extLst>
              <a:ext uri="{FF2B5EF4-FFF2-40B4-BE49-F238E27FC236}">
                <a16:creationId xmlns:a16="http://schemas.microsoft.com/office/drawing/2014/main" id="{38D7A089-64B2-5B4A-B7BC-B14614FD4ECD}"/>
              </a:ext>
            </a:extLst>
          </p:cNvPr>
          <p:cNvSpPr/>
          <p:nvPr/>
        </p:nvSpPr>
        <p:spPr>
          <a:xfrm>
            <a:off x="9837048" y="3693357"/>
            <a:ext cx="478659" cy="478659"/>
          </a:xfrm>
          <a:custGeom>
            <a:avLst/>
            <a:gdLst>
              <a:gd name="connsiteX0" fmla="*/ 1026013 w 1026013"/>
              <a:gd name="connsiteY0" fmla="*/ 513007 h 1026013"/>
              <a:gd name="connsiteX1" fmla="*/ 513006 w 1026013"/>
              <a:gd name="connsiteY1" fmla="*/ 1026013 h 1026013"/>
              <a:gd name="connsiteX2" fmla="*/ -1 w 1026013"/>
              <a:gd name="connsiteY2" fmla="*/ 513007 h 1026013"/>
              <a:gd name="connsiteX3" fmla="*/ 513006 w 1026013"/>
              <a:gd name="connsiteY3" fmla="*/ 0 h 1026013"/>
              <a:gd name="connsiteX4" fmla="*/ 1026013 w 1026013"/>
              <a:gd name="connsiteY4" fmla="*/ 513007 h 1026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6013" h="1026013">
                <a:moveTo>
                  <a:pt x="1026013" y="513007"/>
                </a:moveTo>
                <a:cubicBezTo>
                  <a:pt x="1026013" y="796332"/>
                  <a:pt x="796332" y="1026013"/>
                  <a:pt x="513006" y="1026013"/>
                </a:cubicBezTo>
                <a:cubicBezTo>
                  <a:pt x="229680" y="1026013"/>
                  <a:pt x="-1" y="796332"/>
                  <a:pt x="-1" y="513007"/>
                </a:cubicBezTo>
                <a:cubicBezTo>
                  <a:pt x="-1" y="229681"/>
                  <a:pt x="229680" y="0"/>
                  <a:pt x="513006" y="0"/>
                </a:cubicBezTo>
                <a:cubicBezTo>
                  <a:pt x="796332" y="0"/>
                  <a:pt x="1026013" y="229681"/>
                  <a:pt x="1026013" y="513007"/>
                </a:cubicBezTo>
                <a:close/>
              </a:path>
            </a:pathLst>
          </a:custGeom>
          <a:solidFill>
            <a:schemeClr val="accent6"/>
          </a:solidFill>
          <a:ln w="16706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506946-9F4E-C249-AE5A-C4D8DF849B9B}"/>
              </a:ext>
            </a:extLst>
          </p:cNvPr>
          <p:cNvSpPr txBox="1"/>
          <p:nvPr/>
        </p:nvSpPr>
        <p:spPr>
          <a:xfrm>
            <a:off x="5478551" y="5491002"/>
            <a:ext cx="1152289" cy="3395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Team 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563485-1EA3-0A4C-8BC7-23FD91EC7F27}"/>
              </a:ext>
            </a:extLst>
          </p:cNvPr>
          <p:cNvSpPr txBox="1"/>
          <p:nvPr/>
        </p:nvSpPr>
        <p:spPr>
          <a:xfrm>
            <a:off x="6600232" y="5491002"/>
            <a:ext cx="1152289" cy="3395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Team 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F691F8-CABB-094B-84BE-7AD621B5CA03}"/>
              </a:ext>
            </a:extLst>
          </p:cNvPr>
          <p:cNvSpPr txBox="1"/>
          <p:nvPr/>
        </p:nvSpPr>
        <p:spPr>
          <a:xfrm>
            <a:off x="7721914" y="5491002"/>
            <a:ext cx="1152289" cy="3395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Team 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8A82FB-02F6-0C42-A079-0F8AF3608228}"/>
              </a:ext>
            </a:extLst>
          </p:cNvPr>
          <p:cNvSpPr txBox="1"/>
          <p:nvPr/>
        </p:nvSpPr>
        <p:spPr>
          <a:xfrm>
            <a:off x="8843596" y="5491002"/>
            <a:ext cx="1152289" cy="3395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Team 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5145CB-E380-ED45-8546-E1DE483F0FFE}"/>
              </a:ext>
            </a:extLst>
          </p:cNvPr>
          <p:cNvSpPr txBox="1"/>
          <p:nvPr/>
        </p:nvSpPr>
        <p:spPr>
          <a:xfrm>
            <a:off x="9965277" y="5491002"/>
            <a:ext cx="1152289" cy="3395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Team 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AC636FC-25A5-F64D-9824-C8236E7B14D3}"/>
              </a:ext>
            </a:extLst>
          </p:cNvPr>
          <p:cNvSpPr txBox="1">
            <a:spLocks/>
          </p:cNvSpPr>
          <p:nvPr/>
        </p:nvSpPr>
        <p:spPr>
          <a:xfrm>
            <a:off x="940485" y="1555729"/>
            <a:ext cx="4385895" cy="184929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 sz="4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Performance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C1F5A685-8287-E341-A742-FC2C78D5C753}"/>
              </a:ext>
            </a:extLst>
          </p:cNvPr>
          <p:cNvSpPr txBox="1">
            <a:spLocks/>
          </p:cNvSpPr>
          <p:nvPr/>
        </p:nvSpPr>
        <p:spPr>
          <a:xfrm>
            <a:off x="940485" y="3568657"/>
            <a:ext cx="4385895" cy="126502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Sed ut perspiciatis unde omnis iste </a:t>
            </a:r>
            <a:br>
              <a:rPr lang="en-US"/>
            </a:br>
            <a:r>
              <a:rPr lang="en-US"/>
              <a:t>natus error sit voluptatem accusantium </a:t>
            </a:r>
            <a:br>
              <a:rPr lang="en-US"/>
            </a:br>
            <a:r>
              <a:rPr lang="en-US"/>
              <a:t>doloremque laudantium.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77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3">
            <a:extLst>
              <a:ext uri="{FF2B5EF4-FFF2-40B4-BE49-F238E27FC236}">
                <a16:creationId xmlns:a16="http://schemas.microsoft.com/office/drawing/2014/main" id="{6C59F0D4-F937-854F-B282-1DA826ADFDF7}"/>
              </a:ext>
            </a:extLst>
          </p:cNvPr>
          <p:cNvSpPr/>
          <p:nvPr/>
        </p:nvSpPr>
        <p:spPr>
          <a:xfrm>
            <a:off x="1" y="0"/>
            <a:ext cx="715613" cy="1938528"/>
          </a:xfrm>
          <a:custGeom>
            <a:avLst/>
            <a:gdLst>
              <a:gd name="connsiteX0" fmla="*/ 0 w 715613"/>
              <a:gd name="connsiteY0" fmla="*/ 0 h 1938528"/>
              <a:gd name="connsiteX1" fmla="*/ 715613 w 715613"/>
              <a:gd name="connsiteY1" fmla="*/ 0 h 1938528"/>
              <a:gd name="connsiteX2" fmla="*/ 337103 w 715613"/>
              <a:gd name="connsiteY2" fmla="*/ 1938528 h 1938528"/>
              <a:gd name="connsiteX3" fmla="*/ 0 w 715613"/>
              <a:gd name="connsiteY3" fmla="*/ 1938528 h 1938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5613" h="1938528">
                <a:moveTo>
                  <a:pt x="0" y="0"/>
                </a:moveTo>
                <a:lnTo>
                  <a:pt x="715613" y="0"/>
                </a:lnTo>
                <a:lnTo>
                  <a:pt x="337103" y="1938528"/>
                </a:lnTo>
                <a:lnTo>
                  <a:pt x="0" y="193852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803F6B29-74F6-7340-B09A-31AAE5A487DC}"/>
              </a:ext>
            </a:extLst>
          </p:cNvPr>
          <p:cNvSpPr/>
          <p:nvPr/>
        </p:nvSpPr>
        <p:spPr>
          <a:xfrm>
            <a:off x="1201189" y="5661561"/>
            <a:ext cx="521406" cy="521406"/>
          </a:xfrm>
          <a:custGeom>
            <a:avLst/>
            <a:gdLst>
              <a:gd name="connsiteX0" fmla="*/ 161016 w 648154"/>
              <a:gd name="connsiteY0" fmla="*/ 161016 h 648154"/>
              <a:gd name="connsiteX1" fmla="*/ 161016 w 648154"/>
              <a:gd name="connsiteY1" fmla="*/ 487139 h 648154"/>
              <a:gd name="connsiteX2" fmla="*/ 487139 w 648154"/>
              <a:gd name="connsiteY2" fmla="*/ 487139 h 648154"/>
              <a:gd name="connsiteX3" fmla="*/ 487139 w 648154"/>
              <a:gd name="connsiteY3" fmla="*/ 161016 h 648154"/>
              <a:gd name="connsiteX4" fmla="*/ 0 w 648154"/>
              <a:gd name="connsiteY4" fmla="*/ 0 h 648154"/>
              <a:gd name="connsiteX5" fmla="*/ 648154 w 648154"/>
              <a:gd name="connsiteY5" fmla="*/ 0 h 648154"/>
              <a:gd name="connsiteX6" fmla="*/ 648154 w 648154"/>
              <a:gd name="connsiteY6" fmla="*/ 648154 h 648154"/>
              <a:gd name="connsiteX7" fmla="*/ 0 w 648154"/>
              <a:gd name="connsiteY7" fmla="*/ 648154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8154" h="648154">
                <a:moveTo>
                  <a:pt x="161016" y="161016"/>
                </a:moveTo>
                <a:lnTo>
                  <a:pt x="161016" y="487139"/>
                </a:lnTo>
                <a:lnTo>
                  <a:pt x="487139" y="487139"/>
                </a:lnTo>
                <a:lnTo>
                  <a:pt x="487139" y="161016"/>
                </a:lnTo>
                <a:close/>
                <a:moveTo>
                  <a:pt x="0" y="0"/>
                </a:moveTo>
                <a:lnTo>
                  <a:pt x="648154" y="0"/>
                </a:lnTo>
                <a:lnTo>
                  <a:pt x="648154" y="648154"/>
                </a:lnTo>
                <a:lnTo>
                  <a:pt x="0" y="6481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D225CE46-6AEB-0846-BBD7-D9D716A0A3EA}"/>
              </a:ext>
            </a:extLst>
          </p:cNvPr>
          <p:cNvSpPr/>
          <p:nvPr/>
        </p:nvSpPr>
        <p:spPr>
          <a:xfrm flipH="1">
            <a:off x="1620997" y="469995"/>
            <a:ext cx="586618" cy="521406"/>
          </a:xfrm>
          <a:custGeom>
            <a:avLst/>
            <a:gdLst>
              <a:gd name="connsiteX0" fmla="*/ 648154 w 648154"/>
              <a:gd name="connsiteY0" fmla="*/ 0 h 648154"/>
              <a:gd name="connsiteX1" fmla="*/ 421443 w 648154"/>
              <a:gd name="connsiteY1" fmla="*/ 0 h 648154"/>
              <a:gd name="connsiteX2" fmla="*/ 324077 w 648154"/>
              <a:gd name="connsiteY2" fmla="*/ 149743 h 648154"/>
              <a:gd name="connsiteX3" fmla="*/ 226711 w 648154"/>
              <a:gd name="connsiteY3" fmla="*/ 0 h 648154"/>
              <a:gd name="connsiteX4" fmla="*/ 0 w 648154"/>
              <a:gd name="connsiteY4" fmla="*/ 0 h 648154"/>
              <a:gd name="connsiteX5" fmla="*/ 210722 w 648154"/>
              <a:gd name="connsiteY5" fmla="*/ 324077 h 648154"/>
              <a:gd name="connsiteX6" fmla="*/ 0 w 648154"/>
              <a:gd name="connsiteY6" fmla="*/ 648154 h 648154"/>
              <a:gd name="connsiteX7" fmla="*/ 226711 w 648154"/>
              <a:gd name="connsiteY7" fmla="*/ 648154 h 648154"/>
              <a:gd name="connsiteX8" fmla="*/ 324077 w 648154"/>
              <a:gd name="connsiteY8" fmla="*/ 498411 h 648154"/>
              <a:gd name="connsiteX9" fmla="*/ 421443 w 648154"/>
              <a:gd name="connsiteY9" fmla="*/ 648154 h 648154"/>
              <a:gd name="connsiteX10" fmla="*/ 648154 w 648154"/>
              <a:gd name="connsiteY10" fmla="*/ 648154 h 648154"/>
              <a:gd name="connsiteX11" fmla="*/ 437433 w 648154"/>
              <a:gd name="connsiteY11" fmla="*/ 324077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8154" h="648154">
                <a:moveTo>
                  <a:pt x="648154" y="0"/>
                </a:moveTo>
                <a:lnTo>
                  <a:pt x="421443" y="0"/>
                </a:lnTo>
                <a:lnTo>
                  <a:pt x="324077" y="149743"/>
                </a:lnTo>
                <a:lnTo>
                  <a:pt x="226711" y="0"/>
                </a:lnTo>
                <a:lnTo>
                  <a:pt x="0" y="0"/>
                </a:lnTo>
                <a:lnTo>
                  <a:pt x="210722" y="324077"/>
                </a:lnTo>
                <a:lnTo>
                  <a:pt x="0" y="648154"/>
                </a:lnTo>
                <a:lnTo>
                  <a:pt x="226711" y="648154"/>
                </a:lnTo>
                <a:lnTo>
                  <a:pt x="324077" y="498411"/>
                </a:lnTo>
                <a:lnTo>
                  <a:pt x="421443" y="648154"/>
                </a:lnTo>
                <a:lnTo>
                  <a:pt x="648154" y="648154"/>
                </a:lnTo>
                <a:lnTo>
                  <a:pt x="437433" y="3240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645C0C10-E7A4-6745-BAA6-EE80396F1EC0}"/>
              </a:ext>
            </a:extLst>
          </p:cNvPr>
          <p:cNvSpPr/>
          <p:nvPr/>
        </p:nvSpPr>
        <p:spPr>
          <a:xfrm>
            <a:off x="11549716" y="4892842"/>
            <a:ext cx="642283" cy="1965158"/>
          </a:xfrm>
          <a:custGeom>
            <a:avLst/>
            <a:gdLst>
              <a:gd name="connsiteX0" fmla="*/ 544703 w 899196"/>
              <a:gd name="connsiteY0" fmla="*/ 0 h 2751221"/>
              <a:gd name="connsiteX1" fmla="*/ 899196 w 899196"/>
              <a:gd name="connsiteY1" fmla="*/ 0 h 2751221"/>
              <a:gd name="connsiteX2" fmla="*/ 899196 w 899196"/>
              <a:gd name="connsiteY2" fmla="*/ 2751221 h 2751221"/>
              <a:gd name="connsiteX3" fmla="*/ 0 w 899196"/>
              <a:gd name="connsiteY3" fmla="*/ 2751221 h 275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196" h="2751221">
                <a:moveTo>
                  <a:pt x="544703" y="0"/>
                </a:moveTo>
                <a:lnTo>
                  <a:pt x="899196" y="0"/>
                </a:lnTo>
                <a:lnTo>
                  <a:pt x="899196" y="2751221"/>
                </a:lnTo>
                <a:lnTo>
                  <a:pt x="0" y="2751221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Trapezoid 6">
            <a:extLst>
              <a:ext uri="{FF2B5EF4-FFF2-40B4-BE49-F238E27FC236}">
                <a16:creationId xmlns:a16="http://schemas.microsoft.com/office/drawing/2014/main" id="{00C02845-5667-5349-80B5-AD1515744DA7}"/>
              </a:ext>
            </a:extLst>
          </p:cNvPr>
          <p:cNvSpPr/>
          <p:nvPr/>
        </p:nvSpPr>
        <p:spPr>
          <a:xfrm>
            <a:off x="4996211" y="2394182"/>
            <a:ext cx="2513903" cy="932058"/>
          </a:xfrm>
          <a:prstGeom prst="trapezoid">
            <a:avLst>
              <a:gd name="adj" fmla="val 665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59" name="Trapezoid 7">
            <a:extLst>
              <a:ext uri="{FF2B5EF4-FFF2-40B4-BE49-F238E27FC236}">
                <a16:creationId xmlns:a16="http://schemas.microsoft.com/office/drawing/2014/main" id="{D4E8E94E-918E-CF42-8322-7BB0F9695DE4}"/>
              </a:ext>
            </a:extLst>
          </p:cNvPr>
          <p:cNvSpPr/>
          <p:nvPr/>
        </p:nvSpPr>
        <p:spPr>
          <a:xfrm>
            <a:off x="4317076" y="3463619"/>
            <a:ext cx="3872176" cy="932058"/>
          </a:xfrm>
          <a:prstGeom prst="trapezoid">
            <a:avLst>
              <a:gd name="adj" fmla="val 6773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60" name="Trapezoid 8">
            <a:extLst>
              <a:ext uri="{FF2B5EF4-FFF2-40B4-BE49-F238E27FC236}">
                <a16:creationId xmlns:a16="http://schemas.microsoft.com/office/drawing/2014/main" id="{1DE24539-553A-1F46-AA58-EEDE6BC7FFAA}"/>
              </a:ext>
            </a:extLst>
          </p:cNvPr>
          <p:cNvSpPr/>
          <p:nvPr/>
        </p:nvSpPr>
        <p:spPr>
          <a:xfrm>
            <a:off x="3648721" y="4533054"/>
            <a:ext cx="5208884" cy="932058"/>
          </a:xfrm>
          <a:prstGeom prst="trapezoid">
            <a:avLst>
              <a:gd name="adj" fmla="val 659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61" name="Triangle 60">
            <a:extLst>
              <a:ext uri="{FF2B5EF4-FFF2-40B4-BE49-F238E27FC236}">
                <a16:creationId xmlns:a16="http://schemas.microsoft.com/office/drawing/2014/main" id="{3CF0AFF6-F99E-5340-A4F2-601D3E06A877}"/>
              </a:ext>
            </a:extLst>
          </p:cNvPr>
          <p:cNvSpPr/>
          <p:nvPr/>
        </p:nvSpPr>
        <p:spPr>
          <a:xfrm>
            <a:off x="5655454" y="1324747"/>
            <a:ext cx="1195421" cy="93205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17FEA40-A59F-B542-90CE-798A8CE7469F}"/>
              </a:ext>
            </a:extLst>
          </p:cNvPr>
          <p:cNvSpPr/>
          <p:nvPr/>
        </p:nvSpPr>
        <p:spPr>
          <a:xfrm>
            <a:off x="6033682" y="1472062"/>
            <a:ext cx="429458" cy="780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0" rIns="274320" bIns="0" rtlCol="0" anchor="ctr"/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1</a:t>
            </a:r>
            <a:endParaRPr lang="en-US" sz="2800" dirty="0">
              <a:solidFill>
                <a:schemeClr val="accent2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262152D-22F4-654C-8817-D6B50A510062}"/>
              </a:ext>
            </a:extLst>
          </p:cNvPr>
          <p:cNvSpPr/>
          <p:nvPr/>
        </p:nvSpPr>
        <p:spPr>
          <a:xfrm>
            <a:off x="6053202" y="2528234"/>
            <a:ext cx="390416" cy="709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0" rIns="274320" bIns="0"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2</a:t>
            </a:r>
            <a:endParaRPr lang="en-US" sz="2800" dirty="0">
              <a:solidFill>
                <a:schemeClr val="accent1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729B224-9EA6-AD49-A8F8-32F118318A15}"/>
              </a:ext>
            </a:extLst>
          </p:cNvPr>
          <p:cNvSpPr/>
          <p:nvPr/>
        </p:nvSpPr>
        <p:spPr>
          <a:xfrm>
            <a:off x="6053202" y="3580479"/>
            <a:ext cx="390416" cy="709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0" rIns="274320" bIns="0" rtlCol="0" anchor="ctr"/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3</a:t>
            </a:r>
            <a:endParaRPr lang="en-US" sz="2800" dirty="0">
              <a:solidFill>
                <a:schemeClr val="accent2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A2C3C69-8581-954E-82D5-8E517E2A8D46}"/>
              </a:ext>
            </a:extLst>
          </p:cNvPr>
          <p:cNvSpPr/>
          <p:nvPr/>
        </p:nvSpPr>
        <p:spPr>
          <a:xfrm>
            <a:off x="6053202" y="4706379"/>
            <a:ext cx="390416" cy="709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0" rIns="274320" bIns="0" rtlCol="0" anchor="ctr"/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ea typeface="Open Sans" panose="020B0606030504020204" pitchFamily="34" charset="0"/>
                <a:cs typeface="Arial" panose="020B0604020202020204" pitchFamily="34" charset="0"/>
              </a:rPr>
              <a:t>4</a:t>
            </a:r>
            <a:endParaRPr lang="en-US" sz="2800" dirty="0">
              <a:solidFill>
                <a:schemeClr val="accent1"/>
              </a:solidFill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08435A3-4808-B147-884E-E83E7616B31C}"/>
              </a:ext>
            </a:extLst>
          </p:cNvPr>
          <p:cNvGrpSpPr/>
          <p:nvPr/>
        </p:nvGrpSpPr>
        <p:grpSpPr>
          <a:xfrm rot="5400000">
            <a:off x="6088062" y="2165450"/>
            <a:ext cx="339813" cy="339813"/>
            <a:chOff x="5047919" y="-990600"/>
            <a:chExt cx="990600" cy="99060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A5B48E7-6636-B04E-8911-2B98D24839D1}"/>
                </a:ext>
              </a:extLst>
            </p:cNvPr>
            <p:cNvSpPr/>
            <p:nvPr/>
          </p:nvSpPr>
          <p:spPr>
            <a:xfrm>
              <a:off x="5047919" y="-990600"/>
              <a:ext cx="990600" cy="990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>
                <a:cs typeface="Arial" panose="020B0604020202020204" pitchFamily="34" charset="0"/>
              </a:endParaRPr>
            </a:p>
          </p:txBody>
        </p:sp>
        <p:sp>
          <p:nvSpPr>
            <p:cNvPr id="68" name="Chevron 67">
              <a:extLst>
                <a:ext uri="{FF2B5EF4-FFF2-40B4-BE49-F238E27FC236}">
                  <a16:creationId xmlns:a16="http://schemas.microsoft.com/office/drawing/2014/main" id="{308BBE7F-B1E2-7049-8CF0-14B78E9AF471}"/>
                </a:ext>
              </a:extLst>
            </p:cNvPr>
            <p:cNvSpPr/>
            <p:nvPr/>
          </p:nvSpPr>
          <p:spPr>
            <a:xfrm>
              <a:off x="5383527" y="-762004"/>
              <a:ext cx="440826" cy="5334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3029D1E-6F20-2046-A555-0057B271A2FD}"/>
              </a:ext>
            </a:extLst>
          </p:cNvPr>
          <p:cNvGrpSpPr/>
          <p:nvPr/>
        </p:nvGrpSpPr>
        <p:grpSpPr>
          <a:xfrm rot="5400000">
            <a:off x="6088062" y="3229770"/>
            <a:ext cx="339813" cy="339813"/>
            <a:chOff x="5047919" y="-990600"/>
            <a:chExt cx="990600" cy="99060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AA4046C-63D7-BE45-9177-9771A0F44868}"/>
                </a:ext>
              </a:extLst>
            </p:cNvPr>
            <p:cNvSpPr/>
            <p:nvPr/>
          </p:nvSpPr>
          <p:spPr>
            <a:xfrm>
              <a:off x="5047919" y="-990600"/>
              <a:ext cx="990600" cy="990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>
                <a:cs typeface="Arial" panose="020B0604020202020204" pitchFamily="34" charset="0"/>
              </a:endParaRPr>
            </a:p>
          </p:txBody>
        </p:sp>
        <p:sp>
          <p:nvSpPr>
            <p:cNvPr id="71" name="Chevron 70">
              <a:extLst>
                <a:ext uri="{FF2B5EF4-FFF2-40B4-BE49-F238E27FC236}">
                  <a16:creationId xmlns:a16="http://schemas.microsoft.com/office/drawing/2014/main" id="{97181DB2-A63C-2A48-9A65-3F161107CABE}"/>
                </a:ext>
              </a:extLst>
            </p:cNvPr>
            <p:cNvSpPr/>
            <p:nvPr/>
          </p:nvSpPr>
          <p:spPr>
            <a:xfrm>
              <a:off x="5383527" y="-762004"/>
              <a:ext cx="440826" cy="5334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1DE42E0-86F6-5844-80C1-15F1C88986D1}"/>
              </a:ext>
            </a:extLst>
          </p:cNvPr>
          <p:cNvGrpSpPr/>
          <p:nvPr/>
        </p:nvGrpSpPr>
        <p:grpSpPr>
          <a:xfrm rot="5400000">
            <a:off x="6088062" y="4305785"/>
            <a:ext cx="339813" cy="339813"/>
            <a:chOff x="5047919" y="-990600"/>
            <a:chExt cx="990600" cy="99060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EAC92B6-88F5-AB41-A481-E22801B420F5}"/>
                </a:ext>
              </a:extLst>
            </p:cNvPr>
            <p:cNvSpPr/>
            <p:nvPr/>
          </p:nvSpPr>
          <p:spPr>
            <a:xfrm>
              <a:off x="5047919" y="-990600"/>
              <a:ext cx="990600" cy="990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>
                <a:cs typeface="Arial" panose="020B0604020202020204" pitchFamily="34" charset="0"/>
              </a:endParaRPr>
            </a:p>
          </p:txBody>
        </p:sp>
        <p:sp>
          <p:nvSpPr>
            <p:cNvPr id="74" name="Chevron 73">
              <a:extLst>
                <a:ext uri="{FF2B5EF4-FFF2-40B4-BE49-F238E27FC236}">
                  <a16:creationId xmlns:a16="http://schemas.microsoft.com/office/drawing/2014/main" id="{15594D3C-4B39-7D4A-A499-ED58BB680A49}"/>
                </a:ext>
              </a:extLst>
            </p:cNvPr>
            <p:cNvSpPr/>
            <p:nvPr/>
          </p:nvSpPr>
          <p:spPr>
            <a:xfrm>
              <a:off x="5383527" y="-762004"/>
              <a:ext cx="440826" cy="5334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44" name="Text Placeholder 1">
            <a:extLst>
              <a:ext uri="{FF2B5EF4-FFF2-40B4-BE49-F238E27FC236}">
                <a16:creationId xmlns:a16="http://schemas.microsoft.com/office/drawing/2014/main" id="{8C46556A-A753-8B4E-8A88-08184AEBA006}"/>
              </a:ext>
            </a:extLst>
          </p:cNvPr>
          <p:cNvSpPr txBox="1">
            <a:spLocks/>
          </p:cNvSpPr>
          <p:nvPr/>
        </p:nvSpPr>
        <p:spPr>
          <a:xfrm>
            <a:off x="940485" y="1337447"/>
            <a:ext cx="3648473" cy="184929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 sz="4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Infographic</a:t>
            </a:r>
            <a:endParaRPr lang="en-US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7E39EA00-38E9-6743-B303-66F09B28A543}"/>
              </a:ext>
            </a:extLst>
          </p:cNvPr>
          <p:cNvSpPr txBox="1">
            <a:spLocks/>
          </p:cNvSpPr>
          <p:nvPr/>
        </p:nvSpPr>
        <p:spPr>
          <a:xfrm>
            <a:off x="940485" y="3350375"/>
            <a:ext cx="3199715" cy="126502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Sed ut perspiciatis unde omnis iste natus error sit voluptatem accusantium doloremque laudantium.</a:t>
            </a:r>
            <a:endParaRPr lang="en-US" dirty="0"/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BA98ACCA-1A6C-7D44-80EB-C13825FBD6CB}"/>
              </a:ext>
            </a:extLst>
          </p:cNvPr>
          <p:cNvSpPr txBox="1">
            <a:spLocks/>
          </p:cNvSpPr>
          <p:nvPr/>
        </p:nvSpPr>
        <p:spPr>
          <a:xfrm>
            <a:off x="7383333" y="1333500"/>
            <a:ext cx="4275266" cy="52041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Layer 1</a:t>
            </a:r>
            <a:endParaRPr lang="en-US" dirty="0"/>
          </a:p>
        </p:txBody>
      </p:sp>
      <p:sp>
        <p:nvSpPr>
          <p:cNvPr id="47" name="Text Placeholder 17">
            <a:extLst>
              <a:ext uri="{FF2B5EF4-FFF2-40B4-BE49-F238E27FC236}">
                <a16:creationId xmlns:a16="http://schemas.microsoft.com/office/drawing/2014/main" id="{36980168-6968-C949-9211-947E84A934EA}"/>
              </a:ext>
            </a:extLst>
          </p:cNvPr>
          <p:cNvSpPr txBox="1">
            <a:spLocks/>
          </p:cNvSpPr>
          <p:nvPr/>
        </p:nvSpPr>
        <p:spPr>
          <a:xfrm>
            <a:off x="7383334" y="1891216"/>
            <a:ext cx="4275265" cy="5344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Sed ut perspiciatis unde.</a:t>
            </a:r>
            <a:endParaRPr lang="en-US" dirty="0"/>
          </a:p>
        </p:txBody>
      </p:sp>
      <p:sp>
        <p:nvSpPr>
          <p:cNvPr id="48" name="Text Placeholder 5">
            <a:extLst>
              <a:ext uri="{FF2B5EF4-FFF2-40B4-BE49-F238E27FC236}">
                <a16:creationId xmlns:a16="http://schemas.microsoft.com/office/drawing/2014/main" id="{49051AAF-2B2B-AF49-8B17-106591BC4DD3}"/>
              </a:ext>
            </a:extLst>
          </p:cNvPr>
          <p:cNvSpPr txBox="1">
            <a:spLocks/>
          </p:cNvSpPr>
          <p:nvPr/>
        </p:nvSpPr>
        <p:spPr>
          <a:xfrm>
            <a:off x="7949709" y="2362200"/>
            <a:ext cx="3708890" cy="52041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20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Layer 2</a:t>
            </a:r>
            <a:endParaRPr lang="en-US" dirty="0"/>
          </a:p>
        </p:txBody>
      </p:sp>
      <p:sp>
        <p:nvSpPr>
          <p:cNvPr id="49" name="Text Placeholder 18">
            <a:extLst>
              <a:ext uri="{FF2B5EF4-FFF2-40B4-BE49-F238E27FC236}">
                <a16:creationId xmlns:a16="http://schemas.microsoft.com/office/drawing/2014/main" id="{0FBD08A7-A609-3E42-8E37-0CA08EE90A2D}"/>
              </a:ext>
            </a:extLst>
          </p:cNvPr>
          <p:cNvSpPr txBox="1">
            <a:spLocks/>
          </p:cNvSpPr>
          <p:nvPr/>
        </p:nvSpPr>
        <p:spPr>
          <a:xfrm>
            <a:off x="7949710" y="2919916"/>
            <a:ext cx="3708889" cy="5344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Sed ut perspiciatis unde.</a:t>
            </a:r>
            <a:endParaRPr lang="en-US" dirty="0"/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99EF15E9-2191-6E4E-8439-47D09426FBCB}"/>
              </a:ext>
            </a:extLst>
          </p:cNvPr>
          <p:cNvSpPr txBox="1">
            <a:spLocks/>
          </p:cNvSpPr>
          <p:nvPr/>
        </p:nvSpPr>
        <p:spPr>
          <a:xfrm>
            <a:off x="8638241" y="3390900"/>
            <a:ext cx="3020357" cy="52041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Layer 3</a:t>
            </a:r>
            <a:endParaRPr lang="en-US" dirty="0"/>
          </a:p>
        </p:txBody>
      </p:sp>
      <p:sp>
        <p:nvSpPr>
          <p:cNvPr id="51" name="Text Placeholder 19">
            <a:extLst>
              <a:ext uri="{FF2B5EF4-FFF2-40B4-BE49-F238E27FC236}">
                <a16:creationId xmlns:a16="http://schemas.microsoft.com/office/drawing/2014/main" id="{B3FAFAB8-E17E-6148-AF89-8B509C1FA83B}"/>
              </a:ext>
            </a:extLst>
          </p:cNvPr>
          <p:cNvSpPr txBox="1">
            <a:spLocks/>
          </p:cNvSpPr>
          <p:nvPr/>
        </p:nvSpPr>
        <p:spPr>
          <a:xfrm>
            <a:off x="8638243" y="3948616"/>
            <a:ext cx="3020356" cy="5344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Sed ut perspiciatis unde.</a:t>
            </a:r>
            <a:endParaRPr lang="en-US" dirty="0"/>
          </a:p>
        </p:txBody>
      </p:sp>
      <p:sp>
        <p:nvSpPr>
          <p:cNvPr id="52" name="Text Placeholder 9">
            <a:extLst>
              <a:ext uri="{FF2B5EF4-FFF2-40B4-BE49-F238E27FC236}">
                <a16:creationId xmlns:a16="http://schemas.microsoft.com/office/drawing/2014/main" id="{453F9B6E-C47F-FD44-99B3-C4AC4D68B7DD}"/>
              </a:ext>
            </a:extLst>
          </p:cNvPr>
          <p:cNvSpPr txBox="1">
            <a:spLocks/>
          </p:cNvSpPr>
          <p:nvPr/>
        </p:nvSpPr>
        <p:spPr>
          <a:xfrm>
            <a:off x="9194800" y="4470400"/>
            <a:ext cx="2463798" cy="52041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20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Layer 4</a:t>
            </a:r>
            <a:endParaRPr lang="en-US" dirty="0"/>
          </a:p>
        </p:txBody>
      </p:sp>
      <p:sp>
        <p:nvSpPr>
          <p:cNvPr id="53" name="Text Placeholder 20">
            <a:extLst>
              <a:ext uri="{FF2B5EF4-FFF2-40B4-BE49-F238E27FC236}">
                <a16:creationId xmlns:a16="http://schemas.microsoft.com/office/drawing/2014/main" id="{0A6A21FA-BB42-9942-8B3C-6FE688C9B709}"/>
              </a:ext>
            </a:extLst>
          </p:cNvPr>
          <p:cNvSpPr txBox="1">
            <a:spLocks/>
          </p:cNvSpPr>
          <p:nvPr/>
        </p:nvSpPr>
        <p:spPr>
          <a:xfrm>
            <a:off x="9194801" y="5028116"/>
            <a:ext cx="2463797" cy="5344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Sed ut perspiciatis unde.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783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">
            <a:extLst>
              <a:ext uri="{FF2B5EF4-FFF2-40B4-BE49-F238E27FC236}">
                <a16:creationId xmlns:a16="http://schemas.microsoft.com/office/drawing/2014/main" id="{00252FA1-E62D-C247-A392-D4B0F60CA057}"/>
              </a:ext>
            </a:extLst>
          </p:cNvPr>
          <p:cNvSpPr txBox="1">
            <a:spLocks/>
          </p:cNvSpPr>
          <p:nvPr/>
        </p:nvSpPr>
        <p:spPr>
          <a:xfrm>
            <a:off x="898054" y="4656611"/>
            <a:ext cx="3202460" cy="184929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 sz="4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Contact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B87554E4-1478-5C41-AB41-7DD8DF852612}"/>
              </a:ext>
            </a:extLst>
          </p:cNvPr>
          <p:cNvSpPr txBox="1">
            <a:spLocks/>
          </p:cNvSpPr>
          <p:nvPr/>
        </p:nvSpPr>
        <p:spPr>
          <a:xfrm>
            <a:off x="4324618" y="4191000"/>
            <a:ext cx="2317484" cy="85170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Address</a:t>
            </a:r>
            <a:endParaRPr lang="en-US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FFDFC080-6044-4B45-A0F4-D611DC68AFC8}"/>
              </a:ext>
            </a:extLst>
          </p:cNvPr>
          <p:cNvSpPr txBox="1">
            <a:spLocks/>
          </p:cNvSpPr>
          <p:nvPr/>
        </p:nvSpPr>
        <p:spPr>
          <a:xfrm>
            <a:off x="4324617" y="5080006"/>
            <a:ext cx="2317483" cy="121919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59 West 46th Street, </a:t>
            </a:r>
            <a:br>
              <a:rPr lang="en-US"/>
            </a:br>
            <a:r>
              <a:rPr lang="en-US"/>
              <a:t>New York City, </a:t>
            </a:r>
            <a:br>
              <a:rPr lang="en-US"/>
            </a:br>
            <a:r>
              <a:rPr lang="en-US"/>
              <a:t>NY 10036</a:t>
            </a:r>
            <a:endParaRPr lang="en-US" dirty="0"/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A7F26A97-65F6-4A4B-A316-701FB586D029}"/>
              </a:ext>
            </a:extLst>
          </p:cNvPr>
          <p:cNvSpPr txBox="1">
            <a:spLocks/>
          </p:cNvSpPr>
          <p:nvPr/>
        </p:nvSpPr>
        <p:spPr>
          <a:xfrm>
            <a:off x="6866203" y="4191000"/>
            <a:ext cx="2317484" cy="85170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Phone &amp; Email</a:t>
            </a:r>
            <a:endParaRPr lang="en-US" dirty="0"/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9CFE89F8-4B56-3D4D-89A5-90F957798C27}"/>
              </a:ext>
            </a:extLst>
          </p:cNvPr>
          <p:cNvSpPr txBox="1">
            <a:spLocks/>
          </p:cNvSpPr>
          <p:nvPr/>
        </p:nvSpPr>
        <p:spPr>
          <a:xfrm>
            <a:off x="6866202" y="5080006"/>
            <a:ext cx="2317483" cy="121919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+99 345 7681</a:t>
            </a:r>
          </a:p>
          <a:p>
            <a:r>
              <a:rPr lang="en-US"/>
              <a:t>contact@eTeam</a:t>
            </a:r>
            <a:endParaRPr lang="en-US" dirty="0"/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44630BB3-A812-464B-A426-C068ADDB3DE3}"/>
              </a:ext>
            </a:extLst>
          </p:cNvPr>
          <p:cNvSpPr txBox="1">
            <a:spLocks/>
          </p:cNvSpPr>
          <p:nvPr/>
        </p:nvSpPr>
        <p:spPr>
          <a:xfrm>
            <a:off x="9407787" y="4191000"/>
            <a:ext cx="2317484" cy="85170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Social Media</a:t>
            </a:r>
            <a:endParaRPr lang="en-US" dirty="0"/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7E375944-0D97-384F-B43B-192E8868C217}"/>
              </a:ext>
            </a:extLst>
          </p:cNvPr>
          <p:cNvSpPr txBox="1">
            <a:spLocks/>
          </p:cNvSpPr>
          <p:nvPr/>
        </p:nvSpPr>
        <p:spPr>
          <a:xfrm>
            <a:off x="9407786" y="5080006"/>
            <a:ext cx="2317483" cy="121919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Facebook/eTeam</a:t>
            </a:r>
          </a:p>
          <a:p>
            <a:r>
              <a:rPr lang="en-US"/>
              <a:t>Instagram/eTeam</a:t>
            </a:r>
          </a:p>
          <a:p>
            <a:r>
              <a:rPr lang="en-US"/>
              <a:t>Twitter/eTeam</a:t>
            </a:r>
          </a:p>
          <a:p>
            <a:r>
              <a:rPr lang="en-US"/>
              <a:t>LinkedIn/eTeam</a:t>
            </a:r>
            <a:endParaRPr lang="en-US" dirty="0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3FDEA9DF-9498-DF4A-AB11-CF8D84CF4118}"/>
              </a:ext>
            </a:extLst>
          </p:cNvPr>
          <p:cNvSpPr/>
          <p:nvPr/>
        </p:nvSpPr>
        <p:spPr>
          <a:xfrm flipH="1">
            <a:off x="1224917" y="2913043"/>
            <a:ext cx="586618" cy="521406"/>
          </a:xfrm>
          <a:custGeom>
            <a:avLst/>
            <a:gdLst>
              <a:gd name="connsiteX0" fmla="*/ 648154 w 648154"/>
              <a:gd name="connsiteY0" fmla="*/ 0 h 648154"/>
              <a:gd name="connsiteX1" fmla="*/ 421443 w 648154"/>
              <a:gd name="connsiteY1" fmla="*/ 0 h 648154"/>
              <a:gd name="connsiteX2" fmla="*/ 324077 w 648154"/>
              <a:gd name="connsiteY2" fmla="*/ 149743 h 648154"/>
              <a:gd name="connsiteX3" fmla="*/ 226711 w 648154"/>
              <a:gd name="connsiteY3" fmla="*/ 0 h 648154"/>
              <a:gd name="connsiteX4" fmla="*/ 0 w 648154"/>
              <a:gd name="connsiteY4" fmla="*/ 0 h 648154"/>
              <a:gd name="connsiteX5" fmla="*/ 210722 w 648154"/>
              <a:gd name="connsiteY5" fmla="*/ 324077 h 648154"/>
              <a:gd name="connsiteX6" fmla="*/ 0 w 648154"/>
              <a:gd name="connsiteY6" fmla="*/ 648154 h 648154"/>
              <a:gd name="connsiteX7" fmla="*/ 226711 w 648154"/>
              <a:gd name="connsiteY7" fmla="*/ 648154 h 648154"/>
              <a:gd name="connsiteX8" fmla="*/ 324077 w 648154"/>
              <a:gd name="connsiteY8" fmla="*/ 498411 h 648154"/>
              <a:gd name="connsiteX9" fmla="*/ 421443 w 648154"/>
              <a:gd name="connsiteY9" fmla="*/ 648154 h 648154"/>
              <a:gd name="connsiteX10" fmla="*/ 648154 w 648154"/>
              <a:gd name="connsiteY10" fmla="*/ 648154 h 648154"/>
              <a:gd name="connsiteX11" fmla="*/ 437433 w 648154"/>
              <a:gd name="connsiteY11" fmla="*/ 324077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8154" h="648154">
                <a:moveTo>
                  <a:pt x="648154" y="0"/>
                </a:moveTo>
                <a:lnTo>
                  <a:pt x="421443" y="0"/>
                </a:lnTo>
                <a:lnTo>
                  <a:pt x="324077" y="149743"/>
                </a:lnTo>
                <a:lnTo>
                  <a:pt x="226711" y="0"/>
                </a:lnTo>
                <a:lnTo>
                  <a:pt x="0" y="0"/>
                </a:lnTo>
                <a:lnTo>
                  <a:pt x="210722" y="324077"/>
                </a:lnTo>
                <a:lnTo>
                  <a:pt x="0" y="648154"/>
                </a:lnTo>
                <a:lnTo>
                  <a:pt x="226711" y="648154"/>
                </a:lnTo>
                <a:lnTo>
                  <a:pt x="324077" y="498411"/>
                </a:lnTo>
                <a:lnTo>
                  <a:pt x="421443" y="648154"/>
                </a:lnTo>
                <a:lnTo>
                  <a:pt x="648154" y="648154"/>
                </a:lnTo>
                <a:lnTo>
                  <a:pt x="437433" y="3240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66AE3B11-7EFE-EC40-A094-DC3C08C70074}"/>
              </a:ext>
            </a:extLst>
          </p:cNvPr>
          <p:cNvSpPr/>
          <p:nvPr/>
        </p:nvSpPr>
        <p:spPr>
          <a:xfrm flipH="1">
            <a:off x="1811535" y="0"/>
            <a:ext cx="4108002" cy="3557740"/>
          </a:xfrm>
          <a:prstGeom prst="parallelogram">
            <a:avLst>
              <a:gd name="adj" fmla="val 1962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02568140-28F5-FB44-AE57-94AAF8A53D7E}"/>
              </a:ext>
            </a:extLst>
          </p:cNvPr>
          <p:cNvSpPr/>
          <p:nvPr/>
        </p:nvSpPr>
        <p:spPr>
          <a:xfrm>
            <a:off x="756178" y="1119595"/>
            <a:ext cx="521406" cy="521406"/>
          </a:xfrm>
          <a:custGeom>
            <a:avLst/>
            <a:gdLst>
              <a:gd name="connsiteX0" fmla="*/ 161016 w 648154"/>
              <a:gd name="connsiteY0" fmla="*/ 161016 h 648154"/>
              <a:gd name="connsiteX1" fmla="*/ 161016 w 648154"/>
              <a:gd name="connsiteY1" fmla="*/ 487139 h 648154"/>
              <a:gd name="connsiteX2" fmla="*/ 487139 w 648154"/>
              <a:gd name="connsiteY2" fmla="*/ 487139 h 648154"/>
              <a:gd name="connsiteX3" fmla="*/ 487139 w 648154"/>
              <a:gd name="connsiteY3" fmla="*/ 161016 h 648154"/>
              <a:gd name="connsiteX4" fmla="*/ 0 w 648154"/>
              <a:gd name="connsiteY4" fmla="*/ 0 h 648154"/>
              <a:gd name="connsiteX5" fmla="*/ 648154 w 648154"/>
              <a:gd name="connsiteY5" fmla="*/ 0 h 648154"/>
              <a:gd name="connsiteX6" fmla="*/ 648154 w 648154"/>
              <a:gd name="connsiteY6" fmla="*/ 648154 h 648154"/>
              <a:gd name="connsiteX7" fmla="*/ 0 w 648154"/>
              <a:gd name="connsiteY7" fmla="*/ 648154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8154" h="648154">
                <a:moveTo>
                  <a:pt x="161016" y="161016"/>
                </a:moveTo>
                <a:lnTo>
                  <a:pt x="161016" y="487139"/>
                </a:lnTo>
                <a:lnTo>
                  <a:pt x="487139" y="487139"/>
                </a:lnTo>
                <a:lnTo>
                  <a:pt x="487139" y="161016"/>
                </a:lnTo>
                <a:close/>
                <a:moveTo>
                  <a:pt x="0" y="0"/>
                </a:moveTo>
                <a:lnTo>
                  <a:pt x="648154" y="0"/>
                </a:lnTo>
                <a:lnTo>
                  <a:pt x="648154" y="648154"/>
                </a:lnTo>
                <a:lnTo>
                  <a:pt x="0" y="6481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DA73AB9-9DA5-F840-BB16-0CFC26FA7FD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</p:spTree>
    <p:extLst>
      <p:ext uri="{BB962C8B-B14F-4D97-AF65-F5344CB8AC3E}">
        <p14:creationId xmlns:p14="http://schemas.microsoft.com/office/powerpoint/2010/main" val="242002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51FF657B-ADDB-C143-BB54-600454F28D51}"/>
              </a:ext>
            </a:extLst>
          </p:cNvPr>
          <p:cNvSpPr txBox="1">
            <a:spLocks/>
          </p:cNvSpPr>
          <p:nvPr/>
        </p:nvSpPr>
        <p:spPr>
          <a:xfrm>
            <a:off x="1093788" y="871538"/>
            <a:ext cx="3792537" cy="20574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 sz="4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Who Are We?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D1456B4-8323-754E-A209-BFDFF0F0E065}"/>
              </a:ext>
            </a:extLst>
          </p:cNvPr>
          <p:cNvSpPr txBox="1">
            <a:spLocks/>
          </p:cNvSpPr>
          <p:nvPr/>
        </p:nvSpPr>
        <p:spPr>
          <a:xfrm>
            <a:off x="1093788" y="3094038"/>
            <a:ext cx="3792537" cy="28924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Sed ut perspiciatis unde omnis </a:t>
            </a:r>
            <a:br>
              <a:rPr lang="en-US"/>
            </a:br>
            <a:r>
              <a:rPr lang="en-US"/>
              <a:t>iste natus error sit voluptatem accusantium doloremque laudantium, totam rem aperiam, eaque ipsa quae ab illo inventore veritatis et quasi architect.</a:t>
            </a:r>
            <a:endParaRPr lang="en-US" dirty="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39982F26-0C65-DB44-AD15-2077CB66DEFC}"/>
              </a:ext>
            </a:extLst>
          </p:cNvPr>
          <p:cNvSpPr/>
          <p:nvPr/>
        </p:nvSpPr>
        <p:spPr>
          <a:xfrm>
            <a:off x="9567261" y="414527"/>
            <a:ext cx="2238954" cy="4974337"/>
          </a:xfrm>
          <a:custGeom>
            <a:avLst/>
            <a:gdLst>
              <a:gd name="connsiteX0" fmla="*/ 622519 w 1435016"/>
              <a:gd name="connsiteY0" fmla="*/ 0 h 3188208"/>
              <a:gd name="connsiteX1" fmla="*/ 1435016 w 1435016"/>
              <a:gd name="connsiteY1" fmla="*/ 0 h 3188208"/>
              <a:gd name="connsiteX2" fmla="*/ 812497 w 1435016"/>
              <a:gd name="connsiteY2" fmla="*/ 3188208 h 3188208"/>
              <a:gd name="connsiteX3" fmla="*/ 0 w 1435016"/>
              <a:gd name="connsiteY3" fmla="*/ 3188208 h 318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016" h="3188208">
                <a:moveTo>
                  <a:pt x="622519" y="0"/>
                </a:moveTo>
                <a:lnTo>
                  <a:pt x="1435016" y="0"/>
                </a:lnTo>
                <a:lnTo>
                  <a:pt x="812497" y="3188208"/>
                </a:lnTo>
                <a:lnTo>
                  <a:pt x="0" y="3188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B939C15D-AB8A-3042-8210-1A88938AFC3A}"/>
              </a:ext>
            </a:extLst>
          </p:cNvPr>
          <p:cNvSpPr/>
          <p:nvPr/>
        </p:nvSpPr>
        <p:spPr>
          <a:xfrm>
            <a:off x="5391525" y="3429000"/>
            <a:ext cx="1408949" cy="3130296"/>
          </a:xfrm>
          <a:custGeom>
            <a:avLst/>
            <a:gdLst>
              <a:gd name="connsiteX0" fmla="*/ 622519 w 1435016"/>
              <a:gd name="connsiteY0" fmla="*/ 0 h 3188208"/>
              <a:gd name="connsiteX1" fmla="*/ 1435016 w 1435016"/>
              <a:gd name="connsiteY1" fmla="*/ 0 h 3188208"/>
              <a:gd name="connsiteX2" fmla="*/ 812497 w 1435016"/>
              <a:gd name="connsiteY2" fmla="*/ 3188208 h 3188208"/>
              <a:gd name="connsiteX3" fmla="*/ 0 w 1435016"/>
              <a:gd name="connsiteY3" fmla="*/ 3188208 h 318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016" h="3188208">
                <a:moveTo>
                  <a:pt x="622519" y="0"/>
                </a:moveTo>
                <a:lnTo>
                  <a:pt x="1435016" y="0"/>
                </a:lnTo>
                <a:lnTo>
                  <a:pt x="812497" y="3188208"/>
                </a:lnTo>
                <a:lnTo>
                  <a:pt x="0" y="318820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83B9902A-6406-C746-A674-90B216170AB8}"/>
              </a:ext>
            </a:extLst>
          </p:cNvPr>
          <p:cNvSpPr/>
          <p:nvPr/>
        </p:nvSpPr>
        <p:spPr>
          <a:xfrm flipH="1">
            <a:off x="5630095" y="2223417"/>
            <a:ext cx="586618" cy="521406"/>
          </a:xfrm>
          <a:custGeom>
            <a:avLst/>
            <a:gdLst>
              <a:gd name="connsiteX0" fmla="*/ 648154 w 648154"/>
              <a:gd name="connsiteY0" fmla="*/ 0 h 648154"/>
              <a:gd name="connsiteX1" fmla="*/ 421443 w 648154"/>
              <a:gd name="connsiteY1" fmla="*/ 0 h 648154"/>
              <a:gd name="connsiteX2" fmla="*/ 324077 w 648154"/>
              <a:gd name="connsiteY2" fmla="*/ 149743 h 648154"/>
              <a:gd name="connsiteX3" fmla="*/ 226711 w 648154"/>
              <a:gd name="connsiteY3" fmla="*/ 0 h 648154"/>
              <a:gd name="connsiteX4" fmla="*/ 0 w 648154"/>
              <a:gd name="connsiteY4" fmla="*/ 0 h 648154"/>
              <a:gd name="connsiteX5" fmla="*/ 210722 w 648154"/>
              <a:gd name="connsiteY5" fmla="*/ 324077 h 648154"/>
              <a:gd name="connsiteX6" fmla="*/ 0 w 648154"/>
              <a:gd name="connsiteY6" fmla="*/ 648154 h 648154"/>
              <a:gd name="connsiteX7" fmla="*/ 226711 w 648154"/>
              <a:gd name="connsiteY7" fmla="*/ 648154 h 648154"/>
              <a:gd name="connsiteX8" fmla="*/ 324077 w 648154"/>
              <a:gd name="connsiteY8" fmla="*/ 498411 h 648154"/>
              <a:gd name="connsiteX9" fmla="*/ 421443 w 648154"/>
              <a:gd name="connsiteY9" fmla="*/ 648154 h 648154"/>
              <a:gd name="connsiteX10" fmla="*/ 648154 w 648154"/>
              <a:gd name="connsiteY10" fmla="*/ 648154 h 648154"/>
              <a:gd name="connsiteX11" fmla="*/ 437433 w 648154"/>
              <a:gd name="connsiteY11" fmla="*/ 324077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8154" h="648154">
                <a:moveTo>
                  <a:pt x="648154" y="0"/>
                </a:moveTo>
                <a:lnTo>
                  <a:pt x="421443" y="0"/>
                </a:lnTo>
                <a:lnTo>
                  <a:pt x="324077" y="149743"/>
                </a:lnTo>
                <a:lnTo>
                  <a:pt x="226711" y="0"/>
                </a:lnTo>
                <a:lnTo>
                  <a:pt x="0" y="0"/>
                </a:lnTo>
                <a:lnTo>
                  <a:pt x="210722" y="324077"/>
                </a:lnTo>
                <a:lnTo>
                  <a:pt x="0" y="648154"/>
                </a:lnTo>
                <a:lnTo>
                  <a:pt x="226711" y="648154"/>
                </a:lnTo>
                <a:lnTo>
                  <a:pt x="324077" y="498411"/>
                </a:lnTo>
                <a:lnTo>
                  <a:pt x="421443" y="648154"/>
                </a:lnTo>
                <a:lnTo>
                  <a:pt x="648154" y="648154"/>
                </a:lnTo>
                <a:lnTo>
                  <a:pt x="437433" y="3240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B0556D28-DDCF-5544-8627-16307FABEFE0}"/>
              </a:ext>
            </a:extLst>
          </p:cNvPr>
          <p:cNvSpPr/>
          <p:nvPr/>
        </p:nvSpPr>
        <p:spPr>
          <a:xfrm>
            <a:off x="11100722" y="5602026"/>
            <a:ext cx="521406" cy="521406"/>
          </a:xfrm>
          <a:custGeom>
            <a:avLst/>
            <a:gdLst>
              <a:gd name="connsiteX0" fmla="*/ 161016 w 648154"/>
              <a:gd name="connsiteY0" fmla="*/ 161016 h 648154"/>
              <a:gd name="connsiteX1" fmla="*/ 161016 w 648154"/>
              <a:gd name="connsiteY1" fmla="*/ 487139 h 648154"/>
              <a:gd name="connsiteX2" fmla="*/ 487139 w 648154"/>
              <a:gd name="connsiteY2" fmla="*/ 487139 h 648154"/>
              <a:gd name="connsiteX3" fmla="*/ 487139 w 648154"/>
              <a:gd name="connsiteY3" fmla="*/ 161016 h 648154"/>
              <a:gd name="connsiteX4" fmla="*/ 0 w 648154"/>
              <a:gd name="connsiteY4" fmla="*/ 0 h 648154"/>
              <a:gd name="connsiteX5" fmla="*/ 648154 w 648154"/>
              <a:gd name="connsiteY5" fmla="*/ 0 h 648154"/>
              <a:gd name="connsiteX6" fmla="*/ 648154 w 648154"/>
              <a:gd name="connsiteY6" fmla="*/ 648154 h 648154"/>
              <a:gd name="connsiteX7" fmla="*/ 0 w 648154"/>
              <a:gd name="connsiteY7" fmla="*/ 648154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8154" h="648154">
                <a:moveTo>
                  <a:pt x="161016" y="161016"/>
                </a:moveTo>
                <a:lnTo>
                  <a:pt x="161016" y="487139"/>
                </a:lnTo>
                <a:lnTo>
                  <a:pt x="487139" y="487139"/>
                </a:lnTo>
                <a:lnTo>
                  <a:pt x="487139" y="161016"/>
                </a:lnTo>
                <a:close/>
                <a:moveTo>
                  <a:pt x="0" y="0"/>
                </a:moveTo>
                <a:lnTo>
                  <a:pt x="648154" y="0"/>
                </a:lnTo>
                <a:lnTo>
                  <a:pt x="648154" y="648154"/>
                </a:lnTo>
                <a:lnTo>
                  <a:pt x="0" y="6481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B948F4A2-8998-1C4C-BE7F-3F391A3B7275}"/>
              </a:ext>
            </a:extLst>
          </p:cNvPr>
          <p:cNvSpPr/>
          <p:nvPr/>
        </p:nvSpPr>
        <p:spPr>
          <a:xfrm>
            <a:off x="6431186" y="1017834"/>
            <a:ext cx="521406" cy="521406"/>
          </a:xfrm>
          <a:custGeom>
            <a:avLst/>
            <a:gdLst>
              <a:gd name="connsiteX0" fmla="*/ 161016 w 648154"/>
              <a:gd name="connsiteY0" fmla="*/ 161016 h 648154"/>
              <a:gd name="connsiteX1" fmla="*/ 161016 w 648154"/>
              <a:gd name="connsiteY1" fmla="*/ 487139 h 648154"/>
              <a:gd name="connsiteX2" fmla="*/ 487139 w 648154"/>
              <a:gd name="connsiteY2" fmla="*/ 487139 h 648154"/>
              <a:gd name="connsiteX3" fmla="*/ 487139 w 648154"/>
              <a:gd name="connsiteY3" fmla="*/ 161016 h 648154"/>
              <a:gd name="connsiteX4" fmla="*/ 0 w 648154"/>
              <a:gd name="connsiteY4" fmla="*/ 0 h 648154"/>
              <a:gd name="connsiteX5" fmla="*/ 648154 w 648154"/>
              <a:gd name="connsiteY5" fmla="*/ 0 h 648154"/>
              <a:gd name="connsiteX6" fmla="*/ 648154 w 648154"/>
              <a:gd name="connsiteY6" fmla="*/ 648154 h 648154"/>
              <a:gd name="connsiteX7" fmla="*/ 0 w 648154"/>
              <a:gd name="connsiteY7" fmla="*/ 648154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8154" h="648154">
                <a:moveTo>
                  <a:pt x="161016" y="161016"/>
                </a:moveTo>
                <a:lnTo>
                  <a:pt x="161016" y="487139"/>
                </a:lnTo>
                <a:lnTo>
                  <a:pt x="487139" y="487139"/>
                </a:lnTo>
                <a:lnTo>
                  <a:pt x="487139" y="161016"/>
                </a:lnTo>
                <a:close/>
                <a:moveTo>
                  <a:pt x="0" y="0"/>
                </a:moveTo>
                <a:lnTo>
                  <a:pt x="648154" y="0"/>
                </a:lnTo>
                <a:lnTo>
                  <a:pt x="648154" y="648154"/>
                </a:lnTo>
                <a:lnTo>
                  <a:pt x="0" y="6481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02BBB61C-9953-9F44-868A-B514D50AC34D}"/>
              </a:ext>
            </a:extLst>
          </p:cNvPr>
          <p:cNvSpPr/>
          <p:nvPr/>
        </p:nvSpPr>
        <p:spPr>
          <a:xfrm>
            <a:off x="1" y="0"/>
            <a:ext cx="715613" cy="1938528"/>
          </a:xfrm>
          <a:custGeom>
            <a:avLst/>
            <a:gdLst>
              <a:gd name="connsiteX0" fmla="*/ 0 w 715613"/>
              <a:gd name="connsiteY0" fmla="*/ 0 h 1938528"/>
              <a:gd name="connsiteX1" fmla="*/ 715613 w 715613"/>
              <a:gd name="connsiteY1" fmla="*/ 0 h 1938528"/>
              <a:gd name="connsiteX2" fmla="*/ 337103 w 715613"/>
              <a:gd name="connsiteY2" fmla="*/ 1938528 h 1938528"/>
              <a:gd name="connsiteX3" fmla="*/ 0 w 715613"/>
              <a:gd name="connsiteY3" fmla="*/ 1938528 h 1938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5613" h="1938528">
                <a:moveTo>
                  <a:pt x="0" y="0"/>
                </a:moveTo>
                <a:lnTo>
                  <a:pt x="715613" y="0"/>
                </a:lnTo>
                <a:lnTo>
                  <a:pt x="337103" y="1938528"/>
                </a:lnTo>
                <a:lnTo>
                  <a:pt x="0" y="193852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187E43B4-E179-F845-8688-5894798226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811022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80B35D6-0069-CE4D-90CB-14F0DD30A8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FB0C369-384A-BD4D-A44A-A59ED79280ED}"/>
              </a:ext>
            </a:extLst>
          </p:cNvPr>
          <p:cNvSpPr txBox="1">
            <a:spLocks/>
          </p:cNvSpPr>
          <p:nvPr/>
        </p:nvSpPr>
        <p:spPr>
          <a:xfrm>
            <a:off x="1939637" y="1391478"/>
            <a:ext cx="8312727" cy="261552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9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166E20E-EB4E-974C-9B90-6BAA336D7E16}"/>
              </a:ext>
            </a:extLst>
          </p:cNvPr>
          <p:cNvSpPr txBox="1">
            <a:spLocks/>
          </p:cNvSpPr>
          <p:nvPr/>
        </p:nvSpPr>
        <p:spPr>
          <a:xfrm>
            <a:off x="1939636" y="4142284"/>
            <a:ext cx="8312727" cy="16557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eSports (Gaming) Presentation Template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D84944B-8477-6D4C-BD6D-C739C0E0AE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EEFB1996-A98E-9A44-B70C-E45F5E4F8F10}"/>
              </a:ext>
            </a:extLst>
          </p:cNvPr>
          <p:cNvSpPr/>
          <p:nvPr/>
        </p:nvSpPr>
        <p:spPr>
          <a:xfrm>
            <a:off x="0" y="0"/>
            <a:ext cx="1814695" cy="3217333"/>
          </a:xfrm>
          <a:custGeom>
            <a:avLst/>
            <a:gdLst>
              <a:gd name="connsiteX0" fmla="*/ 0 w 1814695"/>
              <a:gd name="connsiteY0" fmla="*/ 0 h 3217333"/>
              <a:gd name="connsiteX1" fmla="*/ 1814695 w 1814695"/>
              <a:gd name="connsiteY1" fmla="*/ 0 h 3217333"/>
              <a:gd name="connsiteX2" fmla="*/ 1183197 w 1814695"/>
              <a:gd name="connsiteY2" fmla="*/ 3217333 h 3217333"/>
              <a:gd name="connsiteX3" fmla="*/ 0 w 1814695"/>
              <a:gd name="connsiteY3" fmla="*/ 3217333 h 3217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695" h="3217333">
                <a:moveTo>
                  <a:pt x="0" y="0"/>
                </a:moveTo>
                <a:lnTo>
                  <a:pt x="1814695" y="0"/>
                </a:lnTo>
                <a:lnTo>
                  <a:pt x="1183197" y="3217333"/>
                </a:lnTo>
                <a:lnTo>
                  <a:pt x="0" y="32173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272A03CA-2BFD-0543-A0DD-2FDFD09C2BD6}"/>
              </a:ext>
            </a:extLst>
          </p:cNvPr>
          <p:cNvSpPr/>
          <p:nvPr/>
        </p:nvSpPr>
        <p:spPr>
          <a:xfrm>
            <a:off x="9800894" y="3484971"/>
            <a:ext cx="2046201" cy="3373029"/>
          </a:xfrm>
          <a:prstGeom prst="parallelogram">
            <a:avLst>
              <a:gd name="adj" fmla="val 322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B7252749-AC90-214C-960E-D6E0E230C05D}"/>
              </a:ext>
            </a:extLst>
          </p:cNvPr>
          <p:cNvSpPr/>
          <p:nvPr/>
        </p:nvSpPr>
        <p:spPr>
          <a:xfrm>
            <a:off x="1608572" y="1"/>
            <a:ext cx="1074682" cy="3373029"/>
          </a:xfrm>
          <a:custGeom>
            <a:avLst/>
            <a:gdLst>
              <a:gd name="connsiteX0" fmla="*/ 662089 w 1074682"/>
              <a:gd name="connsiteY0" fmla="*/ 0 h 3373029"/>
              <a:gd name="connsiteX1" fmla="*/ 1074682 w 1074682"/>
              <a:gd name="connsiteY1" fmla="*/ 0 h 3373029"/>
              <a:gd name="connsiteX2" fmla="*/ 412593 w 1074682"/>
              <a:gd name="connsiteY2" fmla="*/ 3373029 h 3373029"/>
              <a:gd name="connsiteX3" fmla="*/ 0 w 1074682"/>
              <a:gd name="connsiteY3" fmla="*/ 3373029 h 3373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4682" h="3373029">
                <a:moveTo>
                  <a:pt x="662089" y="0"/>
                </a:moveTo>
                <a:lnTo>
                  <a:pt x="1074682" y="0"/>
                </a:lnTo>
                <a:lnTo>
                  <a:pt x="412593" y="3373029"/>
                </a:lnTo>
                <a:lnTo>
                  <a:pt x="0" y="3373029"/>
                </a:ln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1B72364-DD6E-3C4F-89A8-17AC5138F161}"/>
              </a:ext>
            </a:extLst>
          </p:cNvPr>
          <p:cNvSpPr/>
          <p:nvPr/>
        </p:nvSpPr>
        <p:spPr>
          <a:xfrm>
            <a:off x="11434027" y="2996488"/>
            <a:ext cx="757973" cy="3861512"/>
          </a:xfrm>
          <a:custGeom>
            <a:avLst/>
            <a:gdLst>
              <a:gd name="connsiteX0" fmla="*/ 757973 w 757973"/>
              <a:gd name="connsiteY0" fmla="*/ 0 h 3861512"/>
              <a:gd name="connsiteX1" fmla="*/ 757973 w 757973"/>
              <a:gd name="connsiteY1" fmla="*/ 2459321 h 3861512"/>
              <a:gd name="connsiteX2" fmla="*/ 482738 w 757973"/>
              <a:gd name="connsiteY2" fmla="*/ 3861512 h 3861512"/>
              <a:gd name="connsiteX3" fmla="*/ 0 w 757973"/>
              <a:gd name="connsiteY3" fmla="*/ 3861512 h 3861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973" h="3861512">
                <a:moveTo>
                  <a:pt x="757973" y="0"/>
                </a:moveTo>
                <a:lnTo>
                  <a:pt x="757973" y="2459321"/>
                </a:lnTo>
                <a:lnTo>
                  <a:pt x="482738" y="3861512"/>
                </a:lnTo>
                <a:lnTo>
                  <a:pt x="0" y="3861512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0B85F383-0589-B145-824E-5C5142C16637}"/>
              </a:ext>
            </a:extLst>
          </p:cNvPr>
          <p:cNvSpPr/>
          <p:nvPr/>
        </p:nvSpPr>
        <p:spPr>
          <a:xfrm flipH="1">
            <a:off x="2889872" y="870442"/>
            <a:ext cx="645849" cy="574052"/>
          </a:xfrm>
          <a:custGeom>
            <a:avLst/>
            <a:gdLst>
              <a:gd name="connsiteX0" fmla="*/ 648154 w 648154"/>
              <a:gd name="connsiteY0" fmla="*/ 0 h 648154"/>
              <a:gd name="connsiteX1" fmla="*/ 421443 w 648154"/>
              <a:gd name="connsiteY1" fmla="*/ 0 h 648154"/>
              <a:gd name="connsiteX2" fmla="*/ 324077 w 648154"/>
              <a:gd name="connsiteY2" fmla="*/ 149743 h 648154"/>
              <a:gd name="connsiteX3" fmla="*/ 226711 w 648154"/>
              <a:gd name="connsiteY3" fmla="*/ 0 h 648154"/>
              <a:gd name="connsiteX4" fmla="*/ 0 w 648154"/>
              <a:gd name="connsiteY4" fmla="*/ 0 h 648154"/>
              <a:gd name="connsiteX5" fmla="*/ 210722 w 648154"/>
              <a:gd name="connsiteY5" fmla="*/ 324077 h 648154"/>
              <a:gd name="connsiteX6" fmla="*/ 0 w 648154"/>
              <a:gd name="connsiteY6" fmla="*/ 648154 h 648154"/>
              <a:gd name="connsiteX7" fmla="*/ 226711 w 648154"/>
              <a:gd name="connsiteY7" fmla="*/ 648154 h 648154"/>
              <a:gd name="connsiteX8" fmla="*/ 324077 w 648154"/>
              <a:gd name="connsiteY8" fmla="*/ 498411 h 648154"/>
              <a:gd name="connsiteX9" fmla="*/ 421443 w 648154"/>
              <a:gd name="connsiteY9" fmla="*/ 648154 h 648154"/>
              <a:gd name="connsiteX10" fmla="*/ 648154 w 648154"/>
              <a:gd name="connsiteY10" fmla="*/ 648154 h 648154"/>
              <a:gd name="connsiteX11" fmla="*/ 437433 w 648154"/>
              <a:gd name="connsiteY11" fmla="*/ 324077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8154" h="648154">
                <a:moveTo>
                  <a:pt x="648154" y="0"/>
                </a:moveTo>
                <a:lnTo>
                  <a:pt x="421443" y="0"/>
                </a:lnTo>
                <a:lnTo>
                  <a:pt x="324077" y="149743"/>
                </a:lnTo>
                <a:lnTo>
                  <a:pt x="226711" y="0"/>
                </a:lnTo>
                <a:lnTo>
                  <a:pt x="0" y="0"/>
                </a:lnTo>
                <a:lnTo>
                  <a:pt x="210722" y="324077"/>
                </a:lnTo>
                <a:lnTo>
                  <a:pt x="0" y="648154"/>
                </a:lnTo>
                <a:lnTo>
                  <a:pt x="226711" y="648154"/>
                </a:lnTo>
                <a:lnTo>
                  <a:pt x="324077" y="498411"/>
                </a:lnTo>
                <a:lnTo>
                  <a:pt x="421443" y="648154"/>
                </a:lnTo>
                <a:lnTo>
                  <a:pt x="648154" y="648154"/>
                </a:lnTo>
                <a:lnTo>
                  <a:pt x="437433" y="3240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FF385F38-F1CF-454C-B435-BB1C5EA14E58}"/>
              </a:ext>
            </a:extLst>
          </p:cNvPr>
          <p:cNvSpPr/>
          <p:nvPr/>
        </p:nvSpPr>
        <p:spPr>
          <a:xfrm>
            <a:off x="1141354" y="4463614"/>
            <a:ext cx="574052" cy="574052"/>
          </a:xfrm>
          <a:custGeom>
            <a:avLst/>
            <a:gdLst>
              <a:gd name="connsiteX0" fmla="*/ 161016 w 648154"/>
              <a:gd name="connsiteY0" fmla="*/ 161016 h 648154"/>
              <a:gd name="connsiteX1" fmla="*/ 161016 w 648154"/>
              <a:gd name="connsiteY1" fmla="*/ 487139 h 648154"/>
              <a:gd name="connsiteX2" fmla="*/ 487139 w 648154"/>
              <a:gd name="connsiteY2" fmla="*/ 487139 h 648154"/>
              <a:gd name="connsiteX3" fmla="*/ 487139 w 648154"/>
              <a:gd name="connsiteY3" fmla="*/ 161016 h 648154"/>
              <a:gd name="connsiteX4" fmla="*/ 0 w 648154"/>
              <a:gd name="connsiteY4" fmla="*/ 0 h 648154"/>
              <a:gd name="connsiteX5" fmla="*/ 648154 w 648154"/>
              <a:gd name="connsiteY5" fmla="*/ 0 h 648154"/>
              <a:gd name="connsiteX6" fmla="*/ 648154 w 648154"/>
              <a:gd name="connsiteY6" fmla="*/ 648154 h 648154"/>
              <a:gd name="connsiteX7" fmla="*/ 0 w 648154"/>
              <a:gd name="connsiteY7" fmla="*/ 648154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8154" h="648154">
                <a:moveTo>
                  <a:pt x="161016" y="161016"/>
                </a:moveTo>
                <a:lnTo>
                  <a:pt x="161016" y="487139"/>
                </a:lnTo>
                <a:lnTo>
                  <a:pt x="487139" y="487139"/>
                </a:lnTo>
                <a:lnTo>
                  <a:pt x="487139" y="161016"/>
                </a:lnTo>
                <a:close/>
                <a:moveTo>
                  <a:pt x="0" y="0"/>
                </a:moveTo>
                <a:lnTo>
                  <a:pt x="648154" y="0"/>
                </a:lnTo>
                <a:lnTo>
                  <a:pt x="648154" y="648154"/>
                </a:lnTo>
                <a:lnTo>
                  <a:pt x="0" y="6481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044A84AC-4345-E745-8BB4-C20F29B8B60E}"/>
              </a:ext>
            </a:extLst>
          </p:cNvPr>
          <p:cNvSpPr/>
          <p:nvPr/>
        </p:nvSpPr>
        <p:spPr>
          <a:xfrm flipH="1">
            <a:off x="10823995" y="5432963"/>
            <a:ext cx="645849" cy="574052"/>
          </a:xfrm>
          <a:custGeom>
            <a:avLst/>
            <a:gdLst>
              <a:gd name="connsiteX0" fmla="*/ 648154 w 648154"/>
              <a:gd name="connsiteY0" fmla="*/ 0 h 648154"/>
              <a:gd name="connsiteX1" fmla="*/ 421443 w 648154"/>
              <a:gd name="connsiteY1" fmla="*/ 0 h 648154"/>
              <a:gd name="connsiteX2" fmla="*/ 324077 w 648154"/>
              <a:gd name="connsiteY2" fmla="*/ 149743 h 648154"/>
              <a:gd name="connsiteX3" fmla="*/ 226711 w 648154"/>
              <a:gd name="connsiteY3" fmla="*/ 0 h 648154"/>
              <a:gd name="connsiteX4" fmla="*/ 0 w 648154"/>
              <a:gd name="connsiteY4" fmla="*/ 0 h 648154"/>
              <a:gd name="connsiteX5" fmla="*/ 210722 w 648154"/>
              <a:gd name="connsiteY5" fmla="*/ 324077 h 648154"/>
              <a:gd name="connsiteX6" fmla="*/ 0 w 648154"/>
              <a:gd name="connsiteY6" fmla="*/ 648154 h 648154"/>
              <a:gd name="connsiteX7" fmla="*/ 226711 w 648154"/>
              <a:gd name="connsiteY7" fmla="*/ 648154 h 648154"/>
              <a:gd name="connsiteX8" fmla="*/ 324077 w 648154"/>
              <a:gd name="connsiteY8" fmla="*/ 498411 h 648154"/>
              <a:gd name="connsiteX9" fmla="*/ 421443 w 648154"/>
              <a:gd name="connsiteY9" fmla="*/ 648154 h 648154"/>
              <a:gd name="connsiteX10" fmla="*/ 648154 w 648154"/>
              <a:gd name="connsiteY10" fmla="*/ 648154 h 648154"/>
              <a:gd name="connsiteX11" fmla="*/ 437433 w 648154"/>
              <a:gd name="connsiteY11" fmla="*/ 324077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8154" h="648154">
                <a:moveTo>
                  <a:pt x="648154" y="0"/>
                </a:moveTo>
                <a:lnTo>
                  <a:pt x="421443" y="0"/>
                </a:lnTo>
                <a:lnTo>
                  <a:pt x="324077" y="149743"/>
                </a:lnTo>
                <a:lnTo>
                  <a:pt x="226711" y="0"/>
                </a:lnTo>
                <a:lnTo>
                  <a:pt x="0" y="0"/>
                </a:lnTo>
                <a:lnTo>
                  <a:pt x="210722" y="324077"/>
                </a:lnTo>
                <a:lnTo>
                  <a:pt x="0" y="648154"/>
                </a:lnTo>
                <a:lnTo>
                  <a:pt x="226711" y="648154"/>
                </a:lnTo>
                <a:lnTo>
                  <a:pt x="324077" y="498411"/>
                </a:lnTo>
                <a:lnTo>
                  <a:pt x="421443" y="648154"/>
                </a:lnTo>
                <a:lnTo>
                  <a:pt x="648154" y="648154"/>
                </a:lnTo>
                <a:lnTo>
                  <a:pt x="437433" y="3240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DCFAAE4A-49C8-BD4D-ADBC-8FCE4A5C8982}"/>
              </a:ext>
            </a:extLst>
          </p:cNvPr>
          <p:cNvSpPr/>
          <p:nvPr/>
        </p:nvSpPr>
        <p:spPr>
          <a:xfrm>
            <a:off x="10995746" y="2059934"/>
            <a:ext cx="574052" cy="574052"/>
          </a:xfrm>
          <a:custGeom>
            <a:avLst/>
            <a:gdLst>
              <a:gd name="connsiteX0" fmla="*/ 161016 w 648154"/>
              <a:gd name="connsiteY0" fmla="*/ 161016 h 648154"/>
              <a:gd name="connsiteX1" fmla="*/ 161016 w 648154"/>
              <a:gd name="connsiteY1" fmla="*/ 487139 h 648154"/>
              <a:gd name="connsiteX2" fmla="*/ 487139 w 648154"/>
              <a:gd name="connsiteY2" fmla="*/ 487139 h 648154"/>
              <a:gd name="connsiteX3" fmla="*/ 487139 w 648154"/>
              <a:gd name="connsiteY3" fmla="*/ 161016 h 648154"/>
              <a:gd name="connsiteX4" fmla="*/ 0 w 648154"/>
              <a:gd name="connsiteY4" fmla="*/ 0 h 648154"/>
              <a:gd name="connsiteX5" fmla="*/ 648154 w 648154"/>
              <a:gd name="connsiteY5" fmla="*/ 0 h 648154"/>
              <a:gd name="connsiteX6" fmla="*/ 648154 w 648154"/>
              <a:gd name="connsiteY6" fmla="*/ 648154 h 648154"/>
              <a:gd name="connsiteX7" fmla="*/ 0 w 648154"/>
              <a:gd name="connsiteY7" fmla="*/ 648154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8154" h="648154">
                <a:moveTo>
                  <a:pt x="161016" y="161016"/>
                </a:moveTo>
                <a:lnTo>
                  <a:pt x="161016" y="487139"/>
                </a:lnTo>
                <a:lnTo>
                  <a:pt x="487139" y="487139"/>
                </a:lnTo>
                <a:lnTo>
                  <a:pt x="487139" y="161016"/>
                </a:lnTo>
                <a:close/>
                <a:moveTo>
                  <a:pt x="0" y="0"/>
                </a:moveTo>
                <a:lnTo>
                  <a:pt x="648154" y="0"/>
                </a:lnTo>
                <a:lnTo>
                  <a:pt x="648154" y="648154"/>
                </a:lnTo>
                <a:lnTo>
                  <a:pt x="0" y="6481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7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B793CD9C-6679-8440-891B-962716C4AA0F}"/>
              </a:ext>
            </a:extLst>
          </p:cNvPr>
          <p:cNvSpPr txBox="1">
            <a:spLocks/>
          </p:cNvSpPr>
          <p:nvPr/>
        </p:nvSpPr>
        <p:spPr>
          <a:xfrm>
            <a:off x="979421" y="2646551"/>
            <a:ext cx="4249804" cy="169517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 sz="4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About </a:t>
            </a:r>
            <a:r>
              <a:rPr lang="en-US" dirty="0" err="1"/>
              <a:t>eTeam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DE4CBCE0-F577-1648-809C-3BC4F6921E88}"/>
              </a:ext>
            </a:extLst>
          </p:cNvPr>
          <p:cNvSpPr txBox="1">
            <a:spLocks/>
          </p:cNvSpPr>
          <p:nvPr/>
        </p:nvSpPr>
        <p:spPr>
          <a:xfrm>
            <a:off x="979421" y="4505363"/>
            <a:ext cx="4556664" cy="21272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Sed ut perspiciatis unde omnis </a:t>
            </a:r>
            <a:br>
              <a:rPr lang="en-US"/>
            </a:br>
            <a:r>
              <a:rPr lang="en-US"/>
              <a:t>iste natus error sit voluptatem accusantium doloremque laudantium, totam rem aperiam, eaque ipsa quae.</a:t>
            </a:r>
            <a:endParaRPr lang="en-US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7F5A7D5-4FF6-034D-82B6-8AA040E2116B}"/>
              </a:ext>
            </a:extLst>
          </p:cNvPr>
          <p:cNvSpPr txBox="1">
            <a:spLocks/>
          </p:cNvSpPr>
          <p:nvPr/>
        </p:nvSpPr>
        <p:spPr>
          <a:xfrm>
            <a:off x="5992011" y="4505363"/>
            <a:ext cx="4556664" cy="21272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Sed ut perspiciatis unde omnis </a:t>
            </a:r>
            <a:br>
              <a:rPr lang="en-US"/>
            </a:br>
            <a:r>
              <a:rPr lang="en-US"/>
              <a:t>iste natus error sit voluptatem accusantium doloremque laudantium, totam rem aperiam, eaque ipsa quae.</a:t>
            </a:r>
            <a:endParaRPr lang="en-US" dirty="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E3F01984-36E7-E64E-B743-CCA7C0AB9A9B}"/>
              </a:ext>
            </a:extLst>
          </p:cNvPr>
          <p:cNvSpPr/>
          <p:nvPr/>
        </p:nvSpPr>
        <p:spPr>
          <a:xfrm flipH="1">
            <a:off x="3857365" y="0"/>
            <a:ext cx="2946455" cy="2551781"/>
          </a:xfrm>
          <a:prstGeom prst="parallelogram">
            <a:avLst>
              <a:gd name="adj" fmla="val 1962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B6F27E8B-49F1-F14D-8254-4C2ADC2A82F8}"/>
              </a:ext>
            </a:extLst>
          </p:cNvPr>
          <p:cNvSpPr/>
          <p:nvPr/>
        </p:nvSpPr>
        <p:spPr>
          <a:xfrm>
            <a:off x="3335959" y="1768680"/>
            <a:ext cx="521406" cy="521406"/>
          </a:xfrm>
          <a:custGeom>
            <a:avLst/>
            <a:gdLst>
              <a:gd name="connsiteX0" fmla="*/ 161016 w 648154"/>
              <a:gd name="connsiteY0" fmla="*/ 161016 h 648154"/>
              <a:gd name="connsiteX1" fmla="*/ 161016 w 648154"/>
              <a:gd name="connsiteY1" fmla="*/ 487139 h 648154"/>
              <a:gd name="connsiteX2" fmla="*/ 487139 w 648154"/>
              <a:gd name="connsiteY2" fmla="*/ 487139 h 648154"/>
              <a:gd name="connsiteX3" fmla="*/ 487139 w 648154"/>
              <a:gd name="connsiteY3" fmla="*/ 161016 h 648154"/>
              <a:gd name="connsiteX4" fmla="*/ 0 w 648154"/>
              <a:gd name="connsiteY4" fmla="*/ 0 h 648154"/>
              <a:gd name="connsiteX5" fmla="*/ 648154 w 648154"/>
              <a:gd name="connsiteY5" fmla="*/ 0 h 648154"/>
              <a:gd name="connsiteX6" fmla="*/ 648154 w 648154"/>
              <a:gd name="connsiteY6" fmla="*/ 648154 h 648154"/>
              <a:gd name="connsiteX7" fmla="*/ 0 w 648154"/>
              <a:gd name="connsiteY7" fmla="*/ 648154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8154" h="648154">
                <a:moveTo>
                  <a:pt x="161016" y="161016"/>
                </a:moveTo>
                <a:lnTo>
                  <a:pt x="161016" y="487139"/>
                </a:lnTo>
                <a:lnTo>
                  <a:pt x="487139" y="487139"/>
                </a:lnTo>
                <a:lnTo>
                  <a:pt x="487139" y="161016"/>
                </a:lnTo>
                <a:close/>
                <a:moveTo>
                  <a:pt x="0" y="0"/>
                </a:moveTo>
                <a:lnTo>
                  <a:pt x="648154" y="0"/>
                </a:lnTo>
                <a:lnTo>
                  <a:pt x="648154" y="648154"/>
                </a:lnTo>
                <a:lnTo>
                  <a:pt x="0" y="6481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F3B5103E-1A02-994C-93C7-A42A0C4194BD}"/>
              </a:ext>
            </a:extLst>
          </p:cNvPr>
          <p:cNvSpPr/>
          <p:nvPr/>
        </p:nvSpPr>
        <p:spPr>
          <a:xfrm flipH="1">
            <a:off x="2749341" y="564653"/>
            <a:ext cx="586618" cy="521406"/>
          </a:xfrm>
          <a:custGeom>
            <a:avLst/>
            <a:gdLst>
              <a:gd name="connsiteX0" fmla="*/ 648154 w 648154"/>
              <a:gd name="connsiteY0" fmla="*/ 0 h 648154"/>
              <a:gd name="connsiteX1" fmla="*/ 421443 w 648154"/>
              <a:gd name="connsiteY1" fmla="*/ 0 h 648154"/>
              <a:gd name="connsiteX2" fmla="*/ 324077 w 648154"/>
              <a:gd name="connsiteY2" fmla="*/ 149743 h 648154"/>
              <a:gd name="connsiteX3" fmla="*/ 226711 w 648154"/>
              <a:gd name="connsiteY3" fmla="*/ 0 h 648154"/>
              <a:gd name="connsiteX4" fmla="*/ 0 w 648154"/>
              <a:gd name="connsiteY4" fmla="*/ 0 h 648154"/>
              <a:gd name="connsiteX5" fmla="*/ 210722 w 648154"/>
              <a:gd name="connsiteY5" fmla="*/ 324077 h 648154"/>
              <a:gd name="connsiteX6" fmla="*/ 0 w 648154"/>
              <a:gd name="connsiteY6" fmla="*/ 648154 h 648154"/>
              <a:gd name="connsiteX7" fmla="*/ 226711 w 648154"/>
              <a:gd name="connsiteY7" fmla="*/ 648154 h 648154"/>
              <a:gd name="connsiteX8" fmla="*/ 324077 w 648154"/>
              <a:gd name="connsiteY8" fmla="*/ 498411 h 648154"/>
              <a:gd name="connsiteX9" fmla="*/ 421443 w 648154"/>
              <a:gd name="connsiteY9" fmla="*/ 648154 h 648154"/>
              <a:gd name="connsiteX10" fmla="*/ 648154 w 648154"/>
              <a:gd name="connsiteY10" fmla="*/ 648154 h 648154"/>
              <a:gd name="connsiteX11" fmla="*/ 437433 w 648154"/>
              <a:gd name="connsiteY11" fmla="*/ 324077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8154" h="648154">
                <a:moveTo>
                  <a:pt x="648154" y="0"/>
                </a:moveTo>
                <a:lnTo>
                  <a:pt x="421443" y="0"/>
                </a:lnTo>
                <a:lnTo>
                  <a:pt x="324077" y="149743"/>
                </a:lnTo>
                <a:lnTo>
                  <a:pt x="226711" y="0"/>
                </a:lnTo>
                <a:lnTo>
                  <a:pt x="0" y="0"/>
                </a:lnTo>
                <a:lnTo>
                  <a:pt x="210722" y="324077"/>
                </a:lnTo>
                <a:lnTo>
                  <a:pt x="0" y="648154"/>
                </a:lnTo>
                <a:lnTo>
                  <a:pt x="226711" y="648154"/>
                </a:lnTo>
                <a:lnTo>
                  <a:pt x="324077" y="498411"/>
                </a:lnTo>
                <a:lnTo>
                  <a:pt x="421443" y="648154"/>
                </a:lnTo>
                <a:lnTo>
                  <a:pt x="648154" y="648154"/>
                </a:lnTo>
                <a:lnTo>
                  <a:pt x="437433" y="3240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6CE69618-72C8-D34F-86D3-F430887954A0}"/>
              </a:ext>
            </a:extLst>
          </p:cNvPr>
          <p:cNvSpPr/>
          <p:nvPr/>
        </p:nvSpPr>
        <p:spPr>
          <a:xfrm flipH="1">
            <a:off x="11094463" y="3508986"/>
            <a:ext cx="1097537" cy="3349014"/>
          </a:xfrm>
          <a:custGeom>
            <a:avLst/>
            <a:gdLst>
              <a:gd name="connsiteX0" fmla="*/ 1097537 w 1097537"/>
              <a:gd name="connsiteY0" fmla="*/ 0 h 3349014"/>
              <a:gd name="connsiteX1" fmla="*/ 393455 w 1097537"/>
              <a:gd name="connsiteY1" fmla="*/ 0 h 3349014"/>
              <a:gd name="connsiteX2" fmla="*/ 0 w 1097537"/>
              <a:gd name="connsiteY2" fmla="*/ 2015067 h 3349014"/>
              <a:gd name="connsiteX3" fmla="*/ 0 w 1097537"/>
              <a:gd name="connsiteY3" fmla="*/ 3349014 h 3349014"/>
              <a:gd name="connsiteX4" fmla="*/ 443620 w 1097537"/>
              <a:gd name="connsiteY4" fmla="*/ 3349014 h 3349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537" h="3349014">
                <a:moveTo>
                  <a:pt x="1097537" y="0"/>
                </a:moveTo>
                <a:lnTo>
                  <a:pt x="393455" y="0"/>
                </a:lnTo>
                <a:lnTo>
                  <a:pt x="0" y="2015067"/>
                </a:lnTo>
                <a:lnTo>
                  <a:pt x="0" y="3349014"/>
                </a:lnTo>
                <a:lnTo>
                  <a:pt x="443620" y="33490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5686E145-CCE8-2D47-BDD7-A499BDF74CEC}"/>
              </a:ext>
            </a:extLst>
          </p:cNvPr>
          <p:cNvSpPr/>
          <p:nvPr/>
        </p:nvSpPr>
        <p:spPr>
          <a:xfrm flipH="1">
            <a:off x="0" y="-1"/>
            <a:ext cx="2045952" cy="877872"/>
          </a:xfrm>
          <a:custGeom>
            <a:avLst/>
            <a:gdLst>
              <a:gd name="connsiteX0" fmla="*/ 2045952 w 2045952"/>
              <a:gd name="connsiteY0" fmla="*/ 0 h 877872"/>
              <a:gd name="connsiteX1" fmla="*/ 172309 w 2045952"/>
              <a:gd name="connsiteY1" fmla="*/ 0 h 877872"/>
              <a:gd name="connsiteX2" fmla="*/ 0 w 2045952"/>
              <a:gd name="connsiteY2" fmla="*/ 877872 h 877872"/>
              <a:gd name="connsiteX3" fmla="*/ 2045952 w 2045952"/>
              <a:gd name="connsiteY3" fmla="*/ 877872 h 877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952" h="877872">
                <a:moveTo>
                  <a:pt x="2045952" y="0"/>
                </a:moveTo>
                <a:lnTo>
                  <a:pt x="172309" y="0"/>
                </a:lnTo>
                <a:lnTo>
                  <a:pt x="0" y="877872"/>
                </a:lnTo>
                <a:lnTo>
                  <a:pt x="2045952" y="87787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285D2F2-6EA7-4148-A322-2015592D7DE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85656" y="0"/>
            <a:ext cx="7806344" cy="3058955"/>
          </a:xfrm>
        </p:spPr>
      </p:sp>
    </p:spTree>
    <p:extLst>
      <p:ext uri="{BB962C8B-B14F-4D97-AF65-F5344CB8AC3E}">
        <p14:creationId xmlns:p14="http://schemas.microsoft.com/office/powerpoint/2010/main" val="1609126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43">
            <a:extLst>
              <a:ext uri="{FF2B5EF4-FFF2-40B4-BE49-F238E27FC236}">
                <a16:creationId xmlns:a16="http://schemas.microsoft.com/office/drawing/2014/main" id="{ABCBD89E-E8F8-0D47-B846-BEB289E0AD08}"/>
              </a:ext>
            </a:extLst>
          </p:cNvPr>
          <p:cNvSpPr/>
          <p:nvPr/>
        </p:nvSpPr>
        <p:spPr>
          <a:xfrm>
            <a:off x="4601049" y="0"/>
            <a:ext cx="1050803" cy="2334593"/>
          </a:xfrm>
          <a:custGeom>
            <a:avLst/>
            <a:gdLst>
              <a:gd name="connsiteX0" fmla="*/ 622519 w 1435016"/>
              <a:gd name="connsiteY0" fmla="*/ 0 h 3188208"/>
              <a:gd name="connsiteX1" fmla="*/ 1435016 w 1435016"/>
              <a:gd name="connsiteY1" fmla="*/ 0 h 3188208"/>
              <a:gd name="connsiteX2" fmla="*/ 812497 w 1435016"/>
              <a:gd name="connsiteY2" fmla="*/ 3188208 h 3188208"/>
              <a:gd name="connsiteX3" fmla="*/ 0 w 1435016"/>
              <a:gd name="connsiteY3" fmla="*/ 3188208 h 318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016" h="3188208">
                <a:moveTo>
                  <a:pt x="622519" y="0"/>
                </a:moveTo>
                <a:lnTo>
                  <a:pt x="1435016" y="0"/>
                </a:lnTo>
                <a:lnTo>
                  <a:pt x="812497" y="3188208"/>
                </a:lnTo>
                <a:lnTo>
                  <a:pt x="0" y="3188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Parallelogram 44">
            <a:extLst>
              <a:ext uri="{FF2B5EF4-FFF2-40B4-BE49-F238E27FC236}">
                <a16:creationId xmlns:a16="http://schemas.microsoft.com/office/drawing/2014/main" id="{D2A6EF03-B373-FB40-8387-30159E25BF2E}"/>
              </a:ext>
            </a:extLst>
          </p:cNvPr>
          <p:cNvSpPr/>
          <p:nvPr/>
        </p:nvSpPr>
        <p:spPr>
          <a:xfrm>
            <a:off x="842963" y="3773489"/>
            <a:ext cx="3442545" cy="3084511"/>
          </a:xfrm>
          <a:prstGeom prst="parallelogram">
            <a:avLst>
              <a:gd name="adj" fmla="val 1989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B9CD415D-BB41-0F49-ACAD-A34E13E4914C}"/>
              </a:ext>
            </a:extLst>
          </p:cNvPr>
          <p:cNvSpPr/>
          <p:nvPr/>
        </p:nvSpPr>
        <p:spPr>
          <a:xfrm flipH="1">
            <a:off x="4709450" y="5444189"/>
            <a:ext cx="586618" cy="521406"/>
          </a:xfrm>
          <a:custGeom>
            <a:avLst/>
            <a:gdLst>
              <a:gd name="connsiteX0" fmla="*/ 648154 w 648154"/>
              <a:gd name="connsiteY0" fmla="*/ 0 h 648154"/>
              <a:gd name="connsiteX1" fmla="*/ 421443 w 648154"/>
              <a:gd name="connsiteY1" fmla="*/ 0 h 648154"/>
              <a:gd name="connsiteX2" fmla="*/ 324077 w 648154"/>
              <a:gd name="connsiteY2" fmla="*/ 149743 h 648154"/>
              <a:gd name="connsiteX3" fmla="*/ 226711 w 648154"/>
              <a:gd name="connsiteY3" fmla="*/ 0 h 648154"/>
              <a:gd name="connsiteX4" fmla="*/ 0 w 648154"/>
              <a:gd name="connsiteY4" fmla="*/ 0 h 648154"/>
              <a:gd name="connsiteX5" fmla="*/ 210722 w 648154"/>
              <a:gd name="connsiteY5" fmla="*/ 324077 h 648154"/>
              <a:gd name="connsiteX6" fmla="*/ 0 w 648154"/>
              <a:gd name="connsiteY6" fmla="*/ 648154 h 648154"/>
              <a:gd name="connsiteX7" fmla="*/ 226711 w 648154"/>
              <a:gd name="connsiteY7" fmla="*/ 648154 h 648154"/>
              <a:gd name="connsiteX8" fmla="*/ 324077 w 648154"/>
              <a:gd name="connsiteY8" fmla="*/ 498411 h 648154"/>
              <a:gd name="connsiteX9" fmla="*/ 421443 w 648154"/>
              <a:gd name="connsiteY9" fmla="*/ 648154 h 648154"/>
              <a:gd name="connsiteX10" fmla="*/ 648154 w 648154"/>
              <a:gd name="connsiteY10" fmla="*/ 648154 h 648154"/>
              <a:gd name="connsiteX11" fmla="*/ 437433 w 648154"/>
              <a:gd name="connsiteY11" fmla="*/ 324077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8154" h="648154">
                <a:moveTo>
                  <a:pt x="648154" y="0"/>
                </a:moveTo>
                <a:lnTo>
                  <a:pt x="421443" y="0"/>
                </a:lnTo>
                <a:lnTo>
                  <a:pt x="324077" y="149743"/>
                </a:lnTo>
                <a:lnTo>
                  <a:pt x="226711" y="0"/>
                </a:lnTo>
                <a:lnTo>
                  <a:pt x="0" y="0"/>
                </a:lnTo>
                <a:lnTo>
                  <a:pt x="210722" y="324077"/>
                </a:lnTo>
                <a:lnTo>
                  <a:pt x="0" y="648154"/>
                </a:lnTo>
                <a:lnTo>
                  <a:pt x="226711" y="648154"/>
                </a:lnTo>
                <a:lnTo>
                  <a:pt x="324077" y="498411"/>
                </a:lnTo>
                <a:lnTo>
                  <a:pt x="421443" y="648154"/>
                </a:lnTo>
                <a:lnTo>
                  <a:pt x="648154" y="648154"/>
                </a:lnTo>
                <a:lnTo>
                  <a:pt x="437433" y="3240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80FA5C6E-6CB2-2547-BA18-AA2D331F2A8A}"/>
              </a:ext>
            </a:extLst>
          </p:cNvPr>
          <p:cNvSpPr/>
          <p:nvPr/>
        </p:nvSpPr>
        <p:spPr>
          <a:xfrm>
            <a:off x="4827365" y="2818422"/>
            <a:ext cx="521406" cy="521406"/>
          </a:xfrm>
          <a:custGeom>
            <a:avLst/>
            <a:gdLst>
              <a:gd name="connsiteX0" fmla="*/ 161016 w 648154"/>
              <a:gd name="connsiteY0" fmla="*/ 161016 h 648154"/>
              <a:gd name="connsiteX1" fmla="*/ 161016 w 648154"/>
              <a:gd name="connsiteY1" fmla="*/ 487139 h 648154"/>
              <a:gd name="connsiteX2" fmla="*/ 487139 w 648154"/>
              <a:gd name="connsiteY2" fmla="*/ 487139 h 648154"/>
              <a:gd name="connsiteX3" fmla="*/ 487139 w 648154"/>
              <a:gd name="connsiteY3" fmla="*/ 161016 h 648154"/>
              <a:gd name="connsiteX4" fmla="*/ 0 w 648154"/>
              <a:gd name="connsiteY4" fmla="*/ 0 h 648154"/>
              <a:gd name="connsiteX5" fmla="*/ 648154 w 648154"/>
              <a:gd name="connsiteY5" fmla="*/ 0 h 648154"/>
              <a:gd name="connsiteX6" fmla="*/ 648154 w 648154"/>
              <a:gd name="connsiteY6" fmla="*/ 648154 h 648154"/>
              <a:gd name="connsiteX7" fmla="*/ 0 w 648154"/>
              <a:gd name="connsiteY7" fmla="*/ 648154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8154" h="648154">
                <a:moveTo>
                  <a:pt x="161016" y="161016"/>
                </a:moveTo>
                <a:lnTo>
                  <a:pt x="161016" y="487139"/>
                </a:lnTo>
                <a:lnTo>
                  <a:pt x="487139" y="487139"/>
                </a:lnTo>
                <a:lnTo>
                  <a:pt x="487139" y="161016"/>
                </a:lnTo>
                <a:close/>
                <a:moveTo>
                  <a:pt x="0" y="0"/>
                </a:moveTo>
                <a:lnTo>
                  <a:pt x="648154" y="0"/>
                </a:lnTo>
                <a:lnTo>
                  <a:pt x="648154" y="648154"/>
                </a:lnTo>
                <a:lnTo>
                  <a:pt x="0" y="6481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61F1B3DC-4634-284B-ABD4-8950CDA9BCDF}"/>
              </a:ext>
            </a:extLst>
          </p:cNvPr>
          <p:cNvSpPr/>
          <p:nvPr/>
        </p:nvSpPr>
        <p:spPr>
          <a:xfrm>
            <a:off x="11694073" y="4307882"/>
            <a:ext cx="497928" cy="2550119"/>
          </a:xfrm>
          <a:custGeom>
            <a:avLst/>
            <a:gdLst>
              <a:gd name="connsiteX0" fmla="*/ 497928 w 497928"/>
              <a:gd name="connsiteY0" fmla="*/ 0 h 2550119"/>
              <a:gd name="connsiteX1" fmla="*/ 497928 w 497928"/>
              <a:gd name="connsiteY1" fmla="*/ 2550119 h 2550119"/>
              <a:gd name="connsiteX2" fmla="*/ 0 w 497928"/>
              <a:gd name="connsiteY2" fmla="*/ 2550119 h 255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928" h="2550119">
                <a:moveTo>
                  <a:pt x="497928" y="0"/>
                </a:moveTo>
                <a:lnTo>
                  <a:pt x="497928" y="2550119"/>
                </a:lnTo>
                <a:lnTo>
                  <a:pt x="0" y="2550119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B6BA04-9F22-EA47-B568-CB745F5B47F7}"/>
              </a:ext>
            </a:extLst>
          </p:cNvPr>
          <p:cNvSpPr/>
          <p:nvPr/>
        </p:nvSpPr>
        <p:spPr>
          <a:xfrm>
            <a:off x="6407182" y="4084251"/>
            <a:ext cx="1246909" cy="124690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A301C60-BAE7-D646-B467-FF5CA2E1555C}"/>
              </a:ext>
            </a:extLst>
          </p:cNvPr>
          <p:cNvSpPr/>
          <p:nvPr/>
        </p:nvSpPr>
        <p:spPr>
          <a:xfrm>
            <a:off x="8243892" y="4084251"/>
            <a:ext cx="1246909" cy="124690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C6DB4D1-4C3E-5C46-AADB-61BC842B4319}"/>
              </a:ext>
            </a:extLst>
          </p:cNvPr>
          <p:cNvSpPr/>
          <p:nvPr/>
        </p:nvSpPr>
        <p:spPr>
          <a:xfrm>
            <a:off x="10102030" y="4084251"/>
            <a:ext cx="1246909" cy="124690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3B00B397-381F-C540-A9B6-3879E45D44C8}"/>
              </a:ext>
            </a:extLst>
          </p:cNvPr>
          <p:cNvSpPr txBox="1">
            <a:spLocks/>
          </p:cNvSpPr>
          <p:nvPr/>
        </p:nvSpPr>
        <p:spPr>
          <a:xfrm>
            <a:off x="6395888" y="521928"/>
            <a:ext cx="4914055" cy="169517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 sz="4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About </a:t>
            </a:r>
            <a:r>
              <a:rPr lang="en-US" dirty="0" err="1"/>
              <a:t>eTeam</a:t>
            </a:r>
            <a:endParaRPr lang="en-US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3C11D0AB-CF20-B04C-9796-310CD357DD61}"/>
              </a:ext>
            </a:extLst>
          </p:cNvPr>
          <p:cNvSpPr txBox="1">
            <a:spLocks/>
          </p:cNvSpPr>
          <p:nvPr/>
        </p:nvSpPr>
        <p:spPr>
          <a:xfrm>
            <a:off x="6395889" y="2380740"/>
            <a:ext cx="4914054" cy="17197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Sed ut perspiciatis unde omnis iste natus </a:t>
            </a:r>
          </a:p>
          <a:p>
            <a:r>
              <a:rPr lang="en-US"/>
              <a:t>error sit voluptatem accusantium doloremque laudantium, totam rem aperiam, eaque ipsa quae ab illo inventore veritatis et quasi architect.</a:t>
            </a:r>
            <a:endParaRPr lang="en-US" dirty="0"/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D27BD225-9B91-C348-9D6A-D07CAEFDBF53}"/>
              </a:ext>
            </a:extLst>
          </p:cNvPr>
          <p:cNvSpPr txBox="1">
            <a:spLocks/>
          </p:cNvSpPr>
          <p:nvPr/>
        </p:nvSpPr>
        <p:spPr>
          <a:xfrm>
            <a:off x="6233515" y="4276804"/>
            <a:ext cx="1594242" cy="75422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40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450</a:t>
            </a:r>
            <a:endParaRPr lang="en-US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FCFFA837-5906-B246-9FFB-050A3C03C80B}"/>
              </a:ext>
            </a:extLst>
          </p:cNvPr>
          <p:cNvSpPr txBox="1">
            <a:spLocks/>
          </p:cNvSpPr>
          <p:nvPr/>
        </p:nvSpPr>
        <p:spPr>
          <a:xfrm>
            <a:off x="8070225" y="4276804"/>
            <a:ext cx="1594242" cy="75422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40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30</a:t>
            </a:r>
            <a:endParaRPr lang="en-US" dirty="0"/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C577A6BA-E0F2-0B44-927B-73D522C4348E}"/>
              </a:ext>
            </a:extLst>
          </p:cNvPr>
          <p:cNvSpPr txBox="1">
            <a:spLocks/>
          </p:cNvSpPr>
          <p:nvPr/>
        </p:nvSpPr>
        <p:spPr>
          <a:xfrm>
            <a:off x="9899841" y="4276804"/>
            <a:ext cx="1651286" cy="75422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40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85%</a:t>
            </a:r>
            <a:endParaRPr lang="en-US" dirty="0"/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DE78680F-C0B2-344A-B6E9-A30CDA043165}"/>
              </a:ext>
            </a:extLst>
          </p:cNvPr>
          <p:cNvSpPr txBox="1">
            <a:spLocks/>
          </p:cNvSpPr>
          <p:nvPr/>
        </p:nvSpPr>
        <p:spPr>
          <a:xfrm>
            <a:off x="6230159" y="5513293"/>
            <a:ext cx="1594243" cy="111930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Total Matches</a:t>
            </a:r>
            <a:endParaRPr lang="en-US" dirty="0"/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FB044DA-483B-2243-8FAB-EC577A8F7727}"/>
              </a:ext>
            </a:extLst>
          </p:cNvPr>
          <p:cNvSpPr txBox="1">
            <a:spLocks/>
          </p:cNvSpPr>
          <p:nvPr/>
        </p:nvSpPr>
        <p:spPr>
          <a:xfrm>
            <a:off x="8091653" y="5513293"/>
            <a:ext cx="1594243" cy="111930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Total Trophies</a:t>
            </a:r>
            <a:endParaRPr lang="en-US" dirty="0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48963D92-F9D3-7D42-9622-AA12E21361A6}"/>
              </a:ext>
            </a:extLst>
          </p:cNvPr>
          <p:cNvSpPr txBox="1">
            <a:spLocks/>
          </p:cNvSpPr>
          <p:nvPr/>
        </p:nvSpPr>
        <p:spPr>
          <a:xfrm>
            <a:off x="9921224" y="5513293"/>
            <a:ext cx="1594243" cy="111930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Win Rate</a:t>
            </a:r>
            <a:endParaRPr lang="en-US" dirty="0"/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EA7BE7D6-9658-F74B-BF3D-A29B8755424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</p:spTree>
    <p:extLst>
      <p:ext uri="{BB962C8B-B14F-4D97-AF65-F5344CB8AC3E}">
        <p14:creationId xmlns:p14="http://schemas.microsoft.com/office/powerpoint/2010/main" val="330832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41308F1C-1252-2740-8282-809CF1922A7D}"/>
              </a:ext>
            </a:extLst>
          </p:cNvPr>
          <p:cNvSpPr txBox="1">
            <a:spLocks/>
          </p:cNvSpPr>
          <p:nvPr/>
        </p:nvSpPr>
        <p:spPr>
          <a:xfrm>
            <a:off x="812778" y="3836644"/>
            <a:ext cx="3492656" cy="205812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 sz="4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History </a:t>
            </a:r>
            <a:br>
              <a:rPr lang="en-US" dirty="0"/>
            </a:br>
            <a:r>
              <a:rPr lang="en-US" dirty="0"/>
              <a:t>of </a:t>
            </a:r>
            <a:r>
              <a:rPr lang="en-US" dirty="0" err="1"/>
              <a:t>eTeam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4A76B8A-1303-7F4B-AE8F-75F276E0D5A2}"/>
              </a:ext>
            </a:extLst>
          </p:cNvPr>
          <p:cNvSpPr txBox="1">
            <a:spLocks/>
          </p:cNvSpPr>
          <p:nvPr/>
        </p:nvSpPr>
        <p:spPr>
          <a:xfrm>
            <a:off x="4706310" y="3830657"/>
            <a:ext cx="5152068" cy="197605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Sed ut perspiciatis unde omnis iste natus </a:t>
            </a:r>
            <a:br>
              <a:rPr lang="en-US"/>
            </a:br>
            <a:r>
              <a:rPr lang="en-US"/>
              <a:t>rror sit voluptatem accusantium doloremque laudantium, totam rem aperiam, eaque ipsa quae ab illo inventore veritatis et quasi architect.</a:t>
            </a:r>
            <a:endParaRPr lang="en-US" dirty="0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AA0A5807-E0C2-6B4F-BFC5-02428D9A2D79}"/>
              </a:ext>
            </a:extLst>
          </p:cNvPr>
          <p:cNvSpPr/>
          <p:nvPr/>
        </p:nvSpPr>
        <p:spPr>
          <a:xfrm>
            <a:off x="6625236" y="451641"/>
            <a:ext cx="3894722" cy="3373029"/>
          </a:xfrm>
          <a:prstGeom prst="parallelogram">
            <a:avLst>
              <a:gd name="adj" fmla="val 1962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894CC4F6-D832-BB4C-9817-D5990B1BF005}"/>
              </a:ext>
            </a:extLst>
          </p:cNvPr>
          <p:cNvSpPr/>
          <p:nvPr/>
        </p:nvSpPr>
        <p:spPr>
          <a:xfrm>
            <a:off x="10927950" y="4570667"/>
            <a:ext cx="1029531" cy="2287333"/>
          </a:xfrm>
          <a:custGeom>
            <a:avLst/>
            <a:gdLst>
              <a:gd name="connsiteX0" fmla="*/ 622519 w 1435016"/>
              <a:gd name="connsiteY0" fmla="*/ 0 h 3188208"/>
              <a:gd name="connsiteX1" fmla="*/ 1435016 w 1435016"/>
              <a:gd name="connsiteY1" fmla="*/ 0 h 3188208"/>
              <a:gd name="connsiteX2" fmla="*/ 812497 w 1435016"/>
              <a:gd name="connsiteY2" fmla="*/ 3188208 h 3188208"/>
              <a:gd name="connsiteX3" fmla="*/ 0 w 1435016"/>
              <a:gd name="connsiteY3" fmla="*/ 3188208 h 318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016" h="3188208">
                <a:moveTo>
                  <a:pt x="622519" y="0"/>
                </a:moveTo>
                <a:lnTo>
                  <a:pt x="1435016" y="0"/>
                </a:lnTo>
                <a:lnTo>
                  <a:pt x="812497" y="3188208"/>
                </a:lnTo>
                <a:lnTo>
                  <a:pt x="0" y="318820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4BC7E2C2-D3A3-0749-9EF7-DEC8ACF955FB}"/>
              </a:ext>
            </a:extLst>
          </p:cNvPr>
          <p:cNvSpPr/>
          <p:nvPr/>
        </p:nvSpPr>
        <p:spPr>
          <a:xfrm flipH="1">
            <a:off x="10927950" y="2287333"/>
            <a:ext cx="586618" cy="521406"/>
          </a:xfrm>
          <a:custGeom>
            <a:avLst/>
            <a:gdLst>
              <a:gd name="connsiteX0" fmla="*/ 648154 w 648154"/>
              <a:gd name="connsiteY0" fmla="*/ 0 h 648154"/>
              <a:gd name="connsiteX1" fmla="*/ 421443 w 648154"/>
              <a:gd name="connsiteY1" fmla="*/ 0 h 648154"/>
              <a:gd name="connsiteX2" fmla="*/ 324077 w 648154"/>
              <a:gd name="connsiteY2" fmla="*/ 149743 h 648154"/>
              <a:gd name="connsiteX3" fmla="*/ 226711 w 648154"/>
              <a:gd name="connsiteY3" fmla="*/ 0 h 648154"/>
              <a:gd name="connsiteX4" fmla="*/ 0 w 648154"/>
              <a:gd name="connsiteY4" fmla="*/ 0 h 648154"/>
              <a:gd name="connsiteX5" fmla="*/ 210722 w 648154"/>
              <a:gd name="connsiteY5" fmla="*/ 324077 h 648154"/>
              <a:gd name="connsiteX6" fmla="*/ 0 w 648154"/>
              <a:gd name="connsiteY6" fmla="*/ 648154 h 648154"/>
              <a:gd name="connsiteX7" fmla="*/ 226711 w 648154"/>
              <a:gd name="connsiteY7" fmla="*/ 648154 h 648154"/>
              <a:gd name="connsiteX8" fmla="*/ 324077 w 648154"/>
              <a:gd name="connsiteY8" fmla="*/ 498411 h 648154"/>
              <a:gd name="connsiteX9" fmla="*/ 421443 w 648154"/>
              <a:gd name="connsiteY9" fmla="*/ 648154 h 648154"/>
              <a:gd name="connsiteX10" fmla="*/ 648154 w 648154"/>
              <a:gd name="connsiteY10" fmla="*/ 648154 h 648154"/>
              <a:gd name="connsiteX11" fmla="*/ 437433 w 648154"/>
              <a:gd name="connsiteY11" fmla="*/ 324077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8154" h="648154">
                <a:moveTo>
                  <a:pt x="648154" y="0"/>
                </a:moveTo>
                <a:lnTo>
                  <a:pt x="421443" y="0"/>
                </a:lnTo>
                <a:lnTo>
                  <a:pt x="324077" y="149743"/>
                </a:lnTo>
                <a:lnTo>
                  <a:pt x="226711" y="0"/>
                </a:lnTo>
                <a:lnTo>
                  <a:pt x="0" y="0"/>
                </a:lnTo>
                <a:lnTo>
                  <a:pt x="210722" y="324077"/>
                </a:lnTo>
                <a:lnTo>
                  <a:pt x="0" y="648154"/>
                </a:lnTo>
                <a:lnTo>
                  <a:pt x="226711" y="648154"/>
                </a:lnTo>
                <a:lnTo>
                  <a:pt x="324077" y="498411"/>
                </a:lnTo>
                <a:lnTo>
                  <a:pt x="421443" y="648154"/>
                </a:lnTo>
                <a:lnTo>
                  <a:pt x="648154" y="648154"/>
                </a:lnTo>
                <a:lnTo>
                  <a:pt x="437433" y="3240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91604A2B-5F6D-BB4A-98FF-2D029DD17E2A}"/>
              </a:ext>
            </a:extLst>
          </p:cNvPr>
          <p:cNvSpPr/>
          <p:nvPr/>
        </p:nvSpPr>
        <p:spPr>
          <a:xfrm>
            <a:off x="10259255" y="3813755"/>
            <a:ext cx="521406" cy="521406"/>
          </a:xfrm>
          <a:custGeom>
            <a:avLst/>
            <a:gdLst>
              <a:gd name="connsiteX0" fmla="*/ 161016 w 648154"/>
              <a:gd name="connsiteY0" fmla="*/ 161016 h 648154"/>
              <a:gd name="connsiteX1" fmla="*/ 161016 w 648154"/>
              <a:gd name="connsiteY1" fmla="*/ 487139 h 648154"/>
              <a:gd name="connsiteX2" fmla="*/ 487139 w 648154"/>
              <a:gd name="connsiteY2" fmla="*/ 487139 h 648154"/>
              <a:gd name="connsiteX3" fmla="*/ 487139 w 648154"/>
              <a:gd name="connsiteY3" fmla="*/ 161016 h 648154"/>
              <a:gd name="connsiteX4" fmla="*/ 0 w 648154"/>
              <a:gd name="connsiteY4" fmla="*/ 0 h 648154"/>
              <a:gd name="connsiteX5" fmla="*/ 648154 w 648154"/>
              <a:gd name="connsiteY5" fmla="*/ 0 h 648154"/>
              <a:gd name="connsiteX6" fmla="*/ 648154 w 648154"/>
              <a:gd name="connsiteY6" fmla="*/ 648154 h 648154"/>
              <a:gd name="connsiteX7" fmla="*/ 0 w 648154"/>
              <a:gd name="connsiteY7" fmla="*/ 648154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8154" h="648154">
                <a:moveTo>
                  <a:pt x="161016" y="161016"/>
                </a:moveTo>
                <a:lnTo>
                  <a:pt x="161016" y="487139"/>
                </a:lnTo>
                <a:lnTo>
                  <a:pt x="487139" y="487139"/>
                </a:lnTo>
                <a:lnTo>
                  <a:pt x="487139" y="161016"/>
                </a:lnTo>
                <a:close/>
                <a:moveTo>
                  <a:pt x="0" y="0"/>
                </a:moveTo>
                <a:lnTo>
                  <a:pt x="648154" y="0"/>
                </a:lnTo>
                <a:lnTo>
                  <a:pt x="648154" y="648154"/>
                </a:lnTo>
                <a:lnTo>
                  <a:pt x="0" y="6481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CED492F8-45BF-4149-91C1-C4FD17D1E9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893861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1">
            <a:extLst>
              <a:ext uri="{FF2B5EF4-FFF2-40B4-BE49-F238E27FC236}">
                <a16:creationId xmlns:a16="http://schemas.microsoft.com/office/drawing/2014/main" id="{3E2169F8-ED99-3D4B-BFA7-572FE36543B5}"/>
              </a:ext>
            </a:extLst>
          </p:cNvPr>
          <p:cNvSpPr txBox="1">
            <a:spLocks/>
          </p:cNvSpPr>
          <p:nvPr/>
        </p:nvSpPr>
        <p:spPr>
          <a:xfrm>
            <a:off x="1184404" y="108067"/>
            <a:ext cx="4747160" cy="19003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 sz="4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dirty="0"/>
            </a:br>
            <a:r>
              <a:rPr lang="en-US" dirty="0"/>
              <a:t>Our Focus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F2EEC817-DC69-B849-91A6-8ECE19A7803C}"/>
              </a:ext>
            </a:extLst>
          </p:cNvPr>
          <p:cNvSpPr txBox="1">
            <a:spLocks/>
          </p:cNvSpPr>
          <p:nvPr/>
        </p:nvSpPr>
        <p:spPr>
          <a:xfrm>
            <a:off x="2088049" y="2126341"/>
            <a:ext cx="4011306" cy="64664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Achievements</a:t>
            </a:r>
            <a:endParaRPr lang="en-US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5072A72D-A806-104A-937A-5160D7CFCB96}"/>
              </a:ext>
            </a:extLst>
          </p:cNvPr>
          <p:cNvSpPr txBox="1">
            <a:spLocks/>
          </p:cNvSpPr>
          <p:nvPr/>
        </p:nvSpPr>
        <p:spPr>
          <a:xfrm>
            <a:off x="2084692" y="2804272"/>
            <a:ext cx="4011308" cy="107186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Sed ut perspiciatis unde omnis iste </a:t>
            </a:r>
            <a:br>
              <a:rPr lang="en-US"/>
            </a:br>
            <a:r>
              <a:rPr lang="en-US"/>
              <a:t>natus error sit voluptatem accusantium </a:t>
            </a:r>
            <a:br>
              <a:rPr lang="en-US"/>
            </a:br>
            <a:r>
              <a:rPr lang="en-US"/>
              <a:t>doloremque laudantium.</a:t>
            </a:r>
            <a:endParaRPr lang="en-US" dirty="0"/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735F7655-A3AE-8C49-843C-342BC38C9F71}"/>
              </a:ext>
            </a:extLst>
          </p:cNvPr>
          <p:cNvSpPr txBox="1">
            <a:spLocks/>
          </p:cNvSpPr>
          <p:nvPr/>
        </p:nvSpPr>
        <p:spPr>
          <a:xfrm>
            <a:off x="2088049" y="3876140"/>
            <a:ext cx="4011306" cy="60181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Team Chemistry</a:t>
            </a:r>
            <a:endParaRPr lang="en-US" dirty="0"/>
          </a:p>
        </p:txBody>
      </p:sp>
      <p:sp>
        <p:nvSpPr>
          <p:cNvPr id="37" name="Text Placeholder 5">
            <a:extLst>
              <a:ext uri="{FF2B5EF4-FFF2-40B4-BE49-F238E27FC236}">
                <a16:creationId xmlns:a16="http://schemas.microsoft.com/office/drawing/2014/main" id="{3DABF96B-F593-4943-984E-55413520F6F1}"/>
              </a:ext>
            </a:extLst>
          </p:cNvPr>
          <p:cNvSpPr txBox="1">
            <a:spLocks/>
          </p:cNvSpPr>
          <p:nvPr/>
        </p:nvSpPr>
        <p:spPr>
          <a:xfrm>
            <a:off x="2084692" y="4509245"/>
            <a:ext cx="4011308" cy="107186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Sed ut perspiciatis unde omnis iste </a:t>
            </a:r>
            <a:br>
              <a:rPr lang="en-US"/>
            </a:br>
            <a:r>
              <a:rPr lang="en-US"/>
              <a:t>natus error sit voluptatem accusantium </a:t>
            </a:r>
            <a:br>
              <a:rPr lang="en-US"/>
            </a:br>
            <a:r>
              <a:rPr lang="en-US"/>
              <a:t>doloremque laudantium.</a:t>
            </a:r>
            <a:endParaRPr lang="en-US" dirty="0"/>
          </a:p>
        </p:txBody>
      </p:sp>
      <p:pic>
        <p:nvPicPr>
          <p:cNvPr id="38" name="Picture Placeholder 20">
            <a:extLst>
              <a:ext uri="{FF2B5EF4-FFF2-40B4-BE49-F238E27FC236}">
                <a16:creationId xmlns:a16="http://schemas.microsoft.com/office/drawing/2014/main" id="{182714FC-8F0D-7F42-9979-0C61989F2D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217526" y="2428789"/>
            <a:ext cx="665018" cy="665018"/>
          </a:xfrm>
          <a:prstGeom prst="rect">
            <a:avLst/>
          </a:prstGeom>
        </p:spPr>
      </p:pic>
      <p:pic>
        <p:nvPicPr>
          <p:cNvPr id="39" name="Picture Placeholder 21">
            <a:extLst>
              <a:ext uri="{FF2B5EF4-FFF2-40B4-BE49-F238E27FC236}">
                <a16:creationId xmlns:a16="http://schemas.microsoft.com/office/drawing/2014/main" id="{8F7B3FF5-B06A-B048-9E3B-CA1923D171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217612" y="4092575"/>
            <a:ext cx="666750" cy="666750"/>
          </a:xfrm>
          <a:prstGeom prst="rect">
            <a:avLst/>
          </a:prstGeom>
        </p:spPr>
      </p:pic>
      <p:sp>
        <p:nvSpPr>
          <p:cNvPr id="40" name="Freeform 39">
            <a:extLst>
              <a:ext uri="{FF2B5EF4-FFF2-40B4-BE49-F238E27FC236}">
                <a16:creationId xmlns:a16="http://schemas.microsoft.com/office/drawing/2014/main" id="{D9F1F2D1-7870-9C40-AE82-58645347A595}"/>
              </a:ext>
            </a:extLst>
          </p:cNvPr>
          <p:cNvSpPr/>
          <p:nvPr/>
        </p:nvSpPr>
        <p:spPr>
          <a:xfrm>
            <a:off x="7379241" y="3727704"/>
            <a:ext cx="1408949" cy="3130296"/>
          </a:xfrm>
          <a:custGeom>
            <a:avLst/>
            <a:gdLst>
              <a:gd name="connsiteX0" fmla="*/ 622519 w 1435016"/>
              <a:gd name="connsiteY0" fmla="*/ 0 h 3188208"/>
              <a:gd name="connsiteX1" fmla="*/ 1435016 w 1435016"/>
              <a:gd name="connsiteY1" fmla="*/ 0 h 3188208"/>
              <a:gd name="connsiteX2" fmla="*/ 812497 w 1435016"/>
              <a:gd name="connsiteY2" fmla="*/ 3188208 h 3188208"/>
              <a:gd name="connsiteX3" fmla="*/ 0 w 1435016"/>
              <a:gd name="connsiteY3" fmla="*/ 3188208 h 318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016" h="3188208">
                <a:moveTo>
                  <a:pt x="622519" y="0"/>
                </a:moveTo>
                <a:lnTo>
                  <a:pt x="1435016" y="0"/>
                </a:lnTo>
                <a:lnTo>
                  <a:pt x="812497" y="3188208"/>
                </a:lnTo>
                <a:lnTo>
                  <a:pt x="0" y="318820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F0766E8D-903D-5443-BB78-3369603A107C}"/>
              </a:ext>
            </a:extLst>
          </p:cNvPr>
          <p:cNvSpPr/>
          <p:nvPr/>
        </p:nvSpPr>
        <p:spPr>
          <a:xfrm>
            <a:off x="9519063" y="1407978"/>
            <a:ext cx="2238954" cy="4974337"/>
          </a:xfrm>
          <a:custGeom>
            <a:avLst/>
            <a:gdLst>
              <a:gd name="connsiteX0" fmla="*/ 622519 w 1435016"/>
              <a:gd name="connsiteY0" fmla="*/ 0 h 3188208"/>
              <a:gd name="connsiteX1" fmla="*/ 1435016 w 1435016"/>
              <a:gd name="connsiteY1" fmla="*/ 0 h 3188208"/>
              <a:gd name="connsiteX2" fmla="*/ 812497 w 1435016"/>
              <a:gd name="connsiteY2" fmla="*/ 3188208 h 3188208"/>
              <a:gd name="connsiteX3" fmla="*/ 0 w 1435016"/>
              <a:gd name="connsiteY3" fmla="*/ 3188208 h 318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016" h="3188208">
                <a:moveTo>
                  <a:pt x="622519" y="0"/>
                </a:moveTo>
                <a:lnTo>
                  <a:pt x="1435016" y="0"/>
                </a:lnTo>
                <a:lnTo>
                  <a:pt x="812497" y="3188208"/>
                </a:lnTo>
                <a:lnTo>
                  <a:pt x="0" y="3188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D632DE5D-AC13-C846-AB10-46A6F38F9A1B}"/>
              </a:ext>
            </a:extLst>
          </p:cNvPr>
          <p:cNvSpPr/>
          <p:nvPr/>
        </p:nvSpPr>
        <p:spPr>
          <a:xfrm flipH="1">
            <a:off x="11228746" y="5565139"/>
            <a:ext cx="586618" cy="521406"/>
          </a:xfrm>
          <a:custGeom>
            <a:avLst/>
            <a:gdLst>
              <a:gd name="connsiteX0" fmla="*/ 648154 w 648154"/>
              <a:gd name="connsiteY0" fmla="*/ 0 h 648154"/>
              <a:gd name="connsiteX1" fmla="*/ 421443 w 648154"/>
              <a:gd name="connsiteY1" fmla="*/ 0 h 648154"/>
              <a:gd name="connsiteX2" fmla="*/ 324077 w 648154"/>
              <a:gd name="connsiteY2" fmla="*/ 149743 h 648154"/>
              <a:gd name="connsiteX3" fmla="*/ 226711 w 648154"/>
              <a:gd name="connsiteY3" fmla="*/ 0 h 648154"/>
              <a:gd name="connsiteX4" fmla="*/ 0 w 648154"/>
              <a:gd name="connsiteY4" fmla="*/ 0 h 648154"/>
              <a:gd name="connsiteX5" fmla="*/ 210722 w 648154"/>
              <a:gd name="connsiteY5" fmla="*/ 324077 h 648154"/>
              <a:gd name="connsiteX6" fmla="*/ 0 w 648154"/>
              <a:gd name="connsiteY6" fmla="*/ 648154 h 648154"/>
              <a:gd name="connsiteX7" fmla="*/ 226711 w 648154"/>
              <a:gd name="connsiteY7" fmla="*/ 648154 h 648154"/>
              <a:gd name="connsiteX8" fmla="*/ 324077 w 648154"/>
              <a:gd name="connsiteY8" fmla="*/ 498411 h 648154"/>
              <a:gd name="connsiteX9" fmla="*/ 421443 w 648154"/>
              <a:gd name="connsiteY9" fmla="*/ 648154 h 648154"/>
              <a:gd name="connsiteX10" fmla="*/ 648154 w 648154"/>
              <a:gd name="connsiteY10" fmla="*/ 648154 h 648154"/>
              <a:gd name="connsiteX11" fmla="*/ 437433 w 648154"/>
              <a:gd name="connsiteY11" fmla="*/ 324077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8154" h="648154">
                <a:moveTo>
                  <a:pt x="648154" y="0"/>
                </a:moveTo>
                <a:lnTo>
                  <a:pt x="421443" y="0"/>
                </a:lnTo>
                <a:lnTo>
                  <a:pt x="324077" y="149743"/>
                </a:lnTo>
                <a:lnTo>
                  <a:pt x="226711" y="0"/>
                </a:lnTo>
                <a:lnTo>
                  <a:pt x="0" y="0"/>
                </a:lnTo>
                <a:lnTo>
                  <a:pt x="210722" y="324077"/>
                </a:lnTo>
                <a:lnTo>
                  <a:pt x="0" y="648154"/>
                </a:lnTo>
                <a:lnTo>
                  <a:pt x="226711" y="648154"/>
                </a:lnTo>
                <a:lnTo>
                  <a:pt x="324077" y="498411"/>
                </a:lnTo>
                <a:lnTo>
                  <a:pt x="421443" y="648154"/>
                </a:lnTo>
                <a:lnTo>
                  <a:pt x="648154" y="648154"/>
                </a:lnTo>
                <a:lnTo>
                  <a:pt x="437433" y="3240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92D0AE1E-A188-D34A-BD69-FF7062E4AC18}"/>
              </a:ext>
            </a:extLst>
          </p:cNvPr>
          <p:cNvSpPr/>
          <p:nvPr/>
        </p:nvSpPr>
        <p:spPr>
          <a:xfrm>
            <a:off x="6263792" y="2123364"/>
            <a:ext cx="521406" cy="521406"/>
          </a:xfrm>
          <a:custGeom>
            <a:avLst/>
            <a:gdLst>
              <a:gd name="connsiteX0" fmla="*/ 161016 w 648154"/>
              <a:gd name="connsiteY0" fmla="*/ 161016 h 648154"/>
              <a:gd name="connsiteX1" fmla="*/ 161016 w 648154"/>
              <a:gd name="connsiteY1" fmla="*/ 487139 h 648154"/>
              <a:gd name="connsiteX2" fmla="*/ 487139 w 648154"/>
              <a:gd name="connsiteY2" fmla="*/ 487139 h 648154"/>
              <a:gd name="connsiteX3" fmla="*/ 487139 w 648154"/>
              <a:gd name="connsiteY3" fmla="*/ 161016 h 648154"/>
              <a:gd name="connsiteX4" fmla="*/ 0 w 648154"/>
              <a:gd name="connsiteY4" fmla="*/ 0 h 648154"/>
              <a:gd name="connsiteX5" fmla="*/ 648154 w 648154"/>
              <a:gd name="connsiteY5" fmla="*/ 0 h 648154"/>
              <a:gd name="connsiteX6" fmla="*/ 648154 w 648154"/>
              <a:gd name="connsiteY6" fmla="*/ 648154 h 648154"/>
              <a:gd name="connsiteX7" fmla="*/ 0 w 648154"/>
              <a:gd name="connsiteY7" fmla="*/ 648154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8154" h="648154">
                <a:moveTo>
                  <a:pt x="161016" y="161016"/>
                </a:moveTo>
                <a:lnTo>
                  <a:pt x="161016" y="487139"/>
                </a:lnTo>
                <a:lnTo>
                  <a:pt x="487139" y="487139"/>
                </a:lnTo>
                <a:lnTo>
                  <a:pt x="487139" y="161016"/>
                </a:lnTo>
                <a:close/>
                <a:moveTo>
                  <a:pt x="0" y="0"/>
                </a:moveTo>
                <a:lnTo>
                  <a:pt x="648154" y="0"/>
                </a:lnTo>
                <a:lnTo>
                  <a:pt x="648154" y="648154"/>
                </a:lnTo>
                <a:lnTo>
                  <a:pt x="0" y="6481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1A2C2525-D6D5-9145-BC31-A224AE6D2023}"/>
              </a:ext>
            </a:extLst>
          </p:cNvPr>
          <p:cNvSpPr/>
          <p:nvPr/>
        </p:nvSpPr>
        <p:spPr>
          <a:xfrm>
            <a:off x="1" y="0"/>
            <a:ext cx="715613" cy="1938528"/>
          </a:xfrm>
          <a:custGeom>
            <a:avLst/>
            <a:gdLst>
              <a:gd name="connsiteX0" fmla="*/ 0 w 715613"/>
              <a:gd name="connsiteY0" fmla="*/ 0 h 1938528"/>
              <a:gd name="connsiteX1" fmla="*/ 715613 w 715613"/>
              <a:gd name="connsiteY1" fmla="*/ 0 h 1938528"/>
              <a:gd name="connsiteX2" fmla="*/ 337103 w 715613"/>
              <a:gd name="connsiteY2" fmla="*/ 1938528 h 1938528"/>
              <a:gd name="connsiteX3" fmla="*/ 0 w 715613"/>
              <a:gd name="connsiteY3" fmla="*/ 1938528 h 1938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5613" h="1938528">
                <a:moveTo>
                  <a:pt x="0" y="0"/>
                </a:moveTo>
                <a:lnTo>
                  <a:pt x="715613" y="0"/>
                </a:lnTo>
                <a:lnTo>
                  <a:pt x="337103" y="1938528"/>
                </a:lnTo>
                <a:lnTo>
                  <a:pt x="0" y="193852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F57E2A33-ADB7-1847-AF28-29A4FC31ED5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</p:spTree>
    <p:extLst>
      <p:ext uri="{BB962C8B-B14F-4D97-AF65-F5344CB8AC3E}">
        <p14:creationId xmlns:p14="http://schemas.microsoft.com/office/powerpoint/2010/main" val="51952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56">
            <a:extLst>
              <a:ext uri="{FF2B5EF4-FFF2-40B4-BE49-F238E27FC236}">
                <a16:creationId xmlns:a16="http://schemas.microsoft.com/office/drawing/2014/main" id="{EF2156C5-B5CA-524C-845C-00A814E134D6}"/>
              </a:ext>
            </a:extLst>
          </p:cNvPr>
          <p:cNvSpPr/>
          <p:nvPr/>
        </p:nvSpPr>
        <p:spPr>
          <a:xfrm>
            <a:off x="3280987" y="3727704"/>
            <a:ext cx="1408949" cy="3130296"/>
          </a:xfrm>
          <a:custGeom>
            <a:avLst/>
            <a:gdLst>
              <a:gd name="connsiteX0" fmla="*/ 622519 w 1435016"/>
              <a:gd name="connsiteY0" fmla="*/ 0 h 3188208"/>
              <a:gd name="connsiteX1" fmla="*/ 1435016 w 1435016"/>
              <a:gd name="connsiteY1" fmla="*/ 0 h 3188208"/>
              <a:gd name="connsiteX2" fmla="*/ 812497 w 1435016"/>
              <a:gd name="connsiteY2" fmla="*/ 3188208 h 3188208"/>
              <a:gd name="connsiteX3" fmla="*/ 0 w 1435016"/>
              <a:gd name="connsiteY3" fmla="*/ 3188208 h 318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016" h="3188208">
                <a:moveTo>
                  <a:pt x="622519" y="0"/>
                </a:moveTo>
                <a:lnTo>
                  <a:pt x="1435016" y="0"/>
                </a:lnTo>
                <a:lnTo>
                  <a:pt x="812497" y="3188208"/>
                </a:lnTo>
                <a:lnTo>
                  <a:pt x="0" y="318820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8EA2993D-2BEF-5341-9E15-8904400F67C6}"/>
              </a:ext>
            </a:extLst>
          </p:cNvPr>
          <p:cNvSpPr/>
          <p:nvPr/>
        </p:nvSpPr>
        <p:spPr>
          <a:xfrm>
            <a:off x="6184782" y="328551"/>
            <a:ext cx="1774578" cy="3942622"/>
          </a:xfrm>
          <a:custGeom>
            <a:avLst/>
            <a:gdLst>
              <a:gd name="connsiteX0" fmla="*/ 622519 w 1435016"/>
              <a:gd name="connsiteY0" fmla="*/ 0 h 3188208"/>
              <a:gd name="connsiteX1" fmla="*/ 1435016 w 1435016"/>
              <a:gd name="connsiteY1" fmla="*/ 0 h 3188208"/>
              <a:gd name="connsiteX2" fmla="*/ 812497 w 1435016"/>
              <a:gd name="connsiteY2" fmla="*/ 3188208 h 3188208"/>
              <a:gd name="connsiteX3" fmla="*/ 0 w 1435016"/>
              <a:gd name="connsiteY3" fmla="*/ 3188208 h 318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016" h="3188208">
                <a:moveTo>
                  <a:pt x="622519" y="0"/>
                </a:moveTo>
                <a:lnTo>
                  <a:pt x="1435016" y="0"/>
                </a:lnTo>
                <a:lnTo>
                  <a:pt x="812497" y="3188208"/>
                </a:lnTo>
                <a:lnTo>
                  <a:pt x="0" y="3188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60C5FBBC-BB94-8949-8CBF-D87407BD544C}"/>
              </a:ext>
            </a:extLst>
          </p:cNvPr>
          <p:cNvSpPr/>
          <p:nvPr/>
        </p:nvSpPr>
        <p:spPr>
          <a:xfrm flipH="1">
            <a:off x="4725796" y="5770731"/>
            <a:ext cx="586618" cy="521406"/>
          </a:xfrm>
          <a:custGeom>
            <a:avLst/>
            <a:gdLst>
              <a:gd name="connsiteX0" fmla="*/ 648154 w 648154"/>
              <a:gd name="connsiteY0" fmla="*/ 0 h 648154"/>
              <a:gd name="connsiteX1" fmla="*/ 421443 w 648154"/>
              <a:gd name="connsiteY1" fmla="*/ 0 h 648154"/>
              <a:gd name="connsiteX2" fmla="*/ 324077 w 648154"/>
              <a:gd name="connsiteY2" fmla="*/ 149743 h 648154"/>
              <a:gd name="connsiteX3" fmla="*/ 226711 w 648154"/>
              <a:gd name="connsiteY3" fmla="*/ 0 h 648154"/>
              <a:gd name="connsiteX4" fmla="*/ 0 w 648154"/>
              <a:gd name="connsiteY4" fmla="*/ 0 h 648154"/>
              <a:gd name="connsiteX5" fmla="*/ 210722 w 648154"/>
              <a:gd name="connsiteY5" fmla="*/ 324077 h 648154"/>
              <a:gd name="connsiteX6" fmla="*/ 0 w 648154"/>
              <a:gd name="connsiteY6" fmla="*/ 648154 h 648154"/>
              <a:gd name="connsiteX7" fmla="*/ 226711 w 648154"/>
              <a:gd name="connsiteY7" fmla="*/ 648154 h 648154"/>
              <a:gd name="connsiteX8" fmla="*/ 324077 w 648154"/>
              <a:gd name="connsiteY8" fmla="*/ 498411 h 648154"/>
              <a:gd name="connsiteX9" fmla="*/ 421443 w 648154"/>
              <a:gd name="connsiteY9" fmla="*/ 648154 h 648154"/>
              <a:gd name="connsiteX10" fmla="*/ 648154 w 648154"/>
              <a:gd name="connsiteY10" fmla="*/ 648154 h 648154"/>
              <a:gd name="connsiteX11" fmla="*/ 437433 w 648154"/>
              <a:gd name="connsiteY11" fmla="*/ 324077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8154" h="648154">
                <a:moveTo>
                  <a:pt x="648154" y="0"/>
                </a:moveTo>
                <a:lnTo>
                  <a:pt x="421443" y="0"/>
                </a:lnTo>
                <a:lnTo>
                  <a:pt x="324077" y="149743"/>
                </a:lnTo>
                <a:lnTo>
                  <a:pt x="226711" y="0"/>
                </a:lnTo>
                <a:lnTo>
                  <a:pt x="0" y="0"/>
                </a:lnTo>
                <a:lnTo>
                  <a:pt x="210722" y="324077"/>
                </a:lnTo>
                <a:lnTo>
                  <a:pt x="0" y="648154"/>
                </a:lnTo>
                <a:lnTo>
                  <a:pt x="226711" y="648154"/>
                </a:lnTo>
                <a:lnTo>
                  <a:pt x="324077" y="498411"/>
                </a:lnTo>
                <a:lnTo>
                  <a:pt x="421443" y="648154"/>
                </a:lnTo>
                <a:lnTo>
                  <a:pt x="648154" y="648154"/>
                </a:lnTo>
                <a:lnTo>
                  <a:pt x="437433" y="3240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DE168A23-CA1E-744A-92B1-08B1D0485454}"/>
              </a:ext>
            </a:extLst>
          </p:cNvPr>
          <p:cNvSpPr/>
          <p:nvPr/>
        </p:nvSpPr>
        <p:spPr>
          <a:xfrm>
            <a:off x="8997351" y="729497"/>
            <a:ext cx="521406" cy="521406"/>
          </a:xfrm>
          <a:custGeom>
            <a:avLst/>
            <a:gdLst>
              <a:gd name="connsiteX0" fmla="*/ 161016 w 648154"/>
              <a:gd name="connsiteY0" fmla="*/ 161016 h 648154"/>
              <a:gd name="connsiteX1" fmla="*/ 161016 w 648154"/>
              <a:gd name="connsiteY1" fmla="*/ 487139 h 648154"/>
              <a:gd name="connsiteX2" fmla="*/ 487139 w 648154"/>
              <a:gd name="connsiteY2" fmla="*/ 487139 h 648154"/>
              <a:gd name="connsiteX3" fmla="*/ 487139 w 648154"/>
              <a:gd name="connsiteY3" fmla="*/ 161016 h 648154"/>
              <a:gd name="connsiteX4" fmla="*/ 0 w 648154"/>
              <a:gd name="connsiteY4" fmla="*/ 0 h 648154"/>
              <a:gd name="connsiteX5" fmla="*/ 648154 w 648154"/>
              <a:gd name="connsiteY5" fmla="*/ 0 h 648154"/>
              <a:gd name="connsiteX6" fmla="*/ 648154 w 648154"/>
              <a:gd name="connsiteY6" fmla="*/ 648154 h 648154"/>
              <a:gd name="connsiteX7" fmla="*/ 0 w 648154"/>
              <a:gd name="connsiteY7" fmla="*/ 648154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8154" h="648154">
                <a:moveTo>
                  <a:pt x="161016" y="161016"/>
                </a:moveTo>
                <a:lnTo>
                  <a:pt x="161016" y="487139"/>
                </a:lnTo>
                <a:lnTo>
                  <a:pt x="487139" y="487139"/>
                </a:lnTo>
                <a:lnTo>
                  <a:pt x="487139" y="161016"/>
                </a:lnTo>
                <a:close/>
                <a:moveTo>
                  <a:pt x="0" y="0"/>
                </a:moveTo>
                <a:lnTo>
                  <a:pt x="648154" y="0"/>
                </a:lnTo>
                <a:lnTo>
                  <a:pt x="648154" y="648154"/>
                </a:lnTo>
                <a:lnTo>
                  <a:pt x="0" y="6481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DA55BAD5-4DAE-9D4F-96C2-47F5812C3FE5}"/>
              </a:ext>
            </a:extLst>
          </p:cNvPr>
          <p:cNvSpPr txBox="1">
            <a:spLocks/>
          </p:cNvSpPr>
          <p:nvPr/>
        </p:nvSpPr>
        <p:spPr>
          <a:xfrm>
            <a:off x="582400" y="1170001"/>
            <a:ext cx="3793516" cy="205812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 sz="4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Our Vision</a:t>
            </a:r>
            <a:br>
              <a:rPr lang="en-US" dirty="0"/>
            </a:br>
            <a:r>
              <a:rPr lang="en-US" dirty="0"/>
              <a:t>&amp; Mission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74AD951-02CB-4643-9D4A-4C831AA4207F}"/>
              </a:ext>
            </a:extLst>
          </p:cNvPr>
          <p:cNvSpPr txBox="1">
            <a:spLocks/>
          </p:cNvSpPr>
          <p:nvPr/>
        </p:nvSpPr>
        <p:spPr>
          <a:xfrm>
            <a:off x="582400" y="3391760"/>
            <a:ext cx="3000680" cy="289316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Sed ut perspiciatis unde omnis iste natus error sit voluptatem accusantium doloremque laudantium.</a:t>
            </a:r>
            <a:endParaRPr lang="en-US" dirty="0"/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8DA3F27C-C3B8-D14D-8337-B118BEF38AA9}"/>
              </a:ext>
            </a:extLst>
          </p:cNvPr>
          <p:cNvSpPr txBox="1">
            <a:spLocks/>
          </p:cNvSpPr>
          <p:nvPr/>
        </p:nvSpPr>
        <p:spPr>
          <a:xfrm>
            <a:off x="9063444" y="2927203"/>
            <a:ext cx="2595155" cy="107186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Sed ut perspiciatis unde omnis iste natus error sit voluptatem accusantium doloremque.</a:t>
            </a:r>
            <a:endParaRPr lang="en-US" dirty="0"/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9D976FC5-1A23-284D-82DA-8D60D549274D}"/>
              </a:ext>
            </a:extLst>
          </p:cNvPr>
          <p:cNvSpPr txBox="1">
            <a:spLocks/>
          </p:cNvSpPr>
          <p:nvPr/>
        </p:nvSpPr>
        <p:spPr>
          <a:xfrm>
            <a:off x="9063444" y="4065364"/>
            <a:ext cx="2595154" cy="75422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Mission</a:t>
            </a:r>
            <a:endParaRPr lang="en-US" dirty="0"/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6EFEB44E-44B6-6842-A359-BD452755F81A}"/>
              </a:ext>
            </a:extLst>
          </p:cNvPr>
          <p:cNvSpPr txBox="1">
            <a:spLocks/>
          </p:cNvSpPr>
          <p:nvPr/>
        </p:nvSpPr>
        <p:spPr>
          <a:xfrm>
            <a:off x="9063444" y="4841728"/>
            <a:ext cx="2595155" cy="107186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Sed ut perspiciatis unde omnis iste natus error sit voluptatem accusantium doloremque.</a:t>
            </a:r>
            <a:endParaRPr lang="en-US" dirty="0"/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C9C7C0E2-3FCB-E141-A652-6B5EA1EA3E0E}"/>
              </a:ext>
            </a:extLst>
          </p:cNvPr>
          <p:cNvSpPr txBox="1">
            <a:spLocks/>
          </p:cNvSpPr>
          <p:nvPr/>
        </p:nvSpPr>
        <p:spPr>
          <a:xfrm>
            <a:off x="9063444" y="2150839"/>
            <a:ext cx="2595154" cy="75422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Vision</a:t>
            </a:r>
            <a:endParaRPr lang="en-US" dirty="0"/>
          </a:p>
        </p:txBody>
      </p:sp>
      <p:pic>
        <p:nvPicPr>
          <p:cNvPr id="43" name="Picture Placeholder 19">
            <a:extLst>
              <a:ext uri="{FF2B5EF4-FFF2-40B4-BE49-F238E27FC236}">
                <a16:creationId xmlns:a16="http://schemas.microsoft.com/office/drawing/2014/main" id="{6E773CB5-E742-D740-BF39-755514EF71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145370" y="2527300"/>
            <a:ext cx="666750" cy="666750"/>
          </a:xfrm>
          <a:prstGeom prst="rect">
            <a:avLst/>
          </a:prstGeom>
        </p:spPr>
      </p:pic>
      <p:pic>
        <p:nvPicPr>
          <p:cNvPr id="44" name="Picture Placeholder 37">
            <a:extLst>
              <a:ext uri="{FF2B5EF4-FFF2-40B4-BE49-F238E27FC236}">
                <a16:creationId xmlns:a16="http://schemas.microsoft.com/office/drawing/2014/main" id="{BD59104E-D1B3-114D-8BB8-F61F280D14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118475" y="4456112"/>
            <a:ext cx="666750" cy="666750"/>
          </a:xfrm>
          <a:prstGeom prst="rect">
            <a:avLst/>
          </a:prstGeom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CB9E95BF-7C5F-8240-8F47-6BF2273B7A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</p:spTree>
    <p:extLst>
      <p:ext uri="{BB962C8B-B14F-4D97-AF65-F5344CB8AC3E}">
        <p14:creationId xmlns:p14="http://schemas.microsoft.com/office/powerpoint/2010/main" val="2006788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arallelogram 23">
            <a:extLst>
              <a:ext uri="{FF2B5EF4-FFF2-40B4-BE49-F238E27FC236}">
                <a16:creationId xmlns:a16="http://schemas.microsoft.com/office/drawing/2014/main" id="{BA45BA68-5C7B-2449-9931-D17ABD776F55}"/>
              </a:ext>
            </a:extLst>
          </p:cNvPr>
          <p:cNvSpPr/>
          <p:nvPr/>
        </p:nvSpPr>
        <p:spPr>
          <a:xfrm>
            <a:off x="3843909" y="474479"/>
            <a:ext cx="2818423" cy="3335942"/>
          </a:xfrm>
          <a:prstGeom prst="parallelogram">
            <a:avLst>
              <a:gd name="adj" fmla="val 2343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BC071961-0384-624A-9DBB-EFB60C292641}"/>
              </a:ext>
            </a:extLst>
          </p:cNvPr>
          <p:cNvSpPr/>
          <p:nvPr/>
        </p:nvSpPr>
        <p:spPr>
          <a:xfrm flipH="1">
            <a:off x="943819" y="5260677"/>
            <a:ext cx="586618" cy="521406"/>
          </a:xfrm>
          <a:custGeom>
            <a:avLst/>
            <a:gdLst>
              <a:gd name="connsiteX0" fmla="*/ 648154 w 648154"/>
              <a:gd name="connsiteY0" fmla="*/ 0 h 648154"/>
              <a:gd name="connsiteX1" fmla="*/ 421443 w 648154"/>
              <a:gd name="connsiteY1" fmla="*/ 0 h 648154"/>
              <a:gd name="connsiteX2" fmla="*/ 324077 w 648154"/>
              <a:gd name="connsiteY2" fmla="*/ 149743 h 648154"/>
              <a:gd name="connsiteX3" fmla="*/ 226711 w 648154"/>
              <a:gd name="connsiteY3" fmla="*/ 0 h 648154"/>
              <a:gd name="connsiteX4" fmla="*/ 0 w 648154"/>
              <a:gd name="connsiteY4" fmla="*/ 0 h 648154"/>
              <a:gd name="connsiteX5" fmla="*/ 210722 w 648154"/>
              <a:gd name="connsiteY5" fmla="*/ 324077 h 648154"/>
              <a:gd name="connsiteX6" fmla="*/ 0 w 648154"/>
              <a:gd name="connsiteY6" fmla="*/ 648154 h 648154"/>
              <a:gd name="connsiteX7" fmla="*/ 226711 w 648154"/>
              <a:gd name="connsiteY7" fmla="*/ 648154 h 648154"/>
              <a:gd name="connsiteX8" fmla="*/ 324077 w 648154"/>
              <a:gd name="connsiteY8" fmla="*/ 498411 h 648154"/>
              <a:gd name="connsiteX9" fmla="*/ 421443 w 648154"/>
              <a:gd name="connsiteY9" fmla="*/ 648154 h 648154"/>
              <a:gd name="connsiteX10" fmla="*/ 648154 w 648154"/>
              <a:gd name="connsiteY10" fmla="*/ 648154 h 648154"/>
              <a:gd name="connsiteX11" fmla="*/ 437433 w 648154"/>
              <a:gd name="connsiteY11" fmla="*/ 324077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8154" h="648154">
                <a:moveTo>
                  <a:pt x="648154" y="0"/>
                </a:moveTo>
                <a:lnTo>
                  <a:pt x="421443" y="0"/>
                </a:lnTo>
                <a:lnTo>
                  <a:pt x="324077" y="149743"/>
                </a:lnTo>
                <a:lnTo>
                  <a:pt x="226711" y="0"/>
                </a:lnTo>
                <a:lnTo>
                  <a:pt x="0" y="0"/>
                </a:lnTo>
                <a:lnTo>
                  <a:pt x="210722" y="324077"/>
                </a:lnTo>
                <a:lnTo>
                  <a:pt x="0" y="648154"/>
                </a:lnTo>
                <a:lnTo>
                  <a:pt x="226711" y="648154"/>
                </a:lnTo>
                <a:lnTo>
                  <a:pt x="324077" y="498411"/>
                </a:lnTo>
                <a:lnTo>
                  <a:pt x="421443" y="648154"/>
                </a:lnTo>
                <a:lnTo>
                  <a:pt x="648154" y="648154"/>
                </a:lnTo>
                <a:lnTo>
                  <a:pt x="437433" y="3240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3E968947-B7C1-414B-9A67-A43A8D92B065}"/>
              </a:ext>
            </a:extLst>
          </p:cNvPr>
          <p:cNvSpPr/>
          <p:nvPr/>
        </p:nvSpPr>
        <p:spPr>
          <a:xfrm>
            <a:off x="7092755" y="561180"/>
            <a:ext cx="521406" cy="521406"/>
          </a:xfrm>
          <a:custGeom>
            <a:avLst/>
            <a:gdLst>
              <a:gd name="connsiteX0" fmla="*/ 161016 w 648154"/>
              <a:gd name="connsiteY0" fmla="*/ 161016 h 648154"/>
              <a:gd name="connsiteX1" fmla="*/ 161016 w 648154"/>
              <a:gd name="connsiteY1" fmla="*/ 487139 h 648154"/>
              <a:gd name="connsiteX2" fmla="*/ 487139 w 648154"/>
              <a:gd name="connsiteY2" fmla="*/ 487139 h 648154"/>
              <a:gd name="connsiteX3" fmla="*/ 487139 w 648154"/>
              <a:gd name="connsiteY3" fmla="*/ 161016 h 648154"/>
              <a:gd name="connsiteX4" fmla="*/ 0 w 648154"/>
              <a:gd name="connsiteY4" fmla="*/ 0 h 648154"/>
              <a:gd name="connsiteX5" fmla="*/ 648154 w 648154"/>
              <a:gd name="connsiteY5" fmla="*/ 0 h 648154"/>
              <a:gd name="connsiteX6" fmla="*/ 648154 w 648154"/>
              <a:gd name="connsiteY6" fmla="*/ 648154 h 648154"/>
              <a:gd name="connsiteX7" fmla="*/ 0 w 648154"/>
              <a:gd name="connsiteY7" fmla="*/ 648154 h 6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8154" h="648154">
                <a:moveTo>
                  <a:pt x="161016" y="161016"/>
                </a:moveTo>
                <a:lnTo>
                  <a:pt x="161016" y="487139"/>
                </a:lnTo>
                <a:lnTo>
                  <a:pt x="487139" y="487139"/>
                </a:lnTo>
                <a:lnTo>
                  <a:pt x="487139" y="161016"/>
                </a:lnTo>
                <a:close/>
                <a:moveTo>
                  <a:pt x="0" y="0"/>
                </a:moveTo>
                <a:lnTo>
                  <a:pt x="648154" y="0"/>
                </a:lnTo>
                <a:lnTo>
                  <a:pt x="648154" y="648154"/>
                </a:lnTo>
                <a:lnTo>
                  <a:pt x="0" y="6481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3E31D0B8-B020-E14D-8BB8-85A62877157F}"/>
              </a:ext>
            </a:extLst>
          </p:cNvPr>
          <p:cNvSpPr/>
          <p:nvPr/>
        </p:nvSpPr>
        <p:spPr>
          <a:xfrm flipH="1" flipV="1">
            <a:off x="11476387" y="0"/>
            <a:ext cx="715613" cy="1938528"/>
          </a:xfrm>
          <a:custGeom>
            <a:avLst/>
            <a:gdLst>
              <a:gd name="connsiteX0" fmla="*/ 0 w 715613"/>
              <a:gd name="connsiteY0" fmla="*/ 0 h 1938528"/>
              <a:gd name="connsiteX1" fmla="*/ 715613 w 715613"/>
              <a:gd name="connsiteY1" fmla="*/ 0 h 1938528"/>
              <a:gd name="connsiteX2" fmla="*/ 337103 w 715613"/>
              <a:gd name="connsiteY2" fmla="*/ 1938528 h 1938528"/>
              <a:gd name="connsiteX3" fmla="*/ 0 w 715613"/>
              <a:gd name="connsiteY3" fmla="*/ 1938528 h 1938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5613" h="1938528">
                <a:moveTo>
                  <a:pt x="0" y="0"/>
                </a:moveTo>
                <a:lnTo>
                  <a:pt x="715613" y="0"/>
                </a:lnTo>
                <a:lnTo>
                  <a:pt x="337103" y="1938528"/>
                </a:lnTo>
                <a:lnTo>
                  <a:pt x="0" y="193852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34445D6-5147-0247-B1AD-6CD304BF98C4}"/>
              </a:ext>
            </a:extLst>
          </p:cNvPr>
          <p:cNvSpPr/>
          <p:nvPr/>
        </p:nvSpPr>
        <p:spPr>
          <a:xfrm flipH="1" flipV="1">
            <a:off x="-1" y="6327176"/>
            <a:ext cx="1237129" cy="530824"/>
          </a:xfrm>
          <a:custGeom>
            <a:avLst/>
            <a:gdLst>
              <a:gd name="connsiteX0" fmla="*/ 2045952 w 2045952"/>
              <a:gd name="connsiteY0" fmla="*/ 0 h 877872"/>
              <a:gd name="connsiteX1" fmla="*/ 172309 w 2045952"/>
              <a:gd name="connsiteY1" fmla="*/ 0 h 877872"/>
              <a:gd name="connsiteX2" fmla="*/ 0 w 2045952"/>
              <a:gd name="connsiteY2" fmla="*/ 877872 h 877872"/>
              <a:gd name="connsiteX3" fmla="*/ 2045952 w 2045952"/>
              <a:gd name="connsiteY3" fmla="*/ 877872 h 877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952" h="877872">
                <a:moveTo>
                  <a:pt x="2045952" y="0"/>
                </a:moveTo>
                <a:lnTo>
                  <a:pt x="172309" y="0"/>
                </a:lnTo>
                <a:lnTo>
                  <a:pt x="0" y="877872"/>
                </a:lnTo>
                <a:lnTo>
                  <a:pt x="2045952" y="87787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9" name="Graphic 17">
            <a:extLst>
              <a:ext uri="{FF2B5EF4-FFF2-40B4-BE49-F238E27FC236}">
                <a16:creationId xmlns:a16="http://schemas.microsoft.com/office/drawing/2014/main" id="{66AFE979-4DEC-F544-94FC-C0D89648E708}"/>
              </a:ext>
            </a:extLst>
          </p:cNvPr>
          <p:cNvGrpSpPr/>
          <p:nvPr/>
        </p:nvGrpSpPr>
        <p:grpSpPr>
          <a:xfrm flipV="1">
            <a:off x="7748636" y="2120651"/>
            <a:ext cx="561652" cy="422181"/>
            <a:chOff x="8280599" y="-1740162"/>
            <a:chExt cx="764398" cy="574581"/>
          </a:xfrm>
          <a:solidFill>
            <a:schemeClr val="bg1"/>
          </a:solidFill>
        </p:grpSpPr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8653BF8C-6440-9E4E-942F-F9E7007E83D2}"/>
                </a:ext>
              </a:extLst>
            </p:cNvPr>
            <p:cNvSpPr/>
            <p:nvPr/>
          </p:nvSpPr>
          <p:spPr>
            <a:xfrm>
              <a:off x="8280599" y="-1740162"/>
              <a:ext cx="327040" cy="574581"/>
            </a:xfrm>
            <a:custGeom>
              <a:avLst/>
              <a:gdLst>
                <a:gd name="connsiteX0" fmla="*/ 327041 w 327040"/>
                <a:gd name="connsiteY0" fmla="*/ 0 h 574581"/>
                <a:gd name="connsiteX1" fmla="*/ 0 w 327040"/>
                <a:gd name="connsiteY1" fmla="*/ 0 h 574581"/>
                <a:gd name="connsiteX2" fmla="*/ 0 w 327040"/>
                <a:gd name="connsiteY2" fmla="*/ 324425 h 574581"/>
                <a:gd name="connsiteX3" fmla="*/ 175527 w 327040"/>
                <a:gd name="connsiteY3" fmla="*/ 574582 h 574581"/>
                <a:gd name="connsiteX4" fmla="*/ 300552 w 327040"/>
                <a:gd name="connsiteY4" fmla="*/ 482390 h 574581"/>
                <a:gd name="connsiteX5" fmla="*/ 190814 w 327040"/>
                <a:gd name="connsiteY5" fmla="*/ 324425 h 574581"/>
                <a:gd name="connsiteX6" fmla="*/ 327041 w 327040"/>
                <a:gd name="connsiteY6" fmla="*/ 324425 h 57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7040" h="574581">
                  <a:moveTo>
                    <a:pt x="327041" y="0"/>
                  </a:moveTo>
                  <a:lnTo>
                    <a:pt x="0" y="0"/>
                  </a:lnTo>
                  <a:lnTo>
                    <a:pt x="0" y="324425"/>
                  </a:lnTo>
                  <a:lnTo>
                    <a:pt x="175527" y="574582"/>
                  </a:lnTo>
                  <a:lnTo>
                    <a:pt x="300552" y="482390"/>
                  </a:lnTo>
                  <a:lnTo>
                    <a:pt x="190814" y="324425"/>
                  </a:lnTo>
                  <a:lnTo>
                    <a:pt x="327041" y="3244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9D8A07D0-598D-CB47-B0AA-89A9E8D7FF6A}"/>
                </a:ext>
              </a:extLst>
            </p:cNvPr>
            <p:cNvSpPr/>
            <p:nvPr/>
          </p:nvSpPr>
          <p:spPr>
            <a:xfrm>
              <a:off x="8717948" y="-1740162"/>
              <a:ext cx="327049" cy="574581"/>
            </a:xfrm>
            <a:custGeom>
              <a:avLst/>
              <a:gdLst>
                <a:gd name="connsiteX0" fmla="*/ 327050 w 327050"/>
                <a:gd name="connsiteY0" fmla="*/ 0 h 574581"/>
                <a:gd name="connsiteX1" fmla="*/ 0 w 327050"/>
                <a:gd name="connsiteY1" fmla="*/ 0 h 574581"/>
                <a:gd name="connsiteX2" fmla="*/ 0 w 327050"/>
                <a:gd name="connsiteY2" fmla="*/ 324425 h 574581"/>
                <a:gd name="connsiteX3" fmla="*/ 175536 w 327050"/>
                <a:gd name="connsiteY3" fmla="*/ 574582 h 574581"/>
                <a:gd name="connsiteX4" fmla="*/ 300561 w 327050"/>
                <a:gd name="connsiteY4" fmla="*/ 482390 h 574581"/>
                <a:gd name="connsiteX5" fmla="*/ 190824 w 327050"/>
                <a:gd name="connsiteY5" fmla="*/ 324425 h 574581"/>
                <a:gd name="connsiteX6" fmla="*/ 327050 w 327050"/>
                <a:gd name="connsiteY6" fmla="*/ 324425 h 57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7050" h="574581">
                  <a:moveTo>
                    <a:pt x="327050" y="0"/>
                  </a:moveTo>
                  <a:lnTo>
                    <a:pt x="0" y="0"/>
                  </a:lnTo>
                  <a:lnTo>
                    <a:pt x="0" y="324425"/>
                  </a:lnTo>
                  <a:lnTo>
                    <a:pt x="175536" y="574582"/>
                  </a:lnTo>
                  <a:lnTo>
                    <a:pt x="300561" y="482390"/>
                  </a:lnTo>
                  <a:lnTo>
                    <a:pt x="190824" y="324425"/>
                  </a:lnTo>
                  <a:lnTo>
                    <a:pt x="327050" y="3244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B79D3A3D-DEDE-2C49-8EE1-E1094D02A8FB}"/>
              </a:ext>
            </a:extLst>
          </p:cNvPr>
          <p:cNvSpPr txBox="1">
            <a:spLocks/>
          </p:cNvSpPr>
          <p:nvPr/>
        </p:nvSpPr>
        <p:spPr>
          <a:xfrm>
            <a:off x="815877" y="1581039"/>
            <a:ext cx="3270348" cy="205812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None/>
              <a:defRPr sz="4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We Think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A47D1CB-A89D-3240-BEB5-E9AD10DA55B2}"/>
              </a:ext>
            </a:extLst>
          </p:cNvPr>
          <p:cNvSpPr txBox="1">
            <a:spLocks/>
          </p:cNvSpPr>
          <p:nvPr/>
        </p:nvSpPr>
        <p:spPr>
          <a:xfrm>
            <a:off x="7748631" y="2931235"/>
            <a:ext cx="3627492" cy="289316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Sed ut perspiciatis unde omnis </a:t>
            </a:r>
            <a:br>
              <a:rPr lang="en-US"/>
            </a:br>
            <a:r>
              <a:rPr lang="en-US"/>
              <a:t>iste natus error sit voluptatem </a:t>
            </a:r>
            <a:br>
              <a:rPr lang="en-US"/>
            </a:br>
            <a:r>
              <a:rPr lang="en-US"/>
              <a:t>accusantium doloremque </a:t>
            </a:r>
            <a:br>
              <a:rPr lang="en-US"/>
            </a:br>
            <a:r>
              <a:rPr lang="en-US"/>
              <a:t>laudantium, totam rem aperiam, </a:t>
            </a:r>
            <a:br>
              <a:rPr lang="en-US"/>
            </a:br>
            <a:r>
              <a:rPr lang="en-US"/>
              <a:t>eaque ipsa quae ab illo inventore </a:t>
            </a:r>
            <a:br>
              <a:rPr lang="en-US"/>
            </a:br>
            <a:r>
              <a:rPr lang="en-US"/>
              <a:t>veritatis et quasi architect.</a:t>
            </a:r>
            <a:endParaRPr lang="en-US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24780488-0D68-3243-922E-D8771A57CBC5}"/>
              </a:ext>
            </a:extLst>
          </p:cNvPr>
          <p:cNvSpPr txBox="1">
            <a:spLocks/>
          </p:cNvSpPr>
          <p:nvPr/>
        </p:nvSpPr>
        <p:spPr>
          <a:xfrm>
            <a:off x="3742692" y="5908624"/>
            <a:ext cx="2970529" cy="72397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Coach</a:t>
            </a:r>
            <a:endParaRPr lang="en-US" dirty="0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DC43F6AE-795C-6E49-9009-5FB80F52044C}"/>
              </a:ext>
            </a:extLst>
          </p:cNvPr>
          <p:cNvSpPr txBox="1">
            <a:spLocks/>
          </p:cNvSpPr>
          <p:nvPr/>
        </p:nvSpPr>
        <p:spPr>
          <a:xfrm>
            <a:off x="3742692" y="5276960"/>
            <a:ext cx="2970528" cy="60952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itchFamily="2" charset="2"/>
              <a:buNone/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Craig Villalobos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42E2390-1279-7042-8C96-53FE787A11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3587640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32">
      <a:dk1>
        <a:srgbClr val="000000"/>
      </a:dk1>
      <a:lt1>
        <a:srgbClr val="FFFFFF"/>
      </a:lt1>
      <a:dk2>
        <a:srgbClr val="3F403F"/>
      </a:dk2>
      <a:lt2>
        <a:srgbClr val="FFFFFF"/>
      </a:lt2>
      <a:accent1>
        <a:srgbClr val="8226EE"/>
      </a:accent1>
      <a:accent2>
        <a:srgbClr val="01FDB0"/>
      </a:accent2>
      <a:accent3>
        <a:srgbClr val="FD3131"/>
      </a:accent3>
      <a:accent4>
        <a:srgbClr val="FFDB2E"/>
      </a:accent4>
      <a:accent5>
        <a:srgbClr val="2E2C30"/>
      </a:accent5>
      <a:accent6>
        <a:srgbClr val="130D1B"/>
      </a:accent6>
      <a:hlink>
        <a:srgbClr val="8226EE"/>
      </a:hlink>
      <a:folHlink>
        <a:srgbClr val="8226EE"/>
      </a:folHlink>
    </a:clrScheme>
    <a:fontScheme name="eTeam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2962</TotalTime>
  <Words>1042</Words>
  <Application>Microsoft Macintosh PowerPoint</Application>
  <PresentationFormat>Widescreen</PresentationFormat>
  <Paragraphs>204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Rizkialdy Pratama</dc:creator>
  <cp:lastModifiedBy>Rizkialdy Pratama</cp:lastModifiedBy>
  <cp:revision>46</cp:revision>
  <dcterms:created xsi:type="dcterms:W3CDTF">2021-11-01T02:42:52Z</dcterms:created>
  <dcterms:modified xsi:type="dcterms:W3CDTF">2021-11-14T23:37:41Z</dcterms:modified>
</cp:coreProperties>
</file>