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E6FC1C-0AE7-4512-812F-8F6707E95BF1}" v="656" dt="2022-02-01T02:40:02.5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2" autoAdjust="0"/>
    <p:restoredTop sz="93899" autoAdjust="0"/>
  </p:normalViewPr>
  <p:slideViewPr>
    <p:cSldViewPr snapToGrid="0">
      <p:cViewPr varScale="1">
        <p:scale>
          <a:sx n="128" d="100"/>
          <a:sy n="128" d="100"/>
        </p:scale>
        <p:origin x="5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yout 01">
    <p:spTree>
      <p:nvGrpSpPr>
        <p:cNvPr id="1" name=""/>
        <p:cNvGrpSpPr/>
        <p:nvPr/>
      </p:nvGrpSpPr>
      <p:grpSpPr>
        <a:xfrm>
          <a:off x="0" y="0"/>
          <a:ext cx="0" cy="0"/>
          <a:chOff x="0" y="0"/>
          <a:chExt cx="0" cy="0"/>
        </a:xfrm>
      </p:grpSpPr>
    </p:spTree>
    <p:extLst>
      <p:ext uri="{BB962C8B-B14F-4D97-AF65-F5344CB8AC3E}">
        <p14:creationId xmlns:p14="http://schemas.microsoft.com/office/powerpoint/2010/main" val="718098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yout 10">
    <p:spTree>
      <p:nvGrpSpPr>
        <p:cNvPr id="1" name=""/>
        <p:cNvGrpSpPr/>
        <p:nvPr/>
      </p:nvGrpSpPr>
      <p:grpSpPr>
        <a:xfrm>
          <a:off x="0" y="0"/>
          <a:ext cx="0" cy="0"/>
          <a:chOff x="0" y="0"/>
          <a:chExt cx="0" cy="0"/>
        </a:xfrm>
      </p:grpSpPr>
      <p:sp>
        <p:nvSpPr>
          <p:cNvPr id="4" name="Picture Placeholder 7">
            <a:extLst>
              <a:ext uri="{FF2B5EF4-FFF2-40B4-BE49-F238E27FC236}">
                <a16:creationId xmlns:a16="http://schemas.microsoft.com/office/drawing/2014/main" id="{DE352A11-FDF0-4917-804E-607CA82E3774}"/>
              </a:ext>
            </a:extLst>
          </p:cNvPr>
          <p:cNvSpPr>
            <a:spLocks noGrp="1"/>
          </p:cNvSpPr>
          <p:nvPr>
            <p:ph type="pic" sz="quarter" idx="14" hasCustomPrompt="1"/>
          </p:nvPr>
        </p:nvSpPr>
        <p:spPr>
          <a:xfrm>
            <a:off x="2229021" y="2260600"/>
            <a:ext cx="2545226" cy="3640218"/>
          </a:xfrm>
          <a:custGeom>
            <a:avLst/>
            <a:gdLst>
              <a:gd name="connsiteX0" fmla="*/ 216192 w 2828261"/>
              <a:gd name="connsiteY0" fmla="*/ 0 h 4459978"/>
              <a:gd name="connsiteX1" fmla="*/ 2612069 w 2828261"/>
              <a:gd name="connsiteY1" fmla="*/ 0 h 4459978"/>
              <a:gd name="connsiteX2" fmla="*/ 2828261 w 2828261"/>
              <a:gd name="connsiteY2" fmla="*/ 216192 h 4459978"/>
              <a:gd name="connsiteX3" fmla="*/ 2828261 w 2828261"/>
              <a:gd name="connsiteY3" fmla="*/ 4243786 h 4459978"/>
              <a:gd name="connsiteX4" fmla="*/ 2612069 w 2828261"/>
              <a:gd name="connsiteY4" fmla="*/ 4459978 h 4459978"/>
              <a:gd name="connsiteX5" fmla="*/ 216192 w 2828261"/>
              <a:gd name="connsiteY5" fmla="*/ 4459978 h 4459978"/>
              <a:gd name="connsiteX6" fmla="*/ 0 w 2828261"/>
              <a:gd name="connsiteY6" fmla="*/ 4243786 h 4459978"/>
              <a:gd name="connsiteX7" fmla="*/ 0 w 2828261"/>
              <a:gd name="connsiteY7" fmla="*/ 216192 h 4459978"/>
              <a:gd name="connsiteX8" fmla="*/ 216192 w 2828261"/>
              <a:gd name="connsiteY8" fmla="*/ 0 h 4459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28261" h="4459978">
                <a:moveTo>
                  <a:pt x="216192" y="0"/>
                </a:moveTo>
                <a:lnTo>
                  <a:pt x="2612069" y="0"/>
                </a:lnTo>
                <a:cubicBezTo>
                  <a:pt x="2731469" y="0"/>
                  <a:pt x="2828261" y="96792"/>
                  <a:pt x="2828261" y="216192"/>
                </a:cubicBezTo>
                <a:lnTo>
                  <a:pt x="2828261" y="4243786"/>
                </a:lnTo>
                <a:cubicBezTo>
                  <a:pt x="2828261" y="4363186"/>
                  <a:pt x="2731469" y="4459978"/>
                  <a:pt x="2612069" y="4459978"/>
                </a:cubicBezTo>
                <a:lnTo>
                  <a:pt x="216192" y="4459978"/>
                </a:lnTo>
                <a:cubicBezTo>
                  <a:pt x="96792" y="4459978"/>
                  <a:pt x="0" y="4363186"/>
                  <a:pt x="0" y="4243786"/>
                </a:cubicBezTo>
                <a:lnTo>
                  <a:pt x="0" y="216192"/>
                </a:lnTo>
                <a:cubicBezTo>
                  <a:pt x="0" y="96792"/>
                  <a:pt x="96792" y="0"/>
                  <a:pt x="216192" y="0"/>
                </a:cubicBezTo>
                <a:close/>
              </a:path>
            </a:pathLst>
          </a:custGeom>
          <a:pattFill prst="pct60">
            <a:fgClr>
              <a:schemeClr val="accent3"/>
            </a:fgClr>
            <a:bgClr>
              <a:schemeClr val="bg1"/>
            </a:bgClr>
          </a:pattFill>
        </p:spPr>
        <p:txBody>
          <a:bodyPr wrap="square">
            <a:noAutofit/>
          </a:bodyPr>
          <a:lstStyle>
            <a:lvl1pPr>
              <a:defRPr sz="1200"/>
            </a:lvl1pPr>
          </a:lstStyle>
          <a:p>
            <a:r>
              <a:rPr lang="en-US"/>
              <a:t>Picture</a:t>
            </a:r>
          </a:p>
        </p:txBody>
      </p:sp>
      <p:sp>
        <p:nvSpPr>
          <p:cNvPr id="5" name="Picture Placeholder 6">
            <a:extLst>
              <a:ext uri="{FF2B5EF4-FFF2-40B4-BE49-F238E27FC236}">
                <a16:creationId xmlns:a16="http://schemas.microsoft.com/office/drawing/2014/main" id="{B76107B7-3580-473A-8EB0-440E16548BDE}"/>
              </a:ext>
            </a:extLst>
          </p:cNvPr>
          <p:cNvSpPr>
            <a:spLocks noGrp="1"/>
          </p:cNvSpPr>
          <p:nvPr>
            <p:ph type="pic" sz="quarter" idx="15" hasCustomPrompt="1"/>
          </p:nvPr>
        </p:nvSpPr>
        <p:spPr>
          <a:xfrm>
            <a:off x="7417753" y="2260600"/>
            <a:ext cx="2545226" cy="3640218"/>
          </a:xfrm>
          <a:custGeom>
            <a:avLst/>
            <a:gdLst>
              <a:gd name="connsiteX0" fmla="*/ 216192 w 2828261"/>
              <a:gd name="connsiteY0" fmla="*/ 0 h 4459978"/>
              <a:gd name="connsiteX1" fmla="*/ 2612069 w 2828261"/>
              <a:gd name="connsiteY1" fmla="*/ 0 h 4459978"/>
              <a:gd name="connsiteX2" fmla="*/ 2828261 w 2828261"/>
              <a:gd name="connsiteY2" fmla="*/ 216192 h 4459978"/>
              <a:gd name="connsiteX3" fmla="*/ 2828261 w 2828261"/>
              <a:gd name="connsiteY3" fmla="*/ 4243786 h 4459978"/>
              <a:gd name="connsiteX4" fmla="*/ 2612069 w 2828261"/>
              <a:gd name="connsiteY4" fmla="*/ 4459978 h 4459978"/>
              <a:gd name="connsiteX5" fmla="*/ 216192 w 2828261"/>
              <a:gd name="connsiteY5" fmla="*/ 4459978 h 4459978"/>
              <a:gd name="connsiteX6" fmla="*/ 0 w 2828261"/>
              <a:gd name="connsiteY6" fmla="*/ 4243786 h 4459978"/>
              <a:gd name="connsiteX7" fmla="*/ 0 w 2828261"/>
              <a:gd name="connsiteY7" fmla="*/ 216192 h 4459978"/>
              <a:gd name="connsiteX8" fmla="*/ 216192 w 2828261"/>
              <a:gd name="connsiteY8" fmla="*/ 0 h 4459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28261" h="4459978">
                <a:moveTo>
                  <a:pt x="216192" y="0"/>
                </a:moveTo>
                <a:lnTo>
                  <a:pt x="2612069" y="0"/>
                </a:lnTo>
                <a:cubicBezTo>
                  <a:pt x="2731469" y="0"/>
                  <a:pt x="2828261" y="96792"/>
                  <a:pt x="2828261" y="216192"/>
                </a:cubicBezTo>
                <a:lnTo>
                  <a:pt x="2828261" y="4243786"/>
                </a:lnTo>
                <a:cubicBezTo>
                  <a:pt x="2828261" y="4363186"/>
                  <a:pt x="2731469" y="4459978"/>
                  <a:pt x="2612069" y="4459978"/>
                </a:cubicBezTo>
                <a:lnTo>
                  <a:pt x="216192" y="4459978"/>
                </a:lnTo>
                <a:cubicBezTo>
                  <a:pt x="96792" y="4459978"/>
                  <a:pt x="0" y="4363186"/>
                  <a:pt x="0" y="4243786"/>
                </a:cubicBezTo>
                <a:lnTo>
                  <a:pt x="0" y="216192"/>
                </a:lnTo>
                <a:cubicBezTo>
                  <a:pt x="0" y="96792"/>
                  <a:pt x="96792" y="0"/>
                  <a:pt x="216192" y="0"/>
                </a:cubicBezTo>
                <a:close/>
              </a:path>
            </a:pathLst>
          </a:custGeom>
          <a:pattFill prst="pct60">
            <a:fgClr>
              <a:schemeClr val="accent3"/>
            </a:fgClr>
            <a:bgClr>
              <a:schemeClr val="bg1"/>
            </a:bgClr>
          </a:pattFill>
        </p:spPr>
        <p:txBody>
          <a:bodyPr wrap="square">
            <a:noAutofit/>
          </a:bodyPr>
          <a:lstStyle>
            <a:lvl1pPr>
              <a:defRPr sz="1200"/>
            </a:lvl1pPr>
          </a:lstStyle>
          <a:p>
            <a:r>
              <a:rPr lang="en-US"/>
              <a:t>Picture</a:t>
            </a:r>
          </a:p>
        </p:txBody>
      </p:sp>
    </p:spTree>
    <p:extLst>
      <p:ext uri="{BB962C8B-B14F-4D97-AF65-F5344CB8AC3E}">
        <p14:creationId xmlns:p14="http://schemas.microsoft.com/office/powerpoint/2010/main" val="4253860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yout 11">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2F0C0445-D22F-4446-9B2A-5C502822DBB3}"/>
              </a:ext>
            </a:extLst>
          </p:cNvPr>
          <p:cNvSpPr>
            <a:spLocks noGrp="1"/>
          </p:cNvSpPr>
          <p:nvPr>
            <p:ph type="pic" sz="quarter" idx="14" hasCustomPrompt="1"/>
          </p:nvPr>
        </p:nvSpPr>
        <p:spPr>
          <a:xfrm>
            <a:off x="4578429" y="4378215"/>
            <a:ext cx="1828800" cy="1572688"/>
          </a:xfrm>
          <a:custGeom>
            <a:avLst/>
            <a:gdLst>
              <a:gd name="connsiteX0" fmla="*/ 90501 w 1714299"/>
              <a:gd name="connsiteY0" fmla="*/ 0 h 1584122"/>
              <a:gd name="connsiteX1" fmla="*/ 1623798 w 1714299"/>
              <a:gd name="connsiteY1" fmla="*/ 0 h 1584122"/>
              <a:gd name="connsiteX2" fmla="*/ 1714299 w 1714299"/>
              <a:gd name="connsiteY2" fmla="*/ 90501 h 1584122"/>
              <a:gd name="connsiteX3" fmla="*/ 1714299 w 1714299"/>
              <a:gd name="connsiteY3" fmla="*/ 1493621 h 1584122"/>
              <a:gd name="connsiteX4" fmla="*/ 1623798 w 1714299"/>
              <a:gd name="connsiteY4" fmla="*/ 1584122 h 1584122"/>
              <a:gd name="connsiteX5" fmla="*/ 90501 w 1714299"/>
              <a:gd name="connsiteY5" fmla="*/ 1584122 h 1584122"/>
              <a:gd name="connsiteX6" fmla="*/ 0 w 1714299"/>
              <a:gd name="connsiteY6" fmla="*/ 1493621 h 1584122"/>
              <a:gd name="connsiteX7" fmla="*/ 0 w 1714299"/>
              <a:gd name="connsiteY7" fmla="*/ 90501 h 1584122"/>
              <a:gd name="connsiteX8" fmla="*/ 90501 w 1714299"/>
              <a:gd name="connsiteY8" fmla="*/ 0 h 1584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4299" h="1584122">
                <a:moveTo>
                  <a:pt x="90501" y="0"/>
                </a:moveTo>
                <a:lnTo>
                  <a:pt x="1623798" y="0"/>
                </a:lnTo>
                <a:cubicBezTo>
                  <a:pt x="1673780" y="0"/>
                  <a:pt x="1714299" y="40519"/>
                  <a:pt x="1714299" y="90501"/>
                </a:cubicBezTo>
                <a:lnTo>
                  <a:pt x="1714299" y="1493621"/>
                </a:lnTo>
                <a:cubicBezTo>
                  <a:pt x="1714299" y="1543603"/>
                  <a:pt x="1673780" y="1584122"/>
                  <a:pt x="1623798" y="1584122"/>
                </a:cubicBezTo>
                <a:lnTo>
                  <a:pt x="90501" y="1584122"/>
                </a:lnTo>
                <a:cubicBezTo>
                  <a:pt x="40519" y="1584122"/>
                  <a:pt x="0" y="1543603"/>
                  <a:pt x="0" y="1493621"/>
                </a:cubicBezTo>
                <a:lnTo>
                  <a:pt x="0" y="90501"/>
                </a:lnTo>
                <a:cubicBezTo>
                  <a:pt x="0" y="40519"/>
                  <a:pt x="40519" y="0"/>
                  <a:pt x="90501" y="0"/>
                </a:cubicBezTo>
                <a:close/>
              </a:path>
            </a:pathLst>
          </a:custGeom>
          <a:pattFill prst="pct60">
            <a:fgClr>
              <a:schemeClr val="accent3"/>
            </a:fgClr>
            <a:bgClr>
              <a:schemeClr val="bg1"/>
            </a:bgClr>
          </a:pattFill>
        </p:spPr>
        <p:txBody>
          <a:bodyPr wrap="square">
            <a:noAutofit/>
          </a:bodyPr>
          <a:lstStyle>
            <a:lvl1pPr>
              <a:defRPr sz="1200"/>
            </a:lvl1pPr>
          </a:lstStyle>
          <a:p>
            <a:r>
              <a:rPr lang="en-US"/>
              <a:t>Picture</a:t>
            </a:r>
          </a:p>
        </p:txBody>
      </p:sp>
      <p:sp>
        <p:nvSpPr>
          <p:cNvPr id="14" name="Picture Placeholder 13">
            <a:extLst>
              <a:ext uri="{FF2B5EF4-FFF2-40B4-BE49-F238E27FC236}">
                <a16:creationId xmlns:a16="http://schemas.microsoft.com/office/drawing/2014/main" id="{49616210-A710-4C9C-9B5D-BFDDAF20A930}"/>
              </a:ext>
            </a:extLst>
          </p:cNvPr>
          <p:cNvSpPr>
            <a:spLocks noGrp="1"/>
          </p:cNvSpPr>
          <p:nvPr>
            <p:ph type="pic" sz="quarter" idx="15" hasCustomPrompt="1"/>
          </p:nvPr>
        </p:nvSpPr>
        <p:spPr>
          <a:xfrm>
            <a:off x="4578430" y="2711193"/>
            <a:ext cx="1828800" cy="1580417"/>
          </a:xfrm>
          <a:custGeom>
            <a:avLst/>
            <a:gdLst>
              <a:gd name="connsiteX0" fmla="*/ 90289 w 1714299"/>
              <a:gd name="connsiteY0" fmla="*/ 0 h 1580417"/>
              <a:gd name="connsiteX1" fmla="*/ 1624010 w 1714299"/>
              <a:gd name="connsiteY1" fmla="*/ 0 h 1580417"/>
              <a:gd name="connsiteX2" fmla="*/ 1714299 w 1714299"/>
              <a:gd name="connsiteY2" fmla="*/ 90289 h 1580417"/>
              <a:gd name="connsiteX3" fmla="*/ 1714299 w 1714299"/>
              <a:gd name="connsiteY3" fmla="*/ 1490128 h 1580417"/>
              <a:gd name="connsiteX4" fmla="*/ 1624010 w 1714299"/>
              <a:gd name="connsiteY4" fmla="*/ 1580417 h 1580417"/>
              <a:gd name="connsiteX5" fmla="*/ 90289 w 1714299"/>
              <a:gd name="connsiteY5" fmla="*/ 1580417 h 1580417"/>
              <a:gd name="connsiteX6" fmla="*/ 0 w 1714299"/>
              <a:gd name="connsiteY6" fmla="*/ 1490128 h 1580417"/>
              <a:gd name="connsiteX7" fmla="*/ 0 w 1714299"/>
              <a:gd name="connsiteY7" fmla="*/ 90289 h 1580417"/>
              <a:gd name="connsiteX8" fmla="*/ 90289 w 1714299"/>
              <a:gd name="connsiteY8" fmla="*/ 0 h 1580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4299" h="1580417">
                <a:moveTo>
                  <a:pt x="90289" y="0"/>
                </a:moveTo>
                <a:lnTo>
                  <a:pt x="1624010" y="0"/>
                </a:lnTo>
                <a:cubicBezTo>
                  <a:pt x="1673875" y="0"/>
                  <a:pt x="1714299" y="40424"/>
                  <a:pt x="1714299" y="90289"/>
                </a:cubicBezTo>
                <a:lnTo>
                  <a:pt x="1714299" y="1490128"/>
                </a:lnTo>
                <a:cubicBezTo>
                  <a:pt x="1714299" y="1539993"/>
                  <a:pt x="1673875" y="1580417"/>
                  <a:pt x="1624010" y="1580417"/>
                </a:cubicBezTo>
                <a:lnTo>
                  <a:pt x="90289" y="1580417"/>
                </a:lnTo>
                <a:cubicBezTo>
                  <a:pt x="40424" y="1580417"/>
                  <a:pt x="0" y="1539993"/>
                  <a:pt x="0" y="1490128"/>
                </a:cubicBezTo>
                <a:lnTo>
                  <a:pt x="0" y="90289"/>
                </a:lnTo>
                <a:cubicBezTo>
                  <a:pt x="0" y="40424"/>
                  <a:pt x="40424" y="0"/>
                  <a:pt x="90289" y="0"/>
                </a:cubicBezTo>
                <a:close/>
              </a:path>
            </a:pathLst>
          </a:custGeom>
          <a:pattFill prst="pct60">
            <a:fgClr>
              <a:schemeClr val="accent3"/>
            </a:fgClr>
            <a:bgClr>
              <a:schemeClr val="bg1"/>
            </a:bgClr>
          </a:pattFill>
        </p:spPr>
        <p:txBody>
          <a:bodyPr wrap="square">
            <a:noAutofit/>
          </a:bodyPr>
          <a:lstStyle>
            <a:lvl1pPr>
              <a:defRPr sz="1200"/>
            </a:lvl1pPr>
          </a:lstStyle>
          <a:p>
            <a:r>
              <a:rPr lang="en-US"/>
              <a:t>Picture</a:t>
            </a:r>
          </a:p>
        </p:txBody>
      </p:sp>
      <p:sp>
        <p:nvSpPr>
          <p:cNvPr id="12" name="Picture Placeholder 11">
            <a:extLst>
              <a:ext uri="{FF2B5EF4-FFF2-40B4-BE49-F238E27FC236}">
                <a16:creationId xmlns:a16="http://schemas.microsoft.com/office/drawing/2014/main" id="{7F226194-357B-4323-B73E-EED149060401}"/>
              </a:ext>
            </a:extLst>
          </p:cNvPr>
          <p:cNvSpPr>
            <a:spLocks noGrp="1"/>
          </p:cNvSpPr>
          <p:nvPr>
            <p:ph type="pic" sz="quarter" idx="13" hasCustomPrompt="1"/>
          </p:nvPr>
        </p:nvSpPr>
        <p:spPr>
          <a:xfrm>
            <a:off x="723014" y="2699759"/>
            <a:ext cx="1828800" cy="3236976"/>
          </a:xfrm>
          <a:custGeom>
            <a:avLst/>
            <a:gdLst>
              <a:gd name="connsiteX0" fmla="*/ 125961 w 2204820"/>
              <a:gd name="connsiteY0" fmla="*/ 0 h 3262579"/>
              <a:gd name="connsiteX1" fmla="*/ 2078859 w 2204820"/>
              <a:gd name="connsiteY1" fmla="*/ 0 h 3262579"/>
              <a:gd name="connsiteX2" fmla="*/ 2204820 w 2204820"/>
              <a:gd name="connsiteY2" fmla="*/ 125961 h 3262579"/>
              <a:gd name="connsiteX3" fmla="*/ 2204820 w 2204820"/>
              <a:gd name="connsiteY3" fmla="*/ 3136618 h 3262579"/>
              <a:gd name="connsiteX4" fmla="*/ 2078859 w 2204820"/>
              <a:gd name="connsiteY4" fmla="*/ 3262579 h 3262579"/>
              <a:gd name="connsiteX5" fmla="*/ 125961 w 2204820"/>
              <a:gd name="connsiteY5" fmla="*/ 3262579 h 3262579"/>
              <a:gd name="connsiteX6" fmla="*/ 0 w 2204820"/>
              <a:gd name="connsiteY6" fmla="*/ 3136618 h 3262579"/>
              <a:gd name="connsiteX7" fmla="*/ 0 w 2204820"/>
              <a:gd name="connsiteY7" fmla="*/ 125961 h 3262579"/>
              <a:gd name="connsiteX8" fmla="*/ 125961 w 2204820"/>
              <a:gd name="connsiteY8" fmla="*/ 0 h 3262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04820" h="3262579">
                <a:moveTo>
                  <a:pt x="125961" y="0"/>
                </a:moveTo>
                <a:lnTo>
                  <a:pt x="2078859" y="0"/>
                </a:lnTo>
                <a:cubicBezTo>
                  <a:pt x="2148425" y="0"/>
                  <a:pt x="2204820" y="56395"/>
                  <a:pt x="2204820" y="125961"/>
                </a:cubicBezTo>
                <a:lnTo>
                  <a:pt x="2204820" y="3136618"/>
                </a:lnTo>
                <a:cubicBezTo>
                  <a:pt x="2204820" y="3206184"/>
                  <a:pt x="2148425" y="3262579"/>
                  <a:pt x="2078859" y="3262579"/>
                </a:cubicBezTo>
                <a:lnTo>
                  <a:pt x="125961" y="3262579"/>
                </a:lnTo>
                <a:cubicBezTo>
                  <a:pt x="56395" y="3262579"/>
                  <a:pt x="0" y="3206184"/>
                  <a:pt x="0" y="3136618"/>
                </a:cubicBezTo>
                <a:lnTo>
                  <a:pt x="0" y="125961"/>
                </a:lnTo>
                <a:cubicBezTo>
                  <a:pt x="0" y="56395"/>
                  <a:pt x="56395" y="0"/>
                  <a:pt x="125961" y="0"/>
                </a:cubicBezTo>
                <a:close/>
              </a:path>
            </a:pathLst>
          </a:custGeom>
          <a:pattFill prst="pct60">
            <a:fgClr>
              <a:schemeClr val="accent3"/>
            </a:fgClr>
            <a:bgClr>
              <a:schemeClr val="bg1"/>
            </a:bgClr>
          </a:pattFill>
        </p:spPr>
        <p:txBody>
          <a:bodyPr wrap="square">
            <a:noAutofit/>
          </a:bodyPr>
          <a:lstStyle>
            <a:lvl1pPr>
              <a:defRPr sz="1200"/>
            </a:lvl1pPr>
          </a:lstStyle>
          <a:p>
            <a:r>
              <a:rPr lang="en-US"/>
              <a:t>Picture</a:t>
            </a:r>
          </a:p>
        </p:txBody>
      </p:sp>
      <p:sp>
        <p:nvSpPr>
          <p:cNvPr id="13" name="Picture Placeholder 12">
            <a:extLst>
              <a:ext uri="{FF2B5EF4-FFF2-40B4-BE49-F238E27FC236}">
                <a16:creationId xmlns:a16="http://schemas.microsoft.com/office/drawing/2014/main" id="{F26C0B88-49F0-4878-9B06-4F92B8CF5E31}"/>
              </a:ext>
            </a:extLst>
          </p:cNvPr>
          <p:cNvSpPr>
            <a:spLocks noGrp="1"/>
          </p:cNvSpPr>
          <p:nvPr>
            <p:ph type="pic" sz="quarter" idx="11" hasCustomPrompt="1"/>
          </p:nvPr>
        </p:nvSpPr>
        <p:spPr>
          <a:xfrm>
            <a:off x="2649933" y="2711192"/>
            <a:ext cx="1832694" cy="3239710"/>
          </a:xfrm>
          <a:custGeom>
            <a:avLst/>
            <a:gdLst>
              <a:gd name="connsiteX0" fmla="*/ 104702 w 1832694"/>
              <a:gd name="connsiteY0" fmla="*/ 0 h 3239710"/>
              <a:gd name="connsiteX1" fmla="*/ 1727992 w 1832694"/>
              <a:gd name="connsiteY1" fmla="*/ 0 h 3239710"/>
              <a:gd name="connsiteX2" fmla="*/ 1832694 w 1832694"/>
              <a:gd name="connsiteY2" fmla="*/ 104702 h 3239710"/>
              <a:gd name="connsiteX3" fmla="*/ 1832694 w 1832694"/>
              <a:gd name="connsiteY3" fmla="*/ 3135008 h 3239710"/>
              <a:gd name="connsiteX4" fmla="*/ 1727992 w 1832694"/>
              <a:gd name="connsiteY4" fmla="*/ 3239710 h 3239710"/>
              <a:gd name="connsiteX5" fmla="*/ 104702 w 1832694"/>
              <a:gd name="connsiteY5" fmla="*/ 3239710 h 3239710"/>
              <a:gd name="connsiteX6" fmla="*/ 0 w 1832694"/>
              <a:gd name="connsiteY6" fmla="*/ 3135008 h 3239710"/>
              <a:gd name="connsiteX7" fmla="*/ 0 w 1832694"/>
              <a:gd name="connsiteY7" fmla="*/ 104702 h 3239710"/>
              <a:gd name="connsiteX8" fmla="*/ 104702 w 1832694"/>
              <a:gd name="connsiteY8" fmla="*/ 0 h 323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2694" h="3239710">
                <a:moveTo>
                  <a:pt x="104702" y="0"/>
                </a:moveTo>
                <a:lnTo>
                  <a:pt x="1727992" y="0"/>
                </a:lnTo>
                <a:cubicBezTo>
                  <a:pt x="1785817" y="0"/>
                  <a:pt x="1832694" y="46877"/>
                  <a:pt x="1832694" y="104702"/>
                </a:cubicBezTo>
                <a:lnTo>
                  <a:pt x="1832694" y="3135008"/>
                </a:lnTo>
                <a:cubicBezTo>
                  <a:pt x="1832694" y="3192833"/>
                  <a:pt x="1785817" y="3239710"/>
                  <a:pt x="1727992" y="3239710"/>
                </a:cubicBezTo>
                <a:lnTo>
                  <a:pt x="104702" y="3239710"/>
                </a:lnTo>
                <a:cubicBezTo>
                  <a:pt x="46877" y="3239710"/>
                  <a:pt x="0" y="3192833"/>
                  <a:pt x="0" y="3135008"/>
                </a:cubicBezTo>
                <a:lnTo>
                  <a:pt x="0" y="104702"/>
                </a:lnTo>
                <a:cubicBezTo>
                  <a:pt x="0" y="46877"/>
                  <a:pt x="46877" y="0"/>
                  <a:pt x="104702" y="0"/>
                </a:cubicBezTo>
                <a:close/>
              </a:path>
            </a:pathLst>
          </a:custGeom>
          <a:pattFill prst="pct60">
            <a:fgClr>
              <a:schemeClr val="accent3"/>
            </a:fgClr>
            <a:bgClr>
              <a:schemeClr val="bg1"/>
            </a:bgClr>
          </a:pattFill>
        </p:spPr>
        <p:txBody>
          <a:bodyPr wrap="square">
            <a:noAutofit/>
          </a:bodyPr>
          <a:lstStyle>
            <a:lvl1pPr>
              <a:defRPr sz="1200"/>
            </a:lvl1pPr>
          </a:lstStyle>
          <a:p>
            <a:r>
              <a:rPr lang="en-US"/>
              <a:t>Picture</a:t>
            </a:r>
          </a:p>
        </p:txBody>
      </p:sp>
    </p:spTree>
    <p:extLst>
      <p:ext uri="{BB962C8B-B14F-4D97-AF65-F5344CB8AC3E}">
        <p14:creationId xmlns:p14="http://schemas.microsoft.com/office/powerpoint/2010/main" val="2494825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ayout 12">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F77B2762-877B-4531-BD69-77FB5CF7E1B8}"/>
              </a:ext>
            </a:extLst>
          </p:cNvPr>
          <p:cNvSpPr>
            <a:spLocks noGrp="1"/>
          </p:cNvSpPr>
          <p:nvPr>
            <p:ph type="pic" sz="quarter" idx="14" hasCustomPrompt="1"/>
          </p:nvPr>
        </p:nvSpPr>
        <p:spPr>
          <a:xfrm>
            <a:off x="9381094" y="2616594"/>
            <a:ext cx="2810906" cy="2763536"/>
          </a:xfrm>
          <a:custGeom>
            <a:avLst/>
            <a:gdLst>
              <a:gd name="connsiteX0" fmla="*/ 0 w 2810906"/>
              <a:gd name="connsiteY0" fmla="*/ 0 h 2763536"/>
              <a:gd name="connsiteX1" fmla="*/ 2810906 w 2810906"/>
              <a:gd name="connsiteY1" fmla="*/ 0 h 2763536"/>
              <a:gd name="connsiteX2" fmla="*/ 2810906 w 2810906"/>
              <a:gd name="connsiteY2" fmla="*/ 2763536 h 2763536"/>
              <a:gd name="connsiteX3" fmla="*/ 0 w 2810906"/>
              <a:gd name="connsiteY3" fmla="*/ 2763536 h 2763536"/>
            </a:gdLst>
            <a:ahLst/>
            <a:cxnLst>
              <a:cxn ang="0">
                <a:pos x="connsiteX0" y="connsiteY0"/>
              </a:cxn>
              <a:cxn ang="0">
                <a:pos x="connsiteX1" y="connsiteY1"/>
              </a:cxn>
              <a:cxn ang="0">
                <a:pos x="connsiteX2" y="connsiteY2"/>
              </a:cxn>
              <a:cxn ang="0">
                <a:pos x="connsiteX3" y="connsiteY3"/>
              </a:cxn>
            </a:cxnLst>
            <a:rect l="l" t="t" r="r" b="b"/>
            <a:pathLst>
              <a:path w="2810906" h="2763536">
                <a:moveTo>
                  <a:pt x="0" y="0"/>
                </a:moveTo>
                <a:lnTo>
                  <a:pt x="2810906" y="0"/>
                </a:lnTo>
                <a:lnTo>
                  <a:pt x="2810906" y="2763536"/>
                </a:lnTo>
                <a:lnTo>
                  <a:pt x="0" y="2763536"/>
                </a:lnTo>
                <a:close/>
              </a:path>
            </a:pathLst>
          </a:custGeom>
          <a:pattFill prst="pct60">
            <a:fgClr>
              <a:schemeClr val="accent3"/>
            </a:fgClr>
            <a:bgClr>
              <a:schemeClr val="bg1"/>
            </a:bgClr>
          </a:pattFill>
        </p:spPr>
        <p:txBody>
          <a:bodyPr wrap="square">
            <a:noAutofit/>
          </a:bodyPr>
          <a:lstStyle>
            <a:lvl1pPr>
              <a:defRPr sz="1200"/>
            </a:lvl1pPr>
          </a:lstStyle>
          <a:p>
            <a:r>
              <a:rPr lang="en-US"/>
              <a:t>Picture</a:t>
            </a:r>
          </a:p>
        </p:txBody>
      </p:sp>
      <p:sp>
        <p:nvSpPr>
          <p:cNvPr id="11" name="Picture Placeholder 10">
            <a:extLst>
              <a:ext uri="{FF2B5EF4-FFF2-40B4-BE49-F238E27FC236}">
                <a16:creationId xmlns:a16="http://schemas.microsoft.com/office/drawing/2014/main" id="{6F503E77-D886-489D-A659-7FC233C8D79B}"/>
              </a:ext>
            </a:extLst>
          </p:cNvPr>
          <p:cNvSpPr>
            <a:spLocks noGrp="1"/>
          </p:cNvSpPr>
          <p:nvPr>
            <p:ph type="pic" sz="quarter" idx="15" hasCustomPrompt="1"/>
          </p:nvPr>
        </p:nvSpPr>
        <p:spPr>
          <a:xfrm>
            <a:off x="6468550" y="2616594"/>
            <a:ext cx="2810907" cy="2763536"/>
          </a:xfrm>
          <a:custGeom>
            <a:avLst/>
            <a:gdLst>
              <a:gd name="connsiteX0" fmla="*/ 0 w 2810907"/>
              <a:gd name="connsiteY0" fmla="*/ 0 h 2763536"/>
              <a:gd name="connsiteX1" fmla="*/ 2810907 w 2810907"/>
              <a:gd name="connsiteY1" fmla="*/ 0 h 2763536"/>
              <a:gd name="connsiteX2" fmla="*/ 2810907 w 2810907"/>
              <a:gd name="connsiteY2" fmla="*/ 2763536 h 2763536"/>
              <a:gd name="connsiteX3" fmla="*/ 0 w 2810907"/>
              <a:gd name="connsiteY3" fmla="*/ 2763536 h 2763536"/>
            </a:gdLst>
            <a:ahLst/>
            <a:cxnLst>
              <a:cxn ang="0">
                <a:pos x="connsiteX0" y="connsiteY0"/>
              </a:cxn>
              <a:cxn ang="0">
                <a:pos x="connsiteX1" y="connsiteY1"/>
              </a:cxn>
              <a:cxn ang="0">
                <a:pos x="connsiteX2" y="connsiteY2"/>
              </a:cxn>
              <a:cxn ang="0">
                <a:pos x="connsiteX3" y="connsiteY3"/>
              </a:cxn>
            </a:cxnLst>
            <a:rect l="l" t="t" r="r" b="b"/>
            <a:pathLst>
              <a:path w="2810907" h="2763536">
                <a:moveTo>
                  <a:pt x="0" y="0"/>
                </a:moveTo>
                <a:lnTo>
                  <a:pt x="2810907" y="0"/>
                </a:lnTo>
                <a:lnTo>
                  <a:pt x="2810907" y="2763536"/>
                </a:lnTo>
                <a:lnTo>
                  <a:pt x="0" y="2763536"/>
                </a:lnTo>
                <a:close/>
              </a:path>
            </a:pathLst>
          </a:custGeom>
          <a:pattFill prst="pct60">
            <a:fgClr>
              <a:schemeClr val="accent3"/>
            </a:fgClr>
            <a:bgClr>
              <a:schemeClr val="bg1"/>
            </a:bgClr>
          </a:pattFill>
        </p:spPr>
        <p:txBody>
          <a:bodyPr wrap="square">
            <a:noAutofit/>
          </a:bodyPr>
          <a:lstStyle>
            <a:lvl1pPr>
              <a:defRPr sz="1200"/>
            </a:lvl1pPr>
          </a:lstStyle>
          <a:p>
            <a:r>
              <a:rPr lang="en-US"/>
              <a:t>Picture</a:t>
            </a:r>
          </a:p>
        </p:txBody>
      </p:sp>
      <p:sp>
        <p:nvSpPr>
          <p:cNvPr id="17" name="Picture Placeholder 16">
            <a:extLst>
              <a:ext uri="{FF2B5EF4-FFF2-40B4-BE49-F238E27FC236}">
                <a16:creationId xmlns:a16="http://schemas.microsoft.com/office/drawing/2014/main" id="{A7DAE82F-98DF-4F61-8943-6665BB3571AE}"/>
              </a:ext>
            </a:extLst>
          </p:cNvPr>
          <p:cNvSpPr>
            <a:spLocks noGrp="1"/>
          </p:cNvSpPr>
          <p:nvPr>
            <p:ph type="pic" sz="quarter" idx="13" hasCustomPrompt="1"/>
          </p:nvPr>
        </p:nvSpPr>
        <p:spPr>
          <a:xfrm>
            <a:off x="643457" y="2616596"/>
            <a:ext cx="2810907" cy="2763536"/>
          </a:xfrm>
          <a:custGeom>
            <a:avLst/>
            <a:gdLst>
              <a:gd name="connsiteX0" fmla="*/ 412955 w 2810907"/>
              <a:gd name="connsiteY0" fmla="*/ 0 h 2763536"/>
              <a:gd name="connsiteX1" fmla="*/ 2810907 w 2810907"/>
              <a:gd name="connsiteY1" fmla="*/ 0 h 2763536"/>
              <a:gd name="connsiteX2" fmla="*/ 2810907 w 2810907"/>
              <a:gd name="connsiteY2" fmla="*/ 2763536 h 2763536"/>
              <a:gd name="connsiteX3" fmla="*/ 412955 w 2810907"/>
              <a:gd name="connsiteY3" fmla="*/ 2763536 h 2763536"/>
              <a:gd name="connsiteX4" fmla="*/ 0 w 2810907"/>
              <a:gd name="connsiteY4" fmla="*/ 2350581 h 2763536"/>
              <a:gd name="connsiteX5" fmla="*/ 0 w 2810907"/>
              <a:gd name="connsiteY5" fmla="*/ 412955 h 2763536"/>
              <a:gd name="connsiteX6" fmla="*/ 412955 w 2810907"/>
              <a:gd name="connsiteY6" fmla="*/ 0 h 2763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10907" h="2763536">
                <a:moveTo>
                  <a:pt x="412955" y="0"/>
                </a:moveTo>
                <a:lnTo>
                  <a:pt x="2810907" y="0"/>
                </a:lnTo>
                <a:lnTo>
                  <a:pt x="2810907" y="2763536"/>
                </a:lnTo>
                <a:lnTo>
                  <a:pt x="412955" y="2763536"/>
                </a:lnTo>
                <a:cubicBezTo>
                  <a:pt x="184886" y="2763536"/>
                  <a:pt x="0" y="2578650"/>
                  <a:pt x="0" y="2350581"/>
                </a:cubicBezTo>
                <a:lnTo>
                  <a:pt x="0" y="412955"/>
                </a:lnTo>
                <a:cubicBezTo>
                  <a:pt x="0" y="184886"/>
                  <a:pt x="184886" y="0"/>
                  <a:pt x="412955" y="0"/>
                </a:cubicBezTo>
                <a:close/>
              </a:path>
            </a:pathLst>
          </a:custGeom>
          <a:pattFill prst="pct60">
            <a:fgClr>
              <a:schemeClr val="accent3"/>
            </a:fgClr>
            <a:bgClr>
              <a:schemeClr val="bg1"/>
            </a:bgClr>
          </a:pattFill>
        </p:spPr>
        <p:txBody>
          <a:bodyPr wrap="square">
            <a:noAutofit/>
          </a:bodyPr>
          <a:lstStyle>
            <a:lvl1pPr>
              <a:defRPr sz="1200"/>
            </a:lvl1pPr>
          </a:lstStyle>
          <a:p>
            <a:r>
              <a:rPr lang="en-US"/>
              <a:t>Picture</a:t>
            </a:r>
          </a:p>
        </p:txBody>
      </p:sp>
      <p:sp>
        <p:nvSpPr>
          <p:cNvPr id="16" name="Picture Placeholder 15">
            <a:extLst>
              <a:ext uri="{FF2B5EF4-FFF2-40B4-BE49-F238E27FC236}">
                <a16:creationId xmlns:a16="http://schemas.microsoft.com/office/drawing/2014/main" id="{1D262110-8FD7-496E-A91C-3FB001418983}"/>
              </a:ext>
            </a:extLst>
          </p:cNvPr>
          <p:cNvSpPr>
            <a:spLocks noGrp="1"/>
          </p:cNvSpPr>
          <p:nvPr>
            <p:ph type="pic" sz="quarter" idx="11" hasCustomPrompt="1"/>
          </p:nvPr>
        </p:nvSpPr>
        <p:spPr>
          <a:xfrm>
            <a:off x="3556002" y="2616594"/>
            <a:ext cx="2810907" cy="2763536"/>
          </a:xfrm>
          <a:custGeom>
            <a:avLst/>
            <a:gdLst>
              <a:gd name="connsiteX0" fmla="*/ 0 w 2810907"/>
              <a:gd name="connsiteY0" fmla="*/ 0 h 2763536"/>
              <a:gd name="connsiteX1" fmla="*/ 2810907 w 2810907"/>
              <a:gd name="connsiteY1" fmla="*/ 0 h 2763536"/>
              <a:gd name="connsiteX2" fmla="*/ 2810907 w 2810907"/>
              <a:gd name="connsiteY2" fmla="*/ 2763536 h 2763536"/>
              <a:gd name="connsiteX3" fmla="*/ 0 w 2810907"/>
              <a:gd name="connsiteY3" fmla="*/ 2763536 h 2763536"/>
            </a:gdLst>
            <a:ahLst/>
            <a:cxnLst>
              <a:cxn ang="0">
                <a:pos x="connsiteX0" y="connsiteY0"/>
              </a:cxn>
              <a:cxn ang="0">
                <a:pos x="connsiteX1" y="connsiteY1"/>
              </a:cxn>
              <a:cxn ang="0">
                <a:pos x="connsiteX2" y="connsiteY2"/>
              </a:cxn>
              <a:cxn ang="0">
                <a:pos x="connsiteX3" y="connsiteY3"/>
              </a:cxn>
            </a:cxnLst>
            <a:rect l="l" t="t" r="r" b="b"/>
            <a:pathLst>
              <a:path w="2810907" h="2763536">
                <a:moveTo>
                  <a:pt x="0" y="0"/>
                </a:moveTo>
                <a:lnTo>
                  <a:pt x="2810907" y="0"/>
                </a:lnTo>
                <a:lnTo>
                  <a:pt x="2810907" y="2763536"/>
                </a:lnTo>
                <a:lnTo>
                  <a:pt x="0" y="2763536"/>
                </a:lnTo>
                <a:close/>
              </a:path>
            </a:pathLst>
          </a:custGeom>
          <a:pattFill prst="pct60">
            <a:fgClr>
              <a:schemeClr val="accent3"/>
            </a:fgClr>
            <a:bgClr>
              <a:schemeClr val="bg1"/>
            </a:bgClr>
          </a:pattFill>
        </p:spPr>
        <p:txBody>
          <a:bodyPr wrap="square">
            <a:noAutofit/>
          </a:bodyPr>
          <a:lstStyle>
            <a:lvl1pPr>
              <a:defRPr sz="1200"/>
            </a:lvl1pPr>
          </a:lstStyle>
          <a:p>
            <a:r>
              <a:rPr lang="en-US"/>
              <a:t>Picture</a:t>
            </a:r>
          </a:p>
        </p:txBody>
      </p:sp>
    </p:spTree>
    <p:extLst>
      <p:ext uri="{BB962C8B-B14F-4D97-AF65-F5344CB8AC3E}">
        <p14:creationId xmlns:p14="http://schemas.microsoft.com/office/powerpoint/2010/main" val="3924681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yout 13">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77F807B-5B5F-4423-94BE-0E0526DF27AB}"/>
              </a:ext>
            </a:extLst>
          </p:cNvPr>
          <p:cNvSpPr>
            <a:spLocks noGrp="1"/>
          </p:cNvSpPr>
          <p:nvPr>
            <p:ph type="pic" sz="quarter" idx="15" hasCustomPrompt="1"/>
          </p:nvPr>
        </p:nvSpPr>
        <p:spPr>
          <a:xfrm>
            <a:off x="4069057" y="1231994"/>
            <a:ext cx="3927332" cy="4614530"/>
          </a:xfrm>
          <a:custGeom>
            <a:avLst/>
            <a:gdLst>
              <a:gd name="connsiteX0" fmla="*/ 324947 w 3927332"/>
              <a:gd name="connsiteY0" fmla="*/ 0 h 4614530"/>
              <a:gd name="connsiteX1" fmla="*/ 3602385 w 3927332"/>
              <a:gd name="connsiteY1" fmla="*/ 0 h 4614530"/>
              <a:gd name="connsiteX2" fmla="*/ 3927332 w 3927332"/>
              <a:gd name="connsiteY2" fmla="*/ 324947 h 4614530"/>
              <a:gd name="connsiteX3" fmla="*/ 3927332 w 3927332"/>
              <a:gd name="connsiteY3" fmla="*/ 4289583 h 4614530"/>
              <a:gd name="connsiteX4" fmla="*/ 3602385 w 3927332"/>
              <a:gd name="connsiteY4" fmla="*/ 4614530 h 4614530"/>
              <a:gd name="connsiteX5" fmla="*/ 324947 w 3927332"/>
              <a:gd name="connsiteY5" fmla="*/ 4614530 h 4614530"/>
              <a:gd name="connsiteX6" fmla="*/ 0 w 3927332"/>
              <a:gd name="connsiteY6" fmla="*/ 4289583 h 4614530"/>
              <a:gd name="connsiteX7" fmla="*/ 0 w 3927332"/>
              <a:gd name="connsiteY7" fmla="*/ 324947 h 4614530"/>
              <a:gd name="connsiteX8" fmla="*/ 324947 w 3927332"/>
              <a:gd name="connsiteY8" fmla="*/ 0 h 4614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27332" h="4614530">
                <a:moveTo>
                  <a:pt x="324947" y="0"/>
                </a:moveTo>
                <a:lnTo>
                  <a:pt x="3602385" y="0"/>
                </a:lnTo>
                <a:cubicBezTo>
                  <a:pt x="3781848" y="0"/>
                  <a:pt x="3927332" y="145484"/>
                  <a:pt x="3927332" y="324947"/>
                </a:cubicBezTo>
                <a:lnTo>
                  <a:pt x="3927332" y="4289583"/>
                </a:lnTo>
                <a:cubicBezTo>
                  <a:pt x="3927332" y="4469046"/>
                  <a:pt x="3781848" y="4614530"/>
                  <a:pt x="3602385" y="4614530"/>
                </a:cubicBezTo>
                <a:lnTo>
                  <a:pt x="324947" y="4614530"/>
                </a:lnTo>
                <a:cubicBezTo>
                  <a:pt x="145484" y="4614530"/>
                  <a:pt x="0" y="4469046"/>
                  <a:pt x="0" y="4289583"/>
                </a:cubicBezTo>
                <a:lnTo>
                  <a:pt x="0" y="324947"/>
                </a:lnTo>
                <a:cubicBezTo>
                  <a:pt x="0" y="145484"/>
                  <a:pt x="145484" y="0"/>
                  <a:pt x="324947" y="0"/>
                </a:cubicBezTo>
                <a:close/>
              </a:path>
            </a:pathLst>
          </a:custGeom>
          <a:pattFill prst="pct60">
            <a:fgClr>
              <a:schemeClr val="accent3"/>
            </a:fgClr>
            <a:bgClr>
              <a:schemeClr val="bg1"/>
            </a:bgClr>
          </a:pattFill>
        </p:spPr>
        <p:txBody>
          <a:bodyPr wrap="square">
            <a:noAutofit/>
          </a:bodyPr>
          <a:lstStyle>
            <a:lvl1pPr>
              <a:defRPr sz="1200"/>
            </a:lvl1pPr>
          </a:lstStyle>
          <a:p>
            <a:r>
              <a:rPr lang="en-US"/>
              <a:t>Picture</a:t>
            </a:r>
          </a:p>
        </p:txBody>
      </p:sp>
    </p:spTree>
    <p:extLst>
      <p:ext uri="{BB962C8B-B14F-4D97-AF65-F5344CB8AC3E}">
        <p14:creationId xmlns:p14="http://schemas.microsoft.com/office/powerpoint/2010/main" val="12347549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yout 14">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77F807B-5B5F-4423-94BE-0E0526DF27AB}"/>
              </a:ext>
            </a:extLst>
          </p:cNvPr>
          <p:cNvSpPr>
            <a:spLocks noGrp="1"/>
          </p:cNvSpPr>
          <p:nvPr>
            <p:ph type="pic" sz="quarter" idx="15" hasCustomPrompt="1"/>
          </p:nvPr>
        </p:nvSpPr>
        <p:spPr>
          <a:xfrm>
            <a:off x="0" y="0"/>
            <a:ext cx="12192000" cy="6858000"/>
          </a:xfrm>
          <a:prstGeom prst="rect">
            <a:avLst/>
          </a:prstGeom>
          <a:pattFill prst="pct60">
            <a:fgClr>
              <a:schemeClr val="accent3"/>
            </a:fgClr>
            <a:bgClr>
              <a:schemeClr val="bg1"/>
            </a:bgClr>
          </a:pattFill>
        </p:spPr>
        <p:txBody>
          <a:bodyPr wrap="square">
            <a:noAutofit/>
          </a:bodyPr>
          <a:lstStyle>
            <a:lvl1pPr>
              <a:defRPr sz="1200"/>
            </a:lvl1pPr>
          </a:lstStyle>
          <a:p>
            <a:r>
              <a:rPr lang="en-US"/>
              <a:t>Picture</a:t>
            </a:r>
          </a:p>
        </p:txBody>
      </p:sp>
    </p:spTree>
    <p:extLst>
      <p:ext uri="{BB962C8B-B14F-4D97-AF65-F5344CB8AC3E}">
        <p14:creationId xmlns:p14="http://schemas.microsoft.com/office/powerpoint/2010/main" val="3894100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ayout 15">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96B5780-3E29-4096-AD3F-3DFA29177FB5}"/>
              </a:ext>
            </a:extLst>
          </p:cNvPr>
          <p:cNvSpPr>
            <a:spLocks noGrp="1"/>
          </p:cNvSpPr>
          <p:nvPr>
            <p:ph type="pic" sz="quarter" idx="15" hasCustomPrompt="1"/>
          </p:nvPr>
        </p:nvSpPr>
        <p:spPr>
          <a:xfrm>
            <a:off x="550235" y="366252"/>
            <a:ext cx="11091530" cy="6125497"/>
          </a:xfrm>
          <a:custGeom>
            <a:avLst/>
            <a:gdLst>
              <a:gd name="connsiteX0" fmla="*/ 0 w 11091530"/>
              <a:gd name="connsiteY0" fmla="*/ 0 h 6125497"/>
              <a:gd name="connsiteX1" fmla="*/ 11091530 w 11091530"/>
              <a:gd name="connsiteY1" fmla="*/ 0 h 6125497"/>
              <a:gd name="connsiteX2" fmla="*/ 11091530 w 11091530"/>
              <a:gd name="connsiteY2" fmla="*/ 6125497 h 6125497"/>
              <a:gd name="connsiteX3" fmla="*/ 0 w 11091530"/>
              <a:gd name="connsiteY3" fmla="*/ 6125497 h 6125497"/>
            </a:gdLst>
            <a:ahLst/>
            <a:cxnLst>
              <a:cxn ang="0">
                <a:pos x="connsiteX0" y="connsiteY0"/>
              </a:cxn>
              <a:cxn ang="0">
                <a:pos x="connsiteX1" y="connsiteY1"/>
              </a:cxn>
              <a:cxn ang="0">
                <a:pos x="connsiteX2" y="connsiteY2"/>
              </a:cxn>
              <a:cxn ang="0">
                <a:pos x="connsiteX3" y="connsiteY3"/>
              </a:cxn>
            </a:cxnLst>
            <a:rect l="l" t="t" r="r" b="b"/>
            <a:pathLst>
              <a:path w="11091530" h="6125497">
                <a:moveTo>
                  <a:pt x="0" y="0"/>
                </a:moveTo>
                <a:lnTo>
                  <a:pt x="11091530" y="0"/>
                </a:lnTo>
                <a:lnTo>
                  <a:pt x="11091530" y="6125497"/>
                </a:lnTo>
                <a:lnTo>
                  <a:pt x="0" y="6125497"/>
                </a:lnTo>
                <a:close/>
              </a:path>
            </a:pathLst>
          </a:custGeom>
          <a:pattFill prst="pct60">
            <a:fgClr>
              <a:schemeClr val="accent3"/>
            </a:fgClr>
            <a:bgClr>
              <a:schemeClr val="bg1"/>
            </a:bgClr>
          </a:pattFill>
        </p:spPr>
        <p:txBody>
          <a:bodyPr wrap="square">
            <a:noAutofit/>
          </a:bodyPr>
          <a:lstStyle>
            <a:lvl1pPr>
              <a:defRPr sz="1200"/>
            </a:lvl1pPr>
          </a:lstStyle>
          <a:p>
            <a:r>
              <a:rPr lang="en-US"/>
              <a:t>Picture</a:t>
            </a:r>
          </a:p>
        </p:txBody>
      </p:sp>
    </p:spTree>
    <p:extLst>
      <p:ext uri="{BB962C8B-B14F-4D97-AF65-F5344CB8AC3E}">
        <p14:creationId xmlns:p14="http://schemas.microsoft.com/office/powerpoint/2010/main" val="13973848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ayout 16">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F4ED762C-102A-4B7F-ABB3-6A646B20C574}"/>
              </a:ext>
            </a:extLst>
          </p:cNvPr>
          <p:cNvSpPr>
            <a:spLocks noGrp="1"/>
          </p:cNvSpPr>
          <p:nvPr>
            <p:ph type="pic" sz="quarter" idx="15" hasCustomPrompt="1"/>
          </p:nvPr>
        </p:nvSpPr>
        <p:spPr>
          <a:xfrm>
            <a:off x="705853" y="818953"/>
            <a:ext cx="5103766" cy="4929352"/>
          </a:xfrm>
          <a:prstGeom prst="roundRect">
            <a:avLst>
              <a:gd name="adj" fmla="val 4308"/>
            </a:avLst>
          </a:prstGeom>
          <a:pattFill prst="pct60">
            <a:fgClr>
              <a:schemeClr val="accent3"/>
            </a:fgClr>
            <a:bgClr>
              <a:schemeClr val="bg1"/>
            </a:bgClr>
          </a:pattFill>
        </p:spPr>
        <p:txBody>
          <a:bodyPr wrap="square">
            <a:noAutofit/>
          </a:bodyPr>
          <a:lstStyle>
            <a:lvl1pPr>
              <a:defRPr sz="1200"/>
            </a:lvl1pPr>
          </a:lstStyle>
          <a:p>
            <a:r>
              <a:rPr lang="en-US"/>
              <a:t>Picture</a:t>
            </a:r>
          </a:p>
        </p:txBody>
      </p:sp>
      <p:sp>
        <p:nvSpPr>
          <p:cNvPr id="11" name="Picture Placeholder 10">
            <a:extLst>
              <a:ext uri="{FF2B5EF4-FFF2-40B4-BE49-F238E27FC236}">
                <a16:creationId xmlns:a16="http://schemas.microsoft.com/office/drawing/2014/main" id="{4EAC5223-43F6-4A1C-B40B-879276029755}"/>
              </a:ext>
            </a:extLst>
          </p:cNvPr>
          <p:cNvSpPr>
            <a:spLocks noGrp="1"/>
          </p:cNvSpPr>
          <p:nvPr>
            <p:ph type="pic" sz="quarter" idx="18" hasCustomPrompt="1"/>
          </p:nvPr>
        </p:nvSpPr>
        <p:spPr>
          <a:xfrm>
            <a:off x="3429153" y="3983864"/>
            <a:ext cx="3264858" cy="2509284"/>
          </a:xfrm>
          <a:prstGeom prst="roundRect">
            <a:avLst>
              <a:gd name="adj" fmla="val 8746"/>
            </a:avLst>
          </a:prstGeom>
          <a:pattFill prst="pct60">
            <a:fgClr>
              <a:schemeClr val="accent3"/>
            </a:fgClr>
            <a:bgClr>
              <a:schemeClr val="bg1"/>
            </a:bgClr>
          </a:pattFill>
        </p:spPr>
        <p:txBody>
          <a:bodyPr wrap="square">
            <a:noAutofit/>
          </a:bodyPr>
          <a:lstStyle>
            <a:lvl1pPr>
              <a:defRPr sz="1200"/>
            </a:lvl1pPr>
          </a:lstStyle>
          <a:p>
            <a:r>
              <a:rPr lang="en-US"/>
              <a:t>Picture</a:t>
            </a:r>
          </a:p>
        </p:txBody>
      </p:sp>
    </p:spTree>
    <p:extLst>
      <p:ext uri="{BB962C8B-B14F-4D97-AF65-F5344CB8AC3E}">
        <p14:creationId xmlns:p14="http://schemas.microsoft.com/office/powerpoint/2010/main" val="166765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ayout 17">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D7A8B02B-B0D5-41C3-BC6C-6A80CCB5A8C0}"/>
              </a:ext>
            </a:extLst>
          </p:cNvPr>
          <p:cNvSpPr>
            <a:spLocks noGrp="1"/>
          </p:cNvSpPr>
          <p:nvPr>
            <p:ph type="pic" sz="quarter" idx="15" hasCustomPrompt="1"/>
          </p:nvPr>
        </p:nvSpPr>
        <p:spPr>
          <a:xfrm>
            <a:off x="5864772" y="3779490"/>
            <a:ext cx="6327228" cy="2711894"/>
          </a:xfrm>
          <a:custGeom>
            <a:avLst/>
            <a:gdLst>
              <a:gd name="connsiteX0" fmla="*/ 451991 w 6327228"/>
              <a:gd name="connsiteY0" fmla="*/ 0 h 2711894"/>
              <a:gd name="connsiteX1" fmla="*/ 6327228 w 6327228"/>
              <a:gd name="connsiteY1" fmla="*/ 0 h 2711894"/>
              <a:gd name="connsiteX2" fmla="*/ 6327228 w 6327228"/>
              <a:gd name="connsiteY2" fmla="*/ 2711894 h 2711894"/>
              <a:gd name="connsiteX3" fmla="*/ 451991 w 6327228"/>
              <a:gd name="connsiteY3" fmla="*/ 2711894 h 2711894"/>
              <a:gd name="connsiteX4" fmla="*/ 0 w 6327228"/>
              <a:gd name="connsiteY4" fmla="*/ 2259903 h 2711894"/>
              <a:gd name="connsiteX5" fmla="*/ 0 w 6327228"/>
              <a:gd name="connsiteY5" fmla="*/ 451991 h 2711894"/>
              <a:gd name="connsiteX6" fmla="*/ 451991 w 6327228"/>
              <a:gd name="connsiteY6" fmla="*/ 0 h 2711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7228" h="2711894">
                <a:moveTo>
                  <a:pt x="451991" y="0"/>
                </a:moveTo>
                <a:lnTo>
                  <a:pt x="6327228" y="0"/>
                </a:lnTo>
                <a:lnTo>
                  <a:pt x="6327228" y="2711894"/>
                </a:lnTo>
                <a:lnTo>
                  <a:pt x="451991" y="2711894"/>
                </a:lnTo>
                <a:cubicBezTo>
                  <a:pt x="202363" y="2711894"/>
                  <a:pt x="0" y="2509531"/>
                  <a:pt x="0" y="2259903"/>
                </a:cubicBezTo>
                <a:lnTo>
                  <a:pt x="0" y="451991"/>
                </a:lnTo>
                <a:cubicBezTo>
                  <a:pt x="0" y="202363"/>
                  <a:pt x="202363" y="0"/>
                  <a:pt x="451991" y="0"/>
                </a:cubicBezTo>
                <a:close/>
              </a:path>
            </a:pathLst>
          </a:custGeom>
          <a:pattFill prst="pct60">
            <a:fgClr>
              <a:schemeClr val="accent3"/>
            </a:fgClr>
            <a:bgClr>
              <a:schemeClr val="bg1"/>
            </a:bgClr>
          </a:pattFill>
        </p:spPr>
        <p:txBody>
          <a:bodyPr wrap="square">
            <a:noAutofit/>
          </a:bodyPr>
          <a:lstStyle>
            <a:lvl1pPr>
              <a:defRPr sz="1200"/>
            </a:lvl1pPr>
          </a:lstStyle>
          <a:p>
            <a:r>
              <a:rPr lang="en-US"/>
              <a:t>Picture</a:t>
            </a:r>
          </a:p>
        </p:txBody>
      </p:sp>
    </p:spTree>
    <p:extLst>
      <p:ext uri="{BB962C8B-B14F-4D97-AF65-F5344CB8AC3E}">
        <p14:creationId xmlns:p14="http://schemas.microsoft.com/office/powerpoint/2010/main" val="26165781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yout 18">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3B4D125E-DAC2-45D8-8A83-94285AA1EB71}"/>
              </a:ext>
            </a:extLst>
          </p:cNvPr>
          <p:cNvSpPr>
            <a:spLocks noGrp="1"/>
          </p:cNvSpPr>
          <p:nvPr>
            <p:ph type="pic" sz="quarter" idx="15" hasCustomPrompt="1"/>
          </p:nvPr>
        </p:nvSpPr>
        <p:spPr>
          <a:xfrm>
            <a:off x="4466896" y="1"/>
            <a:ext cx="7725104" cy="3615559"/>
          </a:xfrm>
          <a:custGeom>
            <a:avLst/>
            <a:gdLst>
              <a:gd name="connsiteX0" fmla="*/ 329341 w 7725104"/>
              <a:gd name="connsiteY0" fmla="*/ 0 h 3615559"/>
              <a:gd name="connsiteX1" fmla="*/ 6926318 w 7725104"/>
              <a:gd name="connsiteY1" fmla="*/ 0 h 3615559"/>
              <a:gd name="connsiteX2" fmla="*/ 7241627 w 7725104"/>
              <a:gd name="connsiteY2" fmla="*/ 0 h 3615559"/>
              <a:gd name="connsiteX3" fmla="*/ 7725104 w 7725104"/>
              <a:gd name="connsiteY3" fmla="*/ 0 h 3615559"/>
              <a:gd name="connsiteX4" fmla="*/ 7725104 w 7725104"/>
              <a:gd name="connsiteY4" fmla="*/ 336331 h 3615559"/>
              <a:gd name="connsiteX5" fmla="*/ 7725103 w 7725104"/>
              <a:gd name="connsiteY5" fmla="*/ 336331 h 3615559"/>
              <a:gd name="connsiteX6" fmla="*/ 7725103 w 7725104"/>
              <a:gd name="connsiteY6" fmla="*/ 3286218 h 3615559"/>
              <a:gd name="connsiteX7" fmla="*/ 7395762 w 7725104"/>
              <a:gd name="connsiteY7" fmla="*/ 3615559 h 3615559"/>
              <a:gd name="connsiteX8" fmla="*/ 329341 w 7725104"/>
              <a:gd name="connsiteY8" fmla="*/ 3615559 h 3615559"/>
              <a:gd name="connsiteX9" fmla="*/ 0 w 7725104"/>
              <a:gd name="connsiteY9" fmla="*/ 3286218 h 3615559"/>
              <a:gd name="connsiteX10" fmla="*/ 0 w 7725104"/>
              <a:gd name="connsiteY10" fmla="*/ 329341 h 3615559"/>
              <a:gd name="connsiteX11" fmla="*/ 329341 w 7725104"/>
              <a:gd name="connsiteY11" fmla="*/ 0 h 3615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25104" h="3615559">
                <a:moveTo>
                  <a:pt x="329341" y="0"/>
                </a:moveTo>
                <a:lnTo>
                  <a:pt x="6926318" y="0"/>
                </a:lnTo>
                <a:lnTo>
                  <a:pt x="7241627" y="0"/>
                </a:lnTo>
                <a:lnTo>
                  <a:pt x="7725104" y="0"/>
                </a:lnTo>
                <a:lnTo>
                  <a:pt x="7725104" y="336331"/>
                </a:lnTo>
                <a:lnTo>
                  <a:pt x="7725103" y="336331"/>
                </a:lnTo>
                <a:lnTo>
                  <a:pt x="7725103" y="3286218"/>
                </a:lnTo>
                <a:cubicBezTo>
                  <a:pt x="7725103" y="3468108"/>
                  <a:pt x="7577652" y="3615559"/>
                  <a:pt x="7395762" y="3615559"/>
                </a:cubicBezTo>
                <a:lnTo>
                  <a:pt x="329341" y="3615559"/>
                </a:lnTo>
                <a:cubicBezTo>
                  <a:pt x="147451" y="3615559"/>
                  <a:pt x="0" y="3468108"/>
                  <a:pt x="0" y="3286218"/>
                </a:cubicBezTo>
                <a:lnTo>
                  <a:pt x="0" y="329341"/>
                </a:lnTo>
                <a:cubicBezTo>
                  <a:pt x="0" y="147451"/>
                  <a:pt x="147451" y="0"/>
                  <a:pt x="329341" y="0"/>
                </a:cubicBezTo>
                <a:close/>
              </a:path>
            </a:pathLst>
          </a:custGeom>
          <a:pattFill prst="pct60">
            <a:fgClr>
              <a:schemeClr val="accent3"/>
            </a:fgClr>
            <a:bgClr>
              <a:schemeClr val="bg1"/>
            </a:bgClr>
          </a:pattFill>
        </p:spPr>
        <p:txBody>
          <a:bodyPr wrap="square">
            <a:noAutofit/>
          </a:bodyPr>
          <a:lstStyle>
            <a:lvl1pPr>
              <a:defRPr sz="1200"/>
            </a:lvl1pPr>
          </a:lstStyle>
          <a:p>
            <a:r>
              <a:rPr lang="en-US"/>
              <a:t>Picture</a:t>
            </a:r>
          </a:p>
        </p:txBody>
      </p:sp>
    </p:spTree>
    <p:extLst>
      <p:ext uri="{BB962C8B-B14F-4D97-AF65-F5344CB8AC3E}">
        <p14:creationId xmlns:p14="http://schemas.microsoft.com/office/powerpoint/2010/main" val="27089937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yout 19">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E4AA251-6DB4-4E2C-94F1-05CB2E3E60C0}"/>
              </a:ext>
            </a:extLst>
          </p:cNvPr>
          <p:cNvSpPr>
            <a:spLocks noGrp="1"/>
          </p:cNvSpPr>
          <p:nvPr>
            <p:ph type="pic" sz="quarter" idx="15" hasCustomPrompt="1"/>
          </p:nvPr>
        </p:nvSpPr>
        <p:spPr>
          <a:xfrm>
            <a:off x="1061545" y="914400"/>
            <a:ext cx="3699641" cy="5044966"/>
          </a:xfrm>
          <a:custGeom>
            <a:avLst/>
            <a:gdLst>
              <a:gd name="connsiteX0" fmla="*/ 616619 w 3699641"/>
              <a:gd name="connsiteY0" fmla="*/ 0 h 5044966"/>
              <a:gd name="connsiteX1" fmla="*/ 3083022 w 3699641"/>
              <a:gd name="connsiteY1" fmla="*/ 0 h 5044966"/>
              <a:gd name="connsiteX2" fmla="*/ 3699641 w 3699641"/>
              <a:gd name="connsiteY2" fmla="*/ 616619 h 5044966"/>
              <a:gd name="connsiteX3" fmla="*/ 3699641 w 3699641"/>
              <a:gd name="connsiteY3" fmla="*/ 4428347 h 5044966"/>
              <a:gd name="connsiteX4" fmla="*/ 3083022 w 3699641"/>
              <a:gd name="connsiteY4" fmla="*/ 5044966 h 5044966"/>
              <a:gd name="connsiteX5" fmla="*/ 616619 w 3699641"/>
              <a:gd name="connsiteY5" fmla="*/ 5044966 h 5044966"/>
              <a:gd name="connsiteX6" fmla="*/ 0 w 3699641"/>
              <a:gd name="connsiteY6" fmla="*/ 4428347 h 5044966"/>
              <a:gd name="connsiteX7" fmla="*/ 0 w 3699641"/>
              <a:gd name="connsiteY7" fmla="*/ 616619 h 5044966"/>
              <a:gd name="connsiteX8" fmla="*/ 616619 w 3699641"/>
              <a:gd name="connsiteY8" fmla="*/ 0 h 5044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99641" h="5044966">
                <a:moveTo>
                  <a:pt x="616619" y="0"/>
                </a:moveTo>
                <a:lnTo>
                  <a:pt x="3083022" y="0"/>
                </a:lnTo>
                <a:cubicBezTo>
                  <a:pt x="3423571" y="0"/>
                  <a:pt x="3699641" y="276070"/>
                  <a:pt x="3699641" y="616619"/>
                </a:cubicBezTo>
                <a:lnTo>
                  <a:pt x="3699641" y="4428347"/>
                </a:lnTo>
                <a:cubicBezTo>
                  <a:pt x="3699641" y="4768896"/>
                  <a:pt x="3423571" y="5044966"/>
                  <a:pt x="3083022" y="5044966"/>
                </a:cubicBezTo>
                <a:lnTo>
                  <a:pt x="616619" y="5044966"/>
                </a:lnTo>
                <a:cubicBezTo>
                  <a:pt x="276070" y="5044966"/>
                  <a:pt x="0" y="4768896"/>
                  <a:pt x="0" y="4428347"/>
                </a:cubicBezTo>
                <a:lnTo>
                  <a:pt x="0" y="616619"/>
                </a:lnTo>
                <a:cubicBezTo>
                  <a:pt x="0" y="276070"/>
                  <a:pt x="276070" y="0"/>
                  <a:pt x="616619" y="0"/>
                </a:cubicBezTo>
                <a:close/>
              </a:path>
            </a:pathLst>
          </a:custGeom>
          <a:pattFill prst="pct60">
            <a:fgClr>
              <a:schemeClr val="accent3"/>
            </a:fgClr>
            <a:bgClr>
              <a:schemeClr val="bg1"/>
            </a:bgClr>
          </a:pattFill>
        </p:spPr>
        <p:txBody>
          <a:bodyPr wrap="square">
            <a:noAutofit/>
          </a:bodyPr>
          <a:lstStyle>
            <a:lvl1pPr>
              <a:defRPr sz="1200"/>
            </a:lvl1pPr>
          </a:lstStyle>
          <a:p>
            <a:r>
              <a:rPr lang="en-US"/>
              <a:t>Picture</a:t>
            </a:r>
          </a:p>
        </p:txBody>
      </p:sp>
    </p:spTree>
    <p:extLst>
      <p:ext uri="{BB962C8B-B14F-4D97-AF65-F5344CB8AC3E}">
        <p14:creationId xmlns:p14="http://schemas.microsoft.com/office/powerpoint/2010/main" val="820548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ayout 02">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D7D05CA-1E85-4DFE-AE12-B759B0B276E0}"/>
              </a:ext>
            </a:extLst>
          </p:cNvPr>
          <p:cNvSpPr>
            <a:spLocks noGrp="1"/>
          </p:cNvSpPr>
          <p:nvPr>
            <p:ph type="pic" sz="quarter" idx="10" hasCustomPrompt="1"/>
          </p:nvPr>
        </p:nvSpPr>
        <p:spPr>
          <a:xfrm>
            <a:off x="4423145" y="839730"/>
            <a:ext cx="7768854" cy="5178535"/>
          </a:xfrm>
          <a:custGeom>
            <a:avLst/>
            <a:gdLst>
              <a:gd name="connsiteX0" fmla="*/ 863106 w 7768854"/>
              <a:gd name="connsiteY0" fmla="*/ 0 h 5178535"/>
              <a:gd name="connsiteX1" fmla="*/ 7768854 w 7768854"/>
              <a:gd name="connsiteY1" fmla="*/ 0 h 5178535"/>
              <a:gd name="connsiteX2" fmla="*/ 7768854 w 7768854"/>
              <a:gd name="connsiteY2" fmla="*/ 5178535 h 5178535"/>
              <a:gd name="connsiteX3" fmla="*/ 863106 w 7768854"/>
              <a:gd name="connsiteY3" fmla="*/ 5178535 h 5178535"/>
              <a:gd name="connsiteX4" fmla="*/ 0 w 7768854"/>
              <a:gd name="connsiteY4" fmla="*/ 4315429 h 5178535"/>
              <a:gd name="connsiteX5" fmla="*/ 0 w 7768854"/>
              <a:gd name="connsiteY5" fmla="*/ 863106 h 5178535"/>
              <a:gd name="connsiteX6" fmla="*/ 863106 w 7768854"/>
              <a:gd name="connsiteY6" fmla="*/ 0 h 517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68854" h="5178535">
                <a:moveTo>
                  <a:pt x="863106" y="0"/>
                </a:moveTo>
                <a:lnTo>
                  <a:pt x="7768854" y="0"/>
                </a:lnTo>
                <a:lnTo>
                  <a:pt x="7768854" y="5178535"/>
                </a:lnTo>
                <a:lnTo>
                  <a:pt x="863106" y="5178535"/>
                </a:lnTo>
                <a:cubicBezTo>
                  <a:pt x="386426" y="5178535"/>
                  <a:pt x="0" y="4792109"/>
                  <a:pt x="0" y="4315429"/>
                </a:cubicBezTo>
                <a:lnTo>
                  <a:pt x="0" y="863106"/>
                </a:lnTo>
                <a:cubicBezTo>
                  <a:pt x="0" y="386426"/>
                  <a:pt x="386426" y="0"/>
                  <a:pt x="863106" y="0"/>
                </a:cubicBezTo>
                <a:close/>
              </a:path>
            </a:pathLst>
          </a:custGeom>
          <a:pattFill prst="pct60">
            <a:fgClr>
              <a:schemeClr val="accent3"/>
            </a:fgClr>
            <a:bgClr>
              <a:schemeClr val="bg1"/>
            </a:bgClr>
          </a:pattFill>
        </p:spPr>
        <p:txBody>
          <a:bodyPr wrap="square">
            <a:noAutofit/>
          </a:bodyPr>
          <a:lstStyle>
            <a:lvl1pPr>
              <a:defRPr sz="1200"/>
            </a:lvl1pPr>
          </a:lstStyle>
          <a:p>
            <a:r>
              <a:rPr lang="en-US"/>
              <a:t>Picture</a:t>
            </a:r>
          </a:p>
        </p:txBody>
      </p:sp>
    </p:spTree>
    <p:extLst>
      <p:ext uri="{BB962C8B-B14F-4D97-AF65-F5344CB8AC3E}">
        <p14:creationId xmlns:p14="http://schemas.microsoft.com/office/powerpoint/2010/main" val="7683537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yout 20">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5A9FD124-11E5-4E41-B45C-28AB29FC043C}"/>
              </a:ext>
            </a:extLst>
          </p:cNvPr>
          <p:cNvSpPr>
            <a:spLocks noGrp="1"/>
          </p:cNvSpPr>
          <p:nvPr>
            <p:ph type="pic" sz="quarter" idx="14" hasCustomPrompt="1"/>
          </p:nvPr>
        </p:nvSpPr>
        <p:spPr>
          <a:xfrm>
            <a:off x="6199742" y="3912781"/>
            <a:ext cx="5349240" cy="2587752"/>
          </a:xfrm>
          <a:custGeom>
            <a:avLst/>
            <a:gdLst>
              <a:gd name="connsiteX0" fmla="*/ 261182 w 5349240"/>
              <a:gd name="connsiteY0" fmla="*/ 0 h 2587752"/>
              <a:gd name="connsiteX1" fmla="*/ 5088058 w 5349240"/>
              <a:gd name="connsiteY1" fmla="*/ 0 h 2587752"/>
              <a:gd name="connsiteX2" fmla="*/ 5349240 w 5349240"/>
              <a:gd name="connsiteY2" fmla="*/ 261182 h 2587752"/>
              <a:gd name="connsiteX3" fmla="*/ 5349240 w 5349240"/>
              <a:gd name="connsiteY3" fmla="*/ 2326570 h 2587752"/>
              <a:gd name="connsiteX4" fmla="*/ 5088058 w 5349240"/>
              <a:gd name="connsiteY4" fmla="*/ 2587752 h 2587752"/>
              <a:gd name="connsiteX5" fmla="*/ 261182 w 5349240"/>
              <a:gd name="connsiteY5" fmla="*/ 2587752 h 2587752"/>
              <a:gd name="connsiteX6" fmla="*/ 0 w 5349240"/>
              <a:gd name="connsiteY6" fmla="*/ 2326570 h 2587752"/>
              <a:gd name="connsiteX7" fmla="*/ 0 w 5349240"/>
              <a:gd name="connsiteY7" fmla="*/ 261182 h 2587752"/>
              <a:gd name="connsiteX8" fmla="*/ 261182 w 5349240"/>
              <a:gd name="connsiteY8" fmla="*/ 0 h 2587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49240" h="2587752">
                <a:moveTo>
                  <a:pt x="261182" y="0"/>
                </a:moveTo>
                <a:lnTo>
                  <a:pt x="5088058" y="0"/>
                </a:lnTo>
                <a:cubicBezTo>
                  <a:pt x="5232305" y="0"/>
                  <a:pt x="5349240" y="116935"/>
                  <a:pt x="5349240" y="261182"/>
                </a:cubicBezTo>
                <a:lnTo>
                  <a:pt x="5349240" y="2326570"/>
                </a:lnTo>
                <a:cubicBezTo>
                  <a:pt x="5349240" y="2470817"/>
                  <a:pt x="5232305" y="2587752"/>
                  <a:pt x="5088058" y="2587752"/>
                </a:cubicBezTo>
                <a:lnTo>
                  <a:pt x="261182" y="2587752"/>
                </a:lnTo>
                <a:cubicBezTo>
                  <a:pt x="116935" y="2587752"/>
                  <a:pt x="0" y="2470817"/>
                  <a:pt x="0" y="2326570"/>
                </a:cubicBezTo>
                <a:lnTo>
                  <a:pt x="0" y="261182"/>
                </a:lnTo>
                <a:cubicBezTo>
                  <a:pt x="0" y="116935"/>
                  <a:pt x="116935" y="0"/>
                  <a:pt x="261182" y="0"/>
                </a:cubicBezTo>
                <a:close/>
              </a:path>
            </a:pathLst>
          </a:custGeom>
          <a:pattFill prst="pct60">
            <a:fgClr>
              <a:schemeClr val="accent3"/>
            </a:fgClr>
            <a:bgClr>
              <a:schemeClr val="bg1"/>
            </a:bgClr>
          </a:pattFill>
        </p:spPr>
        <p:txBody>
          <a:bodyPr wrap="square">
            <a:noAutofit/>
          </a:bodyPr>
          <a:lstStyle>
            <a:lvl1pPr>
              <a:defRPr sz="1200"/>
            </a:lvl1pPr>
          </a:lstStyle>
          <a:p>
            <a:r>
              <a:rPr lang="en-US"/>
              <a:t>Picture</a:t>
            </a:r>
          </a:p>
        </p:txBody>
      </p:sp>
      <p:sp>
        <p:nvSpPr>
          <p:cNvPr id="7" name="Picture Placeholder 27">
            <a:extLst>
              <a:ext uri="{FF2B5EF4-FFF2-40B4-BE49-F238E27FC236}">
                <a16:creationId xmlns:a16="http://schemas.microsoft.com/office/drawing/2014/main" id="{9DA688AF-1EA5-419C-B86F-1F25122071EE}"/>
              </a:ext>
            </a:extLst>
          </p:cNvPr>
          <p:cNvSpPr>
            <a:spLocks noGrp="1"/>
          </p:cNvSpPr>
          <p:nvPr>
            <p:ph type="pic" sz="quarter" idx="15" hasCustomPrompt="1"/>
          </p:nvPr>
        </p:nvSpPr>
        <p:spPr>
          <a:xfrm>
            <a:off x="3380232" y="1195379"/>
            <a:ext cx="2715768" cy="5300984"/>
          </a:xfrm>
          <a:custGeom>
            <a:avLst/>
            <a:gdLst>
              <a:gd name="connsiteX0" fmla="*/ 261257 w 2715768"/>
              <a:gd name="connsiteY0" fmla="*/ 0 h 5300984"/>
              <a:gd name="connsiteX1" fmla="*/ 2454511 w 2715768"/>
              <a:gd name="connsiteY1" fmla="*/ 0 h 5300984"/>
              <a:gd name="connsiteX2" fmla="*/ 2715768 w 2715768"/>
              <a:gd name="connsiteY2" fmla="*/ 261257 h 5300984"/>
              <a:gd name="connsiteX3" fmla="*/ 2715768 w 2715768"/>
              <a:gd name="connsiteY3" fmla="*/ 5039727 h 5300984"/>
              <a:gd name="connsiteX4" fmla="*/ 2454511 w 2715768"/>
              <a:gd name="connsiteY4" fmla="*/ 5300984 h 5300984"/>
              <a:gd name="connsiteX5" fmla="*/ 261257 w 2715768"/>
              <a:gd name="connsiteY5" fmla="*/ 5300984 h 5300984"/>
              <a:gd name="connsiteX6" fmla="*/ 0 w 2715768"/>
              <a:gd name="connsiteY6" fmla="*/ 5039727 h 5300984"/>
              <a:gd name="connsiteX7" fmla="*/ 0 w 2715768"/>
              <a:gd name="connsiteY7" fmla="*/ 261257 h 5300984"/>
              <a:gd name="connsiteX8" fmla="*/ 261257 w 2715768"/>
              <a:gd name="connsiteY8" fmla="*/ 0 h 5300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5768" h="5300984">
                <a:moveTo>
                  <a:pt x="261257" y="0"/>
                </a:moveTo>
                <a:lnTo>
                  <a:pt x="2454511" y="0"/>
                </a:lnTo>
                <a:cubicBezTo>
                  <a:pt x="2598799" y="0"/>
                  <a:pt x="2715768" y="116969"/>
                  <a:pt x="2715768" y="261257"/>
                </a:cubicBezTo>
                <a:lnTo>
                  <a:pt x="2715768" y="5039727"/>
                </a:lnTo>
                <a:cubicBezTo>
                  <a:pt x="2715768" y="5184015"/>
                  <a:pt x="2598799" y="5300984"/>
                  <a:pt x="2454511" y="5300984"/>
                </a:cubicBezTo>
                <a:lnTo>
                  <a:pt x="261257" y="5300984"/>
                </a:lnTo>
                <a:cubicBezTo>
                  <a:pt x="116969" y="5300984"/>
                  <a:pt x="0" y="5184015"/>
                  <a:pt x="0" y="5039727"/>
                </a:cubicBezTo>
                <a:lnTo>
                  <a:pt x="0" y="261257"/>
                </a:lnTo>
                <a:cubicBezTo>
                  <a:pt x="0" y="116969"/>
                  <a:pt x="116969" y="0"/>
                  <a:pt x="261257" y="0"/>
                </a:cubicBezTo>
                <a:close/>
              </a:path>
            </a:pathLst>
          </a:custGeom>
          <a:pattFill prst="pct60">
            <a:fgClr>
              <a:schemeClr val="accent3"/>
            </a:fgClr>
            <a:bgClr>
              <a:schemeClr val="bg1"/>
            </a:bgClr>
          </a:pattFill>
        </p:spPr>
        <p:txBody>
          <a:bodyPr wrap="square">
            <a:noAutofit/>
          </a:bodyPr>
          <a:lstStyle>
            <a:lvl1pPr>
              <a:defRPr sz="1200"/>
            </a:lvl1pPr>
          </a:lstStyle>
          <a:p>
            <a:r>
              <a:rPr lang="en-US"/>
              <a:t>Picture</a:t>
            </a:r>
          </a:p>
        </p:txBody>
      </p:sp>
      <p:sp>
        <p:nvSpPr>
          <p:cNvPr id="8" name="Picture Placeholder 26">
            <a:extLst>
              <a:ext uri="{FF2B5EF4-FFF2-40B4-BE49-F238E27FC236}">
                <a16:creationId xmlns:a16="http://schemas.microsoft.com/office/drawing/2014/main" id="{4BE17B10-13CD-4F73-94E7-4EFF26708511}"/>
              </a:ext>
            </a:extLst>
          </p:cNvPr>
          <p:cNvSpPr>
            <a:spLocks noGrp="1"/>
          </p:cNvSpPr>
          <p:nvPr>
            <p:ph type="pic" sz="quarter" idx="16" hasCustomPrompt="1"/>
          </p:nvPr>
        </p:nvSpPr>
        <p:spPr>
          <a:xfrm>
            <a:off x="560722" y="1195379"/>
            <a:ext cx="2715768" cy="5300984"/>
          </a:xfrm>
          <a:custGeom>
            <a:avLst/>
            <a:gdLst>
              <a:gd name="connsiteX0" fmla="*/ 261257 w 2715768"/>
              <a:gd name="connsiteY0" fmla="*/ 0 h 5300984"/>
              <a:gd name="connsiteX1" fmla="*/ 2454511 w 2715768"/>
              <a:gd name="connsiteY1" fmla="*/ 0 h 5300984"/>
              <a:gd name="connsiteX2" fmla="*/ 2715768 w 2715768"/>
              <a:gd name="connsiteY2" fmla="*/ 261257 h 5300984"/>
              <a:gd name="connsiteX3" fmla="*/ 2715768 w 2715768"/>
              <a:gd name="connsiteY3" fmla="*/ 5039727 h 5300984"/>
              <a:gd name="connsiteX4" fmla="*/ 2454511 w 2715768"/>
              <a:gd name="connsiteY4" fmla="*/ 5300984 h 5300984"/>
              <a:gd name="connsiteX5" fmla="*/ 261257 w 2715768"/>
              <a:gd name="connsiteY5" fmla="*/ 5300984 h 5300984"/>
              <a:gd name="connsiteX6" fmla="*/ 0 w 2715768"/>
              <a:gd name="connsiteY6" fmla="*/ 5039727 h 5300984"/>
              <a:gd name="connsiteX7" fmla="*/ 0 w 2715768"/>
              <a:gd name="connsiteY7" fmla="*/ 261257 h 5300984"/>
              <a:gd name="connsiteX8" fmla="*/ 261257 w 2715768"/>
              <a:gd name="connsiteY8" fmla="*/ 0 h 5300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5768" h="5300984">
                <a:moveTo>
                  <a:pt x="261257" y="0"/>
                </a:moveTo>
                <a:lnTo>
                  <a:pt x="2454511" y="0"/>
                </a:lnTo>
                <a:cubicBezTo>
                  <a:pt x="2598799" y="0"/>
                  <a:pt x="2715768" y="116969"/>
                  <a:pt x="2715768" y="261257"/>
                </a:cubicBezTo>
                <a:lnTo>
                  <a:pt x="2715768" y="5039727"/>
                </a:lnTo>
                <a:cubicBezTo>
                  <a:pt x="2715768" y="5184015"/>
                  <a:pt x="2598799" y="5300984"/>
                  <a:pt x="2454511" y="5300984"/>
                </a:cubicBezTo>
                <a:lnTo>
                  <a:pt x="261257" y="5300984"/>
                </a:lnTo>
                <a:cubicBezTo>
                  <a:pt x="116969" y="5300984"/>
                  <a:pt x="0" y="5184015"/>
                  <a:pt x="0" y="5039727"/>
                </a:cubicBezTo>
                <a:lnTo>
                  <a:pt x="0" y="261257"/>
                </a:lnTo>
                <a:cubicBezTo>
                  <a:pt x="0" y="116969"/>
                  <a:pt x="116969" y="0"/>
                  <a:pt x="261257" y="0"/>
                </a:cubicBezTo>
                <a:close/>
              </a:path>
            </a:pathLst>
          </a:custGeom>
          <a:pattFill prst="pct60">
            <a:fgClr>
              <a:schemeClr val="accent3"/>
            </a:fgClr>
            <a:bgClr>
              <a:schemeClr val="bg1"/>
            </a:bgClr>
          </a:pattFill>
        </p:spPr>
        <p:txBody>
          <a:bodyPr wrap="square">
            <a:noAutofit/>
          </a:bodyPr>
          <a:lstStyle>
            <a:lvl1pPr>
              <a:defRPr sz="1200"/>
            </a:lvl1pPr>
          </a:lstStyle>
          <a:p>
            <a:r>
              <a:rPr lang="en-US"/>
              <a:t>Picture</a:t>
            </a:r>
          </a:p>
        </p:txBody>
      </p:sp>
      <p:sp>
        <p:nvSpPr>
          <p:cNvPr id="9" name="Picture Placeholder 7">
            <a:extLst>
              <a:ext uri="{FF2B5EF4-FFF2-40B4-BE49-F238E27FC236}">
                <a16:creationId xmlns:a16="http://schemas.microsoft.com/office/drawing/2014/main" id="{FCBB49F0-3171-42D6-83D5-289F44184584}"/>
              </a:ext>
            </a:extLst>
          </p:cNvPr>
          <p:cNvSpPr>
            <a:spLocks noGrp="1"/>
          </p:cNvSpPr>
          <p:nvPr>
            <p:ph type="pic" sz="quarter" idx="17" hasCustomPrompt="1"/>
          </p:nvPr>
        </p:nvSpPr>
        <p:spPr>
          <a:xfrm>
            <a:off x="6199742" y="1195379"/>
            <a:ext cx="5349240" cy="2587752"/>
          </a:xfrm>
          <a:custGeom>
            <a:avLst/>
            <a:gdLst>
              <a:gd name="connsiteX0" fmla="*/ 261182 w 5349240"/>
              <a:gd name="connsiteY0" fmla="*/ 0 h 2587752"/>
              <a:gd name="connsiteX1" fmla="*/ 5088058 w 5349240"/>
              <a:gd name="connsiteY1" fmla="*/ 0 h 2587752"/>
              <a:gd name="connsiteX2" fmla="*/ 5349240 w 5349240"/>
              <a:gd name="connsiteY2" fmla="*/ 261182 h 2587752"/>
              <a:gd name="connsiteX3" fmla="*/ 5349240 w 5349240"/>
              <a:gd name="connsiteY3" fmla="*/ 2326570 h 2587752"/>
              <a:gd name="connsiteX4" fmla="*/ 5088058 w 5349240"/>
              <a:gd name="connsiteY4" fmla="*/ 2587752 h 2587752"/>
              <a:gd name="connsiteX5" fmla="*/ 261182 w 5349240"/>
              <a:gd name="connsiteY5" fmla="*/ 2587752 h 2587752"/>
              <a:gd name="connsiteX6" fmla="*/ 0 w 5349240"/>
              <a:gd name="connsiteY6" fmla="*/ 2326570 h 2587752"/>
              <a:gd name="connsiteX7" fmla="*/ 0 w 5349240"/>
              <a:gd name="connsiteY7" fmla="*/ 261182 h 2587752"/>
              <a:gd name="connsiteX8" fmla="*/ 261182 w 5349240"/>
              <a:gd name="connsiteY8" fmla="*/ 0 h 2587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49240" h="2587752">
                <a:moveTo>
                  <a:pt x="261182" y="0"/>
                </a:moveTo>
                <a:lnTo>
                  <a:pt x="5088058" y="0"/>
                </a:lnTo>
                <a:cubicBezTo>
                  <a:pt x="5232305" y="0"/>
                  <a:pt x="5349240" y="116935"/>
                  <a:pt x="5349240" y="261182"/>
                </a:cubicBezTo>
                <a:lnTo>
                  <a:pt x="5349240" y="2326570"/>
                </a:lnTo>
                <a:cubicBezTo>
                  <a:pt x="5349240" y="2470817"/>
                  <a:pt x="5232305" y="2587752"/>
                  <a:pt x="5088058" y="2587752"/>
                </a:cubicBezTo>
                <a:lnTo>
                  <a:pt x="261182" y="2587752"/>
                </a:lnTo>
                <a:cubicBezTo>
                  <a:pt x="116935" y="2587752"/>
                  <a:pt x="0" y="2470817"/>
                  <a:pt x="0" y="2326570"/>
                </a:cubicBezTo>
                <a:lnTo>
                  <a:pt x="0" y="261182"/>
                </a:lnTo>
                <a:cubicBezTo>
                  <a:pt x="0" y="116935"/>
                  <a:pt x="116935" y="0"/>
                  <a:pt x="261182" y="0"/>
                </a:cubicBezTo>
                <a:close/>
              </a:path>
            </a:pathLst>
          </a:custGeom>
          <a:pattFill prst="pct60">
            <a:fgClr>
              <a:schemeClr val="accent3"/>
            </a:fgClr>
            <a:bgClr>
              <a:schemeClr val="bg1"/>
            </a:bgClr>
          </a:pattFill>
        </p:spPr>
        <p:txBody>
          <a:bodyPr wrap="square">
            <a:noAutofit/>
          </a:bodyPr>
          <a:lstStyle>
            <a:lvl1pPr>
              <a:defRPr sz="1200"/>
            </a:lvl1pPr>
          </a:lstStyle>
          <a:p>
            <a:r>
              <a:rPr lang="en-US"/>
              <a:t>Picture</a:t>
            </a:r>
          </a:p>
        </p:txBody>
      </p:sp>
    </p:spTree>
    <p:extLst>
      <p:ext uri="{BB962C8B-B14F-4D97-AF65-F5344CB8AC3E}">
        <p14:creationId xmlns:p14="http://schemas.microsoft.com/office/powerpoint/2010/main" val="29286903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ayout 21">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260E2BDE-37D5-4DB9-9EE3-B4823574B2C3}"/>
              </a:ext>
            </a:extLst>
          </p:cNvPr>
          <p:cNvSpPr>
            <a:spLocks noGrp="1"/>
          </p:cNvSpPr>
          <p:nvPr>
            <p:ph type="pic" sz="quarter" idx="11" hasCustomPrompt="1"/>
          </p:nvPr>
        </p:nvSpPr>
        <p:spPr>
          <a:xfrm>
            <a:off x="2573835" y="3353142"/>
            <a:ext cx="2668200" cy="2581204"/>
          </a:xfrm>
          <a:custGeom>
            <a:avLst/>
            <a:gdLst>
              <a:gd name="connsiteX0" fmla="*/ 196301 w 2668200"/>
              <a:gd name="connsiteY0" fmla="*/ 0 h 2581204"/>
              <a:gd name="connsiteX1" fmla="*/ 2471899 w 2668200"/>
              <a:gd name="connsiteY1" fmla="*/ 0 h 2581204"/>
              <a:gd name="connsiteX2" fmla="*/ 2668200 w 2668200"/>
              <a:gd name="connsiteY2" fmla="*/ 196301 h 2581204"/>
              <a:gd name="connsiteX3" fmla="*/ 2668200 w 2668200"/>
              <a:gd name="connsiteY3" fmla="*/ 2384903 h 2581204"/>
              <a:gd name="connsiteX4" fmla="*/ 2471899 w 2668200"/>
              <a:gd name="connsiteY4" fmla="*/ 2581204 h 2581204"/>
              <a:gd name="connsiteX5" fmla="*/ 196301 w 2668200"/>
              <a:gd name="connsiteY5" fmla="*/ 2581204 h 2581204"/>
              <a:gd name="connsiteX6" fmla="*/ 0 w 2668200"/>
              <a:gd name="connsiteY6" fmla="*/ 2384903 h 2581204"/>
              <a:gd name="connsiteX7" fmla="*/ 0 w 2668200"/>
              <a:gd name="connsiteY7" fmla="*/ 196301 h 2581204"/>
              <a:gd name="connsiteX8" fmla="*/ 196301 w 2668200"/>
              <a:gd name="connsiteY8" fmla="*/ 0 h 2581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68200" h="2581204">
                <a:moveTo>
                  <a:pt x="196301" y="0"/>
                </a:moveTo>
                <a:lnTo>
                  <a:pt x="2471899" y="0"/>
                </a:lnTo>
                <a:cubicBezTo>
                  <a:pt x="2580313" y="0"/>
                  <a:pt x="2668200" y="87887"/>
                  <a:pt x="2668200" y="196301"/>
                </a:cubicBezTo>
                <a:lnTo>
                  <a:pt x="2668200" y="2384903"/>
                </a:lnTo>
                <a:cubicBezTo>
                  <a:pt x="2668200" y="2493317"/>
                  <a:pt x="2580313" y="2581204"/>
                  <a:pt x="2471899" y="2581204"/>
                </a:cubicBezTo>
                <a:lnTo>
                  <a:pt x="196301" y="2581204"/>
                </a:lnTo>
                <a:cubicBezTo>
                  <a:pt x="87887" y="2581204"/>
                  <a:pt x="0" y="2493317"/>
                  <a:pt x="0" y="2384903"/>
                </a:cubicBezTo>
                <a:lnTo>
                  <a:pt x="0" y="196301"/>
                </a:lnTo>
                <a:cubicBezTo>
                  <a:pt x="0" y="87887"/>
                  <a:pt x="87887" y="0"/>
                  <a:pt x="196301" y="0"/>
                </a:cubicBezTo>
                <a:close/>
              </a:path>
            </a:pathLst>
          </a:custGeom>
          <a:pattFill prst="pct60">
            <a:fgClr>
              <a:schemeClr val="accent3"/>
            </a:fgClr>
            <a:bgClr>
              <a:schemeClr val="bg1"/>
            </a:bgClr>
          </a:pattFill>
        </p:spPr>
        <p:txBody>
          <a:bodyPr wrap="square">
            <a:noAutofit/>
          </a:bodyPr>
          <a:lstStyle>
            <a:lvl1pPr>
              <a:defRPr sz="1200"/>
            </a:lvl1pPr>
          </a:lstStyle>
          <a:p>
            <a:r>
              <a:rPr lang="en-US"/>
              <a:t>Picture</a:t>
            </a:r>
          </a:p>
        </p:txBody>
      </p:sp>
      <p:sp>
        <p:nvSpPr>
          <p:cNvPr id="11" name="Picture Placeholder 10">
            <a:extLst>
              <a:ext uri="{FF2B5EF4-FFF2-40B4-BE49-F238E27FC236}">
                <a16:creationId xmlns:a16="http://schemas.microsoft.com/office/drawing/2014/main" id="{70951661-4BF3-4ABD-9B14-070BF393BE2C}"/>
              </a:ext>
            </a:extLst>
          </p:cNvPr>
          <p:cNvSpPr>
            <a:spLocks noGrp="1"/>
          </p:cNvSpPr>
          <p:nvPr>
            <p:ph type="pic" sz="quarter" idx="12" hasCustomPrompt="1"/>
          </p:nvPr>
        </p:nvSpPr>
        <p:spPr>
          <a:xfrm>
            <a:off x="5505450" y="2089473"/>
            <a:ext cx="2668200" cy="2581204"/>
          </a:xfrm>
          <a:custGeom>
            <a:avLst/>
            <a:gdLst>
              <a:gd name="connsiteX0" fmla="*/ 206935 w 2668200"/>
              <a:gd name="connsiteY0" fmla="*/ 0 h 2581204"/>
              <a:gd name="connsiteX1" fmla="*/ 2461265 w 2668200"/>
              <a:gd name="connsiteY1" fmla="*/ 0 h 2581204"/>
              <a:gd name="connsiteX2" fmla="*/ 2668200 w 2668200"/>
              <a:gd name="connsiteY2" fmla="*/ 206935 h 2581204"/>
              <a:gd name="connsiteX3" fmla="*/ 2668200 w 2668200"/>
              <a:gd name="connsiteY3" fmla="*/ 2374269 h 2581204"/>
              <a:gd name="connsiteX4" fmla="*/ 2461265 w 2668200"/>
              <a:gd name="connsiteY4" fmla="*/ 2581204 h 2581204"/>
              <a:gd name="connsiteX5" fmla="*/ 206935 w 2668200"/>
              <a:gd name="connsiteY5" fmla="*/ 2581204 h 2581204"/>
              <a:gd name="connsiteX6" fmla="*/ 0 w 2668200"/>
              <a:gd name="connsiteY6" fmla="*/ 2374269 h 2581204"/>
              <a:gd name="connsiteX7" fmla="*/ 0 w 2668200"/>
              <a:gd name="connsiteY7" fmla="*/ 206935 h 2581204"/>
              <a:gd name="connsiteX8" fmla="*/ 206935 w 2668200"/>
              <a:gd name="connsiteY8" fmla="*/ 0 h 2581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68200" h="2581204">
                <a:moveTo>
                  <a:pt x="206935" y="0"/>
                </a:moveTo>
                <a:lnTo>
                  <a:pt x="2461265" y="0"/>
                </a:lnTo>
                <a:cubicBezTo>
                  <a:pt x="2575552" y="0"/>
                  <a:pt x="2668200" y="92648"/>
                  <a:pt x="2668200" y="206935"/>
                </a:cubicBezTo>
                <a:lnTo>
                  <a:pt x="2668200" y="2374269"/>
                </a:lnTo>
                <a:cubicBezTo>
                  <a:pt x="2668200" y="2488556"/>
                  <a:pt x="2575552" y="2581204"/>
                  <a:pt x="2461265" y="2581204"/>
                </a:cubicBezTo>
                <a:lnTo>
                  <a:pt x="206935" y="2581204"/>
                </a:lnTo>
                <a:cubicBezTo>
                  <a:pt x="92648" y="2581204"/>
                  <a:pt x="0" y="2488556"/>
                  <a:pt x="0" y="2374269"/>
                </a:cubicBezTo>
                <a:lnTo>
                  <a:pt x="0" y="206935"/>
                </a:lnTo>
                <a:cubicBezTo>
                  <a:pt x="0" y="92648"/>
                  <a:pt x="92648" y="0"/>
                  <a:pt x="206935" y="0"/>
                </a:cubicBezTo>
                <a:close/>
              </a:path>
            </a:pathLst>
          </a:custGeom>
          <a:pattFill prst="pct60">
            <a:fgClr>
              <a:schemeClr val="accent3"/>
            </a:fgClr>
            <a:bgClr>
              <a:schemeClr val="bg1"/>
            </a:bgClr>
          </a:pattFill>
        </p:spPr>
        <p:txBody>
          <a:bodyPr wrap="square">
            <a:noAutofit/>
          </a:bodyPr>
          <a:lstStyle>
            <a:lvl1pPr>
              <a:defRPr sz="1200"/>
            </a:lvl1pPr>
          </a:lstStyle>
          <a:p>
            <a:r>
              <a:rPr lang="en-US"/>
              <a:t>Picture</a:t>
            </a:r>
          </a:p>
        </p:txBody>
      </p:sp>
      <p:sp>
        <p:nvSpPr>
          <p:cNvPr id="9" name="Picture Placeholder 8">
            <a:extLst>
              <a:ext uri="{FF2B5EF4-FFF2-40B4-BE49-F238E27FC236}">
                <a16:creationId xmlns:a16="http://schemas.microsoft.com/office/drawing/2014/main" id="{508A894B-76DC-4695-8818-2523772410DD}"/>
              </a:ext>
            </a:extLst>
          </p:cNvPr>
          <p:cNvSpPr>
            <a:spLocks noGrp="1"/>
          </p:cNvSpPr>
          <p:nvPr>
            <p:ph type="pic" sz="quarter" idx="10" hasCustomPrompt="1"/>
          </p:nvPr>
        </p:nvSpPr>
        <p:spPr>
          <a:xfrm>
            <a:off x="2573835" y="429881"/>
            <a:ext cx="2668200" cy="2581204"/>
          </a:xfrm>
          <a:custGeom>
            <a:avLst/>
            <a:gdLst>
              <a:gd name="connsiteX0" fmla="*/ 228204 w 2668200"/>
              <a:gd name="connsiteY0" fmla="*/ 0 h 2581204"/>
              <a:gd name="connsiteX1" fmla="*/ 2439996 w 2668200"/>
              <a:gd name="connsiteY1" fmla="*/ 0 h 2581204"/>
              <a:gd name="connsiteX2" fmla="*/ 2668200 w 2668200"/>
              <a:gd name="connsiteY2" fmla="*/ 228204 h 2581204"/>
              <a:gd name="connsiteX3" fmla="*/ 2668200 w 2668200"/>
              <a:gd name="connsiteY3" fmla="*/ 2353000 h 2581204"/>
              <a:gd name="connsiteX4" fmla="*/ 2439996 w 2668200"/>
              <a:gd name="connsiteY4" fmla="*/ 2581204 h 2581204"/>
              <a:gd name="connsiteX5" fmla="*/ 228204 w 2668200"/>
              <a:gd name="connsiteY5" fmla="*/ 2581204 h 2581204"/>
              <a:gd name="connsiteX6" fmla="*/ 0 w 2668200"/>
              <a:gd name="connsiteY6" fmla="*/ 2353000 h 2581204"/>
              <a:gd name="connsiteX7" fmla="*/ 0 w 2668200"/>
              <a:gd name="connsiteY7" fmla="*/ 228204 h 2581204"/>
              <a:gd name="connsiteX8" fmla="*/ 228204 w 2668200"/>
              <a:gd name="connsiteY8" fmla="*/ 0 h 2581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68200" h="2581204">
                <a:moveTo>
                  <a:pt x="228204" y="0"/>
                </a:moveTo>
                <a:lnTo>
                  <a:pt x="2439996" y="0"/>
                </a:lnTo>
                <a:cubicBezTo>
                  <a:pt x="2566030" y="0"/>
                  <a:pt x="2668200" y="102170"/>
                  <a:pt x="2668200" y="228204"/>
                </a:cubicBezTo>
                <a:lnTo>
                  <a:pt x="2668200" y="2353000"/>
                </a:lnTo>
                <a:cubicBezTo>
                  <a:pt x="2668200" y="2479034"/>
                  <a:pt x="2566030" y="2581204"/>
                  <a:pt x="2439996" y="2581204"/>
                </a:cubicBezTo>
                <a:lnTo>
                  <a:pt x="228204" y="2581204"/>
                </a:lnTo>
                <a:cubicBezTo>
                  <a:pt x="102170" y="2581204"/>
                  <a:pt x="0" y="2479034"/>
                  <a:pt x="0" y="2353000"/>
                </a:cubicBezTo>
                <a:lnTo>
                  <a:pt x="0" y="228204"/>
                </a:lnTo>
                <a:cubicBezTo>
                  <a:pt x="0" y="102170"/>
                  <a:pt x="102170" y="0"/>
                  <a:pt x="228204" y="0"/>
                </a:cubicBezTo>
                <a:close/>
              </a:path>
            </a:pathLst>
          </a:custGeom>
          <a:pattFill prst="pct60">
            <a:fgClr>
              <a:schemeClr val="accent3"/>
            </a:fgClr>
            <a:bgClr>
              <a:schemeClr val="bg1"/>
            </a:bgClr>
          </a:pattFill>
        </p:spPr>
        <p:txBody>
          <a:bodyPr wrap="square">
            <a:noAutofit/>
          </a:bodyPr>
          <a:lstStyle>
            <a:lvl1pPr>
              <a:defRPr sz="1200"/>
            </a:lvl1pPr>
          </a:lstStyle>
          <a:p>
            <a:r>
              <a:rPr lang="en-US"/>
              <a:t>Picture</a:t>
            </a:r>
          </a:p>
        </p:txBody>
      </p:sp>
    </p:spTree>
    <p:extLst>
      <p:ext uri="{BB962C8B-B14F-4D97-AF65-F5344CB8AC3E}">
        <p14:creationId xmlns:p14="http://schemas.microsoft.com/office/powerpoint/2010/main" val="5372544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ayout 2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3DDBF2A-4F5D-4CC4-96D9-9675CE6216A9}"/>
              </a:ext>
            </a:extLst>
          </p:cNvPr>
          <p:cNvSpPr>
            <a:spLocks noGrp="1"/>
          </p:cNvSpPr>
          <p:nvPr>
            <p:ph type="pic" sz="quarter" idx="11" hasCustomPrompt="1"/>
          </p:nvPr>
        </p:nvSpPr>
        <p:spPr>
          <a:xfrm>
            <a:off x="4657046" y="1451741"/>
            <a:ext cx="6858000" cy="3859619"/>
          </a:xfrm>
          <a:custGeom>
            <a:avLst/>
            <a:gdLst>
              <a:gd name="connsiteX0" fmla="*/ 324324 w 6858000"/>
              <a:gd name="connsiteY0" fmla="*/ 0 h 3859619"/>
              <a:gd name="connsiteX1" fmla="*/ 6528388 w 6858000"/>
              <a:gd name="connsiteY1" fmla="*/ 0 h 3859619"/>
              <a:gd name="connsiteX2" fmla="*/ 6858000 w 6858000"/>
              <a:gd name="connsiteY2" fmla="*/ 329611 h 3859619"/>
              <a:gd name="connsiteX3" fmla="*/ 6858000 w 6858000"/>
              <a:gd name="connsiteY3" fmla="*/ 3530008 h 3859619"/>
              <a:gd name="connsiteX4" fmla="*/ 6528388 w 6858000"/>
              <a:gd name="connsiteY4" fmla="*/ 3859619 h 3859619"/>
              <a:gd name="connsiteX5" fmla="*/ 324324 w 6858000"/>
              <a:gd name="connsiteY5" fmla="*/ 3859619 h 3859619"/>
              <a:gd name="connsiteX6" fmla="*/ 0 w 6858000"/>
              <a:gd name="connsiteY6" fmla="*/ 3535295 h 3859619"/>
              <a:gd name="connsiteX7" fmla="*/ 0 w 6858000"/>
              <a:gd name="connsiteY7" fmla="*/ 324324 h 3859619"/>
              <a:gd name="connsiteX8" fmla="*/ 324324 w 6858000"/>
              <a:gd name="connsiteY8" fmla="*/ 0 h 3859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859619">
                <a:moveTo>
                  <a:pt x="324324" y="0"/>
                </a:moveTo>
                <a:lnTo>
                  <a:pt x="6528388" y="0"/>
                </a:lnTo>
                <a:cubicBezTo>
                  <a:pt x="6710428" y="0"/>
                  <a:pt x="6858000" y="147572"/>
                  <a:pt x="6858000" y="329611"/>
                </a:cubicBezTo>
                <a:lnTo>
                  <a:pt x="6858000" y="3530008"/>
                </a:lnTo>
                <a:cubicBezTo>
                  <a:pt x="6858000" y="3712047"/>
                  <a:pt x="6710428" y="3859619"/>
                  <a:pt x="6528388" y="3859619"/>
                </a:cubicBezTo>
                <a:lnTo>
                  <a:pt x="324324" y="3859619"/>
                </a:lnTo>
                <a:cubicBezTo>
                  <a:pt x="145205" y="3859619"/>
                  <a:pt x="0" y="3714414"/>
                  <a:pt x="0" y="3535295"/>
                </a:cubicBezTo>
                <a:lnTo>
                  <a:pt x="0" y="324324"/>
                </a:lnTo>
                <a:cubicBezTo>
                  <a:pt x="0" y="145205"/>
                  <a:pt x="145205" y="0"/>
                  <a:pt x="324324" y="0"/>
                </a:cubicBezTo>
                <a:close/>
              </a:path>
            </a:pathLst>
          </a:custGeom>
          <a:pattFill prst="pct60">
            <a:fgClr>
              <a:schemeClr val="accent3"/>
            </a:fgClr>
            <a:bgClr>
              <a:schemeClr val="bg1"/>
            </a:bgClr>
          </a:pattFill>
        </p:spPr>
        <p:txBody>
          <a:bodyPr wrap="square">
            <a:noAutofit/>
          </a:bodyPr>
          <a:lstStyle>
            <a:lvl1pPr>
              <a:defRPr sz="1200"/>
            </a:lvl1pPr>
          </a:lstStyle>
          <a:p>
            <a:r>
              <a:rPr lang="en-US"/>
              <a:t>Picture</a:t>
            </a:r>
          </a:p>
        </p:txBody>
      </p:sp>
    </p:spTree>
    <p:extLst>
      <p:ext uri="{BB962C8B-B14F-4D97-AF65-F5344CB8AC3E}">
        <p14:creationId xmlns:p14="http://schemas.microsoft.com/office/powerpoint/2010/main" val="26627440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ayout 23">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57AB40F-F116-45E0-AD8A-1F077E52DC74}"/>
              </a:ext>
            </a:extLst>
          </p:cNvPr>
          <p:cNvSpPr>
            <a:spLocks noGrp="1"/>
          </p:cNvSpPr>
          <p:nvPr>
            <p:ph type="pic" sz="quarter" idx="11" hasCustomPrompt="1"/>
          </p:nvPr>
        </p:nvSpPr>
        <p:spPr>
          <a:xfrm>
            <a:off x="0" y="0"/>
            <a:ext cx="12192000" cy="4214750"/>
          </a:xfrm>
          <a:custGeom>
            <a:avLst/>
            <a:gdLst>
              <a:gd name="connsiteX0" fmla="*/ 0 w 12192000"/>
              <a:gd name="connsiteY0" fmla="*/ 0 h 4214750"/>
              <a:gd name="connsiteX1" fmla="*/ 12192000 w 12192000"/>
              <a:gd name="connsiteY1" fmla="*/ 0 h 4214750"/>
              <a:gd name="connsiteX2" fmla="*/ 12192000 w 12192000"/>
              <a:gd name="connsiteY2" fmla="*/ 3478349 h 4214750"/>
              <a:gd name="connsiteX3" fmla="*/ 11455599 w 12192000"/>
              <a:gd name="connsiteY3" fmla="*/ 4214750 h 4214750"/>
              <a:gd name="connsiteX4" fmla="*/ 736401 w 12192000"/>
              <a:gd name="connsiteY4" fmla="*/ 4214750 h 4214750"/>
              <a:gd name="connsiteX5" fmla="*/ 0 w 12192000"/>
              <a:gd name="connsiteY5" fmla="*/ 3478349 h 421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214750">
                <a:moveTo>
                  <a:pt x="0" y="0"/>
                </a:moveTo>
                <a:lnTo>
                  <a:pt x="12192000" y="0"/>
                </a:lnTo>
                <a:lnTo>
                  <a:pt x="12192000" y="3478349"/>
                </a:lnTo>
                <a:cubicBezTo>
                  <a:pt x="12192000" y="3885052"/>
                  <a:pt x="11862302" y="4214750"/>
                  <a:pt x="11455599" y="4214750"/>
                </a:cubicBezTo>
                <a:lnTo>
                  <a:pt x="736401" y="4214750"/>
                </a:lnTo>
                <a:cubicBezTo>
                  <a:pt x="329698" y="4214750"/>
                  <a:pt x="0" y="3885052"/>
                  <a:pt x="0" y="3478349"/>
                </a:cubicBezTo>
                <a:close/>
              </a:path>
            </a:pathLst>
          </a:custGeom>
          <a:pattFill prst="pct60">
            <a:fgClr>
              <a:schemeClr val="accent3"/>
            </a:fgClr>
            <a:bgClr>
              <a:schemeClr val="bg1"/>
            </a:bgClr>
          </a:pattFill>
        </p:spPr>
        <p:txBody>
          <a:bodyPr wrap="square">
            <a:noAutofit/>
          </a:bodyPr>
          <a:lstStyle>
            <a:lvl1pPr>
              <a:defRPr sz="1200"/>
            </a:lvl1pPr>
          </a:lstStyle>
          <a:p>
            <a:r>
              <a:rPr lang="en-US"/>
              <a:t>Picture</a:t>
            </a:r>
          </a:p>
        </p:txBody>
      </p:sp>
    </p:spTree>
    <p:extLst>
      <p:ext uri="{BB962C8B-B14F-4D97-AF65-F5344CB8AC3E}">
        <p14:creationId xmlns:p14="http://schemas.microsoft.com/office/powerpoint/2010/main" val="3317223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ayout 24">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956D866-90A7-4AF1-BAD1-4DFBB58EFFF5}"/>
              </a:ext>
            </a:extLst>
          </p:cNvPr>
          <p:cNvSpPr>
            <a:spLocks noGrp="1"/>
          </p:cNvSpPr>
          <p:nvPr>
            <p:ph type="pic" sz="quarter" idx="11" hasCustomPrompt="1"/>
          </p:nvPr>
        </p:nvSpPr>
        <p:spPr>
          <a:xfrm>
            <a:off x="1" y="1301778"/>
            <a:ext cx="5903495" cy="5556222"/>
          </a:xfrm>
          <a:custGeom>
            <a:avLst/>
            <a:gdLst>
              <a:gd name="connsiteX0" fmla="*/ 2514985 w 5903495"/>
              <a:gd name="connsiteY0" fmla="*/ 0 h 5556222"/>
              <a:gd name="connsiteX1" fmla="*/ 5903495 w 5903495"/>
              <a:gd name="connsiteY1" fmla="*/ 3388510 h 5556222"/>
              <a:gd name="connsiteX2" fmla="*/ 5129725 w 5903495"/>
              <a:gd name="connsiteY2" fmla="*/ 5543917 h 5556222"/>
              <a:gd name="connsiteX3" fmla="*/ 5118541 w 5903495"/>
              <a:gd name="connsiteY3" fmla="*/ 5556222 h 5556222"/>
              <a:gd name="connsiteX4" fmla="*/ 0 w 5903495"/>
              <a:gd name="connsiteY4" fmla="*/ 5556222 h 5556222"/>
              <a:gd name="connsiteX5" fmla="*/ 0 w 5903495"/>
              <a:gd name="connsiteY5" fmla="*/ 1123346 h 5556222"/>
              <a:gd name="connsiteX6" fmla="*/ 118947 w 5903495"/>
              <a:gd name="connsiteY6" fmla="*/ 992472 h 5556222"/>
              <a:gd name="connsiteX7" fmla="*/ 2514985 w 5903495"/>
              <a:gd name="connsiteY7" fmla="*/ 0 h 5556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03495" h="5556222">
                <a:moveTo>
                  <a:pt x="2514985" y="0"/>
                </a:moveTo>
                <a:cubicBezTo>
                  <a:pt x="4386407" y="0"/>
                  <a:pt x="5903495" y="1517088"/>
                  <a:pt x="5903495" y="3388510"/>
                </a:cubicBezTo>
                <a:cubicBezTo>
                  <a:pt x="5903495" y="4207258"/>
                  <a:pt x="5613115" y="4958183"/>
                  <a:pt x="5129725" y="5543917"/>
                </a:cubicBezTo>
                <a:lnTo>
                  <a:pt x="5118541" y="5556222"/>
                </a:lnTo>
                <a:lnTo>
                  <a:pt x="0" y="5556222"/>
                </a:lnTo>
                <a:lnTo>
                  <a:pt x="0" y="1123346"/>
                </a:lnTo>
                <a:lnTo>
                  <a:pt x="118947" y="992472"/>
                </a:lnTo>
                <a:cubicBezTo>
                  <a:pt x="732146" y="379272"/>
                  <a:pt x="1579274" y="0"/>
                  <a:pt x="2514985" y="0"/>
                </a:cubicBezTo>
                <a:close/>
              </a:path>
            </a:pathLst>
          </a:custGeom>
          <a:pattFill prst="pct60">
            <a:fgClr>
              <a:schemeClr val="accent3"/>
            </a:fgClr>
            <a:bgClr>
              <a:schemeClr val="bg1"/>
            </a:bgClr>
          </a:pattFill>
        </p:spPr>
        <p:txBody>
          <a:bodyPr wrap="square">
            <a:noAutofit/>
          </a:bodyPr>
          <a:lstStyle>
            <a:lvl1pPr>
              <a:defRPr sz="1200"/>
            </a:lvl1pPr>
          </a:lstStyle>
          <a:p>
            <a:r>
              <a:rPr lang="en-US"/>
              <a:t>Picture</a:t>
            </a:r>
          </a:p>
        </p:txBody>
      </p:sp>
    </p:spTree>
    <p:extLst>
      <p:ext uri="{BB962C8B-B14F-4D97-AF65-F5344CB8AC3E}">
        <p14:creationId xmlns:p14="http://schemas.microsoft.com/office/powerpoint/2010/main" val="30637687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ayout 25">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6E76688-82D6-4926-8990-2CE410F0629A}"/>
              </a:ext>
            </a:extLst>
          </p:cNvPr>
          <p:cNvSpPr>
            <a:spLocks noGrp="1"/>
          </p:cNvSpPr>
          <p:nvPr>
            <p:ph type="pic" sz="quarter" idx="11" hasCustomPrompt="1"/>
          </p:nvPr>
        </p:nvSpPr>
        <p:spPr>
          <a:xfrm>
            <a:off x="0" y="1443178"/>
            <a:ext cx="5290589" cy="3971643"/>
          </a:xfrm>
          <a:custGeom>
            <a:avLst/>
            <a:gdLst>
              <a:gd name="connsiteX0" fmla="*/ 467699 w 5290589"/>
              <a:gd name="connsiteY0" fmla="*/ 2027236 h 3971643"/>
              <a:gd name="connsiteX1" fmla="*/ 5145672 w 5290589"/>
              <a:gd name="connsiteY1" fmla="*/ 2027236 h 3971643"/>
              <a:gd name="connsiteX2" fmla="*/ 5290589 w 5290589"/>
              <a:gd name="connsiteY2" fmla="*/ 2172153 h 3971643"/>
              <a:gd name="connsiteX3" fmla="*/ 5290589 w 5290589"/>
              <a:gd name="connsiteY3" fmla="*/ 3826726 h 3971643"/>
              <a:gd name="connsiteX4" fmla="*/ 5145672 w 5290589"/>
              <a:gd name="connsiteY4" fmla="*/ 3971643 h 3971643"/>
              <a:gd name="connsiteX5" fmla="*/ 467699 w 5290589"/>
              <a:gd name="connsiteY5" fmla="*/ 3971643 h 3971643"/>
              <a:gd name="connsiteX6" fmla="*/ 369957 w 5290589"/>
              <a:gd name="connsiteY6" fmla="*/ 3931157 h 3971643"/>
              <a:gd name="connsiteX7" fmla="*/ 354279 w 5290589"/>
              <a:gd name="connsiteY7" fmla="*/ 3907904 h 3971643"/>
              <a:gd name="connsiteX8" fmla="*/ 354279 w 5290589"/>
              <a:gd name="connsiteY8" fmla="*/ 2090975 h 3971643"/>
              <a:gd name="connsiteX9" fmla="*/ 369957 w 5290589"/>
              <a:gd name="connsiteY9" fmla="*/ 2067722 h 3971643"/>
              <a:gd name="connsiteX10" fmla="*/ 467699 w 5290589"/>
              <a:gd name="connsiteY10" fmla="*/ 2027236 h 3971643"/>
              <a:gd name="connsiteX11" fmla="*/ 47906 w 5290589"/>
              <a:gd name="connsiteY11" fmla="*/ 0 h 3971643"/>
              <a:gd name="connsiteX12" fmla="*/ 3994180 w 5290589"/>
              <a:gd name="connsiteY12" fmla="*/ 0 h 3971643"/>
              <a:gd name="connsiteX13" fmla="*/ 4139097 w 5290589"/>
              <a:gd name="connsiteY13" fmla="*/ 144917 h 3971643"/>
              <a:gd name="connsiteX14" fmla="*/ 4139097 w 5290589"/>
              <a:gd name="connsiteY14" fmla="*/ 1799490 h 3971643"/>
              <a:gd name="connsiteX15" fmla="*/ 3994180 w 5290589"/>
              <a:gd name="connsiteY15" fmla="*/ 1944407 h 3971643"/>
              <a:gd name="connsiteX16" fmla="*/ 0 w 5290589"/>
              <a:gd name="connsiteY16" fmla="*/ 1944407 h 3971643"/>
              <a:gd name="connsiteX17" fmla="*/ 0 w 5290589"/>
              <a:gd name="connsiteY17" fmla="*/ 52710 h 3971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90589" h="3971643">
                <a:moveTo>
                  <a:pt x="467699" y="2027236"/>
                </a:moveTo>
                <a:lnTo>
                  <a:pt x="5145672" y="2027236"/>
                </a:lnTo>
                <a:cubicBezTo>
                  <a:pt x="5225707" y="2027236"/>
                  <a:pt x="5290589" y="2092118"/>
                  <a:pt x="5290589" y="2172153"/>
                </a:cubicBezTo>
                <a:lnTo>
                  <a:pt x="5290589" y="3826726"/>
                </a:lnTo>
                <a:cubicBezTo>
                  <a:pt x="5290589" y="3906761"/>
                  <a:pt x="5225707" y="3971643"/>
                  <a:pt x="5145672" y="3971643"/>
                </a:cubicBezTo>
                <a:lnTo>
                  <a:pt x="467699" y="3971643"/>
                </a:lnTo>
                <a:cubicBezTo>
                  <a:pt x="429528" y="3971643"/>
                  <a:pt x="394971" y="3956171"/>
                  <a:pt x="369957" y="3931157"/>
                </a:cubicBezTo>
                <a:lnTo>
                  <a:pt x="354279" y="3907904"/>
                </a:lnTo>
                <a:lnTo>
                  <a:pt x="354279" y="2090975"/>
                </a:lnTo>
                <a:lnTo>
                  <a:pt x="369957" y="2067722"/>
                </a:lnTo>
                <a:cubicBezTo>
                  <a:pt x="394971" y="2042708"/>
                  <a:pt x="429528" y="2027236"/>
                  <a:pt x="467699" y="2027236"/>
                </a:cubicBezTo>
                <a:close/>
                <a:moveTo>
                  <a:pt x="47906" y="0"/>
                </a:moveTo>
                <a:lnTo>
                  <a:pt x="3994180" y="0"/>
                </a:lnTo>
                <a:cubicBezTo>
                  <a:pt x="4074215" y="0"/>
                  <a:pt x="4139097" y="64882"/>
                  <a:pt x="4139097" y="144917"/>
                </a:cubicBezTo>
                <a:lnTo>
                  <a:pt x="4139097" y="1799490"/>
                </a:lnTo>
                <a:cubicBezTo>
                  <a:pt x="4139097" y="1879525"/>
                  <a:pt x="4074215" y="1944407"/>
                  <a:pt x="3994180" y="1944407"/>
                </a:cubicBezTo>
                <a:lnTo>
                  <a:pt x="0" y="1944407"/>
                </a:lnTo>
                <a:lnTo>
                  <a:pt x="0" y="52710"/>
                </a:lnTo>
                <a:close/>
              </a:path>
            </a:pathLst>
          </a:custGeom>
          <a:pattFill prst="pct60">
            <a:fgClr>
              <a:schemeClr val="accent3"/>
            </a:fgClr>
            <a:bgClr>
              <a:schemeClr val="bg1"/>
            </a:bgClr>
          </a:pattFill>
        </p:spPr>
        <p:txBody>
          <a:bodyPr wrap="square">
            <a:noAutofit/>
          </a:bodyPr>
          <a:lstStyle>
            <a:lvl1pPr>
              <a:defRPr sz="1200"/>
            </a:lvl1pPr>
          </a:lstStyle>
          <a:p>
            <a:r>
              <a:rPr lang="en-US"/>
              <a:t>Picture</a:t>
            </a:r>
          </a:p>
        </p:txBody>
      </p:sp>
    </p:spTree>
    <p:extLst>
      <p:ext uri="{BB962C8B-B14F-4D97-AF65-F5344CB8AC3E}">
        <p14:creationId xmlns:p14="http://schemas.microsoft.com/office/powerpoint/2010/main" val="34822594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ayout 26">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44BA8CC2-364B-430E-9535-A7DE9F451174}"/>
              </a:ext>
            </a:extLst>
          </p:cNvPr>
          <p:cNvSpPr>
            <a:spLocks noGrp="1"/>
          </p:cNvSpPr>
          <p:nvPr>
            <p:ph type="pic" sz="quarter" idx="10" hasCustomPrompt="1"/>
          </p:nvPr>
        </p:nvSpPr>
        <p:spPr>
          <a:xfrm>
            <a:off x="6361813" y="1052623"/>
            <a:ext cx="4646428" cy="5805377"/>
          </a:xfrm>
          <a:custGeom>
            <a:avLst/>
            <a:gdLst>
              <a:gd name="connsiteX0" fmla="*/ 387837 w 4646428"/>
              <a:gd name="connsiteY0" fmla="*/ 0 h 5805377"/>
              <a:gd name="connsiteX1" fmla="*/ 4258591 w 4646428"/>
              <a:gd name="connsiteY1" fmla="*/ 0 h 5805377"/>
              <a:gd name="connsiteX2" fmla="*/ 4646428 w 4646428"/>
              <a:gd name="connsiteY2" fmla="*/ 387837 h 5805377"/>
              <a:gd name="connsiteX3" fmla="*/ 4646428 w 4646428"/>
              <a:gd name="connsiteY3" fmla="*/ 5805377 h 5805377"/>
              <a:gd name="connsiteX4" fmla="*/ 0 w 4646428"/>
              <a:gd name="connsiteY4" fmla="*/ 5805377 h 5805377"/>
              <a:gd name="connsiteX5" fmla="*/ 0 w 4646428"/>
              <a:gd name="connsiteY5" fmla="*/ 387837 h 5805377"/>
              <a:gd name="connsiteX6" fmla="*/ 387837 w 4646428"/>
              <a:gd name="connsiteY6" fmla="*/ 0 h 5805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46428" h="5805377">
                <a:moveTo>
                  <a:pt x="387837" y="0"/>
                </a:moveTo>
                <a:lnTo>
                  <a:pt x="4258591" y="0"/>
                </a:lnTo>
                <a:cubicBezTo>
                  <a:pt x="4472787" y="0"/>
                  <a:pt x="4646428" y="173641"/>
                  <a:pt x="4646428" y="387837"/>
                </a:cubicBezTo>
                <a:lnTo>
                  <a:pt x="4646428" y="5805377"/>
                </a:lnTo>
                <a:lnTo>
                  <a:pt x="0" y="5805377"/>
                </a:lnTo>
                <a:lnTo>
                  <a:pt x="0" y="387837"/>
                </a:lnTo>
                <a:cubicBezTo>
                  <a:pt x="0" y="173641"/>
                  <a:pt x="173641" y="0"/>
                  <a:pt x="387837" y="0"/>
                </a:cubicBezTo>
                <a:close/>
              </a:path>
            </a:pathLst>
          </a:custGeom>
          <a:pattFill prst="pct60">
            <a:fgClr>
              <a:schemeClr val="accent3"/>
            </a:fgClr>
            <a:bgClr>
              <a:schemeClr val="bg1"/>
            </a:bgClr>
          </a:pattFill>
        </p:spPr>
        <p:txBody>
          <a:bodyPr wrap="square">
            <a:noAutofit/>
          </a:bodyPr>
          <a:lstStyle>
            <a:lvl1pPr>
              <a:defRPr sz="1200"/>
            </a:lvl1pPr>
          </a:lstStyle>
          <a:p>
            <a:r>
              <a:rPr lang="en-US"/>
              <a:t>Picture</a:t>
            </a:r>
          </a:p>
        </p:txBody>
      </p:sp>
    </p:spTree>
    <p:extLst>
      <p:ext uri="{BB962C8B-B14F-4D97-AF65-F5344CB8AC3E}">
        <p14:creationId xmlns:p14="http://schemas.microsoft.com/office/powerpoint/2010/main" val="9920691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ayout 27">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5A0A2BA7-A556-45DC-9AB6-77B2B3C6E890}"/>
              </a:ext>
            </a:extLst>
          </p:cNvPr>
          <p:cNvSpPr>
            <a:spLocks noGrp="1"/>
          </p:cNvSpPr>
          <p:nvPr>
            <p:ph type="pic" sz="quarter" idx="11" hasCustomPrompt="1"/>
          </p:nvPr>
        </p:nvSpPr>
        <p:spPr>
          <a:xfrm>
            <a:off x="0" y="3572540"/>
            <a:ext cx="12192000" cy="3285460"/>
          </a:xfrm>
          <a:custGeom>
            <a:avLst/>
            <a:gdLst>
              <a:gd name="connsiteX0" fmla="*/ 653905 w 12192000"/>
              <a:gd name="connsiteY0" fmla="*/ 0 h 3285460"/>
              <a:gd name="connsiteX1" fmla="*/ 11538095 w 12192000"/>
              <a:gd name="connsiteY1" fmla="*/ 0 h 3285460"/>
              <a:gd name="connsiteX2" fmla="*/ 12192000 w 12192000"/>
              <a:gd name="connsiteY2" fmla="*/ 653905 h 3285460"/>
              <a:gd name="connsiteX3" fmla="*/ 12192000 w 12192000"/>
              <a:gd name="connsiteY3" fmla="*/ 3285460 h 3285460"/>
              <a:gd name="connsiteX4" fmla="*/ 20729 w 12192000"/>
              <a:gd name="connsiteY4" fmla="*/ 3285460 h 3285460"/>
              <a:gd name="connsiteX5" fmla="*/ 0 w 12192000"/>
              <a:gd name="connsiteY5" fmla="*/ 3269376 h 3285460"/>
              <a:gd name="connsiteX6" fmla="*/ 0 w 12192000"/>
              <a:gd name="connsiteY6" fmla="*/ 653905 h 3285460"/>
              <a:gd name="connsiteX7" fmla="*/ 653905 w 12192000"/>
              <a:gd name="connsiteY7" fmla="*/ 0 h 3285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285460">
                <a:moveTo>
                  <a:pt x="653905" y="0"/>
                </a:moveTo>
                <a:lnTo>
                  <a:pt x="11538095" y="0"/>
                </a:lnTo>
                <a:cubicBezTo>
                  <a:pt x="11899237" y="0"/>
                  <a:pt x="12192000" y="292763"/>
                  <a:pt x="12192000" y="653905"/>
                </a:cubicBezTo>
                <a:lnTo>
                  <a:pt x="12192000" y="3285460"/>
                </a:lnTo>
                <a:lnTo>
                  <a:pt x="20729" y="3285460"/>
                </a:lnTo>
                <a:lnTo>
                  <a:pt x="0" y="3269376"/>
                </a:lnTo>
                <a:lnTo>
                  <a:pt x="0" y="653905"/>
                </a:lnTo>
                <a:cubicBezTo>
                  <a:pt x="0" y="292763"/>
                  <a:pt x="292763" y="0"/>
                  <a:pt x="653905" y="0"/>
                </a:cubicBezTo>
                <a:close/>
              </a:path>
            </a:pathLst>
          </a:custGeom>
          <a:pattFill prst="pct60">
            <a:fgClr>
              <a:schemeClr val="accent3"/>
            </a:fgClr>
            <a:bgClr>
              <a:schemeClr val="bg1"/>
            </a:bgClr>
          </a:pattFill>
        </p:spPr>
        <p:txBody>
          <a:bodyPr wrap="square">
            <a:noAutofit/>
          </a:bodyPr>
          <a:lstStyle>
            <a:lvl1pPr>
              <a:defRPr sz="1200"/>
            </a:lvl1pPr>
          </a:lstStyle>
          <a:p>
            <a:r>
              <a:rPr lang="en-US"/>
              <a:t>Picture</a:t>
            </a:r>
          </a:p>
        </p:txBody>
      </p:sp>
    </p:spTree>
    <p:extLst>
      <p:ext uri="{BB962C8B-B14F-4D97-AF65-F5344CB8AC3E}">
        <p14:creationId xmlns:p14="http://schemas.microsoft.com/office/powerpoint/2010/main" val="5633563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Layout 28">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1D9211-DE0B-4228-974F-106D81602163}"/>
              </a:ext>
            </a:extLst>
          </p:cNvPr>
          <p:cNvSpPr>
            <a:spLocks noGrp="1"/>
          </p:cNvSpPr>
          <p:nvPr>
            <p:ph type="pic" sz="quarter" idx="12" hasCustomPrompt="1"/>
          </p:nvPr>
        </p:nvSpPr>
        <p:spPr>
          <a:xfrm>
            <a:off x="6326373" y="0"/>
            <a:ext cx="4976037" cy="5847907"/>
          </a:xfrm>
          <a:prstGeom prst="round2SameRect">
            <a:avLst>
              <a:gd name="adj1" fmla="val 0"/>
              <a:gd name="adj2" fmla="val 9189"/>
            </a:avLst>
          </a:prstGeom>
          <a:pattFill prst="pct60">
            <a:fgClr>
              <a:schemeClr val="accent3"/>
            </a:fgClr>
            <a:bgClr>
              <a:schemeClr val="bg1"/>
            </a:bgClr>
          </a:pattFill>
        </p:spPr>
        <p:txBody>
          <a:bodyPr wrap="square">
            <a:noAutofit/>
          </a:bodyPr>
          <a:lstStyle>
            <a:lvl1pPr>
              <a:defRPr sz="1200"/>
            </a:lvl1pPr>
          </a:lstStyle>
          <a:p>
            <a:r>
              <a:rPr lang="en-US"/>
              <a:t>Picture</a:t>
            </a:r>
          </a:p>
        </p:txBody>
      </p:sp>
    </p:spTree>
    <p:extLst>
      <p:ext uri="{BB962C8B-B14F-4D97-AF65-F5344CB8AC3E}">
        <p14:creationId xmlns:p14="http://schemas.microsoft.com/office/powerpoint/2010/main" val="20587893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ayout 29">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1D9211-DE0B-4228-974F-106D81602163}"/>
              </a:ext>
            </a:extLst>
          </p:cNvPr>
          <p:cNvSpPr>
            <a:spLocks noGrp="1"/>
          </p:cNvSpPr>
          <p:nvPr>
            <p:ph type="pic" sz="quarter" idx="12" hasCustomPrompt="1"/>
          </p:nvPr>
        </p:nvSpPr>
        <p:spPr>
          <a:xfrm>
            <a:off x="-1" y="1584252"/>
            <a:ext cx="5050466" cy="3455582"/>
          </a:xfrm>
          <a:prstGeom prst="rect">
            <a:avLst/>
          </a:prstGeom>
          <a:pattFill prst="pct60">
            <a:fgClr>
              <a:schemeClr val="accent3"/>
            </a:fgClr>
            <a:bgClr>
              <a:schemeClr val="bg1"/>
            </a:bgClr>
          </a:pattFill>
        </p:spPr>
        <p:txBody>
          <a:bodyPr wrap="square">
            <a:noAutofit/>
          </a:bodyPr>
          <a:lstStyle>
            <a:lvl1pPr>
              <a:defRPr sz="1200"/>
            </a:lvl1pPr>
          </a:lstStyle>
          <a:p>
            <a:r>
              <a:rPr lang="en-US"/>
              <a:t>Picture</a:t>
            </a:r>
          </a:p>
        </p:txBody>
      </p:sp>
    </p:spTree>
    <p:extLst>
      <p:ext uri="{BB962C8B-B14F-4D97-AF65-F5344CB8AC3E}">
        <p14:creationId xmlns:p14="http://schemas.microsoft.com/office/powerpoint/2010/main" val="3603957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yout 03">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E5BD13F-1AAB-4D42-8E7E-3F2669282DF8}"/>
              </a:ext>
            </a:extLst>
          </p:cNvPr>
          <p:cNvSpPr>
            <a:spLocks noGrp="1"/>
          </p:cNvSpPr>
          <p:nvPr>
            <p:ph type="pic" sz="quarter" idx="10" hasCustomPrompt="1"/>
          </p:nvPr>
        </p:nvSpPr>
        <p:spPr>
          <a:xfrm>
            <a:off x="914401" y="2179674"/>
            <a:ext cx="5996763" cy="4157355"/>
          </a:xfrm>
          <a:custGeom>
            <a:avLst/>
            <a:gdLst>
              <a:gd name="connsiteX0" fmla="*/ 692906 w 5996763"/>
              <a:gd name="connsiteY0" fmla="*/ 0 h 4157355"/>
              <a:gd name="connsiteX1" fmla="*/ 5303857 w 5996763"/>
              <a:gd name="connsiteY1" fmla="*/ 0 h 4157355"/>
              <a:gd name="connsiteX2" fmla="*/ 5996763 w 5996763"/>
              <a:gd name="connsiteY2" fmla="*/ 692906 h 4157355"/>
              <a:gd name="connsiteX3" fmla="*/ 5996763 w 5996763"/>
              <a:gd name="connsiteY3" fmla="*/ 3464449 h 4157355"/>
              <a:gd name="connsiteX4" fmla="*/ 5303857 w 5996763"/>
              <a:gd name="connsiteY4" fmla="*/ 4157355 h 4157355"/>
              <a:gd name="connsiteX5" fmla="*/ 692906 w 5996763"/>
              <a:gd name="connsiteY5" fmla="*/ 4157355 h 4157355"/>
              <a:gd name="connsiteX6" fmla="*/ 0 w 5996763"/>
              <a:gd name="connsiteY6" fmla="*/ 3464449 h 4157355"/>
              <a:gd name="connsiteX7" fmla="*/ 0 w 5996763"/>
              <a:gd name="connsiteY7" fmla="*/ 692906 h 4157355"/>
              <a:gd name="connsiteX8" fmla="*/ 692906 w 5996763"/>
              <a:gd name="connsiteY8" fmla="*/ 0 h 415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96763" h="4157355">
                <a:moveTo>
                  <a:pt x="692906" y="0"/>
                </a:moveTo>
                <a:lnTo>
                  <a:pt x="5303857" y="0"/>
                </a:lnTo>
                <a:cubicBezTo>
                  <a:pt x="5686538" y="0"/>
                  <a:pt x="5996763" y="310225"/>
                  <a:pt x="5996763" y="692906"/>
                </a:cubicBezTo>
                <a:lnTo>
                  <a:pt x="5996763" y="3464449"/>
                </a:lnTo>
                <a:cubicBezTo>
                  <a:pt x="5996763" y="3847130"/>
                  <a:pt x="5686538" y="4157355"/>
                  <a:pt x="5303857" y="4157355"/>
                </a:cubicBezTo>
                <a:lnTo>
                  <a:pt x="692906" y="4157355"/>
                </a:lnTo>
                <a:cubicBezTo>
                  <a:pt x="310225" y="4157355"/>
                  <a:pt x="0" y="3847130"/>
                  <a:pt x="0" y="3464449"/>
                </a:cubicBezTo>
                <a:lnTo>
                  <a:pt x="0" y="692906"/>
                </a:lnTo>
                <a:cubicBezTo>
                  <a:pt x="0" y="310225"/>
                  <a:pt x="310225" y="0"/>
                  <a:pt x="692906" y="0"/>
                </a:cubicBezTo>
                <a:close/>
              </a:path>
            </a:pathLst>
          </a:custGeom>
          <a:pattFill prst="pct60">
            <a:fgClr>
              <a:schemeClr val="accent3"/>
            </a:fgClr>
            <a:bgClr>
              <a:schemeClr val="bg1"/>
            </a:bgClr>
          </a:pattFill>
        </p:spPr>
        <p:txBody>
          <a:bodyPr wrap="square">
            <a:noAutofit/>
          </a:bodyPr>
          <a:lstStyle>
            <a:lvl1pPr>
              <a:defRPr sz="1200"/>
            </a:lvl1pPr>
          </a:lstStyle>
          <a:p>
            <a:r>
              <a:rPr lang="en-US"/>
              <a:t>Picture</a:t>
            </a:r>
          </a:p>
        </p:txBody>
      </p:sp>
    </p:spTree>
    <p:extLst>
      <p:ext uri="{BB962C8B-B14F-4D97-AF65-F5344CB8AC3E}">
        <p14:creationId xmlns:p14="http://schemas.microsoft.com/office/powerpoint/2010/main" val="2482108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ayout 30">
    <p:spTree>
      <p:nvGrpSpPr>
        <p:cNvPr id="1" name=""/>
        <p:cNvGrpSpPr/>
        <p:nvPr/>
      </p:nvGrpSpPr>
      <p:grpSpPr>
        <a:xfrm>
          <a:off x="0" y="0"/>
          <a:ext cx="0" cy="0"/>
          <a:chOff x="0" y="0"/>
          <a:chExt cx="0" cy="0"/>
        </a:xfrm>
      </p:grpSpPr>
      <p:sp>
        <p:nvSpPr>
          <p:cNvPr id="3" name="Freeform 4">
            <a:extLst>
              <a:ext uri="{FF2B5EF4-FFF2-40B4-BE49-F238E27FC236}">
                <a16:creationId xmlns:a16="http://schemas.microsoft.com/office/drawing/2014/main" id="{20E9E74C-5AFC-4493-AEE9-43C5D00DE065}"/>
              </a:ext>
            </a:extLst>
          </p:cNvPr>
          <p:cNvSpPr>
            <a:spLocks noGrp="1"/>
          </p:cNvSpPr>
          <p:nvPr>
            <p:ph type="pic" sz="quarter" idx="13" hasCustomPrompt="1"/>
          </p:nvPr>
        </p:nvSpPr>
        <p:spPr>
          <a:xfrm>
            <a:off x="5713228" y="1504506"/>
            <a:ext cx="3551274" cy="5348177"/>
          </a:xfrm>
          <a:custGeom>
            <a:avLst/>
            <a:gdLst>
              <a:gd name="connsiteX0" fmla="*/ 400513 w 3551274"/>
              <a:gd name="connsiteY0" fmla="*/ 0 h 5348177"/>
              <a:gd name="connsiteX1" fmla="*/ 3150761 w 3551274"/>
              <a:gd name="connsiteY1" fmla="*/ 0 h 5348177"/>
              <a:gd name="connsiteX2" fmla="*/ 3551274 w 3551274"/>
              <a:gd name="connsiteY2" fmla="*/ 400513 h 5348177"/>
              <a:gd name="connsiteX3" fmla="*/ 3551274 w 3551274"/>
              <a:gd name="connsiteY3" fmla="*/ 5348177 h 5348177"/>
              <a:gd name="connsiteX4" fmla="*/ 0 w 3551274"/>
              <a:gd name="connsiteY4" fmla="*/ 5348177 h 5348177"/>
              <a:gd name="connsiteX5" fmla="*/ 0 w 3551274"/>
              <a:gd name="connsiteY5" fmla="*/ 400513 h 5348177"/>
              <a:gd name="connsiteX6" fmla="*/ 400513 w 3551274"/>
              <a:gd name="connsiteY6" fmla="*/ 0 h 5348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51274" h="5348177">
                <a:moveTo>
                  <a:pt x="400513" y="0"/>
                </a:moveTo>
                <a:lnTo>
                  <a:pt x="3150761" y="0"/>
                </a:lnTo>
                <a:cubicBezTo>
                  <a:pt x="3371958" y="0"/>
                  <a:pt x="3551274" y="179316"/>
                  <a:pt x="3551274" y="400513"/>
                </a:cubicBezTo>
                <a:lnTo>
                  <a:pt x="3551274" y="5348177"/>
                </a:lnTo>
                <a:lnTo>
                  <a:pt x="0" y="5348177"/>
                </a:lnTo>
                <a:lnTo>
                  <a:pt x="0" y="400513"/>
                </a:lnTo>
                <a:cubicBezTo>
                  <a:pt x="0" y="179316"/>
                  <a:pt x="179316" y="0"/>
                  <a:pt x="400513" y="0"/>
                </a:cubicBezTo>
                <a:close/>
              </a:path>
            </a:pathLst>
          </a:custGeom>
          <a:pattFill prst="pct60">
            <a:fgClr>
              <a:schemeClr val="accent3"/>
            </a:fgClr>
            <a:bgClr>
              <a:schemeClr val="bg1"/>
            </a:bgClr>
          </a:pattFill>
          <a:ln w="38100">
            <a:noFill/>
          </a:ln>
        </p:spPr>
        <p:txBody>
          <a:bodyPr wrap="square">
            <a:noAutofit/>
          </a:bodyPr>
          <a:lstStyle>
            <a:lvl1pPr>
              <a:defRPr sz="1200">
                <a:solidFill>
                  <a:schemeClr val="tx1"/>
                </a:solidFill>
                <a:latin typeface="+mn-lt"/>
                <a:cs typeface="Arial" panose="020B0604020202020204" pitchFamily="34" charset="0"/>
              </a:defRPr>
            </a:lvl1pPr>
          </a:lstStyle>
          <a:p>
            <a:r>
              <a:rPr lang="en-US"/>
              <a:t>Picture</a:t>
            </a:r>
          </a:p>
        </p:txBody>
      </p:sp>
    </p:spTree>
    <p:extLst>
      <p:ext uri="{BB962C8B-B14F-4D97-AF65-F5344CB8AC3E}">
        <p14:creationId xmlns:p14="http://schemas.microsoft.com/office/powerpoint/2010/main" val="9714468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ayout 31">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62B51301-B4D4-4C9F-A3FB-99CF5EE873DB}"/>
              </a:ext>
            </a:extLst>
          </p:cNvPr>
          <p:cNvSpPr>
            <a:spLocks noGrp="1"/>
          </p:cNvSpPr>
          <p:nvPr>
            <p:ph type="pic" sz="quarter" idx="13" hasCustomPrompt="1"/>
          </p:nvPr>
        </p:nvSpPr>
        <p:spPr>
          <a:xfrm>
            <a:off x="3455581" y="0"/>
            <a:ext cx="5050466" cy="3771350"/>
          </a:xfrm>
          <a:custGeom>
            <a:avLst/>
            <a:gdLst>
              <a:gd name="connsiteX0" fmla="*/ 0 w 5050466"/>
              <a:gd name="connsiteY0" fmla="*/ 0 h 3771350"/>
              <a:gd name="connsiteX1" fmla="*/ 5050466 w 5050466"/>
              <a:gd name="connsiteY1" fmla="*/ 0 h 3771350"/>
              <a:gd name="connsiteX2" fmla="*/ 5050466 w 5050466"/>
              <a:gd name="connsiteY2" fmla="*/ 3142779 h 3771350"/>
              <a:gd name="connsiteX3" fmla="*/ 4421895 w 5050466"/>
              <a:gd name="connsiteY3" fmla="*/ 3771350 h 3771350"/>
              <a:gd name="connsiteX4" fmla="*/ 628571 w 5050466"/>
              <a:gd name="connsiteY4" fmla="*/ 3771350 h 3771350"/>
              <a:gd name="connsiteX5" fmla="*/ 0 w 5050466"/>
              <a:gd name="connsiteY5" fmla="*/ 3142779 h 377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50466" h="3771350">
                <a:moveTo>
                  <a:pt x="0" y="0"/>
                </a:moveTo>
                <a:lnTo>
                  <a:pt x="5050466" y="0"/>
                </a:lnTo>
                <a:lnTo>
                  <a:pt x="5050466" y="3142779"/>
                </a:lnTo>
                <a:cubicBezTo>
                  <a:pt x="5050466" y="3489929"/>
                  <a:pt x="4769045" y="3771350"/>
                  <a:pt x="4421895" y="3771350"/>
                </a:cubicBezTo>
                <a:lnTo>
                  <a:pt x="628571" y="3771350"/>
                </a:lnTo>
                <a:cubicBezTo>
                  <a:pt x="281421" y="3771350"/>
                  <a:pt x="0" y="3489929"/>
                  <a:pt x="0" y="3142779"/>
                </a:cubicBezTo>
                <a:close/>
              </a:path>
            </a:pathLst>
          </a:custGeom>
          <a:pattFill prst="pct60">
            <a:fgClr>
              <a:schemeClr val="accent3"/>
            </a:fgClr>
            <a:bgClr>
              <a:schemeClr val="bg1"/>
            </a:bgClr>
          </a:pattFill>
          <a:ln w="38100">
            <a:noFill/>
          </a:ln>
        </p:spPr>
        <p:txBody>
          <a:bodyPr wrap="square">
            <a:noAutofit/>
          </a:bodyPr>
          <a:lstStyle>
            <a:lvl1pPr>
              <a:defRPr sz="1200">
                <a:solidFill>
                  <a:schemeClr val="tx1"/>
                </a:solidFill>
                <a:latin typeface="+mn-lt"/>
                <a:cs typeface="Arial" panose="020B0604020202020204" pitchFamily="34" charset="0"/>
              </a:defRPr>
            </a:lvl1pPr>
          </a:lstStyle>
          <a:p>
            <a:r>
              <a:rPr lang="en-US"/>
              <a:t>Picture</a:t>
            </a:r>
          </a:p>
        </p:txBody>
      </p:sp>
    </p:spTree>
    <p:extLst>
      <p:ext uri="{BB962C8B-B14F-4D97-AF65-F5344CB8AC3E}">
        <p14:creationId xmlns:p14="http://schemas.microsoft.com/office/powerpoint/2010/main" val="32754419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ayout 32">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79BFB6D8-2051-4D65-A979-35E4338696B0}"/>
              </a:ext>
            </a:extLst>
          </p:cNvPr>
          <p:cNvSpPr>
            <a:spLocks noGrp="1"/>
          </p:cNvSpPr>
          <p:nvPr>
            <p:ph type="pic" sz="quarter" idx="13" hasCustomPrompt="1"/>
          </p:nvPr>
        </p:nvSpPr>
        <p:spPr>
          <a:xfrm>
            <a:off x="1837657" y="1861371"/>
            <a:ext cx="8516680" cy="2593169"/>
          </a:xfrm>
          <a:custGeom>
            <a:avLst/>
            <a:gdLst>
              <a:gd name="connsiteX0" fmla="*/ 384593 w 8516680"/>
              <a:gd name="connsiteY0" fmla="*/ 0 h 2593169"/>
              <a:gd name="connsiteX1" fmla="*/ 8132087 w 8516680"/>
              <a:gd name="connsiteY1" fmla="*/ 0 h 2593169"/>
              <a:gd name="connsiteX2" fmla="*/ 8516680 w 8516680"/>
              <a:gd name="connsiteY2" fmla="*/ 384593 h 2593169"/>
              <a:gd name="connsiteX3" fmla="*/ 8516680 w 8516680"/>
              <a:gd name="connsiteY3" fmla="*/ 2208576 h 2593169"/>
              <a:gd name="connsiteX4" fmla="*/ 8132087 w 8516680"/>
              <a:gd name="connsiteY4" fmla="*/ 2593169 h 2593169"/>
              <a:gd name="connsiteX5" fmla="*/ 384593 w 8516680"/>
              <a:gd name="connsiteY5" fmla="*/ 2593169 h 2593169"/>
              <a:gd name="connsiteX6" fmla="*/ 0 w 8516680"/>
              <a:gd name="connsiteY6" fmla="*/ 2208576 h 2593169"/>
              <a:gd name="connsiteX7" fmla="*/ 0 w 8516680"/>
              <a:gd name="connsiteY7" fmla="*/ 384593 h 2593169"/>
              <a:gd name="connsiteX8" fmla="*/ 384593 w 8516680"/>
              <a:gd name="connsiteY8" fmla="*/ 0 h 2593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16680" h="2593169">
                <a:moveTo>
                  <a:pt x="384593" y="0"/>
                </a:moveTo>
                <a:lnTo>
                  <a:pt x="8132087" y="0"/>
                </a:lnTo>
                <a:cubicBezTo>
                  <a:pt x="8344492" y="0"/>
                  <a:pt x="8516680" y="172188"/>
                  <a:pt x="8516680" y="384593"/>
                </a:cubicBezTo>
                <a:lnTo>
                  <a:pt x="8516680" y="2208576"/>
                </a:lnTo>
                <a:cubicBezTo>
                  <a:pt x="8516680" y="2420981"/>
                  <a:pt x="8344492" y="2593169"/>
                  <a:pt x="8132087" y="2593169"/>
                </a:cubicBezTo>
                <a:lnTo>
                  <a:pt x="384593" y="2593169"/>
                </a:lnTo>
                <a:cubicBezTo>
                  <a:pt x="172188" y="2593169"/>
                  <a:pt x="0" y="2420981"/>
                  <a:pt x="0" y="2208576"/>
                </a:cubicBezTo>
                <a:lnTo>
                  <a:pt x="0" y="384593"/>
                </a:lnTo>
                <a:cubicBezTo>
                  <a:pt x="0" y="172188"/>
                  <a:pt x="172188" y="0"/>
                  <a:pt x="384593" y="0"/>
                </a:cubicBezTo>
                <a:close/>
              </a:path>
            </a:pathLst>
          </a:custGeom>
          <a:pattFill prst="pct60">
            <a:fgClr>
              <a:schemeClr val="accent3"/>
            </a:fgClr>
            <a:bgClr>
              <a:schemeClr val="bg1"/>
            </a:bgClr>
          </a:pattFill>
          <a:ln w="38100">
            <a:noFill/>
          </a:ln>
        </p:spPr>
        <p:txBody>
          <a:bodyPr wrap="square">
            <a:noAutofit/>
          </a:bodyPr>
          <a:lstStyle>
            <a:lvl1pPr>
              <a:defRPr sz="1200">
                <a:solidFill>
                  <a:schemeClr val="tx1"/>
                </a:solidFill>
                <a:latin typeface="+mn-lt"/>
                <a:cs typeface="Arial" panose="020B0604020202020204" pitchFamily="34" charset="0"/>
              </a:defRPr>
            </a:lvl1pPr>
          </a:lstStyle>
          <a:p>
            <a:r>
              <a:rPr lang="en-US"/>
              <a:t>Picture</a:t>
            </a:r>
          </a:p>
        </p:txBody>
      </p:sp>
    </p:spTree>
    <p:extLst>
      <p:ext uri="{BB962C8B-B14F-4D97-AF65-F5344CB8AC3E}">
        <p14:creationId xmlns:p14="http://schemas.microsoft.com/office/powerpoint/2010/main" val="2418513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yout 04">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E1926DD-EB9D-41A5-88D0-0A9C49A93543}"/>
              </a:ext>
            </a:extLst>
          </p:cNvPr>
          <p:cNvSpPr>
            <a:spLocks noGrp="1"/>
          </p:cNvSpPr>
          <p:nvPr>
            <p:ph type="pic" sz="quarter" idx="10" hasCustomPrompt="1"/>
          </p:nvPr>
        </p:nvSpPr>
        <p:spPr>
          <a:xfrm>
            <a:off x="7086600" y="0"/>
            <a:ext cx="5105400" cy="6858000"/>
          </a:xfrm>
          <a:custGeom>
            <a:avLst/>
            <a:gdLst>
              <a:gd name="connsiteX0" fmla="*/ 0 w 5105400"/>
              <a:gd name="connsiteY0" fmla="*/ 0 h 6858000"/>
              <a:gd name="connsiteX1" fmla="*/ 5105400 w 5105400"/>
              <a:gd name="connsiteY1" fmla="*/ 0 h 6858000"/>
              <a:gd name="connsiteX2" fmla="*/ 5105400 w 5105400"/>
              <a:gd name="connsiteY2" fmla="*/ 6858000 h 6858000"/>
              <a:gd name="connsiteX3" fmla="*/ 0 w 5105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105400" h="6858000">
                <a:moveTo>
                  <a:pt x="0" y="0"/>
                </a:moveTo>
                <a:lnTo>
                  <a:pt x="5105400" y="0"/>
                </a:lnTo>
                <a:lnTo>
                  <a:pt x="5105400" y="6858000"/>
                </a:lnTo>
                <a:lnTo>
                  <a:pt x="0" y="6858000"/>
                </a:lnTo>
                <a:close/>
              </a:path>
            </a:pathLst>
          </a:custGeom>
          <a:pattFill prst="pct60">
            <a:fgClr>
              <a:schemeClr val="accent3"/>
            </a:fgClr>
            <a:bgClr>
              <a:schemeClr val="bg1"/>
            </a:bgClr>
          </a:pattFill>
        </p:spPr>
        <p:txBody>
          <a:bodyPr wrap="square">
            <a:noAutofit/>
          </a:bodyPr>
          <a:lstStyle>
            <a:lvl1pPr>
              <a:defRPr sz="1200"/>
            </a:lvl1pPr>
          </a:lstStyle>
          <a:p>
            <a:r>
              <a:rPr lang="en-US"/>
              <a:t>Picture</a:t>
            </a:r>
          </a:p>
        </p:txBody>
      </p:sp>
    </p:spTree>
    <p:extLst>
      <p:ext uri="{BB962C8B-B14F-4D97-AF65-F5344CB8AC3E}">
        <p14:creationId xmlns:p14="http://schemas.microsoft.com/office/powerpoint/2010/main" val="1827693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yout 05">
    <p:spTree>
      <p:nvGrpSpPr>
        <p:cNvPr id="1" name=""/>
        <p:cNvGrpSpPr/>
        <p:nvPr/>
      </p:nvGrpSpPr>
      <p:grpSpPr>
        <a:xfrm>
          <a:off x="0" y="0"/>
          <a:ext cx="0" cy="0"/>
          <a:chOff x="0" y="0"/>
          <a:chExt cx="0" cy="0"/>
        </a:xfrm>
      </p:grpSpPr>
      <p:sp>
        <p:nvSpPr>
          <p:cNvPr id="3" name="Picture Placeholder 1">
            <a:extLst>
              <a:ext uri="{FF2B5EF4-FFF2-40B4-BE49-F238E27FC236}">
                <a16:creationId xmlns:a16="http://schemas.microsoft.com/office/drawing/2014/main" id="{BAB63BC0-C455-41E7-B613-207F5328B4A2}"/>
              </a:ext>
            </a:extLst>
          </p:cNvPr>
          <p:cNvSpPr>
            <a:spLocks noGrp="1"/>
          </p:cNvSpPr>
          <p:nvPr>
            <p:ph type="pic" sz="quarter" idx="11" hasCustomPrompt="1"/>
          </p:nvPr>
        </p:nvSpPr>
        <p:spPr>
          <a:xfrm>
            <a:off x="680598" y="482600"/>
            <a:ext cx="5575300" cy="5892799"/>
          </a:xfrm>
          <a:prstGeom prst="roundRect">
            <a:avLst>
              <a:gd name="adj" fmla="val 6644"/>
            </a:avLst>
          </a:prstGeom>
          <a:pattFill prst="pct60">
            <a:fgClr>
              <a:schemeClr val="accent3"/>
            </a:fgClr>
            <a:bgClr>
              <a:schemeClr val="bg1"/>
            </a:bgClr>
          </a:pattFill>
        </p:spPr>
        <p:txBody>
          <a:bodyPr>
            <a:normAutofit/>
          </a:bodyPr>
          <a:lstStyle>
            <a:lvl1pPr>
              <a:defRPr sz="1200"/>
            </a:lvl1pPr>
          </a:lstStyle>
          <a:p>
            <a:r>
              <a:rPr lang="en-US"/>
              <a:t>Picture</a:t>
            </a:r>
          </a:p>
        </p:txBody>
      </p:sp>
    </p:spTree>
    <p:extLst>
      <p:ext uri="{BB962C8B-B14F-4D97-AF65-F5344CB8AC3E}">
        <p14:creationId xmlns:p14="http://schemas.microsoft.com/office/powerpoint/2010/main" val="818889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yout 06">
    <p:spTree>
      <p:nvGrpSpPr>
        <p:cNvPr id="1" name=""/>
        <p:cNvGrpSpPr/>
        <p:nvPr/>
      </p:nvGrpSpPr>
      <p:grpSpPr>
        <a:xfrm>
          <a:off x="0" y="0"/>
          <a:ext cx="0" cy="0"/>
          <a:chOff x="0" y="0"/>
          <a:chExt cx="0" cy="0"/>
        </a:xfrm>
      </p:grpSpPr>
      <p:sp>
        <p:nvSpPr>
          <p:cNvPr id="4" name="Picture Placeholder 9">
            <a:extLst>
              <a:ext uri="{FF2B5EF4-FFF2-40B4-BE49-F238E27FC236}">
                <a16:creationId xmlns:a16="http://schemas.microsoft.com/office/drawing/2014/main" id="{52DB98A6-0BC1-46BE-906E-BD9DE7E2C107}"/>
              </a:ext>
            </a:extLst>
          </p:cNvPr>
          <p:cNvSpPr>
            <a:spLocks noGrp="1"/>
          </p:cNvSpPr>
          <p:nvPr>
            <p:ph type="pic" sz="quarter" idx="13" hasCustomPrompt="1"/>
          </p:nvPr>
        </p:nvSpPr>
        <p:spPr>
          <a:xfrm>
            <a:off x="1237428" y="2855061"/>
            <a:ext cx="4858573" cy="3169735"/>
          </a:xfrm>
          <a:custGeom>
            <a:avLst/>
            <a:gdLst>
              <a:gd name="connsiteX0" fmla="*/ 3288239 w 4858573"/>
              <a:gd name="connsiteY0" fmla="*/ 0 h 3169735"/>
              <a:gd name="connsiteX1" fmla="*/ 4330273 w 4858573"/>
              <a:gd name="connsiteY1" fmla="*/ 0 h 3169735"/>
              <a:gd name="connsiteX2" fmla="*/ 4858573 w 4858573"/>
              <a:gd name="connsiteY2" fmla="*/ 528300 h 3169735"/>
              <a:gd name="connsiteX3" fmla="*/ 4858573 w 4858573"/>
              <a:gd name="connsiteY3" fmla="*/ 2641435 h 3169735"/>
              <a:gd name="connsiteX4" fmla="*/ 4330273 w 4858573"/>
              <a:gd name="connsiteY4" fmla="*/ 3169735 h 3169735"/>
              <a:gd name="connsiteX5" fmla="*/ 528300 w 4858573"/>
              <a:gd name="connsiteY5" fmla="*/ 3169735 h 3169735"/>
              <a:gd name="connsiteX6" fmla="*/ 0 w 4858573"/>
              <a:gd name="connsiteY6" fmla="*/ 2641435 h 3169735"/>
              <a:gd name="connsiteX7" fmla="*/ 0 w 4858573"/>
              <a:gd name="connsiteY7" fmla="*/ 746760 h 3169735"/>
              <a:gd name="connsiteX8" fmla="*/ 2869637 w 4858573"/>
              <a:gd name="connsiteY8" fmla="*/ 746760 h 3169735"/>
              <a:gd name="connsiteX9" fmla="*/ 3288239 w 4858573"/>
              <a:gd name="connsiteY9" fmla="*/ 328158 h 3169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58573" h="3169735">
                <a:moveTo>
                  <a:pt x="3288239" y="0"/>
                </a:moveTo>
                <a:lnTo>
                  <a:pt x="4330273" y="0"/>
                </a:lnTo>
                <a:cubicBezTo>
                  <a:pt x="4622045" y="0"/>
                  <a:pt x="4858573" y="236528"/>
                  <a:pt x="4858573" y="528300"/>
                </a:cubicBezTo>
                <a:lnTo>
                  <a:pt x="4858573" y="2641435"/>
                </a:lnTo>
                <a:cubicBezTo>
                  <a:pt x="4858573" y="2933207"/>
                  <a:pt x="4622045" y="3169735"/>
                  <a:pt x="4330273" y="3169735"/>
                </a:cubicBezTo>
                <a:lnTo>
                  <a:pt x="528300" y="3169735"/>
                </a:lnTo>
                <a:cubicBezTo>
                  <a:pt x="236528" y="3169735"/>
                  <a:pt x="0" y="2933207"/>
                  <a:pt x="0" y="2641435"/>
                </a:cubicBezTo>
                <a:lnTo>
                  <a:pt x="0" y="746760"/>
                </a:lnTo>
                <a:lnTo>
                  <a:pt x="2869637" y="746760"/>
                </a:lnTo>
                <a:cubicBezTo>
                  <a:pt x="3100825" y="746760"/>
                  <a:pt x="3288239" y="559346"/>
                  <a:pt x="3288239" y="328158"/>
                </a:cubicBezTo>
                <a:close/>
              </a:path>
            </a:pathLst>
          </a:custGeom>
          <a:pattFill prst="pct60">
            <a:fgClr>
              <a:schemeClr val="accent3"/>
            </a:fgClr>
            <a:bgClr>
              <a:schemeClr val="bg1"/>
            </a:bgClr>
          </a:pattFill>
        </p:spPr>
        <p:txBody>
          <a:bodyPr wrap="square">
            <a:noAutofit/>
          </a:bodyPr>
          <a:lstStyle>
            <a:lvl1pPr>
              <a:defRPr sz="1200"/>
            </a:lvl1pPr>
          </a:lstStyle>
          <a:p>
            <a:r>
              <a:rPr lang="en-US"/>
              <a:t>Picture</a:t>
            </a:r>
          </a:p>
        </p:txBody>
      </p:sp>
      <p:sp>
        <p:nvSpPr>
          <p:cNvPr id="5" name="Picture Placeholder 8">
            <a:extLst>
              <a:ext uri="{FF2B5EF4-FFF2-40B4-BE49-F238E27FC236}">
                <a16:creationId xmlns:a16="http://schemas.microsoft.com/office/drawing/2014/main" id="{C9A41F12-E1E9-4CEF-B87B-4A3D20E1C2E9}"/>
              </a:ext>
            </a:extLst>
          </p:cNvPr>
          <p:cNvSpPr>
            <a:spLocks noGrp="1"/>
          </p:cNvSpPr>
          <p:nvPr>
            <p:ph type="pic" sz="quarter" idx="14" hasCustomPrompt="1"/>
          </p:nvPr>
        </p:nvSpPr>
        <p:spPr>
          <a:xfrm>
            <a:off x="447342" y="833204"/>
            <a:ext cx="3879147" cy="2577154"/>
          </a:xfrm>
          <a:custGeom>
            <a:avLst/>
            <a:gdLst>
              <a:gd name="connsiteX0" fmla="*/ 429534 w 3879147"/>
              <a:gd name="connsiteY0" fmla="*/ 0 h 2577154"/>
              <a:gd name="connsiteX1" fmla="*/ 3449613 w 3879147"/>
              <a:gd name="connsiteY1" fmla="*/ 0 h 2577154"/>
              <a:gd name="connsiteX2" fmla="*/ 3879147 w 3879147"/>
              <a:gd name="connsiteY2" fmla="*/ 429534 h 2577154"/>
              <a:gd name="connsiteX3" fmla="*/ 3879147 w 3879147"/>
              <a:gd name="connsiteY3" fmla="*/ 2147620 h 2577154"/>
              <a:gd name="connsiteX4" fmla="*/ 3449613 w 3879147"/>
              <a:gd name="connsiteY4" fmla="*/ 2577154 h 2577154"/>
              <a:gd name="connsiteX5" fmla="*/ 429534 w 3879147"/>
              <a:gd name="connsiteY5" fmla="*/ 2577154 h 2577154"/>
              <a:gd name="connsiteX6" fmla="*/ 0 w 3879147"/>
              <a:gd name="connsiteY6" fmla="*/ 2147620 h 2577154"/>
              <a:gd name="connsiteX7" fmla="*/ 0 w 3879147"/>
              <a:gd name="connsiteY7" fmla="*/ 429534 h 2577154"/>
              <a:gd name="connsiteX8" fmla="*/ 429534 w 3879147"/>
              <a:gd name="connsiteY8" fmla="*/ 0 h 2577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9147" h="2577154">
                <a:moveTo>
                  <a:pt x="429534" y="0"/>
                </a:moveTo>
                <a:lnTo>
                  <a:pt x="3449613" y="0"/>
                </a:lnTo>
                <a:cubicBezTo>
                  <a:pt x="3686838" y="0"/>
                  <a:pt x="3879147" y="192309"/>
                  <a:pt x="3879147" y="429534"/>
                </a:cubicBezTo>
                <a:lnTo>
                  <a:pt x="3879147" y="2147620"/>
                </a:lnTo>
                <a:cubicBezTo>
                  <a:pt x="3879147" y="2384845"/>
                  <a:pt x="3686838" y="2577154"/>
                  <a:pt x="3449613" y="2577154"/>
                </a:cubicBezTo>
                <a:lnTo>
                  <a:pt x="429534" y="2577154"/>
                </a:lnTo>
                <a:cubicBezTo>
                  <a:pt x="192309" y="2577154"/>
                  <a:pt x="0" y="2384845"/>
                  <a:pt x="0" y="2147620"/>
                </a:cubicBezTo>
                <a:lnTo>
                  <a:pt x="0" y="429534"/>
                </a:lnTo>
                <a:cubicBezTo>
                  <a:pt x="0" y="192309"/>
                  <a:pt x="192309" y="0"/>
                  <a:pt x="429534" y="0"/>
                </a:cubicBezTo>
                <a:close/>
              </a:path>
            </a:pathLst>
          </a:custGeom>
          <a:pattFill prst="pct60">
            <a:fgClr>
              <a:schemeClr val="accent3"/>
            </a:fgClr>
            <a:bgClr>
              <a:schemeClr val="bg1"/>
            </a:bgClr>
          </a:pattFill>
        </p:spPr>
        <p:txBody>
          <a:bodyPr wrap="square">
            <a:noAutofit/>
          </a:bodyPr>
          <a:lstStyle>
            <a:lvl1pPr>
              <a:defRPr sz="1200"/>
            </a:lvl1pPr>
          </a:lstStyle>
          <a:p>
            <a:r>
              <a:rPr lang="en-US"/>
              <a:t>Picture</a:t>
            </a:r>
          </a:p>
        </p:txBody>
      </p:sp>
    </p:spTree>
    <p:extLst>
      <p:ext uri="{BB962C8B-B14F-4D97-AF65-F5344CB8AC3E}">
        <p14:creationId xmlns:p14="http://schemas.microsoft.com/office/powerpoint/2010/main" val="3580521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 07">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9EA8140F-4291-4723-A9DE-ABBE78B2E6E3}"/>
              </a:ext>
            </a:extLst>
          </p:cNvPr>
          <p:cNvSpPr>
            <a:spLocks noGrp="1"/>
          </p:cNvSpPr>
          <p:nvPr>
            <p:ph type="pic" sz="quarter" idx="10" hasCustomPrompt="1"/>
          </p:nvPr>
        </p:nvSpPr>
        <p:spPr>
          <a:xfrm>
            <a:off x="521209" y="433552"/>
            <a:ext cx="11149582" cy="5990896"/>
          </a:xfrm>
          <a:custGeom>
            <a:avLst/>
            <a:gdLst>
              <a:gd name="connsiteX0" fmla="*/ 0 w 11149582"/>
              <a:gd name="connsiteY0" fmla="*/ 0 h 5990896"/>
              <a:gd name="connsiteX1" fmla="*/ 11149582 w 11149582"/>
              <a:gd name="connsiteY1" fmla="*/ 0 h 5990896"/>
              <a:gd name="connsiteX2" fmla="*/ 11149582 w 11149582"/>
              <a:gd name="connsiteY2" fmla="*/ 5990896 h 5990896"/>
              <a:gd name="connsiteX3" fmla="*/ 0 w 11149582"/>
              <a:gd name="connsiteY3" fmla="*/ 5990896 h 5990896"/>
            </a:gdLst>
            <a:ahLst/>
            <a:cxnLst>
              <a:cxn ang="0">
                <a:pos x="connsiteX0" y="connsiteY0"/>
              </a:cxn>
              <a:cxn ang="0">
                <a:pos x="connsiteX1" y="connsiteY1"/>
              </a:cxn>
              <a:cxn ang="0">
                <a:pos x="connsiteX2" y="connsiteY2"/>
              </a:cxn>
              <a:cxn ang="0">
                <a:pos x="connsiteX3" y="connsiteY3"/>
              </a:cxn>
            </a:cxnLst>
            <a:rect l="l" t="t" r="r" b="b"/>
            <a:pathLst>
              <a:path w="11149582" h="5990896">
                <a:moveTo>
                  <a:pt x="0" y="0"/>
                </a:moveTo>
                <a:lnTo>
                  <a:pt x="11149582" y="0"/>
                </a:lnTo>
                <a:lnTo>
                  <a:pt x="11149582" y="5990896"/>
                </a:lnTo>
                <a:lnTo>
                  <a:pt x="0" y="5990896"/>
                </a:lnTo>
                <a:close/>
              </a:path>
            </a:pathLst>
          </a:custGeom>
          <a:pattFill prst="pct60">
            <a:fgClr>
              <a:schemeClr val="accent3"/>
            </a:fgClr>
            <a:bgClr>
              <a:schemeClr val="bg1"/>
            </a:bgClr>
          </a:pattFill>
        </p:spPr>
        <p:txBody>
          <a:bodyPr wrap="square">
            <a:noAutofit/>
          </a:bodyPr>
          <a:lstStyle>
            <a:lvl1pPr>
              <a:defRPr sz="1200"/>
            </a:lvl1pPr>
          </a:lstStyle>
          <a:p>
            <a:r>
              <a:rPr lang="en-US"/>
              <a:t>Picture</a:t>
            </a:r>
          </a:p>
        </p:txBody>
      </p:sp>
    </p:spTree>
    <p:extLst>
      <p:ext uri="{BB962C8B-B14F-4D97-AF65-F5344CB8AC3E}">
        <p14:creationId xmlns:p14="http://schemas.microsoft.com/office/powerpoint/2010/main" val="3828367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yout 08">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3AA2ED45-4B20-4077-B4D2-A5CAA76F99BC}"/>
              </a:ext>
            </a:extLst>
          </p:cNvPr>
          <p:cNvSpPr>
            <a:spLocks noGrp="1"/>
          </p:cNvSpPr>
          <p:nvPr>
            <p:ph type="pic" sz="quarter" idx="11" hasCustomPrompt="1"/>
          </p:nvPr>
        </p:nvSpPr>
        <p:spPr>
          <a:xfrm>
            <a:off x="5816600" y="3037490"/>
            <a:ext cx="6375398" cy="3820510"/>
          </a:xfrm>
          <a:custGeom>
            <a:avLst/>
            <a:gdLst>
              <a:gd name="connsiteX0" fmla="*/ 497163 w 6375398"/>
              <a:gd name="connsiteY0" fmla="*/ 0 h 3820510"/>
              <a:gd name="connsiteX1" fmla="*/ 6375398 w 6375398"/>
              <a:gd name="connsiteY1" fmla="*/ 0 h 3820510"/>
              <a:gd name="connsiteX2" fmla="*/ 6375398 w 6375398"/>
              <a:gd name="connsiteY2" fmla="*/ 3820510 h 3820510"/>
              <a:gd name="connsiteX3" fmla="*/ 0 w 6375398"/>
              <a:gd name="connsiteY3" fmla="*/ 3820510 h 3820510"/>
              <a:gd name="connsiteX4" fmla="*/ 0 w 6375398"/>
              <a:gd name="connsiteY4" fmla="*/ 497163 h 3820510"/>
              <a:gd name="connsiteX5" fmla="*/ 497163 w 6375398"/>
              <a:gd name="connsiteY5" fmla="*/ 0 h 3820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75398" h="3820510">
                <a:moveTo>
                  <a:pt x="497163" y="0"/>
                </a:moveTo>
                <a:lnTo>
                  <a:pt x="6375398" y="0"/>
                </a:lnTo>
                <a:lnTo>
                  <a:pt x="6375398" y="3820510"/>
                </a:lnTo>
                <a:lnTo>
                  <a:pt x="0" y="3820510"/>
                </a:lnTo>
                <a:lnTo>
                  <a:pt x="0" y="497163"/>
                </a:lnTo>
                <a:cubicBezTo>
                  <a:pt x="0" y="222587"/>
                  <a:pt x="222587" y="0"/>
                  <a:pt x="497163" y="0"/>
                </a:cubicBezTo>
                <a:close/>
              </a:path>
            </a:pathLst>
          </a:custGeom>
          <a:pattFill prst="pct60">
            <a:fgClr>
              <a:schemeClr val="accent3"/>
            </a:fgClr>
            <a:bgClr>
              <a:schemeClr val="bg1"/>
            </a:bgClr>
          </a:pattFill>
        </p:spPr>
        <p:txBody>
          <a:bodyPr wrap="square">
            <a:noAutofit/>
          </a:bodyPr>
          <a:lstStyle>
            <a:lvl1pPr>
              <a:defRPr sz="1200"/>
            </a:lvl1pPr>
          </a:lstStyle>
          <a:p>
            <a:r>
              <a:rPr lang="en-US"/>
              <a:t>Picture</a:t>
            </a:r>
          </a:p>
        </p:txBody>
      </p:sp>
      <p:sp>
        <p:nvSpPr>
          <p:cNvPr id="6" name="Picture Placeholder 5">
            <a:extLst>
              <a:ext uri="{FF2B5EF4-FFF2-40B4-BE49-F238E27FC236}">
                <a16:creationId xmlns:a16="http://schemas.microsoft.com/office/drawing/2014/main" id="{6362D681-9A91-4D3A-86AF-C255689607CE}"/>
              </a:ext>
            </a:extLst>
          </p:cNvPr>
          <p:cNvSpPr>
            <a:spLocks noGrp="1"/>
          </p:cNvSpPr>
          <p:nvPr>
            <p:ph type="pic" sz="quarter" idx="10" hasCustomPrompt="1"/>
          </p:nvPr>
        </p:nvSpPr>
        <p:spPr>
          <a:xfrm>
            <a:off x="668269" y="4870103"/>
            <a:ext cx="1271752" cy="1271752"/>
          </a:xfrm>
          <a:custGeom>
            <a:avLst/>
            <a:gdLst>
              <a:gd name="connsiteX0" fmla="*/ 635876 w 1271752"/>
              <a:gd name="connsiteY0" fmla="*/ 0 h 1271752"/>
              <a:gd name="connsiteX1" fmla="*/ 1271752 w 1271752"/>
              <a:gd name="connsiteY1" fmla="*/ 635876 h 1271752"/>
              <a:gd name="connsiteX2" fmla="*/ 635876 w 1271752"/>
              <a:gd name="connsiteY2" fmla="*/ 1271752 h 1271752"/>
              <a:gd name="connsiteX3" fmla="*/ 0 w 1271752"/>
              <a:gd name="connsiteY3" fmla="*/ 635876 h 1271752"/>
              <a:gd name="connsiteX4" fmla="*/ 635876 w 1271752"/>
              <a:gd name="connsiteY4" fmla="*/ 0 h 1271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1752" h="1271752">
                <a:moveTo>
                  <a:pt x="635876" y="0"/>
                </a:moveTo>
                <a:cubicBezTo>
                  <a:pt x="987061" y="0"/>
                  <a:pt x="1271752" y="284691"/>
                  <a:pt x="1271752" y="635876"/>
                </a:cubicBezTo>
                <a:cubicBezTo>
                  <a:pt x="1271752" y="987061"/>
                  <a:pt x="987061" y="1271752"/>
                  <a:pt x="635876" y="1271752"/>
                </a:cubicBezTo>
                <a:cubicBezTo>
                  <a:pt x="284691" y="1271752"/>
                  <a:pt x="0" y="987061"/>
                  <a:pt x="0" y="635876"/>
                </a:cubicBezTo>
                <a:cubicBezTo>
                  <a:pt x="0" y="284691"/>
                  <a:pt x="284691" y="0"/>
                  <a:pt x="635876" y="0"/>
                </a:cubicBezTo>
                <a:close/>
              </a:path>
            </a:pathLst>
          </a:custGeom>
          <a:pattFill prst="pct60">
            <a:fgClr>
              <a:schemeClr val="accent3"/>
            </a:fgClr>
            <a:bgClr>
              <a:schemeClr val="bg1"/>
            </a:bgClr>
          </a:pattFill>
        </p:spPr>
        <p:txBody>
          <a:bodyPr wrap="square">
            <a:noAutofit/>
          </a:bodyPr>
          <a:lstStyle>
            <a:lvl1pPr>
              <a:defRPr sz="1200"/>
            </a:lvl1pPr>
          </a:lstStyle>
          <a:p>
            <a:r>
              <a:rPr lang="en-US"/>
              <a:t>Picture</a:t>
            </a:r>
          </a:p>
        </p:txBody>
      </p:sp>
    </p:spTree>
    <p:extLst>
      <p:ext uri="{BB962C8B-B14F-4D97-AF65-F5344CB8AC3E}">
        <p14:creationId xmlns:p14="http://schemas.microsoft.com/office/powerpoint/2010/main" val="22317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yout 09">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5FDA537F-6DF7-4150-BB50-8669178CFF77}"/>
              </a:ext>
            </a:extLst>
          </p:cNvPr>
          <p:cNvSpPr>
            <a:spLocks noGrp="1"/>
          </p:cNvSpPr>
          <p:nvPr>
            <p:ph type="pic" sz="quarter" idx="12" hasCustomPrompt="1"/>
          </p:nvPr>
        </p:nvSpPr>
        <p:spPr>
          <a:xfrm>
            <a:off x="4282270" y="2841866"/>
            <a:ext cx="3627459" cy="2456121"/>
          </a:xfrm>
          <a:custGeom>
            <a:avLst/>
            <a:gdLst>
              <a:gd name="connsiteX0" fmla="*/ 176104 w 3359888"/>
              <a:gd name="connsiteY0" fmla="*/ 0 h 2456121"/>
              <a:gd name="connsiteX1" fmla="*/ 3183784 w 3359888"/>
              <a:gd name="connsiteY1" fmla="*/ 0 h 2456121"/>
              <a:gd name="connsiteX2" fmla="*/ 3359888 w 3359888"/>
              <a:gd name="connsiteY2" fmla="*/ 176104 h 2456121"/>
              <a:gd name="connsiteX3" fmla="*/ 3359888 w 3359888"/>
              <a:gd name="connsiteY3" fmla="*/ 2280017 h 2456121"/>
              <a:gd name="connsiteX4" fmla="*/ 3183784 w 3359888"/>
              <a:gd name="connsiteY4" fmla="*/ 2456121 h 2456121"/>
              <a:gd name="connsiteX5" fmla="*/ 176104 w 3359888"/>
              <a:gd name="connsiteY5" fmla="*/ 2456121 h 2456121"/>
              <a:gd name="connsiteX6" fmla="*/ 0 w 3359888"/>
              <a:gd name="connsiteY6" fmla="*/ 2280017 h 2456121"/>
              <a:gd name="connsiteX7" fmla="*/ 0 w 3359888"/>
              <a:gd name="connsiteY7" fmla="*/ 176104 h 2456121"/>
              <a:gd name="connsiteX8" fmla="*/ 176104 w 3359888"/>
              <a:gd name="connsiteY8" fmla="*/ 0 h 2456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59888" h="2456121">
                <a:moveTo>
                  <a:pt x="176104" y="0"/>
                </a:moveTo>
                <a:lnTo>
                  <a:pt x="3183784" y="0"/>
                </a:lnTo>
                <a:cubicBezTo>
                  <a:pt x="3281044" y="0"/>
                  <a:pt x="3359888" y="78844"/>
                  <a:pt x="3359888" y="176104"/>
                </a:cubicBezTo>
                <a:lnTo>
                  <a:pt x="3359888" y="2280017"/>
                </a:lnTo>
                <a:cubicBezTo>
                  <a:pt x="3359888" y="2377277"/>
                  <a:pt x="3281044" y="2456121"/>
                  <a:pt x="3183784" y="2456121"/>
                </a:cubicBezTo>
                <a:lnTo>
                  <a:pt x="176104" y="2456121"/>
                </a:lnTo>
                <a:cubicBezTo>
                  <a:pt x="78844" y="2456121"/>
                  <a:pt x="0" y="2377277"/>
                  <a:pt x="0" y="2280017"/>
                </a:cubicBezTo>
                <a:lnTo>
                  <a:pt x="0" y="176104"/>
                </a:lnTo>
                <a:cubicBezTo>
                  <a:pt x="0" y="78844"/>
                  <a:pt x="78844" y="0"/>
                  <a:pt x="176104" y="0"/>
                </a:cubicBezTo>
                <a:close/>
              </a:path>
            </a:pathLst>
          </a:custGeom>
          <a:pattFill prst="pct60">
            <a:fgClr>
              <a:schemeClr val="accent3"/>
            </a:fgClr>
            <a:bgClr>
              <a:schemeClr val="bg1"/>
            </a:bgClr>
          </a:pattFill>
        </p:spPr>
        <p:txBody>
          <a:bodyPr wrap="square">
            <a:noAutofit/>
          </a:bodyPr>
          <a:lstStyle>
            <a:lvl1pPr>
              <a:defRPr sz="1200"/>
            </a:lvl1pPr>
          </a:lstStyle>
          <a:p>
            <a:r>
              <a:rPr lang="en-US"/>
              <a:t>Picture</a:t>
            </a:r>
          </a:p>
        </p:txBody>
      </p:sp>
      <p:sp>
        <p:nvSpPr>
          <p:cNvPr id="13" name="Picture Placeholder 12">
            <a:extLst>
              <a:ext uri="{FF2B5EF4-FFF2-40B4-BE49-F238E27FC236}">
                <a16:creationId xmlns:a16="http://schemas.microsoft.com/office/drawing/2014/main" id="{0E987D15-C990-43FC-98E2-EF82720C236A}"/>
              </a:ext>
            </a:extLst>
          </p:cNvPr>
          <p:cNvSpPr>
            <a:spLocks noGrp="1"/>
          </p:cNvSpPr>
          <p:nvPr>
            <p:ph type="pic" sz="quarter" idx="13" hasCustomPrompt="1"/>
          </p:nvPr>
        </p:nvSpPr>
        <p:spPr>
          <a:xfrm>
            <a:off x="498867" y="2841866"/>
            <a:ext cx="3627459" cy="2456121"/>
          </a:xfrm>
          <a:custGeom>
            <a:avLst/>
            <a:gdLst>
              <a:gd name="connsiteX0" fmla="*/ 176104 w 3359888"/>
              <a:gd name="connsiteY0" fmla="*/ 0 h 2456121"/>
              <a:gd name="connsiteX1" fmla="*/ 3183784 w 3359888"/>
              <a:gd name="connsiteY1" fmla="*/ 0 h 2456121"/>
              <a:gd name="connsiteX2" fmla="*/ 3359888 w 3359888"/>
              <a:gd name="connsiteY2" fmla="*/ 176104 h 2456121"/>
              <a:gd name="connsiteX3" fmla="*/ 3359888 w 3359888"/>
              <a:gd name="connsiteY3" fmla="*/ 2280017 h 2456121"/>
              <a:gd name="connsiteX4" fmla="*/ 3183784 w 3359888"/>
              <a:gd name="connsiteY4" fmla="*/ 2456121 h 2456121"/>
              <a:gd name="connsiteX5" fmla="*/ 176104 w 3359888"/>
              <a:gd name="connsiteY5" fmla="*/ 2456121 h 2456121"/>
              <a:gd name="connsiteX6" fmla="*/ 0 w 3359888"/>
              <a:gd name="connsiteY6" fmla="*/ 2280017 h 2456121"/>
              <a:gd name="connsiteX7" fmla="*/ 0 w 3359888"/>
              <a:gd name="connsiteY7" fmla="*/ 176104 h 2456121"/>
              <a:gd name="connsiteX8" fmla="*/ 176104 w 3359888"/>
              <a:gd name="connsiteY8" fmla="*/ 0 h 2456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59888" h="2456121">
                <a:moveTo>
                  <a:pt x="176104" y="0"/>
                </a:moveTo>
                <a:lnTo>
                  <a:pt x="3183784" y="0"/>
                </a:lnTo>
                <a:cubicBezTo>
                  <a:pt x="3281044" y="0"/>
                  <a:pt x="3359888" y="78844"/>
                  <a:pt x="3359888" y="176104"/>
                </a:cubicBezTo>
                <a:lnTo>
                  <a:pt x="3359888" y="2280017"/>
                </a:lnTo>
                <a:cubicBezTo>
                  <a:pt x="3359888" y="2377277"/>
                  <a:pt x="3281044" y="2456121"/>
                  <a:pt x="3183784" y="2456121"/>
                </a:cubicBezTo>
                <a:lnTo>
                  <a:pt x="176104" y="2456121"/>
                </a:lnTo>
                <a:cubicBezTo>
                  <a:pt x="78844" y="2456121"/>
                  <a:pt x="0" y="2377277"/>
                  <a:pt x="0" y="2280017"/>
                </a:cubicBezTo>
                <a:lnTo>
                  <a:pt x="0" y="176104"/>
                </a:lnTo>
                <a:cubicBezTo>
                  <a:pt x="0" y="78844"/>
                  <a:pt x="78844" y="0"/>
                  <a:pt x="176104" y="0"/>
                </a:cubicBezTo>
                <a:close/>
              </a:path>
            </a:pathLst>
          </a:custGeom>
          <a:pattFill prst="pct60">
            <a:fgClr>
              <a:schemeClr val="accent3"/>
            </a:fgClr>
            <a:bgClr>
              <a:schemeClr val="bg1"/>
            </a:bgClr>
          </a:pattFill>
        </p:spPr>
        <p:txBody>
          <a:bodyPr wrap="square">
            <a:noAutofit/>
          </a:bodyPr>
          <a:lstStyle>
            <a:lvl1pPr>
              <a:defRPr sz="1200"/>
            </a:lvl1pPr>
          </a:lstStyle>
          <a:p>
            <a:r>
              <a:rPr lang="en-US"/>
              <a:t>Picture</a:t>
            </a:r>
          </a:p>
        </p:txBody>
      </p:sp>
      <p:sp>
        <p:nvSpPr>
          <p:cNvPr id="11" name="Picture Placeholder 10">
            <a:extLst>
              <a:ext uri="{FF2B5EF4-FFF2-40B4-BE49-F238E27FC236}">
                <a16:creationId xmlns:a16="http://schemas.microsoft.com/office/drawing/2014/main" id="{6F5585DB-2892-489A-ABFC-DCE1D9991BFE}"/>
              </a:ext>
            </a:extLst>
          </p:cNvPr>
          <p:cNvSpPr>
            <a:spLocks noGrp="1"/>
          </p:cNvSpPr>
          <p:nvPr>
            <p:ph type="pic" sz="quarter" idx="11" hasCustomPrompt="1"/>
          </p:nvPr>
        </p:nvSpPr>
        <p:spPr>
          <a:xfrm>
            <a:off x="8065673" y="2841866"/>
            <a:ext cx="3627459" cy="2456121"/>
          </a:xfrm>
          <a:custGeom>
            <a:avLst/>
            <a:gdLst>
              <a:gd name="connsiteX0" fmla="*/ 240904 w 3359888"/>
              <a:gd name="connsiteY0" fmla="*/ 0 h 4690979"/>
              <a:gd name="connsiteX1" fmla="*/ 3118984 w 3359888"/>
              <a:gd name="connsiteY1" fmla="*/ 0 h 4690979"/>
              <a:gd name="connsiteX2" fmla="*/ 3359888 w 3359888"/>
              <a:gd name="connsiteY2" fmla="*/ 240904 h 4690979"/>
              <a:gd name="connsiteX3" fmla="*/ 3359888 w 3359888"/>
              <a:gd name="connsiteY3" fmla="*/ 4450075 h 4690979"/>
              <a:gd name="connsiteX4" fmla="*/ 3118984 w 3359888"/>
              <a:gd name="connsiteY4" fmla="*/ 4690979 h 4690979"/>
              <a:gd name="connsiteX5" fmla="*/ 240904 w 3359888"/>
              <a:gd name="connsiteY5" fmla="*/ 4690979 h 4690979"/>
              <a:gd name="connsiteX6" fmla="*/ 0 w 3359888"/>
              <a:gd name="connsiteY6" fmla="*/ 4450075 h 4690979"/>
              <a:gd name="connsiteX7" fmla="*/ 0 w 3359888"/>
              <a:gd name="connsiteY7" fmla="*/ 240904 h 4690979"/>
              <a:gd name="connsiteX8" fmla="*/ 240904 w 3359888"/>
              <a:gd name="connsiteY8" fmla="*/ 0 h 4690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59888" h="4690979">
                <a:moveTo>
                  <a:pt x="240904" y="0"/>
                </a:moveTo>
                <a:lnTo>
                  <a:pt x="3118984" y="0"/>
                </a:lnTo>
                <a:cubicBezTo>
                  <a:pt x="3252032" y="0"/>
                  <a:pt x="3359888" y="107856"/>
                  <a:pt x="3359888" y="240904"/>
                </a:cubicBezTo>
                <a:lnTo>
                  <a:pt x="3359888" y="4450075"/>
                </a:lnTo>
                <a:cubicBezTo>
                  <a:pt x="3359888" y="4583123"/>
                  <a:pt x="3252032" y="4690979"/>
                  <a:pt x="3118984" y="4690979"/>
                </a:cubicBezTo>
                <a:lnTo>
                  <a:pt x="240904" y="4690979"/>
                </a:lnTo>
                <a:cubicBezTo>
                  <a:pt x="107856" y="4690979"/>
                  <a:pt x="0" y="4583123"/>
                  <a:pt x="0" y="4450075"/>
                </a:cubicBezTo>
                <a:lnTo>
                  <a:pt x="0" y="240904"/>
                </a:lnTo>
                <a:cubicBezTo>
                  <a:pt x="0" y="107856"/>
                  <a:pt x="107856" y="0"/>
                  <a:pt x="240904" y="0"/>
                </a:cubicBezTo>
                <a:close/>
              </a:path>
            </a:pathLst>
          </a:custGeom>
          <a:pattFill prst="pct60">
            <a:fgClr>
              <a:schemeClr val="accent3"/>
            </a:fgClr>
            <a:bgClr>
              <a:schemeClr val="bg1"/>
            </a:bgClr>
          </a:pattFill>
        </p:spPr>
        <p:txBody>
          <a:bodyPr wrap="square">
            <a:noAutofit/>
          </a:bodyPr>
          <a:lstStyle>
            <a:lvl1pPr>
              <a:defRPr sz="1200"/>
            </a:lvl1pPr>
          </a:lstStyle>
          <a:p>
            <a:r>
              <a:rPr lang="en-US"/>
              <a:t>Picture</a:t>
            </a:r>
          </a:p>
        </p:txBody>
      </p:sp>
    </p:spTree>
    <p:extLst>
      <p:ext uri="{BB962C8B-B14F-4D97-AF65-F5344CB8AC3E}">
        <p14:creationId xmlns:p14="http://schemas.microsoft.com/office/powerpoint/2010/main" val="133968452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9789AE-E3EB-484C-BEB0-5B3D514A99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A8F9B1-5FFA-474E-8819-23F92EF1D6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536B7A-E4BA-4A50-A929-C05B477E54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02A84-1B0D-4639-BCCD-E04D9DA8AA55}" type="datetimeFigureOut">
              <a:rPr lang="en-US" smtClean="0"/>
              <a:t>3/25/22</a:t>
            </a:fld>
            <a:endParaRPr lang="en-US"/>
          </a:p>
        </p:txBody>
      </p:sp>
      <p:sp>
        <p:nvSpPr>
          <p:cNvPr id="5" name="Footer Placeholder 4">
            <a:extLst>
              <a:ext uri="{FF2B5EF4-FFF2-40B4-BE49-F238E27FC236}">
                <a16:creationId xmlns:a16="http://schemas.microsoft.com/office/drawing/2014/main" id="{1EC0167B-4899-4ABE-B008-2306BB4AC3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16F4C8-3DF0-4B38-B69C-5C33654A97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B66680-C232-4C7C-9C80-84553BE67E95}" type="slidenum">
              <a:rPr lang="en-US" smtClean="0"/>
              <a:t>‹#›</a:t>
            </a:fld>
            <a:endParaRPr lang="en-US"/>
          </a:p>
        </p:txBody>
      </p:sp>
    </p:spTree>
    <p:extLst>
      <p:ext uri="{BB962C8B-B14F-4D97-AF65-F5344CB8AC3E}">
        <p14:creationId xmlns:p14="http://schemas.microsoft.com/office/powerpoint/2010/main" val="6156847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 Id="rId9" Type="http://schemas.openxmlformats.org/officeDocument/2006/relationships/image" Target="../media/image19.svg"/></Relationships>
</file>

<file path=ppt/slides/_rels/slide18.xml.rels><?xml version="1.0" encoding="UTF-8" standalone="yes"?>
<Relationships xmlns="http://schemas.openxmlformats.org/package/2006/relationships"><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Layout" Target="../slideLayouts/slideLayout17.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3" Type="http://schemas.openxmlformats.org/officeDocument/2006/relationships/image" Target="../media/image21.svg"/><Relationship Id="rId7" Type="http://schemas.openxmlformats.org/officeDocument/2006/relationships/image" Target="../media/image25.svg"/><Relationship Id="rId2" Type="http://schemas.openxmlformats.org/officeDocument/2006/relationships/image" Target="../media/image20.png"/><Relationship Id="rId1" Type="http://schemas.openxmlformats.org/officeDocument/2006/relationships/slideLayout" Target="../slideLayouts/slideLayout25.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0.xml"/><Relationship Id="rId4"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www.brainyquote.com/authors/magic-johnson-quotes" TargetMode="Externa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D9A2E2E1-6069-48C8-B4E2-68C9560E2B0F}"/>
              </a:ext>
            </a:extLst>
          </p:cNvPr>
          <p:cNvSpPr/>
          <p:nvPr/>
        </p:nvSpPr>
        <p:spPr>
          <a:xfrm>
            <a:off x="5581202" y="296089"/>
            <a:ext cx="1086127" cy="1086127"/>
          </a:xfrm>
          <a:prstGeom prst="ellipse">
            <a:avLst/>
          </a:prstGeom>
          <a:solidFill>
            <a:schemeClr val="bg1"/>
          </a:solidFill>
          <a:ln w="22225">
            <a:solidFill>
              <a:schemeClr val="accent3"/>
            </a:solidFill>
          </a:ln>
          <a:effectLst>
            <a:glow rad="139700">
              <a:schemeClr val="bg1">
                <a:alpha val="19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A3E8AEAE-02DD-4740-98DF-17E97DB482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80531" y="565450"/>
            <a:ext cx="630936" cy="630936"/>
          </a:xfrm>
          <a:prstGeom prst="rect">
            <a:avLst/>
          </a:prstGeom>
        </p:spPr>
      </p:pic>
      <p:sp>
        <p:nvSpPr>
          <p:cNvPr id="15" name="Oval 14">
            <a:extLst>
              <a:ext uri="{FF2B5EF4-FFF2-40B4-BE49-F238E27FC236}">
                <a16:creationId xmlns:a16="http://schemas.microsoft.com/office/drawing/2014/main" id="{8C3762B7-38A1-4845-A259-B2AAEEEAFCC4}"/>
              </a:ext>
            </a:extLst>
          </p:cNvPr>
          <p:cNvSpPr/>
          <p:nvPr/>
        </p:nvSpPr>
        <p:spPr>
          <a:xfrm>
            <a:off x="9858266" y="2882697"/>
            <a:ext cx="1086127" cy="1086127"/>
          </a:xfrm>
          <a:prstGeom prst="ellipse">
            <a:avLst/>
          </a:prstGeom>
          <a:solidFill>
            <a:schemeClr val="bg1"/>
          </a:solidFill>
          <a:ln w="22225">
            <a:solidFill>
              <a:schemeClr val="accent3"/>
            </a:solidFill>
          </a:ln>
          <a:effectLst>
            <a:glow rad="139700">
              <a:schemeClr val="bg1">
                <a:alpha val="19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74559EAB-2C45-4277-BD73-25624D15F32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85861" y="3110292"/>
            <a:ext cx="630936" cy="630936"/>
          </a:xfrm>
          <a:prstGeom prst="rect">
            <a:avLst/>
          </a:prstGeom>
        </p:spPr>
      </p:pic>
      <p:sp>
        <p:nvSpPr>
          <p:cNvPr id="9" name="Rectangle: Rounded Corners 8">
            <a:extLst>
              <a:ext uri="{FF2B5EF4-FFF2-40B4-BE49-F238E27FC236}">
                <a16:creationId xmlns:a16="http://schemas.microsoft.com/office/drawing/2014/main" id="{9A9E3273-B55B-415D-A20F-7AD7E0F236B2}"/>
              </a:ext>
            </a:extLst>
          </p:cNvPr>
          <p:cNvSpPr/>
          <p:nvPr/>
        </p:nvSpPr>
        <p:spPr>
          <a:xfrm>
            <a:off x="3260417" y="1690523"/>
            <a:ext cx="5671166" cy="3499507"/>
          </a:xfrm>
          <a:prstGeom prst="roundRect">
            <a:avLst>
              <a:gd name="adj" fmla="val 15110"/>
            </a:avLst>
          </a:prstGeom>
          <a:solidFill>
            <a:schemeClr val="bg1"/>
          </a:solidFill>
          <a:ln w="41275">
            <a:solidFill>
              <a:schemeClr val="accent1">
                <a:lumMod val="90000"/>
              </a:schemeClr>
            </a:solidFill>
          </a:ln>
          <a:effectLst>
            <a:outerShdw blurRad="698500" dist="190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A2A6717-D54B-432D-88AF-A32F528BCB52}"/>
              </a:ext>
            </a:extLst>
          </p:cNvPr>
          <p:cNvSpPr txBox="1"/>
          <p:nvPr/>
        </p:nvSpPr>
        <p:spPr>
          <a:xfrm>
            <a:off x="4441541" y="3004313"/>
            <a:ext cx="3308919" cy="1323439"/>
          </a:xfrm>
          <a:prstGeom prst="rect">
            <a:avLst/>
          </a:prstGeom>
          <a:noFill/>
        </p:spPr>
        <p:txBody>
          <a:bodyPr wrap="none" rtlCol="0">
            <a:spAutoFit/>
          </a:bodyPr>
          <a:lstStyle/>
          <a:p>
            <a:r>
              <a:rPr lang="en-US" sz="8000">
                <a:solidFill>
                  <a:schemeClr val="accent1">
                    <a:lumMod val="25000"/>
                  </a:schemeClr>
                </a:solidFill>
                <a:latin typeface="Rubik Black" pitchFamily="2" charset="-79"/>
                <a:cs typeface="Rubik Black" pitchFamily="2" charset="-79"/>
              </a:rPr>
              <a:t>Alpha</a:t>
            </a:r>
          </a:p>
        </p:txBody>
      </p:sp>
      <p:cxnSp>
        <p:nvCxnSpPr>
          <p:cNvPr id="5" name="Straight Connector 4">
            <a:extLst>
              <a:ext uri="{FF2B5EF4-FFF2-40B4-BE49-F238E27FC236}">
                <a16:creationId xmlns:a16="http://schemas.microsoft.com/office/drawing/2014/main" id="{A31CED0D-A5D6-49DA-B79C-F03D7570B0D5}"/>
              </a:ext>
            </a:extLst>
          </p:cNvPr>
          <p:cNvCxnSpPr/>
          <p:nvPr/>
        </p:nvCxnSpPr>
        <p:spPr>
          <a:xfrm>
            <a:off x="3260417" y="2390298"/>
            <a:ext cx="5671166" cy="0"/>
          </a:xfrm>
          <a:prstGeom prst="line">
            <a:avLst/>
          </a:prstGeom>
          <a:ln w="41275">
            <a:solidFill>
              <a:schemeClr val="accent1">
                <a:lumMod val="9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5A8321AF-231B-4052-9DA6-40A86CC07916}"/>
              </a:ext>
            </a:extLst>
          </p:cNvPr>
          <p:cNvSpPr/>
          <p:nvPr/>
        </p:nvSpPr>
        <p:spPr>
          <a:xfrm>
            <a:off x="3816629" y="1951244"/>
            <a:ext cx="245016" cy="24501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7D04B1D-F38B-45A3-AF0E-346611C79575}"/>
              </a:ext>
            </a:extLst>
          </p:cNvPr>
          <p:cNvSpPr/>
          <p:nvPr/>
        </p:nvSpPr>
        <p:spPr>
          <a:xfrm>
            <a:off x="4187100" y="1951244"/>
            <a:ext cx="245016" cy="24501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0FEECFB-6C18-4144-B4D6-7A924F9FFBF9}"/>
              </a:ext>
            </a:extLst>
          </p:cNvPr>
          <p:cNvSpPr/>
          <p:nvPr/>
        </p:nvSpPr>
        <p:spPr>
          <a:xfrm>
            <a:off x="4557571" y="1951244"/>
            <a:ext cx="245016" cy="2450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53809BB8-E076-4CCC-8502-BE4CAC143AE2}"/>
              </a:ext>
            </a:extLst>
          </p:cNvPr>
          <p:cNvSpPr/>
          <p:nvPr/>
        </p:nvSpPr>
        <p:spPr>
          <a:xfrm>
            <a:off x="4187100" y="2903963"/>
            <a:ext cx="3874333" cy="1611958"/>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DE0B3DD8-A7D6-4F6C-B1DA-965DC5C4987A}"/>
              </a:ext>
            </a:extLst>
          </p:cNvPr>
          <p:cNvSpPr/>
          <p:nvPr/>
        </p:nvSpPr>
        <p:spPr>
          <a:xfrm>
            <a:off x="7951073" y="2793603"/>
            <a:ext cx="220719" cy="22071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600ABD95-277F-4C4A-9F31-FCCE11C4C4F2}"/>
              </a:ext>
            </a:extLst>
          </p:cNvPr>
          <p:cNvSpPr/>
          <p:nvPr/>
        </p:nvSpPr>
        <p:spPr>
          <a:xfrm>
            <a:off x="7951073" y="4382934"/>
            <a:ext cx="220719" cy="22071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DF6DA33C-D2DF-4325-A308-3998FD8FA3AA}"/>
              </a:ext>
            </a:extLst>
          </p:cNvPr>
          <p:cNvSpPr/>
          <p:nvPr/>
        </p:nvSpPr>
        <p:spPr>
          <a:xfrm>
            <a:off x="4061645" y="4382934"/>
            <a:ext cx="220719" cy="22071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B3B4984B-FF42-4A3E-90C0-6A3A08615DD9}"/>
              </a:ext>
            </a:extLst>
          </p:cNvPr>
          <p:cNvSpPr/>
          <p:nvPr/>
        </p:nvSpPr>
        <p:spPr>
          <a:xfrm>
            <a:off x="4058074" y="2779086"/>
            <a:ext cx="220719" cy="22071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259D09B-E7CB-439A-B013-4C091546FD04}"/>
              </a:ext>
            </a:extLst>
          </p:cNvPr>
          <p:cNvSpPr/>
          <p:nvPr/>
        </p:nvSpPr>
        <p:spPr>
          <a:xfrm>
            <a:off x="5581202" y="5503768"/>
            <a:ext cx="1086127" cy="1086127"/>
          </a:xfrm>
          <a:prstGeom prst="ellipse">
            <a:avLst/>
          </a:prstGeom>
          <a:solidFill>
            <a:schemeClr val="bg1"/>
          </a:solidFill>
          <a:ln w="22225">
            <a:solidFill>
              <a:schemeClr val="accent3"/>
            </a:solidFill>
          </a:ln>
          <a:effectLst>
            <a:glow rad="139700">
              <a:schemeClr val="bg1">
                <a:alpha val="19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Graphic 27">
            <a:extLst>
              <a:ext uri="{FF2B5EF4-FFF2-40B4-BE49-F238E27FC236}">
                <a16:creationId xmlns:a16="http://schemas.microsoft.com/office/drawing/2014/main" id="{BCAA9208-882D-4CFE-A4A4-CA3AB9C8F0F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08797" y="5731363"/>
            <a:ext cx="630936" cy="630936"/>
          </a:xfrm>
          <a:prstGeom prst="rect">
            <a:avLst/>
          </a:prstGeom>
        </p:spPr>
      </p:pic>
      <p:sp>
        <p:nvSpPr>
          <p:cNvPr id="13" name="Oval 12">
            <a:extLst>
              <a:ext uri="{FF2B5EF4-FFF2-40B4-BE49-F238E27FC236}">
                <a16:creationId xmlns:a16="http://schemas.microsoft.com/office/drawing/2014/main" id="{98F1C230-F554-4F9E-A872-2E06B11A6C4E}"/>
              </a:ext>
            </a:extLst>
          </p:cNvPr>
          <p:cNvSpPr/>
          <p:nvPr/>
        </p:nvSpPr>
        <p:spPr>
          <a:xfrm>
            <a:off x="1247607" y="2897214"/>
            <a:ext cx="1086127" cy="1086127"/>
          </a:xfrm>
          <a:prstGeom prst="ellipse">
            <a:avLst/>
          </a:prstGeom>
          <a:solidFill>
            <a:schemeClr val="bg1"/>
          </a:solidFill>
          <a:ln w="22225">
            <a:solidFill>
              <a:schemeClr val="accent3"/>
            </a:solidFill>
          </a:ln>
          <a:effectLst>
            <a:glow rad="139700">
              <a:schemeClr val="bg1">
                <a:alpha val="19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a:extLst>
              <a:ext uri="{FF2B5EF4-FFF2-40B4-BE49-F238E27FC236}">
                <a16:creationId xmlns:a16="http://schemas.microsoft.com/office/drawing/2014/main" id="{D0516738-B021-4898-9196-B362A84E364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475202" y="3124809"/>
            <a:ext cx="630936" cy="630936"/>
          </a:xfrm>
          <a:prstGeom prst="rect">
            <a:avLst/>
          </a:prstGeom>
        </p:spPr>
      </p:pic>
      <p:sp>
        <p:nvSpPr>
          <p:cNvPr id="16" name="Star: 4 Points 15">
            <a:extLst>
              <a:ext uri="{FF2B5EF4-FFF2-40B4-BE49-F238E27FC236}">
                <a16:creationId xmlns:a16="http://schemas.microsoft.com/office/drawing/2014/main" id="{3D27D840-467F-44AD-B882-FD0CB7C6A43E}"/>
              </a:ext>
            </a:extLst>
          </p:cNvPr>
          <p:cNvSpPr/>
          <p:nvPr/>
        </p:nvSpPr>
        <p:spPr>
          <a:xfrm>
            <a:off x="8306416" y="1481080"/>
            <a:ext cx="374280" cy="374280"/>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Star: 4 Points 39">
            <a:extLst>
              <a:ext uri="{FF2B5EF4-FFF2-40B4-BE49-F238E27FC236}">
                <a16:creationId xmlns:a16="http://schemas.microsoft.com/office/drawing/2014/main" id="{93A7F0EB-D713-4147-A41D-0877557AC42F}"/>
              </a:ext>
            </a:extLst>
          </p:cNvPr>
          <p:cNvSpPr/>
          <p:nvPr/>
        </p:nvSpPr>
        <p:spPr>
          <a:xfrm>
            <a:off x="6667329" y="268105"/>
            <a:ext cx="126124" cy="126124"/>
          </a:xfrm>
          <a:prstGeom prst="star4">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Star: 4 Points 40">
            <a:extLst>
              <a:ext uri="{FF2B5EF4-FFF2-40B4-BE49-F238E27FC236}">
                <a16:creationId xmlns:a16="http://schemas.microsoft.com/office/drawing/2014/main" id="{95AEA85E-70F6-4284-A616-B3851BFECC21}"/>
              </a:ext>
            </a:extLst>
          </p:cNvPr>
          <p:cNvSpPr/>
          <p:nvPr/>
        </p:nvSpPr>
        <p:spPr>
          <a:xfrm>
            <a:off x="5262278" y="869194"/>
            <a:ext cx="126124" cy="126124"/>
          </a:xfrm>
          <a:prstGeom prst="star4">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Star: 4 Points 41">
            <a:extLst>
              <a:ext uri="{FF2B5EF4-FFF2-40B4-BE49-F238E27FC236}">
                <a16:creationId xmlns:a16="http://schemas.microsoft.com/office/drawing/2014/main" id="{E11C4CF9-E7CF-4360-A5B6-71C2B4B58E73}"/>
              </a:ext>
            </a:extLst>
          </p:cNvPr>
          <p:cNvSpPr/>
          <p:nvPr/>
        </p:nvSpPr>
        <p:spPr>
          <a:xfrm>
            <a:off x="5518140" y="1224157"/>
            <a:ext cx="126124" cy="126124"/>
          </a:xfrm>
          <a:prstGeom prst="star4">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Star: 4 Points 42">
            <a:extLst>
              <a:ext uri="{FF2B5EF4-FFF2-40B4-BE49-F238E27FC236}">
                <a16:creationId xmlns:a16="http://schemas.microsoft.com/office/drawing/2014/main" id="{6D53C8BA-0531-4358-A927-7397DD65304A}"/>
              </a:ext>
            </a:extLst>
          </p:cNvPr>
          <p:cNvSpPr/>
          <p:nvPr/>
        </p:nvSpPr>
        <p:spPr>
          <a:xfrm>
            <a:off x="6730391" y="995318"/>
            <a:ext cx="103462" cy="84321"/>
          </a:xfrm>
          <a:prstGeom prst="star4">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tar: 4 Points 43">
            <a:extLst>
              <a:ext uri="{FF2B5EF4-FFF2-40B4-BE49-F238E27FC236}">
                <a16:creationId xmlns:a16="http://schemas.microsoft.com/office/drawing/2014/main" id="{5AF390A3-BFA8-4745-9CCD-7EDC8218F357}"/>
              </a:ext>
            </a:extLst>
          </p:cNvPr>
          <p:cNvSpPr/>
          <p:nvPr/>
        </p:nvSpPr>
        <p:spPr>
          <a:xfrm>
            <a:off x="6667329" y="5530272"/>
            <a:ext cx="126124" cy="126124"/>
          </a:xfrm>
          <a:prstGeom prst="star4">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tar: 4 Points 44">
            <a:extLst>
              <a:ext uri="{FF2B5EF4-FFF2-40B4-BE49-F238E27FC236}">
                <a16:creationId xmlns:a16="http://schemas.microsoft.com/office/drawing/2014/main" id="{DC66483C-254A-4F1B-B0EB-4ECDD322D66C}"/>
              </a:ext>
            </a:extLst>
          </p:cNvPr>
          <p:cNvSpPr/>
          <p:nvPr/>
        </p:nvSpPr>
        <p:spPr>
          <a:xfrm>
            <a:off x="5262278" y="6131361"/>
            <a:ext cx="126124" cy="126124"/>
          </a:xfrm>
          <a:prstGeom prst="star4">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Star: 4 Points 45">
            <a:extLst>
              <a:ext uri="{FF2B5EF4-FFF2-40B4-BE49-F238E27FC236}">
                <a16:creationId xmlns:a16="http://schemas.microsoft.com/office/drawing/2014/main" id="{BA55DD4E-6519-4FFE-84F9-576B76D370D8}"/>
              </a:ext>
            </a:extLst>
          </p:cNvPr>
          <p:cNvSpPr/>
          <p:nvPr/>
        </p:nvSpPr>
        <p:spPr>
          <a:xfrm>
            <a:off x="6154113" y="6674278"/>
            <a:ext cx="126124" cy="126124"/>
          </a:xfrm>
          <a:prstGeom prst="star4">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tar: 4 Points 46">
            <a:extLst>
              <a:ext uri="{FF2B5EF4-FFF2-40B4-BE49-F238E27FC236}">
                <a16:creationId xmlns:a16="http://schemas.microsoft.com/office/drawing/2014/main" id="{02922DED-1334-4CC5-89FB-C665211A93AD}"/>
              </a:ext>
            </a:extLst>
          </p:cNvPr>
          <p:cNvSpPr/>
          <p:nvPr/>
        </p:nvSpPr>
        <p:spPr>
          <a:xfrm>
            <a:off x="1638244" y="2655796"/>
            <a:ext cx="103462" cy="84321"/>
          </a:xfrm>
          <a:prstGeom prst="star4">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Star: 4 Points 47">
            <a:extLst>
              <a:ext uri="{FF2B5EF4-FFF2-40B4-BE49-F238E27FC236}">
                <a16:creationId xmlns:a16="http://schemas.microsoft.com/office/drawing/2014/main" id="{B66DE3DD-047D-4EA7-8C2F-AB0CAFDBFE4F}"/>
              </a:ext>
            </a:extLst>
          </p:cNvPr>
          <p:cNvSpPr/>
          <p:nvPr/>
        </p:nvSpPr>
        <p:spPr>
          <a:xfrm>
            <a:off x="1521199" y="4077376"/>
            <a:ext cx="126124" cy="126124"/>
          </a:xfrm>
          <a:prstGeom prst="star4">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Star: 4 Points 48">
            <a:extLst>
              <a:ext uri="{FF2B5EF4-FFF2-40B4-BE49-F238E27FC236}">
                <a16:creationId xmlns:a16="http://schemas.microsoft.com/office/drawing/2014/main" id="{C00BB226-2D12-4934-B341-018DDF0DC249}"/>
              </a:ext>
            </a:extLst>
          </p:cNvPr>
          <p:cNvSpPr/>
          <p:nvPr/>
        </p:nvSpPr>
        <p:spPr>
          <a:xfrm>
            <a:off x="2466325" y="3299636"/>
            <a:ext cx="126124" cy="126124"/>
          </a:xfrm>
          <a:prstGeom prst="star4">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Star: 4 Points 49">
            <a:extLst>
              <a:ext uri="{FF2B5EF4-FFF2-40B4-BE49-F238E27FC236}">
                <a16:creationId xmlns:a16="http://schemas.microsoft.com/office/drawing/2014/main" id="{1DDFB138-0CFD-4709-A248-E34244EBA6DE}"/>
              </a:ext>
            </a:extLst>
          </p:cNvPr>
          <p:cNvSpPr/>
          <p:nvPr/>
        </p:nvSpPr>
        <p:spPr>
          <a:xfrm>
            <a:off x="1007686" y="3140016"/>
            <a:ext cx="126124" cy="126124"/>
          </a:xfrm>
          <a:prstGeom prst="star4">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Star: 4 Points 50">
            <a:extLst>
              <a:ext uri="{FF2B5EF4-FFF2-40B4-BE49-F238E27FC236}">
                <a16:creationId xmlns:a16="http://schemas.microsoft.com/office/drawing/2014/main" id="{794E78AA-A3C7-4BA4-9896-FFD292D90EB9}"/>
              </a:ext>
            </a:extLst>
          </p:cNvPr>
          <p:cNvSpPr/>
          <p:nvPr/>
        </p:nvSpPr>
        <p:spPr>
          <a:xfrm>
            <a:off x="6797067" y="6123285"/>
            <a:ext cx="126124" cy="126124"/>
          </a:xfrm>
          <a:prstGeom prst="star4">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Star: 4 Points 51">
            <a:extLst>
              <a:ext uri="{FF2B5EF4-FFF2-40B4-BE49-F238E27FC236}">
                <a16:creationId xmlns:a16="http://schemas.microsoft.com/office/drawing/2014/main" id="{C1C1A5DD-8A48-40F4-9B6F-D8AB413FCEB8}"/>
              </a:ext>
            </a:extLst>
          </p:cNvPr>
          <p:cNvSpPr/>
          <p:nvPr/>
        </p:nvSpPr>
        <p:spPr>
          <a:xfrm>
            <a:off x="9589780" y="3503780"/>
            <a:ext cx="126124" cy="126124"/>
          </a:xfrm>
          <a:prstGeom prst="star4">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Star: 4 Points 52">
            <a:extLst>
              <a:ext uri="{FF2B5EF4-FFF2-40B4-BE49-F238E27FC236}">
                <a16:creationId xmlns:a16="http://schemas.microsoft.com/office/drawing/2014/main" id="{6835F280-0BE1-4C16-BE68-F7B97959C487}"/>
              </a:ext>
            </a:extLst>
          </p:cNvPr>
          <p:cNvSpPr/>
          <p:nvPr/>
        </p:nvSpPr>
        <p:spPr>
          <a:xfrm>
            <a:off x="10096720" y="4070295"/>
            <a:ext cx="126124" cy="126124"/>
          </a:xfrm>
          <a:prstGeom prst="star4">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Star: 4 Points 53">
            <a:extLst>
              <a:ext uri="{FF2B5EF4-FFF2-40B4-BE49-F238E27FC236}">
                <a16:creationId xmlns:a16="http://schemas.microsoft.com/office/drawing/2014/main" id="{6B80AACC-02BA-460C-9AD1-AC7E3115BDDC}"/>
              </a:ext>
            </a:extLst>
          </p:cNvPr>
          <p:cNvSpPr/>
          <p:nvPr/>
        </p:nvSpPr>
        <p:spPr>
          <a:xfrm>
            <a:off x="11124569" y="3495704"/>
            <a:ext cx="126124" cy="126124"/>
          </a:xfrm>
          <a:prstGeom prst="star4">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Star: 4 Points 54">
            <a:extLst>
              <a:ext uri="{FF2B5EF4-FFF2-40B4-BE49-F238E27FC236}">
                <a16:creationId xmlns:a16="http://schemas.microsoft.com/office/drawing/2014/main" id="{F6FD7314-BEA4-41DD-B092-952AB65E38D3}"/>
              </a:ext>
            </a:extLst>
          </p:cNvPr>
          <p:cNvSpPr/>
          <p:nvPr/>
        </p:nvSpPr>
        <p:spPr>
          <a:xfrm>
            <a:off x="10752794" y="2634894"/>
            <a:ext cx="126124" cy="126124"/>
          </a:xfrm>
          <a:prstGeom prst="star4">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6755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1C8F290-FFEB-4106-92D6-CC002323ECE2}"/>
              </a:ext>
            </a:extLst>
          </p:cNvPr>
          <p:cNvSpPr/>
          <p:nvPr/>
        </p:nvSpPr>
        <p:spPr>
          <a:xfrm>
            <a:off x="8712200" y="2260600"/>
            <a:ext cx="3479800" cy="364021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F51AB9A-38FB-4889-9903-07C5A2D938CF}"/>
              </a:ext>
            </a:extLst>
          </p:cNvPr>
          <p:cNvSpPr/>
          <p:nvPr/>
        </p:nvSpPr>
        <p:spPr>
          <a:xfrm>
            <a:off x="-88900" y="2260600"/>
            <a:ext cx="3479800" cy="364021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Google Shape;96;p14">
            <a:extLst>
              <a:ext uri="{FF2B5EF4-FFF2-40B4-BE49-F238E27FC236}">
                <a16:creationId xmlns:a16="http://schemas.microsoft.com/office/drawing/2014/main" id="{968B49AE-552C-4510-82BA-9A7A864A33FB}"/>
              </a:ext>
            </a:extLst>
          </p:cNvPr>
          <p:cNvSpPr txBox="1"/>
          <p:nvPr/>
        </p:nvSpPr>
        <p:spPr>
          <a:xfrm>
            <a:off x="2759523" y="444955"/>
            <a:ext cx="6672952" cy="91107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TL" sz="4800" b="1">
                <a:solidFill>
                  <a:schemeClr val="accent1">
                    <a:lumMod val="25000"/>
                  </a:schemeClr>
                </a:solidFill>
                <a:latin typeface="Rubik Black" pitchFamily="2" charset="-79"/>
                <a:ea typeface="Nunito Sans ExtraBold"/>
                <a:cs typeface="Rubik Black" pitchFamily="2" charset="-79"/>
                <a:sym typeface="Nunito Sans ExtraBold"/>
              </a:rPr>
              <a:t>Meet The</a:t>
            </a:r>
            <a:r>
              <a:rPr lang="en-US" sz="4800" b="1">
                <a:solidFill>
                  <a:schemeClr val="accent1">
                    <a:lumMod val="25000"/>
                  </a:schemeClr>
                </a:solidFill>
                <a:latin typeface="Rubik Black" pitchFamily="2" charset="-79"/>
                <a:ea typeface="Nunito Sans ExtraBold"/>
                <a:cs typeface="Rubik Black" pitchFamily="2" charset="-79"/>
                <a:sym typeface="Nunito Sans ExtraBold"/>
              </a:rPr>
              <a:t> </a:t>
            </a:r>
            <a:r>
              <a:rPr lang="en-TL" sz="4800" b="1">
                <a:solidFill>
                  <a:schemeClr val="accent1">
                    <a:lumMod val="25000"/>
                  </a:schemeClr>
                </a:solidFill>
                <a:latin typeface="Rubik Black" pitchFamily="2" charset="-79"/>
                <a:ea typeface="Nunito Sans ExtraBold"/>
                <a:cs typeface="Rubik Black" pitchFamily="2" charset="-79"/>
                <a:sym typeface="Nunito Sans ExtraBold"/>
              </a:rPr>
              <a:t>Founders</a:t>
            </a:r>
            <a:endParaRPr sz="4800">
              <a:solidFill>
                <a:schemeClr val="accent1">
                  <a:lumMod val="25000"/>
                </a:schemeClr>
              </a:solidFill>
              <a:latin typeface="Rubik Black" pitchFamily="2" charset="-79"/>
              <a:cs typeface="Rubik Black" pitchFamily="2" charset="-79"/>
            </a:endParaRPr>
          </a:p>
        </p:txBody>
      </p:sp>
      <p:sp>
        <p:nvSpPr>
          <p:cNvPr id="6" name="Google Shape;97;p14">
            <a:extLst>
              <a:ext uri="{FF2B5EF4-FFF2-40B4-BE49-F238E27FC236}">
                <a16:creationId xmlns:a16="http://schemas.microsoft.com/office/drawing/2014/main" id="{42FBDD1C-E9DD-4B4D-B17C-D6BC399D1F3C}"/>
              </a:ext>
            </a:extLst>
          </p:cNvPr>
          <p:cNvSpPr txBox="1"/>
          <p:nvPr/>
        </p:nvSpPr>
        <p:spPr>
          <a:xfrm>
            <a:off x="4870233" y="1304310"/>
            <a:ext cx="2451533" cy="33402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TL" sz="1800">
                <a:solidFill>
                  <a:schemeClr val="accent3">
                    <a:lumMod val="60000"/>
                    <a:lumOff val="40000"/>
                  </a:schemeClr>
                </a:solidFill>
                <a:latin typeface="Work Sans Medium" pitchFamily="2" charset="0"/>
                <a:ea typeface="Nunito Sans"/>
                <a:cs typeface="Nunito Sans"/>
                <a:sym typeface="Nunito Sans"/>
              </a:rPr>
              <a:t>Courses Founder</a:t>
            </a:r>
            <a:endParaRPr sz="1800">
              <a:solidFill>
                <a:schemeClr val="accent3">
                  <a:lumMod val="60000"/>
                  <a:lumOff val="40000"/>
                </a:schemeClr>
              </a:solidFill>
              <a:latin typeface="Work Sans Medium" pitchFamily="2" charset="0"/>
            </a:endParaRPr>
          </a:p>
        </p:txBody>
      </p:sp>
      <p:sp>
        <p:nvSpPr>
          <p:cNvPr id="14" name="Rectangle: Top Corners Rounded 13">
            <a:extLst>
              <a:ext uri="{FF2B5EF4-FFF2-40B4-BE49-F238E27FC236}">
                <a16:creationId xmlns:a16="http://schemas.microsoft.com/office/drawing/2014/main" id="{E5D17C4B-0CF1-4073-B315-5C5BC749EB17}"/>
              </a:ext>
            </a:extLst>
          </p:cNvPr>
          <p:cNvSpPr/>
          <p:nvPr/>
        </p:nvSpPr>
        <p:spPr>
          <a:xfrm rot="16200000" flipH="1">
            <a:off x="6104857" y="4232196"/>
            <a:ext cx="932781" cy="1921609"/>
          </a:xfrm>
          <a:prstGeom prst="round2Same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Top Corners Rounded 11">
            <a:extLst>
              <a:ext uri="{FF2B5EF4-FFF2-40B4-BE49-F238E27FC236}">
                <a16:creationId xmlns:a16="http://schemas.microsoft.com/office/drawing/2014/main" id="{21788F00-15B8-4D41-AC50-85348204A7BE}"/>
              </a:ext>
            </a:extLst>
          </p:cNvPr>
          <p:cNvSpPr/>
          <p:nvPr/>
        </p:nvSpPr>
        <p:spPr>
          <a:xfrm rot="5400000">
            <a:off x="5154362" y="1933680"/>
            <a:ext cx="932781" cy="1921609"/>
          </a:xfrm>
          <a:prstGeom prst="round2Same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Google Shape;98;p14">
            <a:extLst>
              <a:ext uri="{FF2B5EF4-FFF2-40B4-BE49-F238E27FC236}">
                <a16:creationId xmlns:a16="http://schemas.microsoft.com/office/drawing/2014/main" id="{7E3B86A1-7B2A-42FF-B1DC-4FC4AFFAE188}"/>
              </a:ext>
            </a:extLst>
          </p:cNvPr>
          <p:cNvSpPr txBox="1"/>
          <p:nvPr/>
        </p:nvSpPr>
        <p:spPr>
          <a:xfrm>
            <a:off x="4911602" y="2603149"/>
            <a:ext cx="1211100" cy="3078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TL">
                <a:solidFill>
                  <a:schemeClr val="accent3">
                    <a:lumMod val="75000"/>
                  </a:schemeClr>
                </a:solidFill>
                <a:latin typeface="Work Sans SemiBold" pitchFamily="2" charset="0"/>
                <a:ea typeface="Nunito Sans"/>
                <a:cs typeface="Nunito Sans"/>
                <a:sym typeface="Nunito Sans"/>
              </a:rPr>
              <a:t>Dave Smith</a:t>
            </a:r>
            <a:endParaRPr>
              <a:solidFill>
                <a:schemeClr val="accent3">
                  <a:lumMod val="75000"/>
                </a:schemeClr>
              </a:solidFill>
              <a:latin typeface="Work Sans SemiBold" pitchFamily="2" charset="0"/>
            </a:endParaRPr>
          </a:p>
        </p:txBody>
      </p:sp>
      <p:sp>
        <p:nvSpPr>
          <p:cNvPr id="8" name="Google Shape;99;p14">
            <a:extLst>
              <a:ext uri="{FF2B5EF4-FFF2-40B4-BE49-F238E27FC236}">
                <a16:creationId xmlns:a16="http://schemas.microsoft.com/office/drawing/2014/main" id="{AF45B86C-E687-4D5B-B07A-3898BCCDAD62}"/>
              </a:ext>
            </a:extLst>
          </p:cNvPr>
          <p:cNvSpPr txBox="1"/>
          <p:nvPr/>
        </p:nvSpPr>
        <p:spPr>
          <a:xfrm>
            <a:off x="5089567" y="2878696"/>
            <a:ext cx="855169" cy="3078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TL" sz="1200">
                <a:solidFill>
                  <a:schemeClr val="accent3"/>
                </a:solidFill>
                <a:latin typeface="Work Sans" pitchFamily="2" charset="0"/>
                <a:ea typeface="Nunito Sans"/>
                <a:cs typeface="Nunito Sans"/>
                <a:sym typeface="Nunito Sans"/>
              </a:rPr>
              <a:t>Founder</a:t>
            </a:r>
            <a:endParaRPr>
              <a:solidFill>
                <a:schemeClr val="accent3"/>
              </a:solidFill>
              <a:latin typeface="Work Sans" pitchFamily="2" charset="0"/>
            </a:endParaRPr>
          </a:p>
        </p:txBody>
      </p:sp>
      <p:sp>
        <p:nvSpPr>
          <p:cNvPr id="9" name="Google Shape;101;p14">
            <a:extLst>
              <a:ext uri="{FF2B5EF4-FFF2-40B4-BE49-F238E27FC236}">
                <a16:creationId xmlns:a16="http://schemas.microsoft.com/office/drawing/2014/main" id="{6AD6006B-3B81-4132-9C65-1F801B4C3680}"/>
              </a:ext>
            </a:extLst>
          </p:cNvPr>
          <p:cNvSpPr txBox="1"/>
          <p:nvPr/>
        </p:nvSpPr>
        <p:spPr>
          <a:xfrm>
            <a:off x="5985835" y="4912897"/>
            <a:ext cx="1360541" cy="26148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TL">
                <a:solidFill>
                  <a:schemeClr val="accent3">
                    <a:lumMod val="75000"/>
                  </a:schemeClr>
                </a:solidFill>
                <a:latin typeface="Work Sans SemiBold" pitchFamily="2" charset="0"/>
                <a:ea typeface="Nunito Sans"/>
                <a:cs typeface="Nunito Sans"/>
                <a:sym typeface="Nunito Sans"/>
              </a:rPr>
              <a:t>Samwel Doe</a:t>
            </a:r>
            <a:endParaRPr>
              <a:solidFill>
                <a:schemeClr val="accent3">
                  <a:lumMod val="75000"/>
                </a:schemeClr>
              </a:solidFill>
              <a:latin typeface="Work Sans SemiBold" pitchFamily="2" charset="0"/>
            </a:endParaRPr>
          </a:p>
        </p:txBody>
      </p:sp>
      <p:sp>
        <p:nvSpPr>
          <p:cNvPr id="10" name="Google Shape;102;p14">
            <a:extLst>
              <a:ext uri="{FF2B5EF4-FFF2-40B4-BE49-F238E27FC236}">
                <a16:creationId xmlns:a16="http://schemas.microsoft.com/office/drawing/2014/main" id="{C05B6B01-259E-4B87-B941-7E71A179E95C}"/>
              </a:ext>
            </a:extLst>
          </p:cNvPr>
          <p:cNvSpPr txBox="1"/>
          <p:nvPr/>
        </p:nvSpPr>
        <p:spPr>
          <a:xfrm>
            <a:off x="6122703" y="5203907"/>
            <a:ext cx="1093565" cy="26148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TL" sz="1200">
                <a:solidFill>
                  <a:schemeClr val="accent3"/>
                </a:solidFill>
                <a:latin typeface="Work Sans" pitchFamily="2" charset="0"/>
                <a:ea typeface="Nunito Sans"/>
                <a:cs typeface="Nunito Sans"/>
                <a:sym typeface="Nunito Sans"/>
              </a:rPr>
              <a:t>Co-Founder</a:t>
            </a:r>
            <a:endParaRPr>
              <a:solidFill>
                <a:schemeClr val="accent3"/>
              </a:solidFill>
              <a:latin typeface="Work Sans" pitchFamily="2" charset="0"/>
            </a:endParaRPr>
          </a:p>
        </p:txBody>
      </p:sp>
      <p:sp>
        <p:nvSpPr>
          <p:cNvPr id="2" name="Picture Placeholder 1">
            <a:extLst>
              <a:ext uri="{FF2B5EF4-FFF2-40B4-BE49-F238E27FC236}">
                <a16:creationId xmlns:a16="http://schemas.microsoft.com/office/drawing/2014/main" id="{32AAB431-026D-4635-8A4D-B141105CE034}"/>
              </a:ext>
            </a:extLst>
          </p:cNvPr>
          <p:cNvSpPr>
            <a:spLocks noGrp="1"/>
          </p:cNvSpPr>
          <p:nvPr>
            <p:ph type="pic" sz="quarter" idx="14"/>
          </p:nvPr>
        </p:nvSpPr>
        <p:spPr/>
      </p:sp>
      <p:sp>
        <p:nvSpPr>
          <p:cNvPr id="4" name="Picture Placeholder 3">
            <a:extLst>
              <a:ext uri="{FF2B5EF4-FFF2-40B4-BE49-F238E27FC236}">
                <a16:creationId xmlns:a16="http://schemas.microsoft.com/office/drawing/2014/main" id="{EBF49C18-166A-4A03-99DF-16C8F82F7F9C}"/>
              </a:ext>
            </a:extLst>
          </p:cNvPr>
          <p:cNvSpPr>
            <a:spLocks noGrp="1"/>
          </p:cNvSpPr>
          <p:nvPr>
            <p:ph type="pic" sz="quarter" idx="15"/>
          </p:nvPr>
        </p:nvSpPr>
        <p:spPr/>
      </p:sp>
      <p:cxnSp>
        <p:nvCxnSpPr>
          <p:cNvPr id="17" name="Straight Connector 16">
            <a:extLst>
              <a:ext uri="{FF2B5EF4-FFF2-40B4-BE49-F238E27FC236}">
                <a16:creationId xmlns:a16="http://schemas.microsoft.com/office/drawing/2014/main" id="{6FA315E3-61B8-4B37-8F98-82448E12660E}"/>
              </a:ext>
            </a:extLst>
          </p:cNvPr>
          <p:cNvCxnSpPr/>
          <p:nvPr/>
        </p:nvCxnSpPr>
        <p:spPr>
          <a:xfrm>
            <a:off x="2720260" y="1220227"/>
            <a:ext cx="6363456"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924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0CEAAF9-B592-42E8-990E-7608AF67C2FD}"/>
              </a:ext>
            </a:extLst>
          </p:cNvPr>
          <p:cNvSpPr>
            <a:spLocks noGrp="1"/>
          </p:cNvSpPr>
          <p:nvPr>
            <p:ph type="pic" sz="quarter" idx="13"/>
          </p:nvPr>
        </p:nvSpPr>
        <p:spPr/>
      </p:sp>
      <p:sp>
        <p:nvSpPr>
          <p:cNvPr id="7" name="Picture Placeholder 6">
            <a:extLst>
              <a:ext uri="{FF2B5EF4-FFF2-40B4-BE49-F238E27FC236}">
                <a16:creationId xmlns:a16="http://schemas.microsoft.com/office/drawing/2014/main" id="{386293AD-D522-4CB6-AD20-D8B5A236370B}"/>
              </a:ext>
            </a:extLst>
          </p:cNvPr>
          <p:cNvSpPr>
            <a:spLocks noGrp="1"/>
          </p:cNvSpPr>
          <p:nvPr>
            <p:ph type="pic" sz="quarter" idx="11"/>
          </p:nvPr>
        </p:nvSpPr>
        <p:spPr/>
      </p:sp>
      <p:sp>
        <p:nvSpPr>
          <p:cNvPr id="9" name="Picture Placeholder 8">
            <a:extLst>
              <a:ext uri="{FF2B5EF4-FFF2-40B4-BE49-F238E27FC236}">
                <a16:creationId xmlns:a16="http://schemas.microsoft.com/office/drawing/2014/main" id="{B7E3F081-18EA-46AA-A465-35EC6A2671DE}"/>
              </a:ext>
            </a:extLst>
          </p:cNvPr>
          <p:cNvSpPr>
            <a:spLocks noGrp="1"/>
          </p:cNvSpPr>
          <p:nvPr>
            <p:ph type="pic" sz="quarter" idx="15"/>
          </p:nvPr>
        </p:nvSpPr>
        <p:spPr/>
      </p:sp>
      <p:sp>
        <p:nvSpPr>
          <p:cNvPr id="12" name="Picture Placeholder 11">
            <a:extLst>
              <a:ext uri="{FF2B5EF4-FFF2-40B4-BE49-F238E27FC236}">
                <a16:creationId xmlns:a16="http://schemas.microsoft.com/office/drawing/2014/main" id="{F59F1EE6-945C-4A07-8BCB-17F62DE71C8F}"/>
              </a:ext>
            </a:extLst>
          </p:cNvPr>
          <p:cNvSpPr>
            <a:spLocks noGrp="1"/>
          </p:cNvSpPr>
          <p:nvPr>
            <p:ph type="pic" sz="quarter" idx="14"/>
          </p:nvPr>
        </p:nvSpPr>
        <p:spPr/>
      </p:sp>
      <p:sp>
        <p:nvSpPr>
          <p:cNvPr id="27" name="Rectangle: Top Corners Rounded 26">
            <a:extLst>
              <a:ext uri="{FF2B5EF4-FFF2-40B4-BE49-F238E27FC236}">
                <a16:creationId xmlns:a16="http://schemas.microsoft.com/office/drawing/2014/main" id="{D233F8A7-6941-49C0-93C7-5B6F7D1B71C5}"/>
              </a:ext>
            </a:extLst>
          </p:cNvPr>
          <p:cNvSpPr/>
          <p:nvPr/>
        </p:nvSpPr>
        <p:spPr>
          <a:xfrm>
            <a:off x="719909" y="5446827"/>
            <a:ext cx="1831904" cy="504075"/>
          </a:xfrm>
          <a:prstGeom prst="round2SameRect">
            <a:avLst>
              <a:gd name="adj1" fmla="val 50000"/>
              <a:gd name="adj2" fmla="val 0"/>
            </a:avLst>
          </a:prstGeom>
          <a:solidFill>
            <a:schemeClr val="accent2">
              <a:lumMod val="60000"/>
              <a:lumOff val="4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Google Shape;109;p15">
            <a:extLst>
              <a:ext uri="{FF2B5EF4-FFF2-40B4-BE49-F238E27FC236}">
                <a16:creationId xmlns:a16="http://schemas.microsoft.com/office/drawing/2014/main" id="{E83973C8-990F-47D1-98E3-CB872EE8729D}"/>
              </a:ext>
            </a:extLst>
          </p:cNvPr>
          <p:cNvSpPr txBox="1"/>
          <p:nvPr/>
        </p:nvSpPr>
        <p:spPr>
          <a:xfrm>
            <a:off x="965062" y="5478475"/>
            <a:ext cx="1324800" cy="3078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TL" sz="1200">
                <a:solidFill>
                  <a:schemeClr val="accent3"/>
                </a:solidFill>
                <a:latin typeface="Work Sans SemiBold" pitchFamily="2" charset="0"/>
                <a:ea typeface="Nunito Sans"/>
                <a:cs typeface="Nunito Sans"/>
                <a:sym typeface="Nunito Sans"/>
              </a:rPr>
              <a:t>Michael Joe</a:t>
            </a:r>
            <a:endParaRPr sz="1200">
              <a:solidFill>
                <a:schemeClr val="accent3"/>
              </a:solidFill>
              <a:latin typeface="Work Sans SemiBold" pitchFamily="2" charset="0"/>
            </a:endParaRPr>
          </a:p>
        </p:txBody>
      </p:sp>
      <p:sp>
        <p:nvSpPr>
          <p:cNvPr id="30" name="Google Shape;110;p15">
            <a:extLst>
              <a:ext uri="{FF2B5EF4-FFF2-40B4-BE49-F238E27FC236}">
                <a16:creationId xmlns:a16="http://schemas.microsoft.com/office/drawing/2014/main" id="{4E1927BA-607D-4ABE-84CC-C68C2B05671C}"/>
              </a:ext>
            </a:extLst>
          </p:cNvPr>
          <p:cNvSpPr txBox="1"/>
          <p:nvPr/>
        </p:nvSpPr>
        <p:spPr>
          <a:xfrm>
            <a:off x="973461" y="5690439"/>
            <a:ext cx="1324800" cy="2769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TL" sz="1000">
                <a:solidFill>
                  <a:schemeClr val="accent3"/>
                </a:solidFill>
                <a:latin typeface="Work Sans" pitchFamily="2" charset="0"/>
                <a:ea typeface="Nunito Sans"/>
                <a:cs typeface="Nunito Sans"/>
                <a:sym typeface="Nunito Sans"/>
              </a:rPr>
              <a:t>Head Master</a:t>
            </a:r>
            <a:endParaRPr sz="1000">
              <a:solidFill>
                <a:schemeClr val="accent3"/>
              </a:solidFill>
              <a:latin typeface="Work Sans" pitchFamily="2" charset="0"/>
            </a:endParaRPr>
          </a:p>
        </p:txBody>
      </p:sp>
      <p:sp>
        <p:nvSpPr>
          <p:cNvPr id="31" name="Rectangle: Top Corners Rounded 30">
            <a:extLst>
              <a:ext uri="{FF2B5EF4-FFF2-40B4-BE49-F238E27FC236}">
                <a16:creationId xmlns:a16="http://schemas.microsoft.com/office/drawing/2014/main" id="{142587F7-6519-4F1C-9DF4-EC2E9690546B}"/>
              </a:ext>
            </a:extLst>
          </p:cNvPr>
          <p:cNvSpPr/>
          <p:nvPr/>
        </p:nvSpPr>
        <p:spPr>
          <a:xfrm>
            <a:off x="2647616" y="5447982"/>
            <a:ext cx="1835011" cy="502920"/>
          </a:xfrm>
          <a:prstGeom prst="round2SameRect">
            <a:avLst>
              <a:gd name="adj1" fmla="val 50000"/>
              <a:gd name="adj2" fmla="val 0"/>
            </a:avLst>
          </a:prstGeom>
          <a:solidFill>
            <a:schemeClr val="accent2">
              <a:lumMod val="60000"/>
              <a:lumOff val="4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Google Shape;109;p15">
            <a:extLst>
              <a:ext uri="{FF2B5EF4-FFF2-40B4-BE49-F238E27FC236}">
                <a16:creationId xmlns:a16="http://schemas.microsoft.com/office/drawing/2014/main" id="{7D111812-71C7-417B-8C65-1E87385A689E}"/>
              </a:ext>
            </a:extLst>
          </p:cNvPr>
          <p:cNvSpPr txBox="1"/>
          <p:nvPr/>
        </p:nvSpPr>
        <p:spPr>
          <a:xfrm>
            <a:off x="2878770" y="5478475"/>
            <a:ext cx="1324800" cy="3078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200">
                <a:solidFill>
                  <a:schemeClr val="accent3"/>
                </a:solidFill>
                <a:latin typeface="Work Sans SemiBold" pitchFamily="2" charset="0"/>
                <a:ea typeface="Nunito Sans"/>
                <a:cs typeface="Nunito Sans"/>
                <a:sym typeface="Nunito Sans"/>
              </a:rPr>
              <a:t>Sam Smith</a:t>
            </a:r>
          </a:p>
        </p:txBody>
      </p:sp>
      <p:sp>
        <p:nvSpPr>
          <p:cNvPr id="33" name="Google Shape;110;p15">
            <a:extLst>
              <a:ext uri="{FF2B5EF4-FFF2-40B4-BE49-F238E27FC236}">
                <a16:creationId xmlns:a16="http://schemas.microsoft.com/office/drawing/2014/main" id="{64EAA2EE-4B16-4864-AAB4-C9F9D462F111}"/>
              </a:ext>
            </a:extLst>
          </p:cNvPr>
          <p:cNvSpPr txBox="1"/>
          <p:nvPr/>
        </p:nvSpPr>
        <p:spPr>
          <a:xfrm>
            <a:off x="2760086" y="5690439"/>
            <a:ext cx="1603857" cy="29622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000">
                <a:solidFill>
                  <a:schemeClr val="accent3"/>
                </a:solidFill>
                <a:latin typeface="Work Sans" pitchFamily="2" charset="0"/>
                <a:ea typeface="Nunito Sans"/>
                <a:cs typeface="Nunito Sans"/>
                <a:sym typeface="Nunito Sans"/>
              </a:rPr>
              <a:t>Mentor Temathics</a:t>
            </a:r>
          </a:p>
        </p:txBody>
      </p:sp>
      <p:sp>
        <p:nvSpPr>
          <p:cNvPr id="34" name="Rectangle: Top Corners Rounded 33">
            <a:extLst>
              <a:ext uri="{FF2B5EF4-FFF2-40B4-BE49-F238E27FC236}">
                <a16:creationId xmlns:a16="http://schemas.microsoft.com/office/drawing/2014/main" id="{0946F43E-B10D-4B27-9ED5-23C64550DED3}"/>
              </a:ext>
            </a:extLst>
          </p:cNvPr>
          <p:cNvSpPr/>
          <p:nvPr/>
        </p:nvSpPr>
        <p:spPr>
          <a:xfrm>
            <a:off x="4578429" y="3788690"/>
            <a:ext cx="1831904" cy="502920"/>
          </a:xfrm>
          <a:prstGeom prst="round2SameRect">
            <a:avLst>
              <a:gd name="adj1" fmla="val 50000"/>
              <a:gd name="adj2" fmla="val 0"/>
            </a:avLst>
          </a:prstGeom>
          <a:solidFill>
            <a:schemeClr val="accent2">
              <a:lumMod val="60000"/>
              <a:lumOff val="4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Google Shape;109;p15">
            <a:extLst>
              <a:ext uri="{FF2B5EF4-FFF2-40B4-BE49-F238E27FC236}">
                <a16:creationId xmlns:a16="http://schemas.microsoft.com/office/drawing/2014/main" id="{07A84DCB-8FC7-4AC7-9FF4-F523B78C5487}"/>
              </a:ext>
            </a:extLst>
          </p:cNvPr>
          <p:cNvSpPr txBox="1"/>
          <p:nvPr/>
        </p:nvSpPr>
        <p:spPr>
          <a:xfrm>
            <a:off x="4643078" y="3828450"/>
            <a:ext cx="1681570" cy="35128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200">
                <a:solidFill>
                  <a:schemeClr val="accent3"/>
                </a:solidFill>
                <a:latin typeface="Work Sans SemiBold" pitchFamily="2" charset="0"/>
                <a:ea typeface="Nunito Sans"/>
                <a:cs typeface="Nunito Sans"/>
                <a:sym typeface="Nunito Sans"/>
              </a:rPr>
              <a:t>Joan E. Westfield</a:t>
            </a:r>
          </a:p>
        </p:txBody>
      </p:sp>
      <p:sp>
        <p:nvSpPr>
          <p:cNvPr id="36" name="Google Shape;110;p15">
            <a:extLst>
              <a:ext uri="{FF2B5EF4-FFF2-40B4-BE49-F238E27FC236}">
                <a16:creationId xmlns:a16="http://schemas.microsoft.com/office/drawing/2014/main" id="{986ED38A-9C1B-4567-B80A-CE5E9C7E4EE0}"/>
              </a:ext>
            </a:extLst>
          </p:cNvPr>
          <p:cNvSpPr txBox="1"/>
          <p:nvPr/>
        </p:nvSpPr>
        <p:spPr>
          <a:xfrm>
            <a:off x="4670161" y="4042561"/>
            <a:ext cx="1503185" cy="25162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000">
                <a:solidFill>
                  <a:schemeClr val="accent3"/>
                </a:solidFill>
                <a:latin typeface="Work Sans" pitchFamily="2" charset="0"/>
                <a:ea typeface="Nunito Sans"/>
                <a:cs typeface="Nunito Sans"/>
                <a:sym typeface="Nunito Sans"/>
              </a:rPr>
              <a:t>Mentor Academy</a:t>
            </a:r>
          </a:p>
        </p:txBody>
      </p:sp>
      <p:sp>
        <p:nvSpPr>
          <p:cNvPr id="37" name="Rectangle: Top Corners Rounded 36">
            <a:extLst>
              <a:ext uri="{FF2B5EF4-FFF2-40B4-BE49-F238E27FC236}">
                <a16:creationId xmlns:a16="http://schemas.microsoft.com/office/drawing/2014/main" id="{D56D3BA7-DA0B-4094-9720-F49FA679F7B7}"/>
              </a:ext>
            </a:extLst>
          </p:cNvPr>
          <p:cNvSpPr/>
          <p:nvPr/>
        </p:nvSpPr>
        <p:spPr>
          <a:xfrm>
            <a:off x="4572218" y="5454257"/>
            <a:ext cx="1835011" cy="502920"/>
          </a:xfrm>
          <a:prstGeom prst="round2SameRect">
            <a:avLst>
              <a:gd name="adj1" fmla="val 50000"/>
              <a:gd name="adj2" fmla="val 0"/>
            </a:avLst>
          </a:prstGeom>
          <a:solidFill>
            <a:schemeClr val="accent2">
              <a:lumMod val="60000"/>
              <a:lumOff val="4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Google Shape;109;p15">
            <a:extLst>
              <a:ext uri="{FF2B5EF4-FFF2-40B4-BE49-F238E27FC236}">
                <a16:creationId xmlns:a16="http://schemas.microsoft.com/office/drawing/2014/main" id="{01DE360A-98D8-4CFC-8F56-4A94F02FD879}"/>
              </a:ext>
            </a:extLst>
          </p:cNvPr>
          <p:cNvSpPr txBox="1"/>
          <p:nvPr/>
        </p:nvSpPr>
        <p:spPr>
          <a:xfrm>
            <a:off x="4806642" y="5485257"/>
            <a:ext cx="1324800" cy="3078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200">
                <a:solidFill>
                  <a:schemeClr val="accent3"/>
                </a:solidFill>
                <a:latin typeface="Work Sans SemiBold" pitchFamily="2" charset="0"/>
                <a:ea typeface="Nunito Sans"/>
                <a:cs typeface="Nunito Sans"/>
                <a:sym typeface="Nunito Sans"/>
              </a:rPr>
              <a:t>John Doe</a:t>
            </a:r>
          </a:p>
        </p:txBody>
      </p:sp>
      <p:sp>
        <p:nvSpPr>
          <p:cNvPr id="39" name="Google Shape;110;p15">
            <a:extLst>
              <a:ext uri="{FF2B5EF4-FFF2-40B4-BE49-F238E27FC236}">
                <a16:creationId xmlns:a16="http://schemas.microsoft.com/office/drawing/2014/main" id="{70062329-8C83-4D5B-A227-6B6A05ABBEF9}"/>
              </a:ext>
            </a:extLst>
          </p:cNvPr>
          <p:cNvSpPr txBox="1"/>
          <p:nvPr/>
        </p:nvSpPr>
        <p:spPr>
          <a:xfrm>
            <a:off x="4690900" y="5695234"/>
            <a:ext cx="1603857" cy="28663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000">
                <a:solidFill>
                  <a:schemeClr val="accent3"/>
                </a:solidFill>
                <a:latin typeface="Work Sans" pitchFamily="2" charset="0"/>
                <a:ea typeface="Nunito Sans"/>
                <a:cs typeface="Nunito Sans"/>
                <a:sym typeface="Nunito Sans"/>
              </a:rPr>
              <a:t>Phycology Teacher</a:t>
            </a:r>
          </a:p>
        </p:txBody>
      </p:sp>
      <p:sp>
        <p:nvSpPr>
          <p:cNvPr id="22" name="Rectangle: Rounded Corners 21">
            <a:extLst>
              <a:ext uri="{FF2B5EF4-FFF2-40B4-BE49-F238E27FC236}">
                <a16:creationId xmlns:a16="http://schemas.microsoft.com/office/drawing/2014/main" id="{3A0356ED-F368-4289-8B9C-78FD5ACFB1BD}"/>
              </a:ext>
            </a:extLst>
          </p:cNvPr>
          <p:cNvSpPr/>
          <p:nvPr/>
        </p:nvSpPr>
        <p:spPr>
          <a:xfrm>
            <a:off x="662542" y="541088"/>
            <a:ext cx="10702948" cy="1804378"/>
          </a:xfrm>
          <a:prstGeom prst="roundRect">
            <a:avLst>
              <a:gd name="adj" fmla="val 11905"/>
            </a:avLst>
          </a:prstGeom>
          <a:solidFill>
            <a:schemeClr val="accent1">
              <a:lumMod val="25000"/>
            </a:schemeClr>
          </a:solidFill>
          <a:ln>
            <a:noFill/>
          </a:ln>
          <a:effectLst>
            <a:outerShdw blurRad="419100" dist="114300" dir="5400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Google Shape;108;p15">
            <a:extLst>
              <a:ext uri="{FF2B5EF4-FFF2-40B4-BE49-F238E27FC236}">
                <a16:creationId xmlns:a16="http://schemas.microsoft.com/office/drawing/2014/main" id="{9DA06B63-895B-4FFF-BEC7-5E8B1FD5622A}"/>
              </a:ext>
            </a:extLst>
          </p:cNvPr>
          <p:cNvSpPr txBox="1"/>
          <p:nvPr/>
        </p:nvSpPr>
        <p:spPr>
          <a:xfrm>
            <a:off x="4238713" y="754218"/>
            <a:ext cx="4160302" cy="138831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TL" sz="4400">
                <a:solidFill>
                  <a:schemeClr val="bg1"/>
                </a:solidFill>
                <a:latin typeface="Rubik Black" pitchFamily="2" charset="-79"/>
                <a:ea typeface="Nunito Sans ExtraBold"/>
                <a:cs typeface="Rubik Black" pitchFamily="2" charset="-79"/>
                <a:sym typeface="Nunito Sans ExtraBold"/>
              </a:rPr>
              <a:t>Our Amazing Team</a:t>
            </a:r>
            <a:endParaRPr sz="4400">
              <a:solidFill>
                <a:schemeClr val="bg1"/>
              </a:solidFill>
              <a:latin typeface="Rubik Black" pitchFamily="2" charset="-79"/>
              <a:cs typeface="Rubik Black" pitchFamily="2" charset="-79"/>
            </a:endParaRPr>
          </a:p>
        </p:txBody>
      </p:sp>
      <p:sp>
        <p:nvSpPr>
          <p:cNvPr id="24" name="Rectangle: Rounded Corners 23">
            <a:extLst>
              <a:ext uri="{FF2B5EF4-FFF2-40B4-BE49-F238E27FC236}">
                <a16:creationId xmlns:a16="http://schemas.microsoft.com/office/drawing/2014/main" id="{4B347DA1-A4D2-432C-BD3A-27B6A06E8498}"/>
              </a:ext>
            </a:extLst>
          </p:cNvPr>
          <p:cNvSpPr/>
          <p:nvPr/>
        </p:nvSpPr>
        <p:spPr>
          <a:xfrm>
            <a:off x="7937334" y="3485182"/>
            <a:ext cx="3673044" cy="2801946"/>
          </a:xfrm>
          <a:prstGeom prst="roundRect">
            <a:avLst>
              <a:gd name="adj" fmla="val 4821"/>
            </a:avLst>
          </a:prstGeom>
          <a:noFill/>
          <a:ln w="222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C0ED2B3C-6AC8-406C-824B-7609890E06E5}"/>
              </a:ext>
            </a:extLst>
          </p:cNvPr>
          <p:cNvSpPr/>
          <p:nvPr/>
        </p:nvSpPr>
        <p:spPr>
          <a:xfrm>
            <a:off x="7112385" y="2699758"/>
            <a:ext cx="4258889" cy="3282113"/>
          </a:xfrm>
          <a:prstGeom prst="roundRect">
            <a:avLst>
              <a:gd name="adj" fmla="val 4821"/>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Google Shape;120;p15">
            <a:extLst>
              <a:ext uri="{FF2B5EF4-FFF2-40B4-BE49-F238E27FC236}">
                <a16:creationId xmlns:a16="http://schemas.microsoft.com/office/drawing/2014/main" id="{507A6A7D-43A5-4B5B-9330-D6C9EEA3BF17}"/>
              </a:ext>
            </a:extLst>
          </p:cNvPr>
          <p:cNvSpPr txBox="1"/>
          <p:nvPr/>
        </p:nvSpPr>
        <p:spPr>
          <a:xfrm>
            <a:off x="7582896" y="3303855"/>
            <a:ext cx="3317865" cy="172903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lnSpc>
                <a:spcPct val="150000"/>
              </a:lnSpc>
              <a:spcBef>
                <a:spcPts val="0"/>
              </a:spcBef>
              <a:spcAft>
                <a:spcPts val="0"/>
              </a:spcAft>
              <a:buClr>
                <a:schemeClr val="dk1"/>
              </a:buClr>
              <a:buFont typeface="Arial"/>
              <a:buNone/>
            </a:pPr>
            <a:r>
              <a:rPr lang="en-TL" sz="1200">
                <a:solidFill>
                  <a:schemeClr val="bg1"/>
                </a:solidFill>
                <a:latin typeface="Work Sans" pitchFamily="2" charset="0"/>
                <a:ea typeface="Nunito Sans"/>
                <a:cs typeface="Nunito Sans"/>
                <a:sym typeface="Nunito Sans"/>
              </a:rPr>
              <a:t>Sed ut perspiciatis unde omnis iste natus error sit voluptatem accusantium doloremque laudantium, totam rem aperiam, eaque ipsa quae ab illo inventore veritatis et quasi architecto beatae vitae dicta.</a:t>
            </a:r>
            <a:endParaRPr>
              <a:solidFill>
                <a:schemeClr val="bg1"/>
              </a:solidFill>
              <a:latin typeface="Work Sans" pitchFamily="2" charset="0"/>
            </a:endParaRPr>
          </a:p>
        </p:txBody>
      </p:sp>
      <p:sp>
        <p:nvSpPr>
          <p:cNvPr id="28" name="Star: 4 Points 27">
            <a:extLst>
              <a:ext uri="{FF2B5EF4-FFF2-40B4-BE49-F238E27FC236}">
                <a16:creationId xmlns:a16="http://schemas.microsoft.com/office/drawing/2014/main" id="{DA9CBC93-B68F-4501-8913-C028CCABBD4C}"/>
              </a:ext>
            </a:extLst>
          </p:cNvPr>
          <p:cNvSpPr/>
          <p:nvPr/>
        </p:nvSpPr>
        <p:spPr>
          <a:xfrm>
            <a:off x="948928" y="386542"/>
            <a:ext cx="398729" cy="398729"/>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Star: 4 Points 39">
            <a:extLst>
              <a:ext uri="{FF2B5EF4-FFF2-40B4-BE49-F238E27FC236}">
                <a16:creationId xmlns:a16="http://schemas.microsoft.com/office/drawing/2014/main" id="{DF59A766-F64C-4767-A77D-322B9C73D415}"/>
              </a:ext>
            </a:extLst>
          </p:cNvPr>
          <p:cNvSpPr/>
          <p:nvPr/>
        </p:nvSpPr>
        <p:spPr>
          <a:xfrm>
            <a:off x="1225802" y="788475"/>
            <a:ext cx="255277" cy="255277"/>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432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3" name="Rectangle: Top Corners Rounded 12">
            <a:extLst>
              <a:ext uri="{FF2B5EF4-FFF2-40B4-BE49-F238E27FC236}">
                <a16:creationId xmlns:a16="http://schemas.microsoft.com/office/drawing/2014/main" id="{B785B0CC-87A0-4F9F-9FCE-B5D633E985F1}"/>
              </a:ext>
            </a:extLst>
          </p:cNvPr>
          <p:cNvSpPr/>
          <p:nvPr/>
        </p:nvSpPr>
        <p:spPr>
          <a:xfrm rot="5400000" flipH="1">
            <a:off x="2288103" y="-1869006"/>
            <a:ext cx="1790700" cy="6366911"/>
          </a:xfrm>
          <a:prstGeom prst="round2SameRect">
            <a:avLst>
              <a:gd name="adj1" fmla="val 19198"/>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Google Shape;126;p16">
            <a:extLst>
              <a:ext uri="{FF2B5EF4-FFF2-40B4-BE49-F238E27FC236}">
                <a16:creationId xmlns:a16="http://schemas.microsoft.com/office/drawing/2014/main" id="{FD0CF2B9-5C3A-4B42-BC0A-9E854F65A700}"/>
              </a:ext>
            </a:extLst>
          </p:cNvPr>
          <p:cNvSpPr txBox="1"/>
          <p:nvPr/>
        </p:nvSpPr>
        <p:spPr>
          <a:xfrm>
            <a:off x="1615557" y="713098"/>
            <a:ext cx="3345898" cy="7695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TL" sz="4800" b="1">
                <a:solidFill>
                  <a:schemeClr val="bg1"/>
                </a:solidFill>
                <a:latin typeface="Rubik Black" pitchFamily="2" charset="-79"/>
                <a:ea typeface="Nunito Sans ExtraBold"/>
                <a:cs typeface="Rubik Black" pitchFamily="2" charset="-79"/>
                <a:sym typeface="Nunito Sans ExtraBold"/>
              </a:rPr>
              <a:t>Our Team</a:t>
            </a:r>
            <a:endParaRPr sz="4800">
              <a:solidFill>
                <a:schemeClr val="bg1"/>
              </a:solidFill>
              <a:latin typeface="Rubik Black" pitchFamily="2" charset="-79"/>
              <a:cs typeface="Rubik Black" pitchFamily="2" charset="-79"/>
            </a:endParaRPr>
          </a:p>
        </p:txBody>
      </p:sp>
      <p:sp>
        <p:nvSpPr>
          <p:cNvPr id="7" name="Google Shape;127;p16">
            <a:extLst>
              <a:ext uri="{FF2B5EF4-FFF2-40B4-BE49-F238E27FC236}">
                <a16:creationId xmlns:a16="http://schemas.microsoft.com/office/drawing/2014/main" id="{6D89EF29-3AAF-4339-A9A5-9F26D32F1731}"/>
              </a:ext>
            </a:extLst>
          </p:cNvPr>
          <p:cNvSpPr txBox="1"/>
          <p:nvPr/>
        </p:nvSpPr>
        <p:spPr>
          <a:xfrm>
            <a:off x="1615557" y="1539496"/>
            <a:ext cx="2103900" cy="338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TL">
                <a:solidFill>
                  <a:schemeClr val="accent4">
                    <a:lumMod val="20000"/>
                    <a:lumOff val="80000"/>
                  </a:schemeClr>
                </a:solidFill>
                <a:latin typeface="Work Sans Medium" pitchFamily="2" charset="0"/>
                <a:ea typeface="Nunito Sans"/>
                <a:cs typeface="Nunito Sans"/>
                <a:sym typeface="Nunito Sans"/>
              </a:rPr>
              <a:t>Our best team</a:t>
            </a:r>
            <a:endParaRPr sz="2000">
              <a:solidFill>
                <a:schemeClr val="accent4">
                  <a:lumMod val="20000"/>
                  <a:lumOff val="80000"/>
                </a:schemeClr>
              </a:solidFill>
              <a:latin typeface="Work Sans Medium" pitchFamily="2" charset="0"/>
            </a:endParaRPr>
          </a:p>
        </p:txBody>
      </p:sp>
      <p:grpSp>
        <p:nvGrpSpPr>
          <p:cNvPr id="26" name="Group 25">
            <a:extLst>
              <a:ext uri="{FF2B5EF4-FFF2-40B4-BE49-F238E27FC236}">
                <a16:creationId xmlns:a16="http://schemas.microsoft.com/office/drawing/2014/main" id="{12516191-C1C6-4285-8847-A61C2AC4886B}"/>
              </a:ext>
            </a:extLst>
          </p:cNvPr>
          <p:cNvGrpSpPr/>
          <p:nvPr/>
        </p:nvGrpSpPr>
        <p:grpSpPr>
          <a:xfrm>
            <a:off x="1382256" y="5584805"/>
            <a:ext cx="1333199" cy="488864"/>
            <a:chOff x="1271971" y="5478475"/>
            <a:chExt cx="1333199" cy="488864"/>
          </a:xfrm>
        </p:grpSpPr>
        <p:sp>
          <p:nvSpPr>
            <p:cNvPr id="15" name="Google Shape;109;p15">
              <a:extLst>
                <a:ext uri="{FF2B5EF4-FFF2-40B4-BE49-F238E27FC236}">
                  <a16:creationId xmlns:a16="http://schemas.microsoft.com/office/drawing/2014/main" id="{0FDAB958-265E-4B12-9FD1-33459BB01B72}"/>
                </a:ext>
              </a:extLst>
            </p:cNvPr>
            <p:cNvSpPr txBox="1"/>
            <p:nvPr/>
          </p:nvSpPr>
          <p:spPr>
            <a:xfrm>
              <a:off x="1271971" y="5478475"/>
              <a:ext cx="1324800" cy="3078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TL" sz="1200">
                  <a:solidFill>
                    <a:schemeClr val="accent1">
                      <a:lumMod val="25000"/>
                    </a:schemeClr>
                  </a:solidFill>
                  <a:latin typeface="Work Sans SemiBold" pitchFamily="2" charset="0"/>
                  <a:ea typeface="Nunito Sans"/>
                  <a:cs typeface="Nunito Sans"/>
                  <a:sym typeface="Nunito Sans"/>
                </a:rPr>
                <a:t>Michael Joe</a:t>
              </a:r>
              <a:endParaRPr sz="1200">
                <a:solidFill>
                  <a:schemeClr val="accent1">
                    <a:lumMod val="25000"/>
                  </a:schemeClr>
                </a:solidFill>
                <a:latin typeface="Work Sans SemiBold" pitchFamily="2" charset="0"/>
              </a:endParaRPr>
            </a:p>
          </p:txBody>
        </p:sp>
        <p:sp>
          <p:nvSpPr>
            <p:cNvPr id="16" name="Google Shape;110;p15">
              <a:extLst>
                <a:ext uri="{FF2B5EF4-FFF2-40B4-BE49-F238E27FC236}">
                  <a16:creationId xmlns:a16="http://schemas.microsoft.com/office/drawing/2014/main" id="{22EB0B13-49BF-4745-8637-9D941B8922AA}"/>
                </a:ext>
              </a:extLst>
            </p:cNvPr>
            <p:cNvSpPr txBox="1"/>
            <p:nvPr/>
          </p:nvSpPr>
          <p:spPr>
            <a:xfrm>
              <a:off x="1280370" y="5690439"/>
              <a:ext cx="1324800" cy="2769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TL" sz="1000">
                  <a:solidFill>
                    <a:schemeClr val="accent3"/>
                  </a:solidFill>
                  <a:latin typeface="Work Sans" pitchFamily="2" charset="0"/>
                  <a:ea typeface="Nunito Sans"/>
                  <a:cs typeface="Nunito Sans"/>
                  <a:sym typeface="Nunito Sans"/>
                </a:rPr>
                <a:t>Head Master</a:t>
              </a:r>
              <a:endParaRPr sz="1000">
                <a:solidFill>
                  <a:schemeClr val="accent3"/>
                </a:solidFill>
                <a:latin typeface="Work Sans" pitchFamily="2" charset="0"/>
              </a:endParaRPr>
            </a:p>
          </p:txBody>
        </p:sp>
      </p:grpSp>
      <p:grpSp>
        <p:nvGrpSpPr>
          <p:cNvPr id="27" name="Group 26">
            <a:extLst>
              <a:ext uri="{FF2B5EF4-FFF2-40B4-BE49-F238E27FC236}">
                <a16:creationId xmlns:a16="http://schemas.microsoft.com/office/drawing/2014/main" id="{55CED72E-9702-45C9-8F18-6E63BA6EDE1E}"/>
              </a:ext>
            </a:extLst>
          </p:cNvPr>
          <p:cNvGrpSpPr/>
          <p:nvPr/>
        </p:nvGrpSpPr>
        <p:grpSpPr>
          <a:xfrm>
            <a:off x="4159526" y="5562135"/>
            <a:ext cx="1603857" cy="511534"/>
            <a:chOff x="2760086" y="5497937"/>
            <a:chExt cx="1603857" cy="511534"/>
          </a:xfrm>
        </p:grpSpPr>
        <p:sp>
          <p:nvSpPr>
            <p:cNvPr id="18" name="Google Shape;109;p15">
              <a:extLst>
                <a:ext uri="{FF2B5EF4-FFF2-40B4-BE49-F238E27FC236}">
                  <a16:creationId xmlns:a16="http://schemas.microsoft.com/office/drawing/2014/main" id="{889BB1FB-7819-4C7A-8157-C7ECFF1BAAC1}"/>
                </a:ext>
              </a:extLst>
            </p:cNvPr>
            <p:cNvSpPr txBox="1"/>
            <p:nvPr/>
          </p:nvSpPr>
          <p:spPr>
            <a:xfrm>
              <a:off x="2885595" y="5497937"/>
              <a:ext cx="1324800" cy="3078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200">
                  <a:solidFill>
                    <a:schemeClr val="accent1">
                      <a:lumMod val="25000"/>
                    </a:schemeClr>
                  </a:solidFill>
                  <a:latin typeface="Work Sans SemiBold" pitchFamily="2" charset="0"/>
                  <a:ea typeface="Nunito Sans"/>
                  <a:cs typeface="Nunito Sans"/>
                  <a:sym typeface="Nunito Sans"/>
                </a:rPr>
                <a:t>Sam Smith</a:t>
              </a:r>
            </a:p>
          </p:txBody>
        </p:sp>
        <p:sp>
          <p:nvSpPr>
            <p:cNvPr id="19" name="Google Shape;110;p15">
              <a:extLst>
                <a:ext uri="{FF2B5EF4-FFF2-40B4-BE49-F238E27FC236}">
                  <a16:creationId xmlns:a16="http://schemas.microsoft.com/office/drawing/2014/main" id="{3A779C3D-2399-4D20-9B5A-5C2BB6F580DF}"/>
                </a:ext>
              </a:extLst>
            </p:cNvPr>
            <p:cNvSpPr txBox="1"/>
            <p:nvPr/>
          </p:nvSpPr>
          <p:spPr>
            <a:xfrm>
              <a:off x="2760086" y="5713244"/>
              <a:ext cx="1603857" cy="29622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000">
                  <a:solidFill>
                    <a:schemeClr val="accent3"/>
                  </a:solidFill>
                  <a:latin typeface="Work Sans" pitchFamily="2" charset="0"/>
                  <a:ea typeface="Nunito Sans"/>
                  <a:cs typeface="Nunito Sans"/>
                  <a:sym typeface="Nunito Sans"/>
                </a:rPr>
                <a:t>Mentor Temathics</a:t>
              </a:r>
            </a:p>
          </p:txBody>
        </p:sp>
      </p:grpSp>
      <p:sp>
        <p:nvSpPr>
          <p:cNvPr id="21" name="Google Shape;109;p15">
            <a:extLst>
              <a:ext uri="{FF2B5EF4-FFF2-40B4-BE49-F238E27FC236}">
                <a16:creationId xmlns:a16="http://schemas.microsoft.com/office/drawing/2014/main" id="{42A6282E-64E8-408B-8A73-D2109DE9C164}"/>
              </a:ext>
            </a:extLst>
          </p:cNvPr>
          <p:cNvSpPr txBox="1"/>
          <p:nvPr/>
        </p:nvSpPr>
        <p:spPr>
          <a:xfrm>
            <a:off x="9968959" y="5584805"/>
            <a:ext cx="1681570" cy="35128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200">
                <a:solidFill>
                  <a:schemeClr val="accent1">
                    <a:lumMod val="25000"/>
                  </a:schemeClr>
                </a:solidFill>
                <a:latin typeface="Work Sans SemiBold" pitchFamily="2" charset="0"/>
                <a:ea typeface="Nunito Sans"/>
                <a:cs typeface="Nunito Sans"/>
                <a:sym typeface="Nunito Sans"/>
              </a:rPr>
              <a:t>Joan E. Westfield</a:t>
            </a:r>
          </a:p>
        </p:txBody>
      </p:sp>
      <p:sp>
        <p:nvSpPr>
          <p:cNvPr id="22" name="Google Shape;110;p15">
            <a:extLst>
              <a:ext uri="{FF2B5EF4-FFF2-40B4-BE49-F238E27FC236}">
                <a16:creationId xmlns:a16="http://schemas.microsoft.com/office/drawing/2014/main" id="{494B2439-713C-4A7F-B240-0DADFBAFFC08}"/>
              </a:ext>
            </a:extLst>
          </p:cNvPr>
          <p:cNvSpPr txBox="1"/>
          <p:nvPr/>
        </p:nvSpPr>
        <p:spPr>
          <a:xfrm>
            <a:off x="9996042" y="5791165"/>
            <a:ext cx="1503185" cy="25162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000">
                <a:solidFill>
                  <a:schemeClr val="accent3"/>
                </a:solidFill>
                <a:latin typeface="Work Sans" pitchFamily="2" charset="0"/>
                <a:ea typeface="Nunito Sans"/>
                <a:cs typeface="Nunito Sans"/>
                <a:sym typeface="Nunito Sans"/>
              </a:rPr>
              <a:t>Mentor Academy</a:t>
            </a:r>
          </a:p>
        </p:txBody>
      </p:sp>
      <p:grpSp>
        <p:nvGrpSpPr>
          <p:cNvPr id="28" name="Group 27">
            <a:extLst>
              <a:ext uri="{FF2B5EF4-FFF2-40B4-BE49-F238E27FC236}">
                <a16:creationId xmlns:a16="http://schemas.microsoft.com/office/drawing/2014/main" id="{0F44EDF2-FAA2-47AF-BAD4-8B2B736172ED}"/>
              </a:ext>
            </a:extLst>
          </p:cNvPr>
          <p:cNvGrpSpPr/>
          <p:nvPr/>
        </p:nvGrpSpPr>
        <p:grpSpPr>
          <a:xfrm>
            <a:off x="7072073" y="5577054"/>
            <a:ext cx="1603857" cy="496615"/>
            <a:chOff x="4690900" y="5485257"/>
            <a:chExt cx="1603857" cy="496615"/>
          </a:xfrm>
        </p:grpSpPr>
        <p:sp>
          <p:nvSpPr>
            <p:cNvPr id="24" name="Google Shape;109;p15">
              <a:extLst>
                <a:ext uri="{FF2B5EF4-FFF2-40B4-BE49-F238E27FC236}">
                  <a16:creationId xmlns:a16="http://schemas.microsoft.com/office/drawing/2014/main" id="{9386BE75-9CA6-43AB-B511-5CD6484AF93E}"/>
                </a:ext>
              </a:extLst>
            </p:cNvPr>
            <p:cNvSpPr txBox="1"/>
            <p:nvPr/>
          </p:nvSpPr>
          <p:spPr>
            <a:xfrm>
              <a:off x="4806642" y="5485257"/>
              <a:ext cx="1324800" cy="3078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200">
                  <a:solidFill>
                    <a:schemeClr val="accent1">
                      <a:lumMod val="25000"/>
                    </a:schemeClr>
                  </a:solidFill>
                  <a:latin typeface="Work Sans SemiBold" pitchFamily="2" charset="0"/>
                  <a:ea typeface="Nunito Sans"/>
                  <a:cs typeface="Nunito Sans"/>
                  <a:sym typeface="Nunito Sans"/>
                </a:rPr>
                <a:t>John Doe</a:t>
              </a:r>
            </a:p>
          </p:txBody>
        </p:sp>
        <p:sp>
          <p:nvSpPr>
            <p:cNvPr id="25" name="Google Shape;110;p15">
              <a:extLst>
                <a:ext uri="{FF2B5EF4-FFF2-40B4-BE49-F238E27FC236}">
                  <a16:creationId xmlns:a16="http://schemas.microsoft.com/office/drawing/2014/main" id="{0EC9F61D-C83F-481E-B7B7-FB3326DD3FEC}"/>
                </a:ext>
              </a:extLst>
            </p:cNvPr>
            <p:cNvSpPr txBox="1"/>
            <p:nvPr/>
          </p:nvSpPr>
          <p:spPr>
            <a:xfrm>
              <a:off x="4690900" y="5695234"/>
              <a:ext cx="1603857" cy="28663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000">
                  <a:solidFill>
                    <a:schemeClr val="accent3"/>
                  </a:solidFill>
                  <a:latin typeface="Work Sans" pitchFamily="2" charset="0"/>
                  <a:ea typeface="Nunito Sans"/>
                  <a:cs typeface="Nunito Sans"/>
                  <a:sym typeface="Nunito Sans"/>
                </a:rPr>
                <a:t>Phycology Teacher</a:t>
              </a:r>
            </a:p>
          </p:txBody>
        </p:sp>
      </p:grpSp>
      <p:sp>
        <p:nvSpPr>
          <p:cNvPr id="3" name="Picture Placeholder 2">
            <a:extLst>
              <a:ext uri="{FF2B5EF4-FFF2-40B4-BE49-F238E27FC236}">
                <a16:creationId xmlns:a16="http://schemas.microsoft.com/office/drawing/2014/main" id="{0D8DE2BA-148C-46BD-9597-6DEC458D4B95}"/>
              </a:ext>
            </a:extLst>
          </p:cNvPr>
          <p:cNvSpPr>
            <a:spLocks noGrp="1"/>
          </p:cNvSpPr>
          <p:nvPr>
            <p:ph type="pic" sz="quarter" idx="13"/>
          </p:nvPr>
        </p:nvSpPr>
        <p:spPr/>
      </p:sp>
      <p:sp>
        <p:nvSpPr>
          <p:cNvPr id="5" name="Picture Placeholder 4">
            <a:extLst>
              <a:ext uri="{FF2B5EF4-FFF2-40B4-BE49-F238E27FC236}">
                <a16:creationId xmlns:a16="http://schemas.microsoft.com/office/drawing/2014/main" id="{CCA035A4-C1F8-4366-9BF3-A94ADFAE151E}"/>
              </a:ext>
            </a:extLst>
          </p:cNvPr>
          <p:cNvSpPr>
            <a:spLocks noGrp="1"/>
          </p:cNvSpPr>
          <p:nvPr>
            <p:ph type="pic" sz="quarter" idx="11"/>
          </p:nvPr>
        </p:nvSpPr>
        <p:spPr/>
      </p:sp>
      <p:sp>
        <p:nvSpPr>
          <p:cNvPr id="9" name="Picture Placeholder 8">
            <a:extLst>
              <a:ext uri="{FF2B5EF4-FFF2-40B4-BE49-F238E27FC236}">
                <a16:creationId xmlns:a16="http://schemas.microsoft.com/office/drawing/2014/main" id="{AFC776C9-675D-45BB-B2F9-8D814747EBB5}"/>
              </a:ext>
            </a:extLst>
          </p:cNvPr>
          <p:cNvSpPr>
            <a:spLocks noGrp="1"/>
          </p:cNvSpPr>
          <p:nvPr>
            <p:ph type="pic" sz="quarter" idx="15"/>
          </p:nvPr>
        </p:nvSpPr>
        <p:spPr/>
      </p:sp>
      <p:sp>
        <p:nvSpPr>
          <p:cNvPr id="11" name="Picture Placeholder 10">
            <a:extLst>
              <a:ext uri="{FF2B5EF4-FFF2-40B4-BE49-F238E27FC236}">
                <a16:creationId xmlns:a16="http://schemas.microsoft.com/office/drawing/2014/main" id="{E41C5F83-6FAA-47B9-8500-9A92795E2253}"/>
              </a:ext>
            </a:extLst>
          </p:cNvPr>
          <p:cNvSpPr>
            <a:spLocks noGrp="1"/>
          </p:cNvSpPr>
          <p:nvPr>
            <p:ph type="pic" sz="quarter" idx="14"/>
          </p:nvPr>
        </p:nvSpPr>
        <p:spPr/>
      </p:sp>
    </p:spTree>
    <p:extLst>
      <p:ext uri="{BB962C8B-B14F-4D97-AF65-F5344CB8AC3E}">
        <p14:creationId xmlns:p14="http://schemas.microsoft.com/office/powerpoint/2010/main" val="3645347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Google Shape;144;p17">
            <a:extLst>
              <a:ext uri="{FF2B5EF4-FFF2-40B4-BE49-F238E27FC236}">
                <a16:creationId xmlns:a16="http://schemas.microsoft.com/office/drawing/2014/main" id="{01BA6604-6A86-4A82-ADD9-F3EFA4C103E6}"/>
              </a:ext>
            </a:extLst>
          </p:cNvPr>
          <p:cNvSpPr txBox="1"/>
          <p:nvPr/>
        </p:nvSpPr>
        <p:spPr>
          <a:xfrm>
            <a:off x="3986545" y="381971"/>
            <a:ext cx="4009844" cy="769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TL" sz="4800">
                <a:solidFill>
                  <a:schemeClr val="accent1">
                    <a:lumMod val="25000"/>
                  </a:schemeClr>
                </a:solidFill>
                <a:latin typeface="Rubik Black" pitchFamily="2" charset="-79"/>
                <a:ea typeface="Nunito Sans ExtraBold"/>
                <a:cs typeface="Rubik Black" pitchFamily="2" charset="-79"/>
                <a:sym typeface="Nunito Sans ExtraBold"/>
              </a:rPr>
              <a:t>Michael Joe</a:t>
            </a:r>
            <a:endParaRPr sz="4800">
              <a:solidFill>
                <a:schemeClr val="accent1">
                  <a:lumMod val="25000"/>
                </a:schemeClr>
              </a:solidFill>
              <a:latin typeface="Rubik Black" pitchFamily="2" charset="-79"/>
              <a:cs typeface="Rubik Black" pitchFamily="2" charset="-79"/>
            </a:endParaRPr>
          </a:p>
        </p:txBody>
      </p:sp>
      <p:sp>
        <p:nvSpPr>
          <p:cNvPr id="7" name="Google Shape;145;p17">
            <a:extLst>
              <a:ext uri="{FF2B5EF4-FFF2-40B4-BE49-F238E27FC236}">
                <a16:creationId xmlns:a16="http://schemas.microsoft.com/office/drawing/2014/main" id="{CEAEC450-E7E6-49ED-B440-AC31EC2D62B1}"/>
              </a:ext>
            </a:extLst>
          </p:cNvPr>
          <p:cNvSpPr txBox="1"/>
          <p:nvPr/>
        </p:nvSpPr>
        <p:spPr>
          <a:xfrm>
            <a:off x="7929198" y="712571"/>
            <a:ext cx="179087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TL">
                <a:solidFill>
                  <a:schemeClr val="accent3">
                    <a:lumMod val="60000"/>
                    <a:lumOff val="40000"/>
                  </a:schemeClr>
                </a:solidFill>
                <a:latin typeface="Work Sans Medium" pitchFamily="2" charset="0"/>
                <a:ea typeface="Nunito Sans"/>
                <a:cs typeface="Nunito Sans"/>
                <a:sym typeface="Nunito Sans"/>
              </a:rPr>
              <a:t>Head Master</a:t>
            </a:r>
            <a:endParaRPr sz="2000">
              <a:solidFill>
                <a:schemeClr val="accent3">
                  <a:lumMod val="60000"/>
                  <a:lumOff val="40000"/>
                </a:schemeClr>
              </a:solidFill>
              <a:latin typeface="Work Sans Medium" pitchFamily="2" charset="0"/>
            </a:endParaRPr>
          </a:p>
        </p:txBody>
      </p:sp>
      <p:sp>
        <p:nvSpPr>
          <p:cNvPr id="9" name="Google Shape;147;p17">
            <a:extLst>
              <a:ext uri="{FF2B5EF4-FFF2-40B4-BE49-F238E27FC236}">
                <a16:creationId xmlns:a16="http://schemas.microsoft.com/office/drawing/2014/main" id="{27BE94A3-E982-45E1-969A-0992CC5ABFE8}"/>
              </a:ext>
            </a:extLst>
          </p:cNvPr>
          <p:cNvSpPr txBox="1"/>
          <p:nvPr/>
        </p:nvSpPr>
        <p:spPr>
          <a:xfrm>
            <a:off x="3137826" y="6209600"/>
            <a:ext cx="11406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TL" sz="1100">
                <a:solidFill>
                  <a:srgbClr val="595959"/>
                </a:solidFill>
                <a:latin typeface="Work Sans" pitchFamily="2" charset="0"/>
                <a:ea typeface="Nunito Sans"/>
                <a:cs typeface="Nunito Sans"/>
                <a:sym typeface="Nunito Sans"/>
              </a:rPr>
              <a:t>@michaeljoe</a:t>
            </a:r>
            <a:endParaRPr sz="1100">
              <a:latin typeface="Work Sans" pitchFamily="2" charset="0"/>
            </a:endParaRPr>
          </a:p>
        </p:txBody>
      </p:sp>
      <p:sp>
        <p:nvSpPr>
          <p:cNvPr id="10" name="Google Shape;148;p17">
            <a:extLst>
              <a:ext uri="{FF2B5EF4-FFF2-40B4-BE49-F238E27FC236}">
                <a16:creationId xmlns:a16="http://schemas.microsoft.com/office/drawing/2014/main" id="{5FF6D771-6F52-43DF-82D2-D88B06FCC272}"/>
              </a:ext>
            </a:extLst>
          </p:cNvPr>
          <p:cNvSpPr txBox="1"/>
          <p:nvPr/>
        </p:nvSpPr>
        <p:spPr>
          <a:xfrm>
            <a:off x="7310819" y="6209600"/>
            <a:ext cx="2001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TL" sz="1100">
                <a:solidFill>
                  <a:srgbClr val="595959"/>
                </a:solidFill>
                <a:latin typeface="Work Sans" pitchFamily="2" charset="0"/>
                <a:ea typeface="Nunito Sans"/>
                <a:cs typeface="Nunito Sans"/>
                <a:sym typeface="Nunito Sans"/>
              </a:rPr>
              <a:t>michaeljoe@courses.co</a:t>
            </a:r>
            <a:endParaRPr sz="1100">
              <a:latin typeface="Work Sans" pitchFamily="2" charset="0"/>
            </a:endParaRPr>
          </a:p>
        </p:txBody>
      </p:sp>
      <p:sp>
        <p:nvSpPr>
          <p:cNvPr id="11" name="Google Shape;149;p17">
            <a:extLst>
              <a:ext uri="{FF2B5EF4-FFF2-40B4-BE49-F238E27FC236}">
                <a16:creationId xmlns:a16="http://schemas.microsoft.com/office/drawing/2014/main" id="{67A6CB0A-9919-46E8-9C3D-6E3630053B5F}"/>
              </a:ext>
            </a:extLst>
          </p:cNvPr>
          <p:cNvSpPr txBox="1"/>
          <p:nvPr/>
        </p:nvSpPr>
        <p:spPr>
          <a:xfrm>
            <a:off x="4750858" y="6209600"/>
            <a:ext cx="2087529"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TL" sz="1100">
                <a:solidFill>
                  <a:srgbClr val="595959"/>
                </a:solidFill>
                <a:latin typeface="Work Sans" pitchFamily="2" charset="0"/>
                <a:ea typeface="Nunito Sans"/>
                <a:cs typeface="Nunito Sans"/>
                <a:sym typeface="Nunito Sans"/>
              </a:rPr>
              <a:t>linkedin.com/in/michaeljoe</a:t>
            </a:r>
            <a:endParaRPr sz="1100">
              <a:latin typeface="Work Sans" pitchFamily="2" charset="0"/>
            </a:endParaRPr>
          </a:p>
        </p:txBody>
      </p:sp>
      <p:pic>
        <p:nvPicPr>
          <p:cNvPr id="12" name="Google Shape;150;p17">
            <a:extLst>
              <a:ext uri="{FF2B5EF4-FFF2-40B4-BE49-F238E27FC236}">
                <a16:creationId xmlns:a16="http://schemas.microsoft.com/office/drawing/2014/main" id="{60831D74-4281-417D-861E-DBD549EAE886}"/>
              </a:ext>
            </a:extLst>
          </p:cNvPr>
          <p:cNvPicPr preferRelativeResize="0"/>
          <p:nvPr/>
        </p:nvPicPr>
        <p:blipFill rotWithShape="1">
          <a:blip r:embed="rId2">
            <a:alphaModFix/>
          </a:blip>
          <a:srcRect/>
          <a:stretch/>
        </p:blipFill>
        <p:spPr>
          <a:xfrm>
            <a:off x="2879881" y="6258050"/>
            <a:ext cx="180000" cy="180000"/>
          </a:xfrm>
          <a:prstGeom prst="rect">
            <a:avLst/>
          </a:prstGeom>
          <a:noFill/>
          <a:ln>
            <a:noFill/>
          </a:ln>
        </p:spPr>
      </p:pic>
      <p:pic>
        <p:nvPicPr>
          <p:cNvPr id="13" name="Google Shape;151;p17">
            <a:extLst>
              <a:ext uri="{FF2B5EF4-FFF2-40B4-BE49-F238E27FC236}">
                <a16:creationId xmlns:a16="http://schemas.microsoft.com/office/drawing/2014/main" id="{9957DF71-38CD-4B8F-B508-80996E27FA69}"/>
              </a:ext>
            </a:extLst>
          </p:cNvPr>
          <p:cNvPicPr preferRelativeResize="0"/>
          <p:nvPr/>
        </p:nvPicPr>
        <p:blipFill rotWithShape="1">
          <a:blip r:embed="rId3">
            <a:alphaModFix/>
          </a:blip>
          <a:srcRect/>
          <a:stretch/>
        </p:blipFill>
        <p:spPr>
          <a:xfrm>
            <a:off x="4507280" y="6247622"/>
            <a:ext cx="157499" cy="179999"/>
          </a:xfrm>
          <a:prstGeom prst="rect">
            <a:avLst/>
          </a:prstGeom>
          <a:noFill/>
          <a:ln>
            <a:noFill/>
          </a:ln>
        </p:spPr>
      </p:pic>
      <p:pic>
        <p:nvPicPr>
          <p:cNvPr id="14" name="Google Shape;152;p17">
            <a:extLst>
              <a:ext uri="{FF2B5EF4-FFF2-40B4-BE49-F238E27FC236}">
                <a16:creationId xmlns:a16="http://schemas.microsoft.com/office/drawing/2014/main" id="{907D1BBA-FD6B-4DE7-831F-AF81F0D9E583}"/>
              </a:ext>
            </a:extLst>
          </p:cNvPr>
          <p:cNvPicPr preferRelativeResize="0"/>
          <p:nvPr/>
        </p:nvPicPr>
        <p:blipFill rotWithShape="1">
          <a:blip r:embed="rId4">
            <a:alphaModFix/>
          </a:blip>
          <a:srcRect/>
          <a:stretch/>
        </p:blipFill>
        <p:spPr>
          <a:xfrm>
            <a:off x="7062966" y="6258050"/>
            <a:ext cx="180000" cy="180000"/>
          </a:xfrm>
          <a:prstGeom prst="rect">
            <a:avLst/>
          </a:prstGeom>
          <a:solidFill>
            <a:schemeClr val="accent1"/>
          </a:solidFill>
          <a:ln>
            <a:noFill/>
          </a:ln>
        </p:spPr>
      </p:pic>
      <p:sp>
        <p:nvSpPr>
          <p:cNvPr id="8" name="Google Shape;146;p17">
            <a:extLst>
              <a:ext uri="{FF2B5EF4-FFF2-40B4-BE49-F238E27FC236}">
                <a16:creationId xmlns:a16="http://schemas.microsoft.com/office/drawing/2014/main" id="{B6CB45B8-0125-48CD-BF6F-E4E7FDCAEDF6}"/>
              </a:ext>
            </a:extLst>
          </p:cNvPr>
          <p:cNvSpPr txBox="1"/>
          <p:nvPr/>
        </p:nvSpPr>
        <p:spPr>
          <a:xfrm>
            <a:off x="8389514" y="2711384"/>
            <a:ext cx="2722268" cy="1179538"/>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TL" sz="1200">
                <a:solidFill>
                  <a:schemeClr val="accent3"/>
                </a:solidFill>
                <a:latin typeface="Work Sans" pitchFamily="2" charset="0"/>
                <a:ea typeface="Nunito Sans"/>
                <a:cs typeface="Nunito Sans"/>
                <a:sym typeface="Nunito Sans"/>
              </a:rPr>
              <a:t>Lorem ipsum dolor sit amet, consectetur adipiscing elit, sed do eiusmod tempor incididunt ut labore et dolore magna aliqua. </a:t>
            </a:r>
            <a:endParaRPr sz="1200">
              <a:solidFill>
                <a:schemeClr val="accent3"/>
              </a:solidFill>
              <a:latin typeface="Work Sans" pitchFamily="2" charset="0"/>
              <a:ea typeface="Nunito Sans"/>
              <a:cs typeface="Nunito Sans"/>
              <a:sym typeface="Nunito Sans"/>
            </a:endParaRPr>
          </a:p>
        </p:txBody>
      </p:sp>
      <p:sp>
        <p:nvSpPr>
          <p:cNvPr id="18" name="TextBox 17">
            <a:extLst>
              <a:ext uri="{FF2B5EF4-FFF2-40B4-BE49-F238E27FC236}">
                <a16:creationId xmlns:a16="http://schemas.microsoft.com/office/drawing/2014/main" id="{6E4B253A-F362-4358-B8A3-9D7B517370F3}"/>
              </a:ext>
            </a:extLst>
          </p:cNvPr>
          <p:cNvSpPr txBox="1"/>
          <p:nvPr/>
        </p:nvSpPr>
        <p:spPr>
          <a:xfrm>
            <a:off x="953663" y="2711384"/>
            <a:ext cx="2722269" cy="2000291"/>
          </a:xfrm>
          <a:prstGeom prst="rect">
            <a:avLst/>
          </a:prstGeom>
          <a:noFill/>
        </p:spPr>
        <p:txBody>
          <a:bodyPr wrap="square">
            <a:spAutoFit/>
          </a:bodyPr>
          <a:lstStyle/>
          <a:p>
            <a:pPr marL="0" marR="0" lvl="0" indent="0" algn="l" rtl="0">
              <a:lnSpc>
                <a:spcPct val="150000"/>
              </a:lnSpc>
              <a:spcBef>
                <a:spcPts val="0"/>
              </a:spcBef>
              <a:spcAft>
                <a:spcPts val="0"/>
              </a:spcAft>
              <a:buNone/>
            </a:pPr>
            <a:r>
              <a:rPr lang="en-US" sz="1200">
                <a:solidFill>
                  <a:schemeClr val="accent3"/>
                </a:solidFill>
                <a:latin typeface="Work Sans" pitchFamily="2" charset="0"/>
                <a:ea typeface="Nunito Sans"/>
                <a:cs typeface="Nunito Sans"/>
                <a:sym typeface="Nunito Sans"/>
              </a:rPr>
              <a:t>Sed ut perspiciatis unde omnis iste natus error sit voluptatem accusantium doloremque laudantium, totam rem aperiam, eaque ipsa quae ab illo inventore veritatis et quasi architecto beatae vitae dicta. </a:t>
            </a:r>
            <a:endParaRPr lang="en-US" sz="1200">
              <a:solidFill>
                <a:schemeClr val="accent3"/>
              </a:solidFill>
              <a:latin typeface="Work Sans" pitchFamily="2" charset="0"/>
            </a:endParaRPr>
          </a:p>
        </p:txBody>
      </p:sp>
      <p:sp>
        <p:nvSpPr>
          <p:cNvPr id="3" name="Picture Placeholder 2">
            <a:extLst>
              <a:ext uri="{FF2B5EF4-FFF2-40B4-BE49-F238E27FC236}">
                <a16:creationId xmlns:a16="http://schemas.microsoft.com/office/drawing/2014/main" id="{FE89C5A0-ADB0-42D1-AF0B-7D075C933FBD}"/>
              </a:ext>
            </a:extLst>
          </p:cNvPr>
          <p:cNvSpPr>
            <a:spLocks noGrp="1"/>
          </p:cNvSpPr>
          <p:nvPr>
            <p:ph type="pic" sz="quarter" idx="15"/>
          </p:nvPr>
        </p:nvSpPr>
        <p:spPr>
          <a:ln w="22225">
            <a:solidFill>
              <a:schemeClr val="accent3">
                <a:lumMod val="60000"/>
                <a:lumOff val="40000"/>
              </a:schemeClr>
            </a:solidFill>
          </a:ln>
        </p:spPr>
      </p:sp>
    </p:spTree>
    <p:extLst>
      <p:ext uri="{BB962C8B-B14F-4D97-AF65-F5344CB8AC3E}">
        <p14:creationId xmlns:p14="http://schemas.microsoft.com/office/powerpoint/2010/main" val="724486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8827708-663C-4743-A8E5-80AF33AEEA96}"/>
              </a:ext>
            </a:extLst>
          </p:cNvPr>
          <p:cNvSpPr>
            <a:spLocks noGrp="1"/>
          </p:cNvSpPr>
          <p:nvPr>
            <p:ph type="pic" sz="quarter" idx="15"/>
          </p:nvPr>
        </p:nvSpPr>
        <p:spPr/>
      </p:sp>
      <p:sp>
        <p:nvSpPr>
          <p:cNvPr id="6" name="Rectangle: Top Corners Rounded 5">
            <a:extLst>
              <a:ext uri="{FF2B5EF4-FFF2-40B4-BE49-F238E27FC236}">
                <a16:creationId xmlns:a16="http://schemas.microsoft.com/office/drawing/2014/main" id="{AC27E776-05FF-4857-8BC6-553863C281E1}"/>
              </a:ext>
            </a:extLst>
          </p:cNvPr>
          <p:cNvSpPr/>
          <p:nvPr/>
        </p:nvSpPr>
        <p:spPr>
          <a:xfrm rot="16200000">
            <a:off x="7826375" y="860425"/>
            <a:ext cx="3638550" cy="5092700"/>
          </a:xfrm>
          <a:prstGeom prst="round2Same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Google Shape;157;p18">
            <a:extLst>
              <a:ext uri="{FF2B5EF4-FFF2-40B4-BE49-F238E27FC236}">
                <a16:creationId xmlns:a16="http://schemas.microsoft.com/office/drawing/2014/main" id="{4E714BD9-B1E0-4237-8617-E56227BDA4F3}"/>
              </a:ext>
            </a:extLst>
          </p:cNvPr>
          <p:cNvSpPr txBox="1"/>
          <p:nvPr/>
        </p:nvSpPr>
        <p:spPr>
          <a:xfrm>
            <a:off x="8058171" y="2202950"/>
            <a:ext cx="3371829" cy="1568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TL" sz="4800">
                <a:solidFill>
                  <a:schemeClr val="accent1">
                    <a:lumMod val="25000"/>
                  </a:schemeClr>
                </a:solidFill>
                <a:latin typeface="Rubik Black" pitchFamily="2" charset="-79"/>
                <a:ea typeface="Nunito Sans ExtraBold"/>
                <a:cs typeface="Rubik Black" pitchFamily="2" charset="-79"/>
                <a:sym typeface="Nunito Sans ExtraBold"/>
              </a:rPr>
              <a:t>Service &amp; Features</a:t>
            </a:r>
            <a:endParaRPr sz="4800">
              <a:solidFill>
                <a:schemeClr val="accent1">
                  <a:lumMod val="25000"/>
                </a:schemeClr>
              </a:solidFill>
              <a:latin typeface="Rubik Black" pitchFamily="2" charset="-79"/>
              <a:cs typeface="Rubik Black" pitchFamily="2" charset="-79"/>
            </a:endParaRPr>
          </a:p>
        </p:txBody>
      </p:sp>
      <p:sp>
        <p:nvSpPr>
          <p:cNvPr id="4" name="Google Shape;158;p18">
            <a:extLst>
              <a:ext uri="{FF2B5EF4-FFF2-40B4-BE49-F238E27FC236}">
                <a16:creationId xmlns:a16="http://schemas.microsoft.com/office/drawing/2014/main" id="{342FC066-A86C-496A-BB93-D42B872C5C53}"/>
              </a:ext>
            </a:extLst>
          </p:cNvPr>
          <p:cNvSpPr txBox="1"/>
          <p:nvPr/>
        </p:nvSpPr>
        <p:spPr>
          <a:xfrm>
            <a:off x="8058171" y="3962524"/>
            <a:ext cx="2838424" cy="6856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solidFill>
                  <a:schemeClr val="accent3">
                    <a:lumMod val="60000"/>
                    <a:lumOff val="40000"/>
                  </a:schemeClr>
                </a:solidFill>
                <a:latin typeface="Work Sans Medium" pitchFamily="2" charset="0"/>
                <a:ea typeface="Nunito Sans"/>
                <a:cs typeface="Nunito Sans"/>
                <a:sym typeface="Nunito Sans"/>
              </a:rPr>
              <a:t>Our Best Services And Facilities</a:t>
            </a:r>
            <a:endParaRPr lang="en-US">
              <a:solidFill>
                <a:schemeClr val="accent3">
                  <a:lumMod val="60000"/>
                  <a:lumOff val="40000"/>
                </a:schemeClr>
              </a:solidFill>
              <a:latin typeface="Work Sans Medium" pitchFamily="2" charset="0"/>
            </a:endParaRPr>
          </a:p>
        </p:txBody>
      </p:sp>
    </p:spTree>
    <p:extLst>
      <p:ext uri="{BB962C8B-B14F-4D97-AF65-F5344CB8AC3E}">
        <p14:creationId xmlns:p14="http://schemas.microsoft.com/office/powerpoint/2010/main" val="665493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979EFFD5-DABD-4FCD-811E-169FF8B8834A}"/>
              </a:ext>
            </a:extLst>
          </p:cNvPr>
          <p:cNvSpPr>
            <a:spLocks noGrp="1"/>
          </p:cNvSpPr>
          <p:nvPr>
            <p:ph type="pic" sz="quarter" idx="15"/>
          </p:nvPr>
        </p:nvSpPr>
        <p:spPr/>
      </p:sp>
      <p:sp>
        <p:nvSpPr>
          <p:cNvPr id="6" name="Rectangle: Rounded Corners 5">
            <a:extLst>
              <a:ext uri="{FF2B5EF4-FFF2-40B4-BE49-F238E27FC236}">
                <a16:creationId xmlns:a16="http://schemas.microsoft.com/office/drawing/2014/main" id="{2850657E-4380-41A8-B6AE-CC006718DBCE}"/>
              </a:ext>
            </a:extLst>
          </p:cNvPr>
          <p:cNvSpPr/>
          <p:nvPr/>
        </p:nvSpPr>
        <p:spPr>
          <a:xfrm>
            <a:off x="124768" y="2701159"/>
            <a:ext cx="6465218" cy="4038962"/>
          </a:xfrm>
          <a:prstGeom prst="roundRect">
            <a:avLst>
              <a:gd name="adj" fmla="val 5509"/>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Google Shape;164;p19">
            <a:extLst>
              <a:ext uri="{FF2B5EF4-FFF2-40B4-BE49-F238E27FC236}">
                <a16:creationId xmlns:a16="http://schemas.microsoft.com/office/drawing/2014/main" id="{CBAC83A4-3D22-4BE6-ADD8-031A2C569F0D}"/>
              </a:ext>
            </a:extLst>
          </p:cNvPr>
          <p:cNvSpPr txBox="1"/>
          <p:nvPr/>
        </p:nvSpPr>
        <p:spPr>
          <a:xfrm>
            <a:off x="865544" y="3320217"/>
            <a:ext cx="5367090" cy="14441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TL" sz="4400" b="1">
                <a:solidFill>
                  <a:schemeClr val="accent1">
                    <a:lumMod val="25000"/>
                  </a:schemeClr>
                </a:solidFill>
                <a:latin typeface="Rubik Black" pitchFamily="2" charset="-79"/>
                <a:ea typeface="Nunito Sans ExtraBold"/>
                <a:cs typeface="Rubik Black" pitchFamily="2" charset="-79"/>
                <a:sym typeface="Nunito Sans ExtraBold"/>
              </a:rPr>
              <a:t>Easy Online Learning Access</a:t>
            </a:r>
            <a:endParaRPr sz="4400">
              <a:solidFill>
                <a:schemeClr val="accent1">
                  <a:lumMod val="25000"/>
                </a:schemeClr>
              </a:solidFill>
              <a:latin typeface="Rubik Black" pitchFamily="2" charset="-79"/>
              <a:cs typeface="Rubik Black" pitchFamily="2" charset="-79"/>
            </a:endParaRPr>
          </a:p>
        </p:txBody>
      </p:sp>
      <p:sp>
        <p:nvSpPr>
          <p:cNvPr id="4" name="Google Shape;165;p19">
            <a:extLst>
              <a:ext uri="{FF2B5EF4-FFF2-40B4-BE49-F238E27FC236}">
                <a16:creationId xmlns:a16="http://schemas.microsoft.com/office/drawing/2014/main" id="{D3B23330-3EBF-43BC-A4DA-BB817429C33A}"/>
              </a:ext>
            </a:extLst>
          </p:cNvPr>
          <p:cNvSpPr txBox="1"/>
          <p:nvPr/>
        </p:nvSpPr>
        <p:spPr>
          <a:xfrm>
            <a:off x="865544" y="2907632"/>
            <a:ext cx="1698980" cy="459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TL">
                <a:solidFill>
                  <a:schemeClr val="accent3">
                    <a:lumMod val="60000"/>
                    <a:lumOff val="40000"/>
                  </a:schemeClr>
                </a:solidFill>
                <a:latin typeface="Work Sans Medium" pitchFamily="2" charset="0"/>
                <a:ea typeface="Nunito Sans"/>
                <a:cs typeface="Nunito Sans"/>
                <a:sym typeface="Nunito Sans"/>
              </a:rPr>
              <a:t>Our Services</a:t>
            </a:r>
            <a:endParaRPr>
              <a:solidFill>
                <a:schemeClr val="accent3">
                  <a:lumMod val="60000"/>
                  <a:lumOff val="40000"/>
                </a:schemeClr>
              </a:solidFill>
              <a:latin typeface="Work Sans Medium" pitchFamily="2" charset="0"/>
            </a:endParaRPr>
          </a:p>
        </p:txBody>
      </p:sp>
      <p:sp>
        <p:nvSpPr>
          <p:cNvPr id="5" name="Google Shape;166;p19">
            <a:extLst>
              <a:ext uri="{FF2B5EF4-FFF2-40B4-BE49-F238E27FC236}">
                <a16:creationId xmlns:a16="http://schemas.microsoft.com/office/drawing/2014/main" id="{E5445FBC-4E7E-49F8-8E9F-44377E8C692F}"/>
              </a:ext>
            </a:extLst>
          </p:cNvPr>
          <p:cNvSpPr txBox="1"/>
          <p:nvPr/>
        </p:nvSpPr>
        <p:spPr>
          <a:xfrm>
            <a:off x="865544" y="4764416"/>
            <a:ext cx="3443696" cy="1727332"/>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SzPts val="1100"/>
              <a:buNone/>
            </a:pPr>
            <a:r>
              <a:rPr lang="en-TL" sz="1200">
                <a:solidFill>
                  <a:schemeClr val="accent3"/>
                </a:solidFill>
                <a:latin typeface="Work Sans" pitchFamily="2" charset="0"/>
                <a:ea typeface="Nunito Sans"/>
                <a:cs typeface="Nunito Sans"/>
                <a:sym typeface="Nunito Sans"/>
              </a:rPr>
              <a:t>Lorem ipsum dolor sit amet, consectetur adipiscing elit, sed do eiusmod tempor incididunt ut labore et dolore magna aliqua. Ut enim ad minim veniam, quis nostrud exercitation ullamco laboris nisi ut aliquip ex ea commodo consequat</a:t>
            </a:r>
            <a:endParaRPr sz="1200">
              <a:solidFill>
                <a:schemeClr val="accent3"/>
              </a:solidFill>
              <a:latin typeface="Work Sans" pitchFamily="2" charset="0"/>
              <a:ea typeface="Nunito Sans"/>
              <a:cs typeface="Nunito Sans"/>
              <a:sym typeface="Nunito Sans"/>
            </a:endParaRPr>
          </a:p>
        </p:txBody>
      </p:sp>
    </p:spTree>
    <p:extLst>
      <p:ext uri="{BB962C8B-B14F-4D97-AF65-F5344CB8AC3E}">
        <p14:creationId xmlns:p14="http://schemas.microsoft.com/office/powerpoint/2010/main" val="1349374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25709B5B-D7CF-4667-9BF1-6E2BC4C46B6B}"/>
              </a:ext>
            </a:extLst>
          </p:cNvPr>
          <p:cNvSpPr/>
          <p:nvPr/>
        </p:nvSpPr>
        <p:spPr>
          <a:xfrm>
            <a:off x="7079655" y="4968766"/>
            <a:ext cx="4155904" cy="1143382"/>
          </a:xfrm>
          <a:prstGeom prst="roundRect">
            <a:avLst/>
          </a:prstGeom>
          <a:solidFill>
            <a:schemeClr val="accent4">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Google Shape;172;p20">
            <a:extLst>
              <a:ext uri="{FF2B5EF4-FFF2-40B4-BE49-F238E27FC236}">
                <a16:creationId xmlns:a16="http://schemas.microsoft.com/office/drawing/2014/main" id="{BC107B46-B909-41E8-A2F7-D087C2B3D3F4}"/>
              </a:ext>
            </a:extLst>
          </p:cNvPr>
          <p:cNvSpPr txBox="1"/>
          <p:nvPr/>
        </p:nvSpPr>
        <p:spPr>
          <a:xfrm>
            <a:off x="7079656" y="1228594"/>
            <a:ext cx="4703100" cy="1433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TL" sz="4800">
                <a:solidFill>
                  <a:schemeClr val="accent1">
                    <a:lumMod val="25000"/>
                  </a:schemeClr>
                </a:solidFill>
                <a:latin typeface="Rubik Black" pitchFamily="2" charset="-79"/>
                <a:ea typeface="Nunito Sans ExtraBold"/>
                <a:cs typeface="Rubik Black" pitchFamily="2" charset="-79"/>
                <a:sym typeface="Nunito Sans ExtraBold"/>
              </a:rPr>
              <a:t>Experienced Mentors</a:t>
            </a:r>
            <a:endParaRPr sz="4800">
              <a:solidFill>
                <a:schemeClr val="accent1">
                  <a:lumMod val="25000"/>
                </a:schemeClr>
              </a:solidFill>
              <a:latin typeface="Rubik Black" pitchFamily="2" charset="-79"/>
              <a:cs typeface="Rubik Black" pitchFamily="2" charset="-79"/>
            </a:endParaRPr>
          </a:p>
        </p:txBody>
      </p:sp>
      <p:sp>
        <p:nvSpPr>
          <p:cNvPr id="4" name="Google Shape;173;p20">
            <a:extLst>
              <a:ext uri="{FF2B5EF4-FFF2-40B4-BE49-F238E27FC236}">
                <a16:creationId xmlns:a16="http://schemas.microsoft.com/office/drawing/2014/main" id="{70BBD0F3-372A-450B-9C3C-DCBD8E0ECE6F}"/>
              </a:ext>
            </a:extLst>
          </p:cNvPr>
          <p:cNvSpPr txBox="1"/>
          <p:nvPr/>
        </p:nvSpPr>
        <p:spPr>
          <a:xfrm>
            <a:off x="7079655" y="2795672"/>
            <a:ext cx="3073337" cy="1713266"/>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Font typeface="Arial"/>
              <a:buNone/>
            </a:pPr>
            <a:r>
              <a:rPr lang="en-TL" sz="1200">
                <a:solidFill>
                  <a:schemeClr val="accent3"/>
                </a:solidFill>
                <a:latin typeface="Work Sans" pitchFamily="2" charset="0"/>
                <a:ea typeface="Nunito Sans"/>
                <a:cs typeface="Nunito Sans"/>
                <a:sym typeface="Nunito Sans"/>
              </a:rPr>
              <a:t>Sed ut perspiciatis unde omnis iste natus error sit voluptatem accusantium doloremque laudantium, totam rem aperiam, eaque ipsa quae ab illo inventore veritatis et quasi architecto beatae vitae dicta. </a:t>
            </a:r>
            <a:endParaRPr sz="1200">
              <a:solidFill>
                <a:schemeClr val="accent3"/>
              </a:solidFill>
              <a:latin typeface="Work Sans" pitchFamily="2" charset="0"/>
            </a:endParaRPr>
          </a:p>
          <a:p>
            <a:pPr marL="0" marR="0" lvl="0" indent="0" algn="l" rtl="0">
              <a:lnSpc>
                <a:spcPct val="150000"/>
              </a:lnSpc>
              <a:spcBef>
                <a:spcPts val="0"/>
              </a:spcBef>
              <a:spcAft>
                <a:spcPts val="0"/>
              </a:spcAft>
              <a:buSzPts val="1100"/>
              <a:buNone/>
            </a:pPr>
            <a:endParaRPr sz="1200">
              <a:solidFill>
                <a:schemeClr val="accent3"/>
              </a:solidFill>
              <a:latin typeface="Work Sans" pitchFamily="2" charset="0"/>
              <a:ea typeface="Nunito Sans"/>
              <a:cs typeface="Nunito Sans"/>
              <a:sym typeface="Nunito Sans"/>
            </a:endParaRPr>
          </a:p>
        </p:txBody>
      </p:sp>
      <p:sp>
        <p:nvSpPr>
          <p:cNvPr id="5" name="Google Shape;174;p20">
            <a:extLst>
              <a:ext uri="{FF2B5EF4-FFF2-40B4-BE49-F238E27FC236}">
                <a16:creationId xmlns:a16="http://schemas.microsoft.com/office/drawing/2014/main" id="{EAC39C29-BC27-43F7-A637-A719B1E9B05C}"/>
              </a:ext>
            </a:extLst>
          </p:cNvPr>
          <p:cNvSpPr txBox="1"/>
          <p:nvPr/>
        </p:nvSpPr>
        <p:spPr>
          <a:xfrm>
            <a:off x="7079656" y="818953"/>
            <a:ext cx="1634100" cy="338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TL">
                <a:solidFill>
                  <a:schemeClr val="accent3">
                    <a:lumMod val="60000"/>
                    <a:lumOff val="40000"/>
                  </a:schemeClr>
                </a:solidFill>
                <a:latin typeface="Work Sans Medium" pitchFamily="2" charset="0"/>
                <a:ea typeface="Nunito Sans"/>
                <a:cs typeface="Nunito Sans"/>
                <a:sym typeface="Nunito Sans"/>
              </a:rPr>
              <a:t>Our Services</a:t>
            </a:r>
            <a:endParaRPr>
              <a:solidFill>
                <a:schemeClr val="accent3">
                  <a:lumMod val="60000"/>
                  <a:lumOff val="40000"/>
                </a:schemeClr>
              </a:solidFill>
              <a:latin typeface="Work Sans Medium" pitchFamily="2" charset="0"/>
            </a:endParaRPr>
          </a:p>
        </p:txBody>
      </p:sp>
      <p:sp>
        <p:nvSpPr>
          <p:cNvPr id="7" name="Google Shape;176;p20">
            <a:extLst>
              <a:ext uri="{FF2B5EF4-FFF2-40B4-BE49-F238E27FC236}">
                <a16:creationId xmlns:a16="http://schemas.microsoft.com/office/drawing/2014/main" id="{64B33E3C-A697-4A7E-90FE-904C9654EA36}"/>
              </a:ext>
            </a:extLst>
          </p:cNvPr>
          <p:cNvSpPr txBox="1"/>
          <p:nvPr/>
        </p:nvSpPr>
        <p:spPr>
          <a:xfrm>
            <a:off x="7552622" y="5279394"/>
            <a:ext cx="2792475" cy="684600"/>
          </a:xfrm>
          <a:prstGeom prst="rect">
            <a:avLst/>
          </a:prstGeom>
          <a:noFill/>
          <a:ln>
            <a:noFill/>
          </a:ln>
        </p:spPr>
        <p:txBody>
          <a:bodyPr spcFirstLastPara="1" wrap="square" lIns="91425" tIns="45700" rIns="91425" bIns="45700" anchor="t" anchorCtr="0">
            <a:noAutofit/>
          </a:bodyPr>
          <a:lstStyle/>
          <a:p>
            <a:pPr marL="152400" marR="0" lvl="0" algn="l" rtl="0">
              <a:lnSpc>
                <a:spcPct val="150000"/>
              </a:lnSpc>
              <a:spcBef>
                <a:spcPts val="0"/>
              </a:spcBef>
              <a:spcAft>
                <a:spcPts val="0"/>
              </a:spcAft>
              <a:buClr>
                <a:srgbClr val="595959"/>
              </a:buClr>
              <a:buSzPts val="1200"/>
            </a:pPr>
            <a:r>
              <a:rPr lang="en-TL" sz="1200">
                <a:solidFill>
                  <a:schemeClr val="bg1"/>
                </a:solidFill>
                <a:latin typeface="Work Sans" pitchFamily="2" charset="0"/>
                <a:ea typeface="Nunito Sans"/>
                <a:cs typeface="Nunito Sans"/>
                <a:sym typeface="Nunito Sans"/>
              </a:rPr>
              <a:t>Ipsum dolor sit amet</a:t>
            </a:r>
            <a:endParaRPr sz="1200">
              <a:solidFill>
                <a:schemeClr val="bg1"/>
              </a:solidFill>
              <a:latin typeface="Work Sans" pitchFamily="2" charset="0"/>
              <a:ea typeface="Nunito Sans"/>
              <a:cs typeface="Nunito Sans"/>
              <a:sym typeface="Nunito Sans"/>
            </a:endParaRPr>
          </a:p>
          <a:p>
            <a:pPr marL="152400" marR="0" lvl="0" algn="l" rtl="0">
              <a:lnSpc>
                <a:spcPct val="150000"/>
              </a:lnSpc>
              <a:spcBef>
                <a:spcPts val="0"/>
              </a:spcBef>
              <a:spcAft>
                <a:spcPts val="0"/>
              </a:spcAft>
              <a:buClr>
                <a:srgbClr val="595959"/>
              </a:buClr>
              <a:buSzPts val="1200"/>
            </a:pPr>
            <a:r>
              <a:rPr lang="en-TL" sz="1200">
                <a:solidFill>
                  <a:schemeClr val="bg1"/>
                </a:solidFill>
                <a:latin typeface="Work Sans" pitchFamily="2" charset="0"/>
                <a:ea typeface="Nunito Sans"/>
                <a:cs typeface="Nunito Sans"/>
                <a:sym typeface="Nunito Sans"/>
              </a:rPr>
              <a:t>consectetur adipiscing elit</a:t>
            </a:r>
            <a:endParaRPr>
              <a:solidFill>
                <a:schemeClr val="bg1"/>
              </a:solidFill>
              <a:latin typeface="Work Sans" pitchFamily="2" charset="0"/>
            </a:endParaRPr>
          </a:p>
        </p:txBody>
      </p:sp>
      <p:sp>
        <p:nvSpPr>
          <p:cNvPr id="13" name="Rectangle: Rounded Corners 12">
            <a:extLst>
              <a:ext uri="{FF2B5EF4-FFF2-40B4-BE49-F238E27FC236}">
                <a16:creationId xmlns:a16="http://schemas.microsoft.com/office/drawing/2014/main" id="{D75AB3C3-8BE6-4FCA-886B-7057E65F431A}"/>
              </a:ext>
            </a:extLst>
          </p:cNvPr>
          <p:cNvSpPr/>
          <p:nvPr/>
        </p:nvSpPr>
        <p:spPr>
          <a:xfrm>
            <a:off x="8599352" y="4731733"/>
            <a:ext cx="2374400" cy="536881"/>
          </a:xfrm>
          <a:prstGeom prst="roundRect">
            <a:avLst>
              <a:gd name="adj" fmla="val 25553"/>
            </a:avLst>
          </a:prstGeom>
          <a:solidFill>
            <a:schemeClr val="accent4">
              <a:lumMod val="20000"/>
              <a:lumOff val="80000"/>
            </a:schemeClr>
          </a:solidFill>
          <a:ln>
            <a:solidFill>
              <a:schemeClr val="accent4"/>
            </a:solidFill>
          </a:ln>
          <a:effectLst>
            <a:outerShdw blurRad="228600" dist="165100" dir="7860000" algn="t" rotWithShape="0">
              <a:schemeClr val="accent4">
                <a:lumMod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Google Shape;175;p20">
            <a:extLst>
              <a:ext uri="{FF2B5EF4-FFF2-40B4-BE49-F238E27FC236}">
                <a16:creationId xmlns:a16="http://schemas.microsoft.com/office/drawing/2014/main" id="{663813EB-849E-4394-9564-EE4A84239B6D}"/>
              </a:ext>
            </a:extLst>
          </p:cNvPr>
          <p:cNvSpPr txBox="1"/>
          <p:nvPr/>
        </p:nvSpPr>
        <p:spPr>
          <a:xfrm>
            <a:off x="9041725" y="4836662"/>
            <a:ext cx="1660812" cy="26420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accent4"/>
                </a:solidFill>
                <a:latin typeface="Work Sans Medium" pitchFamily="2" charset="0"/>
                <a:ea typeface="Nunito Sans"/>
                <a:cs typeface="Nunito Sans"/>
                <a:sym typeface="Nunito Sans"/>
              </a:rPr>
              <a:t>Lorem Ipsum Dolor</a:t>
            </a:r>
            <a:endParaRPr lang="en-US">
              <a:solidFill>
                <a:schemeClr val="accent4"/>
              </a:solidFill>
              <a:latin typeface="Work Sans Medium" pitchFamily="2" charset="0"/>
            </a:endParaRPr>
          </a:p>
        </p:txBody>
      </p:sp>
      <p:sp>
        <p:nvSpPr>
          <p:cNvPr id="14" name="Oval 13">
            <a:extLst>
              <a:ext uri="{FF2B5EF4-FFF2-40B4-BE49-F238E27FC236}">
                <a16:creationId xmlns:a16="http://schemas.microsoft.com/office/drawing/2014/main" id="{B3590878-C4EF-4DAD-93B9-9D66CC7FCD80}"/>
              </a:ext>
            </a:extLst>
          </p:cNvPr>
          <p:cNvSpPr/>
          <p:nvPr/>
        </p:nvSpPr>
        <p:spPr>
          <a:xfrm>
            <a:off x="7474493" y="5422909"/>
            <a:ext cx="156258" cy="15625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A86253C-E138-480D-B66B-B57A0E1EDB02}"/>
              </a:ext>
            </a:extLst>
          </p:cNvPr>
          <p:cNvSpPr/>
          <p:nvPr/>
        </p:nvSpPr>
        <p:spPr>
          <a:xfrm>
            <a:off x="7484636" y="5693451"/>
            <a:ext cx="156258" cy="15625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Top Corners Rounded 33">
            <a:extLst>
              <a:ext uri="{FF2B5EF4-FFF2-40B4-BE49-F238E27FC236}">
                <a16:creationId xmlns:a16="http://schemas.microsoft.com/office/drawing/2014/main" id="{F33351A1-54A7-49B0-AE2D-1A06CAABA9E2}"/>
              </a:ext>
            </a:extLst>
          </p:cNvPr>
          <p:cNvSpPr/>
          <p:nvPr/>
        </p:nvSpPr>
        <p:spPr>
          <a:xfrm rot="5400000">
            <a:off x="-2208647" y="3022740"/>
            <a:ext cx="4929355" cy="512065"/>
          </a:xfrm>
          <a:prstGeom prst="round2SameRect">
            <a:avLst>
              <a:gd name="adj1" fmla="val 50000"/>
              <a:gd name="adj2" fmla="val 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FB89B97A-E0BE-4AC6-91E0-C058715DE547}"/>
              </a:ext>
            </a:extLst>
          </p:cNvPr>
          <p:cNvSpPr>
            <a:spLocks noGrp="1"/>
          </p:cNvSpPr>
          <p:nvPr>
            <p:ph type="pic" sz="quarter" idx="15"/>
          </p:nvPr>
        </p:nvSpPr>
        <p:spPr>
          <a:ln w="12700">
            <a:solidFill>
              <a:schemeClr val="accent3">
                <a:lumMod val="60000"/>
                <a:lumOff val="40000"/>
              </a:schemeClr>
            </a:solidFill>
          </a:ln>
        </p:spPr>
      </p:sp>
      <p:sp>
        <p:nvSpPr>
          <p:cNvPr id="10" name="Picture Placeholder 9">
            <a:extLst>
              <a:ext uri="{FF2B5EF4-FFF2-40B4-BE49-F238E27FC236}">
                <a16:creationId xmlns:a16="http://schemas.microsoft.com/office/drawing/2014/main" id="{F33EE192-5070-4D7A-ACF8-9E8E9B07623A}"/>
              </a:ext>
            </a:extLst>
          </p:cNvPr>
          <p:cNvSpPr>
            <a:spLocks noGrp="1"/>
          </p:cNvSpPr>
          <p:nvPr>
            <p:ph type="pic" sz="quarter" idx="18"/>
          </p:nvPr>
        </p:nvSpPr>
        <p:spPr>
          <a:ln w="12700">
            <a:solidFill>
              <a:schemeClr val="accent3">
                <a:lumMod val="60000"/>
                <a:lumOff val="40000"/>
              </a:schemeClr>
            </a:solidFill>
          </a:ln>
        </p:spPr>
      </p:sp>
    </p:spTree>
    <p:extLst>
      <p:ext uri="{BB962C8B-B14F-4D97-AF65-F5344CB8AC3E}">
        <p14:creationId xmlns:p14="http://schemas.microsoft.com/office/powerpoint/2010/main" val="2986838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Top Corners Rounded 18">
            <a:extLst>
              <a:ext uri="{FF2B5EF4-FFF2-40B4-BE49-F238E27FC236}">
                <a16:creationId xmlns:a16="http://schemas.microsoft.com/office/drawing/2014/main" id="{A3743001-A8CA-479E-A008-5BD07A9554B5}"/>
              </a:ext>
            </a:extLst>
          </p:cNvPr>
          <p:cNvSpPr/>
          <p:nvPr/>
        </p:nvSpPr>
        <p:spPr>
          <a:xfrm>
            <a:off x="330504" y="0"/>
            <a:ext cx="4307490" cy="2150008"/>
          </a:xfrm>
          <a:prstGeom prst="round2SameRect">
            <a:avLst>
              <a:gd name="adj1" fmla="val 0"/>
              <a:gd name="adj2"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oogle Shape;193;p21">
            <a:extLst>
              <a:ext uri="{FF2B5EF4-FFF2-40B4-BE49-F238E27FC236}">
                <a16:creationId xmlns:a16="http://schemas.microsoft.com/office/drawing/2014/main" id="{BF25BF75-3E1D-436C-AA5B-7AB0CF404155}"/>
              </a:ext>
            </a:extLst>
          </p:cNvPr>
          <p:cNvSpPr txBox="1"/>
          <p:nvPr/>
        </p:nvSpPr>
        <p:spPr>
          <a:xfrm>
            <a:off x="950737" y="426301"/>
            <a:ext cx="3067023" cy="60450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TL" sz="4400">
                <a:solidFill>
                  <a:schemeClr val="accent1">
                    <a:lumMod val="25000"/>
                  </a:schemeClr>
                </a:solidFill>
                <a:latin typeface="Rubik Black" pitchFamily="2" charset="-79"/>
                <a:ea typeface="Nunito Sans ExtraBold"/>
                <a:cs typeface="Rubik Black" pitchFamily="2" charset="-79"/>
                <a:sym typeface="Nunito Sans ExtraBold"/>
              </a:rPr>
              <a:t>Features</a:t>
            </a:r>
            <a:endParaRPr sz="4400">
              <a:solidFill>
                <a:schemeClr val="accent1">
                  <a:lumMod val="25000"/>
                </a:schemeClr>
              </a:solidFill>
              <a:latin typeface="Rubik Black" pitchFamily="2" charset="-79"/>
              <a:cs typeface="Rubik Black" pitchFamily="2" charset="-79"/>
            </a:endParaRPr>
          </a:p>
        </p:txBody>
      </p:sp>
      <p:sp>
        <p:nvSpPr>
          <p:cNvPr id="13" name="Google Shape;194;p21">
            <a:extLst>
              <a:ext uri="{FF2B5EF4-FFF2-40B4-BE49-F238E27FC236}">
                <a16:creationId xmlns:a16="http://schemas.microsoft.com/office/drawing/2014/main" id="{C8E9E617-6E48-4485-9A48-D060468C43C2}"/>
              </a:ext>
            </a:extLst>
          </p:cNvPr>
          <p:cNvSpPr txBox="1"/>
          <p:nvPr/>
        </p:nvSpPr>
        <p:spPr>
          <a:xfrm>
            <a:off x="590577" y="1136522"/>
            <a:ext cx="4097037" cy="33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TL">
                <a:solidFill>
                  <a:schemeClr val="accent3">
                    <a:lumMod val="60000"/>
                    <a:lumOff val="40000"/>
                  </a:schemeClr>
                </a:solidFill>
                <a:latin typeface="Work Sans Medium" pitchFamily="2" charset="0"/>
                <a:ea typeface="Nunito Sans"/>
                <a:cs typeface="Nunito Sans"/>
                <a:sym typeface="Nunito Sans"/>
              </a:rPr>
              <a:t>Our Service Features / Facilities</a:t>
            </a:r>
            <a:endParaRPr>
              <a:solidFill>
                <a:schemeClr val="accent3">
                  <a:lumMod val="60000"/>
                  <a:lumOff val="40000"/>
                </a:schemeClr>
              </a:solidFill>
              <a:latin typeface="Work Sans Medium" pitchFamily="2" charset="0"/>
            </a:endParaRPr>
          </a:p>
        </p:txBody>
      </p:sp>
      <p:sp>
        <p:nvSpPr>
          <p:cNvPr id="14" name="Google Shape;195;p21">
            <a:extLst>
              <a:ext uri="{FF2B5EF4-FFF2-40B4-BE49-F238E27FC236}">
                <a16:creationId xmlns:a16="http://schemas.microsoft.com/office/drawing/2014/main" id="{EE72E85A-A8BE-4C5E-8A30-2E434237591F}"/>
              </a:ext>
            </a:extLst>
          </p:cNvPr>
          <p:cNvSpPr txBox="1"/>
          <p:nvPr/>
        </p:nvSpPr>
        <p:spPr>
          <a:xfrm>
            <a:off x="4997307" y="426301"/>
            <a:ext cx="5591323" cy="8634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TL" sz="1200">
                <a:solidFill>
                  <a:schemeClr val="accent3"/>
                </a:solidFill>
                <a:latin typeface="Work Sans" pitchFamily="2" charset="0"/>
                <a:ea typeface="Nunito Sans"/>
                <a:cs typeface="Nunito Sans"/>
                <a:sym typeface="Nunito Sans"/>
              </a:rPr>
              <a:t>Sed ut perspiciatis unde omnis iste natus error sit voluptatem accusantium doloremque laudantium, totam rem aperiam, eaque ipsa quae ab illo inventore veritatis et quasi architecto beatae vitae dicta.</a:t>
            </a:r>
            <a:endParaRPr sz="1200">
              <a:solidFill>
                <a:schemeClr val="accent3"/>
              </a:solidFill>
              <a:latin typeface="Work Sans" pitchFamily="2" charset="0"/>
              <a:ea typeface="Nunito Sans"/>
              <a:cs typeface="Nunito Sans"/>
              <a:sym typeface="Nunito Sans"/>
            </a:endParaRPr>
          </a:p>
        </p:txBody>
      </p:sp>
      <p:sp>
        <p:nvSpPr>
          <p:cNvPr id="5" name="Google Shape;183;p21">
            <a:extLst>
              <a:ext uri="{FF2B5EF4-FFF2-40B4-BE49-F238E27FC236}">
                <a16:creationId xmlns:a16="http://schemas.microsoft.com/office/drawing/2014/main" id="{C88ABF85-8D63-44D7-9BB7-94DF38ECCE7E}"/>
              </a:ext>
            </a:extLst>
          </p:cNvPr>
          <p:cNvSpPr txBox="1"/>
          <p:nvPr/>
        </p:nvSpPr>
        <p:spPr>
          <a:xfrm>
            <a:off x="339360" y="2880430"/>
            <a:ext cx="3498430" cy="958200"/>
          </a:xfrm>
          <a:prstGeom prst="rect">
            <a:avLst/>
          </a:prstGeom>
          <a:noFill/>
          <a:ln>
            <a:noFill/>
          </a:ln>
        </p:spPr>
        <p:txBody>
          <a:bodyPr spcFirstLastPara="1" wrap="square" lIns="91425" tIns="45700" rIns="91425" bIns="45700" anchor="t" anchorCtr="0">
            <a:noAutofit/>
          </a:bodyPr>
          <a:lstStyle/>
          <a:p>
            <a:pPr marL="0" lvl="0" indent="0" algn="r" rtl="0">
              <a:lnSpc>
                <a:spcPct val="150000"/>
              </a:lnSpc>
              <a:spcBef>
                <a:spcPts val="0"/>
              </a:spcBef>
              <a:spcAft>
                <a:spcPts val="0"/>
              </a:spcAft>
              <a:buNone/>
            </a:pPr>
            <a:r>
              <a:rPr lang="en-TL" sz="1200">
                <a:solidFill>
                  <a:schemeClr val="accent3"/>
                </a:solidFill>
                <a:latin typeface="Work Sans" pitchFamily="2" charset="0"/>
                <a:ea typeface="Nunito Sans"/>
                <a:cs typeface="Nunito Sans"/>
                <a:sym typeface="Nunito Sans"/>
              </a:rPr>
              <a:t>Neque porro quisquam est, qui dolorem ipsum quia dolor sit amet, consectetur, adipisci velit, sed quia non lorem ipsum dolor sit amet.</a:t>
            </a:r>
            <a:endParaRPr sz="1200">
              <a:solidFill>
                <a:schemeClr val="accent3"/>
              </a:solidFill>
              <a:latin typeface="Work Sans" pitchFamily="2" charset="0"/>
              <a:ea typeface="Nunito Sans"/>
              <a:cs typeface="Nunito Sans"/>
              <a:sym typeface="Nunito Sans"/>
            </a:endParaRPr>
          </a:p>
        </p:txBody>
      </p:sp>
      <p:sp>
        <p:nvSpPr>
          <p:cNvPr id="30" name="Rectangle: Rounded Corners 29">
            <a:extLst>
              <a:ext uri="{FF2B5EF4-FFF2-40B4-BE49-F238E27FC236}">
                <a16:creationId xmlns:a16="http://schemas.microsoft.com/office/drawing/2014/main" id="{86CD3712-430E-4685-B20D-CF5F79CFA3F9}"/>
              </a:ext>
            </a:extLst>
          </p:cNvPr>
          <p:cNvSpPr/>
          <p:nvPr/>
        </p:nvSpPr>
        <p:spPr>
          <a:xfrm>
            <a:off x="2015892" y="2426223"/>
            <a:ext cx="1932598" cy="455348"/>
          </a:xfrm>
          <a:prstGeom prst="roundRect">
            <a:avLst/>
          </a:prstGeom>
          <a:solidFill>
            <a:schemeClr val="accent2">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A3C8A169-17BF-4D58-9BCE-DFEBDDCE8B08}"/>
              </a:ext>
            </a:extLst>
          </p:cNvPr>
          <p:cNvSpPr/>
          <p:nvPr/>
        </p:nvSpPr>
        <p:spPr>
          <a:xfrm>
            <a:off x="1847307" y="4895035"/>
            <a:ext cx="2101183" cy="455348"/>
          </a:xfrm>
          <a:prstGeom prst="roundRect">
            <a:avLst/>
          </a:prstGeom>
          <a:solidFill>
            <a:schemeClr val="accent2">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7A1C871C-C862-46EA-AA1D-656D62DE4A49}"/>
              </a:ext>
            </a:extLst>
          </p:cNvPr>
          <p:cNvSpPr/>
          <p:nvPr/>
        </p:nvSpPr>
        <p:spPr>
          <a:xfrm>
            <a:off x="8357630" y="4895035"/>
            <a:ext cx="2058723" cy="455348"/>
          </a:xfrm>
          <a:prstGeom prst="roundRect">
            <a:avLst/>
          </a:prstGeom>
          <a:solidFill>
            <a:schemeClr val="accent2">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814E22CC-3BEA-44B5-8BD1-C940F905EA5F}"/>
              </a:ext>
            </a:extLst>
          </p:cNvPr>
          <p:cNvSpPr/>
          <p:nvPr/>
        </p:nvSpPr>
        <p:spPr>
          <a:xfrm>
            <a:off x="8357630" y="2426223"/>
            <a:ext cx="1932598" cy="455348"/>
          </a:xfrm>
          <a:prstGeom prst="roundRect">
            <a:avLst/>
          </a:prstGeom>
          <a:solidFill>
            <a:schemeClr val="accent2">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D1662ED-ABCF-47E9-B1A2-81701774540A}"/>
              </a:ext>
            </a:extLst>
          </p:cNvPr>
          <p:cNvSpPr/>
          <p:nvPr/>
        </p:nvSpPr>
        <p:spPr>
          <a:xfrm>
            <a:off x="4123818" y="4776754"/>
            <a:ext cx="1696826" cy="1696826"/>
          </a:xfrm>
          <a:prstGeom prst="ellipse">
            <a:avLst/>
          </a:prstGeom>
          <a:solidFill>
            <a:schemeClr val="accent1">
              <a:lumMod val="9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59CCE4FC-3A6D-4C4C-A71B-116444703E76}"/>
              </a:ext>
            </a:extLst>
          </p:cNvPr>
          <p:cNvSpPr/>
          <p:nvPr/>
        </p:nvSpPr>
        <p:spPr>
          <a:xfrm>
            <a:off x="6494356" y="4779620"/>
            <a:ext cx="1696826" cy="1696826"/>
          </a:xfrm>
          <a:prstGeom prst="ellipse">
            <a:avLst/>
          </a:prstGeom>
          <a:solidFill>
            <a:schemeClr val="accent1">
              <a:lumMod val="9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3C23F4B-D1A1-47C8-B586-1405CFB926A5}"/>
              </a:ext>
            </a:extLst>
          </p:cNvPr>
          <p:cNvSpPr/>
          <p:nvPr/>
        </p:nvSpPr>
        <p:spPr>
          <a:xfrm>
            <a:off x="6494356" y="2491808"/>
            <a:ext cx="1696826" cy="1696826"/>
          </a:xfrm>
          <a:prstGeom prst="ellipse">
            <a:avLst/>
          </a:prstGeom>
          <a:solidFill>
            <a:schemeClr val="accent1">
              <a:lumMod val="9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DF8460F7-A480-42C7-BB0F-FF8BB13682B4}"/>
              </a:ext>
            </a:extLst>
          </p:cNvPr>
          <p:cNvSpPr/>
          <p:nvPr/>
        </p:nvSpPr>
        <p:spPr>
          <a:xfrm>
            <a:off x="4123818" y="2491808"/>
            <a:ext cx="1696826" cy="1696826"/>
          </a:xfrm>
          <a:prstGeom prst="ellipse">
            <a:avLst/>
          </a:prstGeom>
          <a:solidFill>
            <a:schemeClr val="accent1">
              <a:lumMod val="9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oogle Shape;191;p21">
            <a:extLst>
              <a:ext uri="{FF2B5EF4-FFF2-40B4-BE49-F238E27FC236}">
                <a16:creationId xmlns:a16="http://schemas.microsoft.com/office/drawing/2014/main" id="{A9D30449-9F2C-46DF-A310-FA983CABF039}"/>
              </a:ext>
            </a:extLst>
          </p:cNvPr>
          <p:cNvSpPr txBox="1"/>
          <p:nvPr/>
        </p:nvSpPr>
        <p:spPr>
          <a:xfrm>
            <a:off x="8403366" y="4964745"/>
            <a:ext cx="2448135" cy="3370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TL" sz="1600">
                <a:solidFill>
                  <a:schemeClr val="accent4"/>
                </a:solidFill>
                <a:latin typeface="Work Sans Medium" pitchFamily="2" charset="0"/>
                <a:ea typeface="Nunito Sans"/>
                <a:cs typeface="Nunito Sans"/>
                <a:sym typeface="Nunito Sans"/>
              </a:rPr>
              <a:t>Electronic Library</a:t>
            </a:r>
            <a:endParaRPr>
              <a:solidFill>
                <a:schemeClr val="accent4"/>
              </a:solidFill>
              <a:latin typeface="Work Sans Medium" pitchFamily="2" charset="0"/>
            </a:endParaRPr>
          </a:p>
        </p:txBody>
      </p:sp>
      <p:sp>
        <p:nvSpPr>
          <p:cNvPr id="4" name="Google Shape;182;p21">
            <a:extLst>
              <a:ext uri="{FF2B5EF4-FFF2-40B4-BE49-F238E27FC236}">
                <a16:creationId xmlns:a16="http://schemas.microsoft.com/office/drawing/2014/main" id="{A8EC61C5-16A9-4390-8DFE-0E098367DF0F}"/>
              </a:ext>
            </a:extLst>
          </p:cNvPr>
          <p:cNvSpPr txBox="1"/>
          <p:nvPr/>
        </p:nvSpPr>
        <p:spPr>
          <a:xfrm>
            <a:off x="2309763" y="2479187"/>
            <a:ext cx="1560404" cy="3387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TL" sz="1600">
                <a:solidFill>
                  <a:schemeClr val="accent4"/>
                </a:solidFill>
                <a:latin typeface="Work Sans Medium" pitchFamily="2" charset="0"/>
                <a:ea typeface="Nunito Sans"/>
                <a:cs typeface="Nunito Sans"/>
                <a:sym typeface="Nunito Sans"/>
              </a:rPr>
              <a:t>24/7 Support</a:t>
            </a:r>
            <a:endParaRPr>
              <a:solidFill>
                <a:schemeClr val="accent4"/>
              </a:solidFill>
              <a:latin typeface="Work Sans Medium" pitchFamily="2" charset="0"/>
            </a:endParaRPr>
          </a:p>
        </p:txBody>
      </p:sp>
      <p:sp>
        <p:nvSpPr>
          <p:cNvPr id="6" name="Google Shape;185;p21">
            <a:extLst>
              <a:ext uri="{FF2B5EF4-FFF2-40B4-BE49-F238E27FC236}">
                <a16:creationId xmlns:a16="http://schemas.microsoft.com/office/drawing/2014/main" id="{D9DDEBB7-CE96-4263-9491-5E47F6E5AFBC}"/>
              </a:ext>
            </a:extLst>
          </p:cNvPr>
          <p:cNvSpPr txBox="1"/>
          <p:nvPr/>
        </p:nvSpPr>
        <p:spPr>
          <a:xfrm>
            <a:off x="1665483" y="4964745"/>
            <a:ext cx="2215962" cy="334182"/>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TL" sz="1600">
                <a:solidFill>
                  <a:schemeClr val="accent4"/>
                </a:solidFill>
                <a:latin typeface="Work Sans Medium" pitchFamily="2" charset="0"/>
                <a:ea typeface="Nunito Sans"/>
                <a:cs typeface="Nunito Sans"/>
                <a:sym typeface="Nunito Sans"/>
              </a:rPr>
              <a:t>Creative Learning</a:t>
            </a:r>
            <a:endParaRPr>
              <a:solidFill>
                <a:schemeClr val="accent4"/>
              </a:solidFill>
              <a:latin typeface="Work Sans Medium" pitchFamily="2" charset="0"/>
            </a:endParaRPr>
          </a:p>
        </p:txBody>
      </p:sp>
      <p:sp>
        <p:nvSpPr>
          <p:cNvPr id="7" name="Google Shape;186;p21">
            <a:extLst>
              <a:ext uri="{FF2B5EF4-FFF2-40B4-BE49-F238E27FC236}">
                <a16:creationId xmlns:a16="http://schemas.microsoft.com/office/drawing/2014/main" id="{748462D0-FF5A-4518-AB98-30CE81347A70}"/>
              </a:ext>
            </a:extLst>
          </p:cNvPr>
          <p:cNvSpPr txBox="1"/>
          <p:nvPr/>
        </p:nvSpPr>
        <p:spPr>
          <a:xfrm>
            <a:off x="635263" y="5325864"/>
            <a:ext cx="3234904" cy="1147197"/>
          </a:xfrm>
          <a:prstGeom prst="rect">
            <a:avLst/>
          </a:prstGeom>
          <a:noFill/>
          <a:ln>
            <a:noFill/>
          </a:ln>
        </p:spPr>
        <p:txBody>
          <a:bodyPr spcFirstLastPara="1" wrap="square" lIns="91425" tIns="45700" rIns="91425" bIns="45700" anchor="t" anchorCtr="0">
            <a:noAutofit/>
          </a:bodyPr>
          <a:lstStyle/>
          <a:p>
            <a:pPr marL="0" marR="0" lvl="0" indent="0" algn="r" rtl="0">
              <a:lnSpc>
                <a:spcPct val="150000"/>
              </a:lnSpc>
              <a:spcBef>
                <a:spcPts val="0"/>
              </a:spcBef>
              <a:spcAft>
                <a:spcPts val="0"/>
              </a:spcAft>
              <a:buNone/>
            </a:pPr>
            <a:r>
              <a:rPr lang="en-TL" sz="1200">
                <a:solidFill>
                  <a:schemeClr val="accent3"/>
                </a:solidFill>
                <a:latin typeface="Work Sans" pitchFamily="2" charset="0"/>
                <a:ea typeface="Nunito Sans"/>
                <a:cs typeface="Nunito Sans"/>
                <a:sym typeface="Nunito Sans"/>
              </a:rPr>
              <a:t>Sed ut perspiciatis unde omnis iste natus error sit voluptatem accusantium doloremque laudantium, totam rem aperiam,</a:t>
            </a:r>
            <a:endParaRPr sz="1200">
              <a:solidFill>
                <a:schemeClr val="accent3"/>
              </a:solidFill>
              <a:latin typeface="Work Sans" pitchFamily="2" charset="0"/>
              <a:ea typeface="Nunito Sans"/>
              <a:cs typeface="Nunito Sans"/>
              <a:sym typeface="Nunito Sans"/>
            </a:endParaRPr>
          </a:p>
        </p:txBody>
      </p:sp>
      <p:sp>
        <p:nvSpPr>
          <p:cNvPr id="8" name="Google Shape;188;p21">
            <a:extLst>
              <a:ext uri="{FF2B5EF4-FFF2-40B4-BE49-F238E27FC236}">
                <a16:creationId xmlns:a16="http://schemas.microsoft.com/office/drawing/2014/main" id="{BB67DC76-1FD0-490E-B8C6-FF4611D2D9F7}"/>
              </a:ext>
            </a:extLst>
          </p:cNvPr>
          <p:cNvSpPr txBox="1"/>
          <p:nvPr/>
        </p:nvSpPr>
        <p:spPr>
          <a:xfrm>
            <a:off x="8403369" y="2491808"/>
            <a:ext cx="1886859" cy="31629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TL" sz="1600">
                <a:solidFill>
                  <a:schemeClr val="accent4"/>
                </a:solidFill>
                <a:latin typeface="Work Sans Medium" pitchFamily="2" charset="0"/>
                <a:ea typeface="Nunito Sans"/>
                <a:cs typeface="Nunito Sans"/>
                <a:sym typeface="Nunito Sans"/>
              </a:rPr>
              <a:t>E-learning Apps</a:t>
            </a:r>
            <a:endParaRPr>
              <a:solidFill>
                <a:schemeClr val="accent4"/>
              </a:solidFill>
              <a:latin typeface="Work Sans Medium" pitchFamily="2" charset="0"/>
            </a:endParaRPr>
          </a:p>
        </p:txBody>
      </p:sp>
      <p:sp>
        <p:nvSpPr>
          <p:cNvPr id="9" name="Google Shape;189;p21">
            <a:extLst>
              <a:ext uri="{FF2B5EF4-FFF2-40B4-BE49-F238E27FC236}">
                <a16:creationId xmlns:a16="http://schemas.microsoft.com/office/drawing/2014/main" id="{43939889-AFEA-4A15-9DF3-93F57F751E31}"/>
              </a:ext>
            </a:extLst>
          </p:cNvPr>
          <p:cNvSpPr txBox="1"/>
          <p:nvPr/>
        </p:nvSpPr>
        <p:spPr>
          <a:xfrm>
            <a:off x="8403365" y="2861482"/>
            <a:ext cx="3153371" cy="1113429"/>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TL" sz="1200">
                <a:solidFill>
                  <a:schemeClr val="accent3"/>
                </a:solidFill>
                <a:latin typeface="Work Sans" pitchFamily="2" charset="0"/>
                <a:ea typeface="Nunito Sans"/>
                <a:cs typeface="Nunito Sans"/>
                <a:sym typeface="Nunito Sans"/>
              </a:rPr>
              <a:t>Sed ut perspiciatis unde omnis iste natus error sit voluptatem accusantium doloremque laudantium, totam rem aperiam,</a:t>
            </a:r>
            <a:endParaRPr sz="1200">
              <a:solidFill>
                <a:schemeClr val="accent3"/>
              </a:solidFill>
              <a:latin typeface="Work Sans" pitchFamily="2" charset="0"/>
              <a:ea typeface="Nunito Sans"/>
              <a:cs typeface="Nunito Sans"/>
              <a:sym typeface="Nunito Sans"/>
            </a:endParaRPr>
          </a:p>
        </p:txBody>
      </p:sp>
      <p:sp>
        <p:nvSpPr>
          <p:cNvPr id="11" name="Google Shape;192;p21">
            <a:extLst>
              <a:ext uri="{FF2B5EF4-FFF2-40B4-BE49-F238E27FC236}">
                <a16:creationId xmlns:a16="http://schemas.microsoft.com/office/drawing/2014/main" id="{E4115046-1556-44B8-A1A0-6E4CA51F9293}"/>
              </a:ext>
            </a:extLst>
          </p:cNvPr>
          <p:cNvSpPr txBox="1"/>
          <p:nvPr/>
        </p:nvSpPr>
        <p:spPr>
          <a:xfrm>
            <a:off x="8403366" y="5329363"/>
            <a:ext cx="3153371" cy="1227867"/>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n-TL" sz="1200">
                <a:solidFill>
                  <a:schemeClr val="accent3"/>
                </a:solidFill>
                <a:latin typeface="Work Sans" pitchFamily="2" charset="0"/>
                <a:ea typeface="Nunito Sans"/>
                <a:cs typeface="Nunito Sans"/>
                <a:sym typeface="Nunito Sans"/>
              </a:rPr>
              <a:t>Neque porro quisquam est, qui dolorem ipsum quia dolor sit amet, consectetur, adipisci velit, sed quia non lorem ipsum dolor sit amet.</a:t>
            </a:r>
            <a:endParaRPr sz="1200">
              <a:solidFill>
                <a:schemeClr val="accent3"/>
              </a:solidFill>
              <a:latin typeface="Work Sans" pitchFamily="2" charset="0"/>
              <a:ea typeface="Nunito Sans"/>
              <a:cs typeface="Nunito Sans"/>
              <a:sym typeface="Nunito Sans"/>
            </a:endParaRPr>
          </a:p>
        </p:txBody>
      </p:sp>
      <p:sp>
        <p:nvSpPr>
          <p:cNvPr id="3" name="Oval 2">
            <a:extLst>
              <a:ext uri="{FF2B5EF4-FFF2-40B4-BE49-F238E27FC236}">
                <a16:creationId xmlns:a16="http://schemas.microsoft.com/office/drawing/2014/main" id="{0EEF7D54-0A8E-499F-B84B-BF4EBED2F97D}"/>
              </a:ext>
            </a:extLst>
          </p:cNvPr>
          <p:cNvSpPr/>
          <p:nvPr/>
        </p:nvSpPr>
        <p:spPr>
          <a:xfrm>
            <a:off x="4221616" y="2584514"/>
            <a:ext cx="1501230" cy="150123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796276E-BB83-4DE7-91C0-25D5C7D4CB1F}"/>
              </a:ext>
            </a:extLst>
          </p:cNvPr>
          <p:cNvSpPr/>
          <p:nvPr/>
        </p:nvSpPr>
        <p:spPr>
          <a:xfrm>
            <a:off x="6592154" y="4874552"/>
            <a:ext cx="1501230" cy="150123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F949A07-B0B9-4A66-8101-0792B23B383D}"/>
              </a:ext>
            </a:extLst>
          </p:cNvPr>
          <p:cNvSpPr/>
          <p:nvPr/>
        </p:nvSpPr>
        <p:spPr>
          <a:xfrm>
            <a:off x="6592244" y="2584514"/>
            <a:ext cx="1501230" cy="150123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16930FA-225D-49AE-B2C5-8F2AFFC5C5BE}"/>
              </a:ext>
            </a:extLst>
          </p:cNvPr>
          <p:cNvSpPr/>
          <p:nvPr/>
        </p:nvSpPr>
        <p:spPr>
          <a:xfrm>
            <a:off x="4221616" y="4874552"/>
            <a:ext cx="1501230" cy="150123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Graphic 31">
            <a:extLst>
              <a:ext uri="{FF2B5EF4-FFF2-40B4-BE49-F238E27FC236}">
                <a16:creationId xmlns:a16="http://schemas.microsoft.com/office/drawing/2014/main" id="{F355EB36-531C-4FCF-8CB1-2342A46C66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16522" y="5132380"/>
            <a:ext cx="905256" cy="905256"/>
          </a:xfrm>
          <a:prstGeom prst="rect">
            <a:avLst/>
          </a:prstGeom>
        </p:spPr>
      </p:pic>
      <p:pic>
        <p:nvPicPr>
          <p:cNvPr id="33" name="Graphic 32">
            <a:extLst>
              <a:ext uri="{FF2B5EF4-FFF2-40B4-BE49-F238E27FC236}">
                <a16:creationId xmlns:a16="http://schemas.microsoft.com/office/drawing/2014/main" id="{06A25682-A4F5-42BE-AE25-A96D9A31202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10089" y="5150995"/>
            <a:ext cx="906303" cy="906303"/>
          </a:xfrm>
          <a:prstGeom prst="rect">
            <a:avLst/>
          </a:prstGeom>
        </p:spPr>
      </p:pic>
      <p:pic>
        <p:nvPicPr>
          <p:cNvPr id="34" name="Graphic 33">
            <a:extLst>
              <a:ext uri="{FF2B5EF4-FFF2-40B4-BE49-F238E27FC236}">
                <a16:creationId xmlns:a16="http://schemas.microsoft.com/office/drawing/2014/main" id="{234B9C39-D6CB-4F6A-AE7F-ADDCAAAAD7A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890141" y="2870449"/>
            <a:ext cx="905256" cy="905256"/>
          </a:xfrm>
          <a:prstGeom prst="rect">
            <a:avLst/>
          </a:prstGeom>
        </p:spPr>
      </p:pic>
      <p:pic>
        <p:nvPicPr>
          <p:cNvPr id="35" name="Graphic 34">
            <a:extLst>
              <a:ext uri="{FF2B5EF4-FFF2-40B4-BE49-F238E27FC236}">
                <a16:creationId xmlns:a16="http://schemas.microsoft.com/office/drawing/2014/main" id="{1B8CDB62-6929-428A-BD60-1F61A85FF7A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499680" y="2862578"/>
            <a:ext cx="945102" cy="945102"/>
          </a:xfrm>
          <a:prstGeom prst="rect">
            <a:avLst/>
          </a:prstGeom>
        </p:spPr>
      </p:pic>
    </p:spTree>
    <p:extLst>
      <p:ext uri="{BB962C8B-B14F-4D97-AF65-F5344CB8AC3E}">
        <p14:creationId xmlns:p14="http://schemas.microsoft.com/office/powerpoint/2010/main" val="918817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1" name="Rectangle: Top Corners Rounded 30">
            <a:extLst>
              <a:ext uri="{FF2B5EF4-FFF2-40B4-BE49-F238E27FC236}">
                <a16:creationId xmlns:a16="http://schemas.microsoft.com/office/drawing/2014/main" id="{94E8D088-0F65-4EFA-ABA6-E080FB6B6192}"/>
              </a:ext>
            </a:extLst>
          </p:cNvPr>
          <p:cNvSpPr/>
          <p:nvPr/>
        </p:nvSpPr>
        <p:spPr>
          <a:xfrm rot="16200000" flipH="1">
            <a:off x="8069868" y="-555180"/>
            <a:ext cx="3163827" cy="5072558"/>
          </a:xfrm>
          <a:prstGeom prst="round2SameRect">
            <a:avLst>
              <a:gd name="adj1" fmla="val 15947"/>
              <a:gd name="adj2" fmla="val 0"/>
            </a:avLst>
          </a:prstGeom>
          <a:solidFill>
            <a:schemeClr val="accent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188;p21">
            <a:extLst>
              <a:ext uri="{FF2B5EF4-FFF2-40B4-BE49-F238E27FC236}">
                <a16:creationId xmlns:a16="http://schemas.microsoft.com/office/drawing/2014/main" id="{BB67DC76-1FD0-490E-B8C6-FF4611D2D9F7}"/>
              </a:ext>
            </a:extLst>
          </p:cNvPr>
          <p:cNvSpPr txBox="1"/>
          <p:nvPr/>
        </p:nvSpPr>
        <p:spPr>
          <a:xfrm>
            <a:off x="2084674" y="2649532"/>
            <a:ext cx="1886859" cy="31629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TL" sz="1600">
                <a:solidFill>
                  <a:schemeClr val="accent4"/>
                </a:solidFill>
                <a:latin typeface="Work Sans Medium" pitchFamily="2" charset="0"/>
                <a:ea typeface="Nunito Sans"/>
                <a:cs typeface="Nunito Sans"/>
                <a:sym typeface="Nunito Sans"/>
              </a:rPr>
              <a:t>E-learning Apps</a:t>
            </a:r>
            <a:endParaRPr>
              <a:solidFill>
                <a:schemeClr val="accent4"/>
              </a:solidFill>
              <a:latin typeface="Work Sans Medium" pitchFamily="2" charset="0"/>
            </a:endParaRPr>
          </a:p>
        </p:txBody>
      </p:sp>
      <p:sp>
        <p:nvSpPr>
          <p:cNvPr id="12" name="Google Shape;193;p21">
            <a:extLst>
              <a:ext uri="{FF2B5EF4-FFF2-40B4-BE49-F238E27FC236}">
                <a16:creationId xmlns:a16="http://schemas.microsoft.com/office/drawing/2014/main" id="{BF25BF75-3E1D-436C-AA5B-7AB0CF404155}"/>
              </a:ext>
            </a:extLst>
          </p:cNvPr>
          <p:cNvSpPr txBox="1"/>
          <p:nvPr/>
        </p:nvSpPr>
        <p:spPr>
          <a:xfrm>
            <a:off x="8802185" y="511260"/>
            <a:ext cx="3067023" cy="604502"/>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TL" sz="4400">
                <a:solidFill>
                  <a:schemeClr val="bg1"/>
                </a:solidFill>
                <a:latin typeface="Rubik Black" pitchFamily="2" charset="-79"/>
                <a:ea typeface="Nunito Sans ExtraBold"/>
                <a:cs typeface="Rubik Black" pitchFamily="2" charset="-79"/>
                <a:sym typeface="Nunito Sans ExtraBold"/>
              </a:rPr>
              <a:t>Features</a:t>
            </a:r>
            <a:endParaRPr sz="4400">
              <a:solidFill>
                <a:schemeClr val="bg1"/>
              </a:solidFill>
              <a:latin typeface="Rubik Black" pitchFamily="2" charset="-79"/>
              <a:cs typeface="Rubik Black" pitchFamily="2" charset="-79"/>
            </a:endParaRPr>
          </a:p>
        </p:txBody>
      </p:sp>
      <p:sp>
        <p:nvSpPr>
          <p:cNvPr id="13" name="Google Shape;194;p21">
            <a:extLst>
              <a:ext uri="{FF2B5EF4-FFF2-40B4-BE49-F238E27FC236}">
                <a16:creationId xmlns:a16="http://schemas.microsoft.com/office/drawing/2014/main" id="{C8E9E617-6E48-4485-9A48-D060468C43C2}"/>
              </a:ext>
            </a:extLst>
          </p:cNvPr>
          <p:cNvSpPr txBox="1"/>
          <p:nvPr/>
        </p:nvSpPr>
        <p:spPr>
          <a:xfrm>
            <a:off x="8042726" y="1317903"/>
            <a:ext cx="4097037" cy="33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TL">
                <a:solidFill>
                  <a:schemeClr val="accent3">
                    <a:lumMod val="60000"/>
                    <a:lumOff val="40000"/>
                  </a:schemeClr>
                </a:solidFill>
                <a:latin typeface="Work Sans Medium" pitchFamily="2" charset="0"/>
                <a:ea typeface="Nunito Sans"/>
                <a:cs typeface="Nunito Sans"/>
                <a:sym typeface="Nunito Sans"/>
              </a:rPr>
              <a:t>Our Service Features / Facilities</a:t>
            </a:r>
            <a:endParaRPr>
              <a:solidFill>
                <a:schemeClr val="accent3">
                  <a:lumMod val="60000"/>
                  <a:lumOff val="40000"/>
                </a:schemeClr>
              </a:solidFill>
              <a:latin typeface="Work Sans Medium" pitchFamily="2" charset="0"/>
            </a:endParaRPr>
          </a:p>
        </p:txBody>
      </p:sp>
      <p:sp>
        <p:nvSpPr>
          <p:cNvPr id="14" name="Google Shape;195;p21">
            <a:extLst>
              <a:ext uri="{FF2B5EF4-FFF2-40B4-BE49-F238E27FC236}">
                <a16:creationId xmlns:a16="http://schemas.microsoft.com/office/drawing/2014/main" id="{EE72E85A-A8BE-4C5E-8A30-2E434237591F}"/>
              </a:ext>
            </a:extLst>
          </p:cNvPr>
          <p:cNvSpPr txBox="1"/>
          <p:nvPr/>
        </p:nvSpPr>
        <p:spPr>
          <a:xfrm>
            <a:off x="7837455" y="1765077"/>
            <a:ext cx="4031753" cy="1543819"/>
          </a:xfrm>
          <a:prstGeom prst="rect">
            <a:avLst/>
          </a:prstGeom>
          <a:noFill/>
          <a:ln>
            <a:noFill/>
          </a:ln>
        </p:spPr>
        <p:txBody>
          <a:bodyPr spcFirstLastPara="1" wrap="square" lIns="91425" tIns="45700" rIns="91425" bIns="45700" anchor="t" anchorCtr="0">
            <a:noAutofit/>
          </a:bodyPr>
          <a:lstStyle/>
          <a:p>
            <a:pPr marL="0" marR="0" lvl="0" indent="0" algn="r" rtl="0">
              <a:lnSpc>
                <a:spcPct val="150000"/>
              </a:lnSpc>
              <a:spcBef>
                <a:spcPts val="0"/>
              </a:spcBef>
              <a:spcAft>
                <a:spcPts val="0"/>
              </a:spcAft>
              <a:buNone/>
            </a:pPr>
            <a:r>
              <a:rPr lang="en-TL" sz="1200">
                <a:solidFill>
                  <a:schemeClr val="bg1"/>
                </a:solidFill>
                <a:latin typeface="Work Sans" pitchFamily="2" charset="0"/>
                <a:ea typeface="Nunito Sans"/>
                <a:cs typeface="Nunito Sans"/>
                <a:sym typeface="Nunito Sans"/>
              </a:rPr>
              <a:t>Sed ut perspiciatis unde omnis iste natus error sit voluptatem accusantium doloremque laudantium, totam rem aperiam, eaque ipsa quae ab illo inventore veritatis et quasi architecto beatae vitae dicta.</a:t>
            </a:r>
            <a:endParaRPr sz="1200">
              <a:solidFill>
                <a:schemeClr val="bg1"/>
              </a:solidFill>
              <a:latin typeface="Work Sans" pitchFamily="2" charset="0"/>
              <a:ea typeface="Nunito Sans"/>
              <a:cs typeface="Nunito Sans"/>
              <a:sym typeface="Nunito Sans"/>
            </a:endParaRPr>
          </a:p>
        </p:txBody>
      </p:sp>
      <p:sp>
        <p:nvSpPr>
          <p:cNvPr id="5" name="Google Shape;183;p21">
            <a:extLst>
              <a:ext uri="{FF2B5EF4-FFF2-40B4-BE49-F238E27FC236}">
                <a16:creationId xmlns:a16="http://schemas.microsoft.com/office/drawing/2014/main" id="{C88ABF85-8D63-44D7-9BB7-94DF38ECCE7E}"/>
              </a:ext>
            </a:extLst>
          </p:cNvPr>
          <p:cNvSpPr txBox="1"/>
          <p:nvPr/>
        </p:nvSpPr>
        <p:spPr>
          <a:xfrm>
            <a:off x="2079438" y="737883"/>
            <a:ext cx="2681747" cy="958200"/>
          </a:xfrm>
          <a:prstGeom prst="rect">
            <a:avLst/>
          </a:prstGeom>
          <a:noFill/>
          <a:ln>
            <a:noFill/>
          </a:ln>
        </p:spPr>
        <p:txBody>
          <a:bodyPr spcFirstLastPara="1" wrap="square" lIns="91425" tIns="45700" rIns="91425" bIns="45700" anchor="t" anchorCtr="0">
            <a:noAutofit/>
          </a:bodyPr>
          <a:lstStyle/>
          <a:p>
            <a:pPr marL="0" lvl="0" indent="0" rtl="0">
              <a:lnSpc>
                <a:spcPct val="150000"/>
              </a:lnSpc>
              <a:spcBef>
                <a:spcPts val="0"/>
              </a:spcBef>
              <a:spcAft>
                <a:spcPts val="0"/>
              </a:spcAft>
              <a:buNone/>
            </a:pPr>
            <a:r>
              <a:rPr lang="en-TL" sz="1200">
                <a:solidFill>
                  <a:schemeClr val="accent3"/>
                </a:solidFill>
                <a:latin typeface="Work Sans" pitchFamily="2" charset="0"/>
                <a:ea typeface="Nunito Sans"/>
                <a:cs typeface="Nunito Sans"/>
                <a:sym typeface="Nunito Sans"/>
              </a:rPr>
              <a:t>Neque porro quisquam est, qui dolorem ipsum quia dolor sit amet, consectetur, adipisci velit, sed quia non lorem ipsum dolor sit amet.</a:t>
            </a:r>
            <a:endParaRPr sz="1200">
              <a:solidFill>
                <a:schemeClr val="accent3"/>
              </a:solidFill>
              <a:latin typeface="Work Sans" pitchFamily="2" charset="0"/>
              <a:ea typeface="Nunito Sans"/>
              <a:cs typeface="Nunito Sans"/>
              <a:sym typeface="Nunito Sans"/>
            </a:endParaRPr>
          </a:p>
        </p:txBody>
      </p:sp>
      <p:sp>
        <p:nvSpPr>
          <p:cNvPr id="4" name="Google Shape;182;p21">
            <a:extLst>
              <a:ext uri="{FF2B5EF4-FFF2-40B4-BE49-F238E27FC236}">
                <a16:creationId xmlns:a16="http://schemas.microsoft.com/office/drawing/2014/main" id="{A8EC61C5-16A9-4390-8DFE-0E098367DF0F}"/>
              </a:ext>
            </a:extLst>
          </p:cNvPr>
          <p:cNvSpPr txBox="1"/>
          <p:nvPr/>
        </p:nvSpPr>
        <p:spPr>
          <a:xfrm>
            <a:off x="2079438" y="399183"/>
            <a:ext cx="1560404" cy="3387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n-TL" sz="1600">
                <a:solidFill>
                  <a:schemeClr val="accent4"/>
                </a:solidFill>
                <a:latin typeface="Work Sans Medium" pitchFamily="2" charset="0"/>
                <a:ea typeface="Nunito Sans"/>
                <a:cs typeface="Nunito Sans"/>
                <a:sym typeface="Nunito Sans"/>
              </a:rPr>
              <a:t>24/7 Support</a:t>
            </a:r>
            <a:endParaRPr>
              <a:solidFill>
                <a:schemeClr val="accent4"/>
              </a:solidFill>
              <a:latin typeface="Work Sans Medium" pitchFamily="2" charset="0"/>
            </a:endParaRPr>
          </a:p>
        </p:txBody>
      </p:sp>
      <p:sp>
        <p:nvSpPr>
          <p:cNvPr id="6" name="Google Shape;185;p21">
            <a:extLst>
              <a:ext uri="{FF2B5EF4-FFF2-40B4-BE49-F238E27FC236}">
                <a16:creationId xmlns:a16="http://schemas.microsoft.com/office/drawing/2014/main" id="{D9DDEBB7-CE96-4263-9491-5E47F6E5AFBC}"/>
              </a:ext>
            </a:extLst>
          </p:cNvPr>
          <p:cNvSpPr txBox="1"/>
          <p:nvPr/>
        </p:nvSpPr>
        <p:spPr>
          <a:xfrm>
            <a:off x="2079438" y="4780472"/>
            <a:ext cx="2215962" cy="33418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n-TL" sz="1600">
                <a:solidFill>
                  <a:schemeClr val="accent4"/>
                </a:solidFill>
                <a:latin typeface="Work Sans Medium" pitchFamily="2" charset="0"/>
                <a:ea typeface="Nunito Sans"/>
                <a:cs typeface="Nunito Sans"/>
                <a:sym typeface="Nunito Sans"/>
              </a:rPr>
              <a:t>Creative Learning</a:t>
            </a:r>
            <a:endParaRPr>
              <a:solidFill>
                <a:schemeClr val="accent4"/>
              </a:solidFill>
              <a:latin typeface="Work Sans Medium" pitchFamily="2" charset="0"/>
            </a:endParaRPr>
          </a:p>
        </p:txBody>
      </p:sp>
      <p:sp>
        <p:nvSpPr>
          <p:cNvPr id="7" name="Google Shape;186;p21">
            <a:extLst>
              <a:ext uri="{FF2B5EF4-FFF2-40B4-BE49-F238E27FC236}">
                <a16:creationId xmlns:a16="http://schemas.microsoft.com/office/drawing/2014/main" id="{748462D0-FF5A-4518-AB98-30CE81347A70}"/>
              </a:ext>
            </a:extLst>
          </p:cNvPr>
          <p:cNvSpPr txBox="1"/>
          <p:nvPr/>
        </p:nvSpPr>
        <p:spPr>
          <a:xfrm>
            <a:off x="2079438" y="5165072"/>
            <a:ext cx="2681747" cy="1147197"/>
          </a:xfrm>
          <a:prstGeom prst="rect">
            <a:avLst/>
          </a:prstGeom>
          <a:noFill/>
          <a:ln>
            <a:noFill/>
          </a:ln>
        </p:spPr>
        <p:txBody>
          <a:bodyPr spcFirstLastPara="1" wrap="square" lIns="91425" tIns="45700" rIns="91425" bIns="45700" anchor="t" anchorCtr="0">
            <a:noAutofit/>
          </a:bodyPr>
          <a:lstStyle/>
          <a:p>
            <a:pPr marL="0" marR="0" lvl="0" indent="0" rtl="0">
              <a:lnSpc>
                <a:spcPct val="150000"/>
              </a:lnSpc>
              <a:spcBef>
                <a:spcPts val="0"/>
              </a:spcBef>
              <a:spcAft>
                <a:spcPts val="0"/>
              </a:spcAft>
              <a:buNone/>
            </a:pPr>
            <a:r>
              <a:rPr lang="en-TL" sz="1200">
                <a:solidFill>
                  <a:schemeClr val="accent3"/>
                </a:solidFill>
                <a:latin typeface="Work Sans" pitchFamily="2" charset="0"/>
                <a:ea typeface="Nunito Sans"/>
                <a:cs typeface="Nunito Sans"/>
                <a:sym typeface="Nunito Sans"/>
              </a:rPr>
              <a:t>Sed ut perspiciatis unde omnis iste natus error sit voluptatem accusantium doloremque laudantium, totam rem aperiam,</a:t>
            </a:r>
            <a:endParaRPr sz="1200">
              <a:solidFill>
                <a:schemeClr val="accent3"/>
              </a:solidFill>
              <a:latin typeface="Work Sans" pitchFamily="2" charset="0"/>
              <a:ea typeface="Nunito Sans"/>
              <a:cs typeface="Nunito Sans"/>
              <a:sym typeface="Nunito Sans"/>
            </a:endParaRPr>
          </a:p>
        </p:txBody>
      </p:sp>
      <p:sp>
        <p:nvSpPr>
          <p:cNvPr id="9" name="Google Shape;189;p21">
            <a:extLst>
              <a:ext uri="{FF2B5EF4-FFF2-40B4-BE49-F238E27FC236}">
                <a16:creationId xmlns:a16="http://schemas.microsoft.com/office/drawing/2014/main" id="{43939889-AFEA-4A15-9DF3-93F57F751E31}"/>
              </a:ext>
            </a:extLst>
          </p:cNvPr>
          <p:cNvSpPr txBox="1"/>
          <p:nvPr/>
        </p:nvSpPr>
        <p:spPr>
          <a:xfrm>
            <a:off x="2079439" y="3098194"/>
            <a:ext cx="2681748" cy="1113429"/>
          </a:xfrm>
          <a:prstGeom prst="rect">
            <a:avLst/>
          </a:prstGeom>
          <a:noFill/>
          <a:ln>
            <a:noFill/>
          </a:ln>
        </p:spPr>
        <p:txBody>
          <a:bodyPr spcFirstLastPara="1" wrap="square" lIns="91425" tIns="45700" rIns="91425" bIns="45700" anchor="t" anchorCtr="0">
            <a:noAutofit/>
          </a:bodyPr>
          <a:lstStyle/>
          <a:p>
            <a:pPr marL="0" marR="0" lvl="0" indent="0" rtl="0">
              <a:lnSpc>
                <a:spcPct val="150000"/>
              </a:lnSpc>
              <a:spcBef>
                <a:spcPts val="0"/>
              </a:spcBef>
              <a:spcAft>
                <a:spcPts val="0"/>
              </a:spcAft>
              <a:buNone/>
            </a:pPr>
            <a:r>
              <a:rPr lang="en-TL" sz="1200">
                <a:solidFill>
                  <a:schemeClr val="accent3"/>
                </a:solidFill>
                <a:latin typeface="Work Sans" pitchFamily="2" charset="0"/>
                <a:ea typeface="Nunito Sans"/>
                <a:cs typeface="Nunito Sans"/>
                <a:sym typeface="Nunito Sans"/>
              </a:rPr>
              <a:t>Sed ut perspiciatis unde omnis iste natus error sit voluptatem accusantium doloremque laudantium, totam rem aperiam,</a:t>
            </a:r>
            <a:endParaRPr sz="1200">
              <a:solidFill>
                <a:schemeClr val="accent3"/>
              </a:solidFill>
              <a:latin typeface="Work Sans" pitchFamily="2" charset="0"/>
              <a:ea typeface="Nunito Sans"/>
              <a:cs typeface="Nunito Sans"/>
              <a:sym typeface="Nunito Sans"/>
            </a:endParaRPr>
          </a:p>
        </p:txBody>
      </p:sp>
      <p:sp>
        <p:nvSpPr>
          <p:cNvPr id="20" name="Rectangle: Rounded Corners 19">
            <a:extLst>
              <a:ext uri="{FF2B5EF4-FFF2-40B4-BE49-F238E27FC236}">
                <a16:creationId xmlns:a16="http://schemas.microsoft.com/office/drawing/2014/main" id="{17E2E006-0824-4BBF-81A8-D6CCBCCFBC64}"/>
              </a:ext>
            </a:extLst>
          </p:cNvPr>
          <p:cNvSpPr/>
          <p:nvPr/>
        </p:nvSpPr>
        <p:spPr>
          <a:xfrm>
            <a:off x="240714" y="262759"/>
            <a:ext cx="1519871" cy="6228623"/>
          </a:xfrm>
          <a:prstGeom prst="roundRect">
            <a:avLst/>
          </a:prstGeom>
          <a:solidFill>
            <a:schemeClr val="accent2"/>
          </a:solidFill>
          <a:ln>
            <a:noFill/>
          </a:ln>
          <a:effectLst>
            <a:glow rad="101600">
              <a:schemeClr val="accent2">
                <a:alpha val="26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37940487-C6B9-4032-B311-C6FC8C8346D7}"/>
              </a:ext>
            </a:extLst>
          </p:cNvPr>
          <p:cNvSpPr>
            <a:spLocks noGrp="1"/>
          </p:cNvSpPr>
          <p:nvPr>
            <p:ph type="pic" sz="quarter" idx="15"/>
          </p:nvPr>
        </p:nvSpPr>
        <p:spPr>
          <a:ln w="12700">
            <a:solidFill>
              <a:schemeClr val="accent3">
                <a:lumMod val="60000"/>
                <a:lumOff val="40000"/>
              </a:schemeClr>
            </a:solidFill>
          </a:ln>
        </p:spPr>
      </p:sp>
      <p:pic>
        <p:nvPicPr>
          <p:cNvPr id="17" name="Graphic 16">
            <a:extLst>
              <a:ext uri="{FF2B5EF4-FFF2-40B4-BE49-F238E27FC236}">
                <a16:creationId xmlns:a16="http://schemas.microsoft.com/office/drawing/2014/main" id="{A4F98E5D-03AB-4207-B50E-113BD2BDC9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0488" y="4926898"/>
            <a:ext cx="1153123" cy="1153123"/>
          </a:xfrm>
          <a:prstGeom prst="rect">
            <a:avLst/>
          </a:prstGeom>
        </p:spPr>
      </p:pic>
      <p:pic>
        <p:nvPicPr>
          <p:cNvPr id="18" name="Graphic 17">
            <a:extLst>
              <a:ext uri="{FF2B5EF4-FFF2-40B4-BE49-F238E27FC236}">
                <a16:creationId xmlns:a16="http://schemas.microsoft.com/office/drawing/2014/main" id="{1550F963-11C0-49CC-98FD-1B5D2288E9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4956" y="2536986"/>
            <a:ext cx="1268808" cy="1268808"/>
          </a:xfrm>
          <a:prstGeom prst="rect">
            <a:avLst/>
          </a:prstGeom>
        </p:spPr>
      </p:pic>
      <p:pic>
        <p:nvPicPr>
          <p:cNvPr id="19" name="Graphic 18">
            <a:extLst>
              <a:ext uri="{FF2B5EF4-FFF2-40B4-BE49-F238E27FC236}">
                <a16:creationId xmlns:a16="http://schemas.microsoft.com/office/drawing/2014/main" id="{697EF27A-E4F3-4FDD-A0F9-7E0D210FB91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2902" y="532160"/>
            <a:ext cx="1232917" cy="1232917"/>
          </a:xfrm>
          <a:prstGeom prst="rect">
            <a:avLst/>
          </a:prstGeom>
        </p:spPr>
      </p:pic>
    </p:spTree>
    <p:extLst>
      <p:ext uri="{BB962C8B-B14F-4D97-AF65-F5344CB8AC3E}">
        <p14:creationId xmlns:p14="http://schemas.microsoft.com/office/powerpoint/2010/main" val="145618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Google Shape;217;p23">
            <a:extLst>
              <a:ext uri="{FF2B5EF4-FFF2-40B4-BE49-F238E27FC236}">
                <a16:creationId xmlns:a16="http://schemas.microsoft.com/office/drawing/2014/main" id="{0D139EC1-8149-4C9C-ADDE-9F16723144BB}"/>
              </a:ext>
            </a:extLst>
          </p:cNvPr>
          <p:cNvSpPr txBox="1"/>
          <p:nvPr/>
        </p:nvSpPr>
        <p:spPr>
          <a:xfrm>
            <a:off x="789099" y="3694824"/>
            <a:ext cx="5758846" cy="209356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TL" sz="6600">
                <a:solidFill>
                  <a:schemeClr val="accent1">
                    <a:lumMod val="25000"/>
                  </a:schemeClr>
                </a:solidFill>
                <a:latin typeface="Rubik Black" pitchFamily="2" charset="-79"/>
                <a:ea typeface="Nunito Sans ExtraBold"/>
                <a:cs typeface="Rubik Black" pitchFamily="2" charset="-79"/>
                <a:sym typeface="Nunito Sans ExtraBold"/>
              </a:rPr>
              <a:t>Portfolio &amp; Gallery</a:t>
            </a:r>
            <a:endParaRPr>
              <a:solidFill>
                <a:schemeClr val="accent1">
                  <a:lumMod val="25000"/>
                </a:schemeClr>
              </a:solidFill>
              <a:latin typeface="Rubik Black" pitchFamily="2" charset="-79"/>
              <a:cs typeface="Rubik Black" pitchFamily="2" charset="-79"/>
            </a:endParaRPr>
          </a:p>
        </p:txBody>
      </p:sp>
      <p:sp>
        <p:nvSpPr>
          <p:cNvPr id="4" name="Google Shape;218;p23">
            <a:extLst>
              <a:ext uri="{FF2B5EF4-FFF2-40B4-BE49-F238E27FC236}">
                <a16:creationId xmlns:a16="http://schemas.microsoft.com/office/drawing/2014/main" id="{E81156EC-B565-46BB-A155-C2B542145343}"/>
              </a:ext>
            </a:extLst>
          </p:cNvPr>
          <p:cNvSpPr txBox="1"/>
          <p:nvPr/>
        </p:nvSpPr>
        <p:spPr>
          <a:xfrm>
            <a:off x="789099" y="5959624"/>
            <a:ext cx="3824941" cy="30054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solidFill>
                  <a:schemeClr val="accent3"/>
                </a:solidFill>
                <a:latin typeface="Work Sans Medium" pitchFamily="2" charset="0"/>
                <a:ea typeface="Nunito Sans"/>
                <a:cs typeface="Nunito Sans"/>
                <a:sym typeface="Nunito Sans"/>
              </a:rPr>
              <a:t>Our Awards And Photo Gallery</a:t>
            </a:r>
            <a:endParaRPr lang="en-US">
              <a:solidFill>
                <a:schemeClr val="accent3"/>
              </a:solidFill>
              <a:latin typeface="Work Sans Medium" pitchFamily="2" charset="0"/>
            </a:endParaRPr>
          </a:p>
        </p:txBody>
      </p:sp>
      <p:sp>
        <p:nvSpPr>
          <p:cNvPr id="7" name="Star: 4 Points 6">
            <a:extLst>
              <a:ext uri="{FF2B5EF4-FFF2-40B4-BE49-F238E27FC236}">
                <a16:creationId xmlns:a16="http://schemas.microsoft.com/office/drawing/2014/main" id="{6C1108C1-CA40-40E9-B0BD-BF4F0C9DE1BB}"/>
              </a:ext>
            </a:extLst>
          </p:cNvPr>
          <p:cNvSpPr/>
          <p:nvPr/>
        </p:nvSpPr>
        <p:spPr>
          <a:xfrm>
            <a:off x="3888827" y="156392"/>
            <a:ext cx="441435" cy="441435"/>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tar: 4 Points 7">
            <a:extLst>
              <a:ext uri="{FF2B5EF4-FFF2-40B4-BE49-F238E27FC236}">
                <a16:creationId xmlns:a16="http://schemas.microsoft.com/office/drawing/2014/main" id="{928A23DA-4527-43AA-A2A8-BFA0AA5BE434}"/>
              </a:ext>
            </a:extLst>
          </p:cNvPr>
          <p:cNvSpPr/>
          <p:nvPr/>
        </p:nvSpPr>
        <p:spPr>
          <a:xfrm>
            <a:off x="11371369" y="3839342"/>
            <a:ext cx="388882" cy="388882"/>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tar: 4 Points 8">
            <a:extLst>
              <a:ext uri="{FF2B5EF4-FFF2-40B4-BE49-F238E27FC236}">
                <a16:creationId xmlns:a16="http://schemas.microsoft.com/office/drawing/2014/main" id="{C2B57D3D-057D-438A-8AF9-18D6FB41A486}"/>
              </a:ext>
            </a:extLst>
          </p:cNvPr>
          <p:cNvSpPr/>
          <p:nvPr/>
        </p:nvSpPr>
        <p:spPr>
          <a:xfrm>
            <a:off x="11760251" y="3694824"/>
            <a:ext cx="289035" cy="289035"/>
          </a:xfrm>
          <a:prstGeom prst="star4">
            <a:avLst>
              <a:gd name="adj" fmla="val 125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69497E9E-1DD7-47EF-8322-FA4849D54100}"/>
              </a:ext>
            </a:extLst>
          </p:cNvPr>
          <p:cNvSpPr>
            <a:spLocks noGrp="1"/>
          </p:cNvSpPr>
          <p:nvPr>
            <p:ph type="pic" sz="quarter" idx="15"/>
          </p:nvPr>
        </p:nvSpPr>
        <p:spPr>
          <a:ln w="12700">
            <a:solidFill>
              <a:schemeClr val="accent3">
                <a:lumMod val="60000"/>
                <a:lumOff val="40000"/>
              </a:schemeClr>
            </a:solidFill>
          </a:ln>
        </p:spPr>
      </p:sp>
    </p:spTree>
    <p:extLst>
      <p:ext uri="{BB962C8B-B14F-4D97-AF65-F5344CB8AC3E}">
        <p14:creationId xmlns:p14="http://schemas.microsoft.com/office/powerpoint/2010/main" val="905149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Top Corners Rounded 6">
            <a:extLst>
              <a:ext uri="{FF2B5EF4-FFF2-40B4-BE49-F238E27FC236}">
                <a16:creationId xmlns:a16="http://schemas.microsoft.com/office/drawing/2014/main" id="{4A7D5115-FADE-424A-BCB2-BE9E5E8392F0}"/>
              </a:ext>
            </a:extLst>
          </p:cNvPr>
          <p:cNvSpPr/>
          <p:nvPr/>
        </p:nvSpPr>
        <p:spPr>
          <a:xfrm rot="16200000">
            <a:off x="6007054" y="222663"/>
            <a:ext cx="5957220" cy="6412673"/>
          </a:xfrm>
          <a:prstGeom prst="round2Same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Top Corners Rounded 4">
            <a:extLst>
              <a:ext uri="{FF2B5EF4-FFF2-40B4-BE49-F238E27FC236}">
                <a16:creationId xmlns:a16="http://schemas.microsoft.com/office/drawing/2014/main" id="{7204BE4D-4B22-483A-8D0D-371E6569601A}"/>
              </a:ext>
            </a:extLst>
          </p:cNvPr>
          <p:cNvSpPr/>
          <p:nvPr/>
        </p:nvSpPr>
        <p:spPr>
          <a:xfrm rot="5400000">
            <a:off x="1397722" y="1345016"/>
            <a:ext cx="1372518" cy="4167963"/>
          </a:xfrm>
          <a:prstGeom prst="round2SameRect">
            <a:avLst>
              <a:gd name="adj1" fmla="val 50000"/>
              <a:gd name="adj2" fmla="val 0"/>
            </a:avLst>
          </a:prstGeom>
          <a:solidFill>
            <a:schemeClr val="accent1">
              <a:lumMod val="90000"/>
            </a:schemeClr>
          </a:solidFill>
          <a:ln>
            <a:noFill/>
          </a:ln>
          <a:effectLst>
            <a:outerShdw blurRad="381000" dist="190500" dir="81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Google Shape;23;p6">
            <a:extLst>
              <a:ext uri="{FF2B5EF4-FFF2-40B4-BE49-F238E27FC236}">
                <a16:creationId xmlns:a16="http://schemas.microsoft.com/office/drawing/2014/main" id="{7C46EA2A-836E-4672-A9FC-4D7842B42DDF}"/>
              </a:ext>
            </a:extLst>
          </p:cNvPr>
          <p:cNvSpPr txBox="1"/>
          <p:nvPr/>
        </p:nvSpPr>
        <p:spPr>
          <a:xfrm>
            <a:off x="714422" y="2875047"/>
            <a:ext cx="3071596" cy="11079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TL" sz="6600" b="1">
                <a:solidFill>
                  <a:schemeClr val="accent3">
                    <a:lumMod val="75000"/>
                  </a:schemeClr>
                </a:solidFill>
                <a:latin typeface="Rubik Black" pitchFamily="2" charset="-79"/>
                <a:ea typeface="Nunito Sans ExtraBold"/>
                <a:cs typeface="Rubik Black" pitchFamily="2" charset="-79"/>
                <a:sym typeface="Nunito Sans ExtraBold"/>
              </a:rPr>
              <a:t>About</a:t>
            </a:r>
            <a:endParaRPr>
              <a:solidFill>
                <a:schemeClr val="accent3">
                  <a:lumMod val="75000"/>
                </a:schemeClr>
              </a:solidFill>
              <a:latin typeface="Rubik Black" pitchFamily="2" charset="-79"/>
              <a:cs typeface="Rubik Black" pitchFamily="2" charset="-79"/>
            </a:endParaRPr>
          </a:p>
        </p:txBody>
      </p:sp>
      <p:sp>
        <p:nvSpPr>
          <p:cNvPr id="4" name="Google Shape;24;p6">
            <a:extLst>
              <a:ext uri="{FF2B5EF4-FFF2-40B4-BE49-F238E27FC236}">
                <a16:creationId xmlns:a16="http://schemas.microsoft.com/office/drawing/2014/main" id="{742983A8-C7BF-4556-91BC-581E82ED251B}"/>
              </a:ext>
            </a:extLst>
          </p:cNvPr>
          <p:cNvSpPr txBox="1"/>
          <p:nvPr/>
        </p:nvSpPr>
        <p:spPr>
          <a:xfrm>
            <a:off x="804749" y="4247566"/>
            <a:ext cx="2558464" cy="42438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TL" sz="1800">
                <a:solidFill>
                  <a:schemeClr val="accent3">
                    <a:lumMod val="60000"/>
                    <a:lumOff val="40000"/>
                  </a:schemeClr>
                </a:solidFill>
                <a:latin typeface="Work Sans Medium" pitchFamily="2" charset="0"/>
                <a:ea typeface="Nunito Sans"/>
                <a:cs typeface="Nunito Sans"/>
                <a:sym typeface="Nunito Sans"/>
              </a:rPr>
              <a:t>About Our Company</a:t>
            </a:r>
            <a:endParaRPr sz="1800">
              <a:solidFill>
                <a:schemeClr val="accent3">
                  <a:lumMod val="60000"/>
                  <a:lumOff val="40000"/>
                </a:schemeClr>
              </a:solidFill>
              <a:latin typeface="Work Sans Medium" pitchFamily="2" charset="0"/>
            </a:endParaRPr>
          </a:p>
        </p:txBody>
      </p:sp>
      <p:sp>
        <p:nvSpPr>
          <p:cNvPr id="6" name="Picture Placeholder 5">
            <a:extLst>
              <a:ext uri="{FF2B5EF4-FFF2-40B4-BE49-F238E27FC236}">
                <a16:creationId xmlns:a16="http://schemas.microsoft.com/office/drawing/2014/main" id="{3A1D672F-80AB-40FD-83AD-4B7198301433}"/>
              </a:ext>
            </a:extLst>
          </p:cNvPr>
          <p:cNvSpPr>
            <a:spLocks noGrp="1"/>
          </p:cNvSpPr>
          <p:nvPr>
            <p:ph type="pic" sz="quarter" idx="10"/>
          </p:nvPr>
        </p:nvSpPr>
        <p:spPr>
          <a:ln w="25400">
            <a:solidFill>
              <a:schemeClr val="accent4">
                <a:lumMod val="60000"/>
                <a:lumOff val="40000"/>
              </a:schemeClr>
            </a:solidFill>
          </a:ln>
        </p:spPr>
      </p:sp>
    </p:spTree>
    <p:extLst>
      <p:ext uri="{BB962C8B-B14F-4D97-AF65-F5344CB8AC3E}">
        <p14:creationId xmlns:p14="http://schemas.microsoft.com/office/powerpoint/2010/main" val="321613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AED2B4B4-8FC4-4092-9E18-5CAE03737A6E}"/>
              </a:ext>
            </a:extLst>
          </p:cNvPr>
          <p:cNvSpPr/>
          <p:nvPr/>
        </p:nvSpPr>
        <p:spPr>
          <a:xfrm rot="2251376">
            <a:off x="-761999" y="1905378"/>
            <a:ext cx="5253957" cy="5648169"/>
          </a:xfrm>
          <a:custGeom>
            <a:avLst/>
            <a:gdLst>
              <a:gd name="connsiteX0" fmla="*/ 54230 w 5253957"/>
              <a:gd name="connsiteY0" fmla="*/ 0 h 5648169"/>
              <a:gd name="connsiteX1" fmla="*/ 4109894 w 5253957"/>
              <a:gd name="connsiteY1" fmla="*/ 0 h 5648169"/>
              <a:gd name="connsiteX2" fmla="*/ 5253957 w 5253957"/>
              <a:gd name="connsiteY2" fmla="*/ 1489737 h 5648169"/>
              <a:gd name="connsiteX3" fmla="*/ 5253957 w 5253957"/>
              <a:gd name="connsiteY3" fmla="*/ 3490450 h 5648169"/>
              <a:gd name="connsiteX4" fmla="*/ 2444293 w 5253957"/>
              <a:gd name="connsiteY4" fmla="*/ 5648169 h 5648169"/>
              <a:gd name="connsiteX5" fmla="*/ 0 w 5253957"/>
              <a:gd name="connsiteY5" fmla="*/ 2465343 h 5648169"/>
              <a:gd name="connsiteX6" fmla="*/ 0 w 5253957"/>
              <a:gd name="connsiteY6" fmla="*/ 77621 h 5648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53957" h="5648169">
                <a:moveTo>
                  <a:pt x="54230" y="0"/>
                </a:moveTo>
                <a:lnTo>
                  <a:pt x="4109894" y="0"/>
                </a:lnTo>
                <a:lnTo>
                  <a:pt x="5253957" y="1489737"/>
                </a:lnTo>
                <a:lnTo>
                  <a:pt x="5253957" y="3490450"/>
                </a:lnTo>
                <a:lnTo>
                  <a:pt x="2444293" y="5648169"/>
                </a:lnTo>
                <a:lnTo>
                  <a:pt x="0" y="2465343"/>
                </a:lnTo>
                <a:lnTo>
                  <a:pt x="0" y="77621"/>
                </a:lnTo>
                <a:close/>
              </a:path>
            </a:pathLst>
          </a:custGeom>
          <a:solidFill>
            <a:schemeClr val="accent1">
              <a:lumMod val="90000"/>
            </a:schemeClr>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Picture Placeholder 5">
            <a:extLst>
              <a:ext uri="{FF2B5EF4-FFF2-40B4-BE49-F238E27FC236}">
                <a16:creationId xmlns:a16="http://schemas.microsoft.com/office/drawing/2014/main" id="{3F35ABDA-A2FD-4653-908F-532E10FB8C03}"/>
              </a:ext>
            </a:extLst>
          </p:cNvPr>
          <p:cNvSpPr>
            <a:spLocks noGrp="1"/>
          </p:cNvSpPr>
          <p:nvPr>
            <p:ph type="pic" sz="quarter" idx="15"/>
          </p:nvPr>
        </p:nvSpPr>
        <p:spPr/>
      </p:sp>
      <p:sp>
        <p:nvSpPr>
          <p:cNvPr id="3" name="Google Shape;224;p24">
            <a:extLst>
              <a:ext uri="{FF2B5EF4-FFF2-40B4-BE49-F238E27FC236}">
                <a16:creationId xmlns:a16="http://schemas.microsoft.com/office/drawing/2014/main" id="{775D125C-C575-4873-980E-17E4204F3FD7}"/>
              </a:ext>
            </a:extLst>
          </p:cNvPr>
          <p:cNvSpPr txBox="1"/>
          <p:nvPr/>
        </p:nvSpPr>
        <p:spPr>
          <a:xfrm>
            <a:off x="6096000" y="1466523"/>
            <a:ext cx="4979573" cy="23452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TL" sz="4800">
                <a:solidFill>
                  <a:schemeClr val="accent1">
                    <a:lumMod val="25000"/>
                  </a:schemeClr>
                </a:solidFill>
                <a:latin typeface="Rubik Black" pitchFamily="2" charset="-79"/>
                <a:ea typeface="Nunito Sans ExtraBold"/>
                <a:cs typeface="Rubik Black" pitchFamily="2" charset="-79"/>
                <a:sym typeface="Nunito Sans ExtraBold"/>
              </a:rPr>
              <a:t>Best Learning Method for Students</a:t>
            </a:r>
            <a:endParaRPr sz="4800">
              <a:solidFill>
                <a:schemeClr val="accent1">
                  <a:lumMod val="25000"/>
                </a:schemeClr>
              </a:solidFill>
              <a:latin typeface="Rubik Black" pitchFamily="2" charset="-79"/>
              <a:cs typeface="Rubik Black" pitchFamily="2" charset="-79"/>
            </a:endParaRPr>
          </a:p>
        </p:txBody>
      </p:sp>
      <p:sp>
        <p:nvSpPr>
          <p:cNvPr id="4" name="Google Shape;225;p24">
            <a:extLst>
              <a:ext uri="{FF2B5EF4-FFF2-40B4-BE49-F238E27FC236}">
                <a16:creationId xmlns:a16="http://schemas.microsoft.com/office/drawing/2014/main" id="{41776924-A845-4857-9AD9-49C3501D64AF}"/>
              </a:ext>
            </a:extLst>
          </p:cNvPr>
          <p:cNvSpPr txBox="1"/>
          <p:nvPr/>
        </p:nvSpPr>
        <p:spPr>
          <a:xfrm>
            <a:off x="6096000" y="1092122"/>
            <a:ext cx="3009300" cy="338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TL">
                <a:solidFill>
                  <a:schemeClr val="accent3">
                    <a:lumMod val="60000"/>
                    <a:lumOff val="40000"/>
                  </a:schemeClr>
                </a:solidFill>
                <a:latin typeface="Work Sans Medium" pitchFamily="2" charset="0"/>
                <a:ea typeface="Nunito Sans"/>
                <a:cs typeface="Nunito Sans"/>
                <a:sym typeface="Nunito Sans"/>
              </a:rPr>
              <a:t>Your Text Here</a:t>
            </a:r>
            <a:endParaRPr>
              <a:solidFill>
                <a:schemeClr val="accent3">
                  <a:lumMod val="60000"/>
                  <a:lumOff val="40000"/>
                </a:schemeClr>
              </a:solidFill>
              <a:latin typeface="Work Sans Medium" pitchFamily="2" charset="0"/>
            </a:endParaRPr>
          </a:p>
        </p:txBody>
      </p:sp>
      <p:sp>
        <p:nvSpPr>
          <p:cNvPr id="5" name="Google Shape;226;p24">
            <a:extLst>
              <a:ext uri="{FF2B5EF4-FFF2-40B4-BE49-F238E27FC236}">
                <a16:creationId xmlns:a16="http://schemas.microsoft.com/office/drawing/2014/main" id="{954205BB-3489-4979-B515-795765E8C3F8}"/>
              </a:ext>
            </a:extLst>
          </p:cNvPr>
          <p:cNvSpPr txBox="1"/>
          <p:nvPr/>
        </p:nvSpPr>
        <p:spPr>
          <a:xfrm>
            <a:off x="6096000" y="4016985"/>
            <a:ext cx="4084232" cy="1621303"/>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n-TL" sz="1200">
                <a:solidFill>
                  <a:schemeClr val="accent3"/>
                </a:solidFill>
                <a:latin typeface="Work Sans" pitchFamily="2" charset="0"/>
                <a:ea typeface="Nunito Sans"/>
                <a:cs typeface="Nunito Sans"/>
                <a:sym typeface="Nunito Sans"/>
              </a:rPr>
              <a:t>Lorem ipsum dolor sit amet, consectetur adipiscing elit, sed do eiusmod tempor incididunt ut labore et dolore magna aliqua. Ut enim ad minim veniam, quis nostrud exercitation ullamco laboris nisi ut aliquip ex ea commodo consequat</a:t>
            </a:r>
            <a:endParaRPr sz="1200">
              <a:solidFill>
                <a:schemeClr val="accent3"/>
              </a:solidFill>
              <a:latin typeface="Work Sans" pitchFamily="2" charset="0"/>
              <a:ea typeface="Nunito Sans"/>
              <a:cs typeface="Nunito Sans"/>
              <a:sym typeface="Nunito Sans"/>
            </a:endParaRPr>
          </a:p>
        </p:txBody>
      </p:sp>
      <p:sp>
        <p:nvSpPr>
          <p:cNvPr id="23" name="Rectangle: Rounded Corners 22">
            <a:extLst>
              <a:ext uri="{FF2B5EF4-FFF2-40B4-BE49-F238E27FC236}">
                <a16:creationId xmlns:a16="http://schemas.microsoft.com/office/drawing/2014/main" id="{57EF825A-9957-4F07-98C6-F353706EE60B}"/>
              </a:ext>
            </a:extLst>
          </p:cNvPr>
          <p:cNvSpPr/>
          <p:nvPr/>
        </p:nvSpPr>
        <p:spPr>
          <a:xfrm>
            <a:off x="3656154" y="4904641"/>
            <a:ext cx="2012398" cy="499730"/>
          </a:xfrm>
          <a:prstGeom prst="roundRect">
            <a:avLst/>
          </a:prstGeom>
          <a:solidFill>
            <a:schemeClr val="accent2"/>
          </a:solidFill>
          <a:ln>
            <a:noFill/>
          </a:ln>
          <a:effectLst>
            <a:glow rad="139700">
              <a:schemeClr val="accent2">
                <a:alpha val="22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4">
                    <a:lumMod val="75000"/>
                  </a:schemeClr>
                </a:solidFill>
                <a:latin typeface="Work Sans" pitchFamily="2" charset="0"/>
              </a:rPr>
              <a:t>courses.com</a:t>
            </a:r>
          </a:p>
        </p:txBody>
      </p:sp>
    </p:spTree>
    <p:extLst>
      <p:ext uri="{BB962C8B-B14F-4D97-AF65-F5344CB8AC3E}">
        <p14:creationId xmlns:p14="http://schemas.microsoft.com/office/powerpoint/2010/main" val="2773563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A4ED3936-F287-475C-98F3-9AF020B89FA5}"/>
              </a:ext>
            </a:extLst>
          </p:cNvPr>
          <p:cNvSpPr/>
          <p:nvPr/>
        </p:nvSpPr>
        <p:spPr>
          <a:xfrm>
            <a:off x="214423" y="251194"/>
            <a:ext cx="11763153" cy="6355612"/>
          </a:xfrm>
          <a:prstGeom prst="roundRect">
            <a:avLst>
              <a:gd name="adj" fmla="val 5844"/>
            </a:avLst>
          </a:prstGeom>
          <a:solidFill>
            <a:schemeClr val="accent3">
              <a:lumMod val="20000"/>
              <a:lumOff val="80000"/>
            </a:schemeClr>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AA1B464B-194D-4C8D-AF35-FDE6D9283533}"/>
              </a:ext>
            </a:extLst>
          </p:cNvPr>
          <p:cNvCxnSpPr>
            <a:cxnSpLocks/>
          </p:cNvCxnSpPr>
          <p:nvPr/>
        </p:nvCxnSpPr>
        <p:spPr>
          <a:xfrm>
            <a:off x="214423" y="992815"/>
            <a:ext cx="11763153"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6CA458E4-E5E4-469D-9DFB-623D1CA9F635}"/>
              </a:ext>
            </a:extLst>
          </p:cNvPr>
          <p:cNvSpPr/>
          <p:nvPr/>
        </p:nvSpPr>
        <p:spPr>
          <a:xfrm>
            <a:off x="945838" y="499497"/>
            <a:ext cx="245016" cy="24501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A19FB07-3CAB-47F3-AAE1-2DEB543D2232}"/>
              </a:ext>
            </a:extLst>
          </p:cNvPr>
          <p:cNvSpPr/>
          <p:nvPr/>
        </p:nvSpPr>
        <p:spPr>
          <a:xfrm>
            <a:off x="1316309" y="499497"/>
            <a:ext cx="245016" cy="24501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DE2459D-9C6E-4424-884C-2E91F2D8854E}"/>
              </a:ext>
            </a:extLst>
          </p:cNvPr>
          <p:cNvSpPr/>
          <p:nvPr/>
        </p:nvSpPr>
        <p:spPr>
          <a:xfrm>
            <a:off x="1686780" y="499497"/>
            <a:ext cx="245016" cy="2450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icture Placeholder 1">
            <a:extLst>
              <a:ext uri="{FF2B5EF4-FFF2-40B4-BE49-F238E27FC236}">
                <a16:creationId xmlns:a16="http://schemas.microsoft.com/office/drawing/2014/main" id="{8266C03C-865D-4583-B836-4B538F4ACB75}"/>
              </a:ext>
            </a:extLst>
          </p:cNvPr>
          <p:cNvSpPr>
            <a:spLocks noGrp="1"/>
          </p:cNvSpPr>
          <p:nvPr>
            <p:ph type="pic" sz="quarter" idx="14"/>
          </p:nvPr>
        </p:nvSpPr>
        <p:spPr>
          <a:ln w="12700">
            <a:solidFill>
              <a:schemeClr val="accent3">
                <a:lumMod val="60000"/>
                <a:lumOff val="40000"/>
              </a:schemeClr>
            </a:solidFill>
          </a:ln>
        </p:spPr>
      </p:sp>
      <p:sp>
        <p:nvSpPr>
          <p:cNvPr id="9" name="Picture Placeholder 8">
            <a:extLst>
              <a:ext uri="{FF2B5EF4-FFF2-40B4-BE49-F238E27FC236}">
                <a16:creationId xmlns:a16="http://schemas.microsoft.com/office/drawing/2014/main" id="{73299006-4411-4821-A867-203734B94EA4}"/>
              </a:ext>
            </a:extLst>
          </p:cNvPr>
          <p:cNvSpPr>
            <a:spLocks noGrp="1"/>
          </p:cNvSpPr>
          <p:nvPr>
            <p:ph type="pic" sz="quarter" idx="17"/>
          </p:nvPr>
        </p:nvSpPr>
        <p:spPr>
          <a:ln w="12700">
            <a:solidFill>
              <a:schemeClr val="accent3">
                <a:lumMod val="60000"/>
                <a:lumOff val="40000"/>
              </a:schemeClr>
            </a:solidFill>
          </a:ln>
        </p:spPr>
      </p:sp>
      <p:sp>
        <p:nvSpPr>
          <p:cNvPr id="20" name="Picture Placeholder 19">
            <a:extLst>
              <a:ext uri="{FF2B5EF4-FFF2-40B4-BE49-F238E27FC236}">
                <a16:creationId xmlns:a16="http://schemas.microsoft.com/office/drawing/2014/main" id="{E7967E68-8CD7-4E95-8821-1C5BA822AE29}"/>
              </a:ext>
            </a:extLst>
          </p:cNvPr>
          <p:cNvSpPr>
            <a:spLocks noGrp="1"/>
          </p:cNvSpPr>
          <p:nvPr>
            <p:ph type="pic" sz="quarter" idx="15"/>
          </p:nvPr>
        </p:nvSpPr>
        <p:spPr>
          <a:ln w="12700">
            <a:solidFill>
              <a:schemeClr val="accent3">
                <a:lumMod val="60000"/>
                <a:lumOff val="40000"/>
              </a:schemeClr>
            </a:solidFill>
          </a:ln>
        </p:spPr>
      </p:sp>
      <p:sp>
        <p:nvSpPr>
          <p:cNvPr id="22" name="Picture Placeholder 21">
            <a:extLst>
              <a:ext uri="{FF2B5EF4-FFF2-40B4-BE49-F238E27FC236}">
                <a16:creationId xmlns:a16="http://schemas.microsoft.com/office/drawing/2014/main" id="{31B97D5F-D631-463F-85A4-20B26A1F3C62}"/>
              </a:ext>
            </a:extLst>
          </p:cNvPr>
          <p:cNvSpPr>
            <a:spLocks noGrp="1"/>
          </p:cNvSpPr>
          <p:nvPr>
            <p:ph type="pic" sz="quarter" idx="16"/>
          </p:nvPr>
        </p:nvSpPr>
        <p:spPr>
          <a:ln w="12700">
            <a:solidFill>
              <a:schemeClr val="accent3">
                <a:lumMod val="60000"/>
                <a:lumOff val="40000"/>
              </a:schemeClr>
            </a:solidFill>
          </a:ln>
        </p:spPr>
      </p:sp>
    </p:spTree>
    <p:extLst>
      <p:ext uri="{BB962C8B-B14F-4D97-AF65-F5344CB8AC3E}">
        <p14:creationId xmlns:p14="http://schemas.microsoft.com/office/powerpoint/2010/main" val="2697770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67DC6115-1284-4F2E-87B9-EA6DD6A248DF}"/>
              </a:ext>
            </a:extLst>
          </p:cNvPr>
          <p:cNvSpPr>
            <a:spLocks noGrp="1"/>
          </p:cNvSpPr>
          <p:nvPr>
            <p:ph type="pic" sz="quarter" idx="12"/>
          </p:nvPr>
        </p:nvSpPr>
        <p:spPr/>
      </p:sp>
      <p:sp>
        <p:nvSpPr>
          <p:cNvPr id="20" name="Picture Placeholder 19">
            <a:extLst>
              <a:ext uri="{FF2B5EF4-FFF2-40B4-BE49-F238E27FC236}">
                <a16:creationId xmlns:a16="http://schemas.microsoft.com/office/drawing/2014/main" id="{048CEF63-BAF1-430A-A3CC-D6E8F391C7AD}"/>
              </a:ext>
            </a:extLst>
          </p:cNvPr>
          <p:cNvSpPr>
            <a:spLocks noGrp="1"/>
          </p:cNvSpPr>
          <p:nvPr>
            <p:ph type="pic" sz="quarter" idx="11"/>
          </p:nvPr>
        </p:nvSpPr>
        <p:spPr/>
      </p:sp>
      <p:sp>
        <p:nvSpPr>
          <p:cNvPr id="22" name="Picture Placeholder 21">
            <a:extLst>
              <a:ext uri="{FF2B5EF4-FFF2-40B4-BE49-F238E27FC236}">
                <a16:creationId xmlns:a16="http://schemas.microsoft.com/office/drawing/2014/main" id="{09865CD4-AC8F-48B7-B2DB-FDEA87513AB2}"/>
              </a:ext>
            </a:extLst>
          </p:cNvPr>
          <p:cNvSpPr>
            <a:spLocks noGrp="1"/>
          </p:cNvSpPr>
          <p:nvPr>
            <p:ph type="pic" sz="quarter" idx="10"/>
          </p:nvPr>
        </p:nvSpPr>
        <p:spPr/>
      </p:sp>
      <p:sp>
        <p:nvSpPr>
          <p:cNvPr id="37" name="Rectangle: Rounded Corners 36">
            <a:extLst>
              <a:ext uri="{FF2B5EF4-FFF2-40B4-BE49-F238E27FC236}">
                <a16:creationId xmlns:a16="http://schemas.microsoft.com/office/drawing/2014/main" id="{B88961C3-3981-444B-9E0B-2C8C4A388B9F}"/>
              </a:ext>
            </a:extLst>
          </p:cNvPr>
          <p:cNvSpPr/>
          <p:nvPr/>
        </p:nvSpPr>
        <p:spPr>
          <a:xfrm>
            <a:off x="543521" y="4673996"/>
            <a:ext cx="2668200" cy="674200"/>
          </a:xfrm>
          <a:prstGeom prst="roundRect">
            <a:avLst/>
          </a:prstGeom>
          <a:solidFill>
            <a:schemeClr val="accent4">
              <a:lumMod val="20000"/>
              <a:lumOff val="80000"/>
            </a:schemeClr>
          </a:solidFill>
          <a:ln>
            <a:solidFill>
              <a:schemeClr val="accent4"/>
            </a:solidFill>
          </a:ln>
          <a:effectLst>
            <a:outerShdw blurRad="254000" dist="177800" dir="7440000" sx="96000" sy="96000" algn="t" rotWithShape="0">
              <a:schemeClr val="accent4">
                <a:lumMod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0CC7BA2E-5841-4AA8-AE6A-F241A376AFFE}"/>
              </a:ext>
            </a:extLst>
          </p:cNvPr>
          <p:cNvSpPr/>
          <p:nvPr/>
        </p:nvSpPr>
        <p:spPr>
          <a:xfrm>
            <a:off x="568665" y="1876052"/>
            <a:ext cx="2668200" cy="674200"/>
          </a:xfrm>
          <a:prstGeom prst="roundRect">
            <a:avLst/>
          </a:prstGeom>
          <a:solidFill>
            <a:schemeClr val="accent4">
              <a:lumMod val="20000"/>
              <a:lumOff val="80000"/>
            </a:schemeClr>
          </a:solidFill>
          <a:ln>
            <a:solidFill>
              <a:schemeClr val="accent4"/>
            </a:solidFill>
          </a:ln>
          <a:effectLst>
            <a:outerShdw blurRad="254000" dist="177800" dir="7440000" sx="96000" sy="96000" algn="t" rotWithShape="0">
              <a:schemeClr val="accent4">
                <a:lumMod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99F21FF9-B5D1-4566-AA1D-837CF03B32DC}"/>
              </a:ext>
            </a:extLst>
          </p:cNvPr>
          <p:cNvSpPr/>
          <p:nvPr/>
        </p:nvSpPr>
        <p:spPr>
          <a:xfrm>
            <a:off x="7378995" y="3713364"/>
            <a:ext cx="2668200" cy="674200"/>
          </a:xfrm>
          <a:prstGeom prst="roundRect">
            <a:avLst/>
          </a:prstGeom>
          <a:solidFill>
            <a:schemeClr val="accent4">
              <a:lumMod val="20000"/>
              <a:lumOff val="80000"/>
            </a:schemeClr>
          </a:solidFill>
          <a:ln>
            <a:solidFill>
              <a:schemeClr val="accent4"/>
            </a:solidFill>
          </a:ln>
          <a:effectLst>
            <a:outerShdw blurRad="254000" dist="177800" dir="7440000" sx="96000" sy="96000" algn="t" rotWithShape="0">
              <a:schemeClr val="accent4">
                <a:lumMod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243;p26">
            <a:extLst>
              <a:ext uri="{FF2B5EF4-FFF2-40B4-BE49-F238E27FC236}">
                <a16:creationId xmlns:a16="http://schemas.microsoft.com/office/drawing/2014/main" id="{781F4B07-0A95-4226-8B08-A967FC3DA5DB}"/>
              </a:ext>
            </a:extLst>
          </p:cNvPr>
          <p:cNvSpPr txBox="1"/>
          <p:nvPr/>
        </p:nvSpPr>
        <p:spPr>
          <a:xfrm>
            <a:off x="5813200" y="658616"/>
            <a:ext cx="3045766" cy="840462"/>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TL" sz="5400">
                <a:solidFill>
                  <a:schemeClr val="accent1">
                    <a:lumMod val="25000"/>
                  </a:schemeClr>
                </a:solidFill>
                <a:latin typeface="Rubik Black" pitchFamily="2" charset="-79"/>
                <a:ea typeface="Nunito Sans Black"/>
                <a:cs typeface="Rubik Black" pitchFamily="2" charset="-79"/>
                <a:sym typeface="Nunito Sans Black"/>
              </a:rPr>
              <a:t>Gallery</a:t>
            </a:r>
            <a:endParaRPr sz="5400">
              <a:solidFill>
                <a:schemeClr val="accent1">
                  <a:lumMod val="25000"/>
                </a:schemeClr>
              </a:solidFill>
              <a:latin typeface="Rubik Black" pitchFamily="2" charset="-79"/>
              <a:ea typeface="Nunito Sans Black"/>
              <a:cs typeface="Rubik Black" pitchFamily="2" charset="-79"/>
              <a:sym typeface="Nunito Sans Black"/>
            </a:endParaRPr>
          </a:p>
        </p:txBody>
      </p:sp>
      <p:sp>
        <p:nvSpPr>
          <p:cNvPr id="10" name="Google Shape;244;p26">
            <a:extLst>
              <a:ext uri="{FF2B5EF4-FFF2-40B4-BE49-F238E27FC236}">
                <a16:creationId xmlns:a16="http://schemas.microsoft.com/office/drawing/2014/main" id="{04A3EC39-91A1-4B48-B28A-9D2BDA8F68D1}"/>
              </a:ext>
            </a:extLst>
          </p:cNvPr>
          <p:cNvSpPr txBox="1"/>
          <p:nvPr/>
        </p:nvSpPr>
        <p:spPr>
          <a:xfrm>
            <a:off x="753471" y="1876052"/>
            <a:ext cx="2248500" cy="4260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TL" sz="1400">
                <a:solidFill>
                  <a:schemeClr val="accent3"/>
                </a:solidFill>
                <a:latin typeface="Work Sans Medium" pitchFamily="2" charset="0"/>
                <a:ea typeface="Nunito Sans"/>
                <a:cs typeface="Nunito Sans"/>
                <a:sym typeface="Nunito Sans"/>
              </a:rPr>
              <a:t>Learning Apps</a:t>
            </a:r>
            <a:endParaRPr sz="1400">
              <a:solidFill>
                <a:schemeClr val="accent3"/>
              </a:solidFill>
              <a:latin typeface="Work Sans Medium" pitchFamily="2" charset="0"/>
              <a:ea typeface="Nunito Sans"/>
              <a:cs typeface="Nunito Sans"/>
              <a:sym typeface="Nunito Sans"/>
            </a:endParaRPr>
          </a:p>
        </p:txBody>
      </p:sp>
      <p:sp>
        <p:nvSpPr>
          <p:cNvPr id="11" name="Google Shape;245;p26">
            <a:extLst>
              <a:ext uri="{FF2B5EF4-FFF2-40B4-BE49-F238E27FC236}">
                <a16:creationId xmlns:a16="http://schemas.microsoft.com/office/drawing/2014/main" id="{2B517447-CED2-4B87-8A3E-3AED5DE4A94B}"/>
              </a:ext>
            </a:extLst>
          </p:cNvPr>
          <p:cNvSpPr txBox="1"/>
          <p:nvPr/>
        </p:nvSpPr>
        <p:spPr>
          <a:xfrm>
            <a:off x="478271" y="2124252"/>
            <a:ext cx="2798700" cy="4260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Clr>
                <a:schemeClr val="dk1"/>
              </a:buClr>
              <a:buFont typeface="Arial"/>
              <a:buNone/>
            </a:pPr>
            <a:r>
              <a:rPr lang="en-TL" sz="1200">
                <a:solidFill>
                  <a:schemeClr val="accent3"/>
                </a:solidFill>
                <a:latin typeface="Work Sans" pitchFamily="2" charset="0"/>
                <a:ea typeface="Nunito Sans"/>
                <a:cs typeface="Nunito Sans"/>
                <a:sym typeface="Nunito Sans"/>
              </a:rPr>
              <a:t>Lorem ipsum dolor sit amet, </a:t>
            </a:r>
            <a:endParaRPr sz="1200">
              <a:solidFill>
                <a:schemeClr val="accent3"/>
              </a:solidFill>
              <a:latin typeface="Work Sans" pitchFamily="2" charset="0"/>
              <a:ea typeface="Nunito Sans"/>
              <a:cs typeface="Nunito Sans"/>
              <a:sym typeface="Nunito Sans"/>
            </a:endParaRPr>
          </a:p>
        </p:txBody>
      </p:sp>
      <p:sp>
        <p:nvSpPr>
          <p:cNvPr id="12" name="Google Shape;246;p26">
            <a:extLst>
              <a:ext uri="{FF2B5EF4-FFF2-40B4-BE49-F238E27FC236}">
                <a16:creationId xmlns:a16="http://schemas.microsoft.com/office/drawing/2014/main" id="{09B69B60-5DF2-404A-9E65-5F37E9FA6D64}"/>
              </a:ext>
            </a:extLst>
          </p:cNvPr>
          <p:cNvSpPr txBox="1"/>
          <p:nvPr/>
        </p:nvSpPr>
        <p:spPr>
          <a:xfrm>
            <a:off x="756138" y="4673985"/>
            <a:ext cx="2248500" cy="4260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TL" sz="1400">
                <a:solidFill>
                  <a:schemeClr val="accent3"/>
                </a:solidFill>
                <a:latin typeface="Work Sans Medium" pitchFamily="2" charset="0"/>
                <a:ea typeface="Nunito Sans"/>
                <a:cs typeface="Nunito Sans"/>
                <a:sym typeface="Nunito Sans"/>
              </a:rPr>
              <a:t>Electronic Library</a:t>
            </a:r>
            <a:endParaRPr sz="1400">
              <a:solidFill>
                <a:schemeClr val="accent3"/>
              </a:solidFill>
              <a:latin typeface="Work Sans Medium" pitchFamily="2" charset="0"/>
              <a:ea typeface="Nunito Sans"/>
              <a:cs typeface="Nunito Sans"/>
              <a:sym typeface="Nunito Sans"/>
            </a:endParaRPr>
          </a:p>
        </p:txBody>
      </p:sp>
      <p:sp>
        <p:nvSpPr>
          <p:cNvPr id="13" name="Google Shape;247;p26">
            <a:extLst>
              <a:ext uri="{FF2B5EF4-FFF2-40B4-BE49-F238E27FC236}">
                <a16:creationId xmlns:a16="http://schemas.microsoft.com/office/drawing/2014/main" id="{5341C4C8-3303-4513-A0FA-2C8623CB02DD}"/>
              </a:ext>
            </a:extLst>
          </p:cNvPr>
          <p:cNvSpPr txBox="1"/>
          <p:nvPr/>
        </p:nvSpPr>
        <p:spPr>
          <a:xfrm>
            <a:off x="480930" y="4922196"/>
            <a:ext cx="2798700" cy="5664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Clr>
                <a:schemeClr val="dk1"/>
              </a:buClr>
              <a:buFont typeface="Arial"/>
              <a:buNone/>
            </a:pPr>
            <a:r>
              <a:rPr lang="en-TL" sz="1200">
                <a:solidFill>
                  <a:schemeClr val="accent3"/>
                </a:solidFill>
                <a:latin typeface="Work Sans" pitchFamily="2" charset="0"/>
                <a:ea typeface="Nunito Sans"/>
                <a:cs typeface="Nunito Sans"/>
                <a:sym typeface="Nunito Sans"/>
              </a:rPr>
              <a:t>Lorem ipsum dolor sit amet, </a:t>
            </a:r>
            <a:endParaRPr sz="1200">
              <a:solidFill>
                <a:schemeClr val="accent3"/>
              </a:solidFill>
              <a:latin typeface="Work Sans" pitchFamily="2" charset="0"/>
              <a:ea typeface="Nunito Sans"/>
              <a:cs typeface="Nunito Sans"/>
              <a:sym typeface="Nunito Sans"/>
            </a:endParaRPr>
          </a:p>
        </p:txBody>
      </p:sp>
      <p:sp>
        <p:nvSpPr>
          <p:cNvPr id="14" name="Google Shape;248;p26">
            <a:extLst>
              <a:ext uri="{FF2B5EF4-FFF2-40B4-BE49-F238E27FC236}">
                <a16:creationId xmlns:a16="http://schemas.microsoft.com/office/drawing/2014/main" id="{EAFA0FFF-E310-4F89-8A4D-5CEE7216D0EB}"/>
              </a:ext>
            </a:extLst>
          </p:cNvPr>
          <p:cNvSpPr txBox="1"/>
          <p:nvPr/>
        </p:nvSpPr>
        <p:spPr>
          <a:xfrm>
            <a:off x="7558604" y="3713364"/>
            <a:ext cx="2248500" cy="4260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TL" sz="1400">
                <a:solidFill>
                  <a:schemeClr val="accent3"/>
                </a:solidFill>
                <a:latin typeface="Work Sans Medium" pitchFamily="2" charset="0"/>
                <a:ea typeface="Nunito Sans"/>
                <a:cs typeface="Nunito Sans"/>
                <a:sym typeface="Nunito Sans"/>
              </a:rPr>
              <a:t>E-Learning Apps</a:t>
            </a:r>
            <a:endParaRPr sz="1400">
              <a:solidFill>
                <a:schemeClr val="accent3"/>
              </a:solidFill>
              <a:latin typeface="Work Sans Medium" pitchFamily="2" charset="0"/>
              <a:ea typeface="Nunito Sans"/>
              <a:cs typeface="Nunito Sans"/>
              <a:sym typeface="Nunito Sans"/>
            </a:endParaRPr>
          </a:p>
        </p:txBody>
      </p:sp>
      <p:sp>
        <p:nvSpPr>
          <p:cNvPr id="15" name="Google Shape;249;p26">
            <a:extLst>
              <a:ext uri="{FF2B5EF4-FFF2-40B4-BE49-F238E27FC236}">
                <a16:creationId xmlns:a16="http://schemas.microsoft.com/office/drawing/2014/main" id="{26DB0DC1-B783-42CA-AA2E-40B5DBF18C36}"/>
              </a:ext>
            </a:extLst>
          </p:cNvPr>
          <p:cNvSpPr txBox="1"/>
          <p:nvPr/>
        </p:nvSpPr>
        <p:spPr>
          <a:xfrm>
            <a:off x="7188404" y="3961564"/>
            <a:ext cx="2988900" cy="4260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Clr>
                <a:schemeClr val="dk1"/>
              </a:buClr>
              <a:buFont typeface="Arial"/>
              <a:buNone/>
            </a:pPr>
            <a:r>
              <a:rPr lang="en-TL" sz="1200">
                <a:solidFill>
                  <a:schemeClr val="accent3"/>
                </a:solidFill>
                <a:latin typeface="Work Sans" pitchFamily="2" charset="0"/>
                <a:ea typeface="Nunito Sans"/>
                <a:cs typeface="Nunito Sans"/>
                <a:sym typeface="Nunito Sans"/>
              </a:rPr>
              <a:t>Lorem ipsum dolor sit amet, </a:t>
            </a:r>
            <a:endParaRPr sz="1200">
              <a:solidFill>
                <a:schemeClr val="accent3"/>
              </a:solidFill>
              <a:latin typeface="Work Sans" pitchFamily="2" charset="0"/>
              <a:ea typeface="Nunito Sans"/>
              <a:cs typeface="Nunito Sans"/>
              <a:sym typeface="Nunito Sans"/>
            </a:endParaRPr>
          </a:p>
        </p:txBody>
      </p:sp>
      <p:sp>
        <p:nvSpPr>
          <p:cNvPr id="18" name="Google Shape;252;p26">
            <a:extLst>
              <a:ext uri="{FF2B5EF4-FFF2-40B4-BE49-F238E27FC236}">
                <a16:creationId xmlns:a16="http://schemas.microsoft.com/office/drawing/2014/main" id="{EC5D83D0-793D-406E-842B-E8F25EEB4F96}"/>
              </a:ext>
            </a:extLst>
          </p:cNvPr>
          <p:cNvSpPr txBox="1"/>
          <p:nvPr/>
        </p:nvSpPr>
        <p:spPr>
          <a:xfrm>
            <a:off x="8682854" y="1078847"/>
            <a:ext cx="1684790" cy="4260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TL">
                <a:solidFill>
                  <a:schemeClr val="accent3">
                    <a:lumMod val="60000"/>
                    <a:lumOff val="40000"/>
                  </a:schemeClr>
                </a:solidFill>
                <a:latin typeface="Work Sans Medium" pitchFamily="2" charset="0"/>
                <a:ea typeface="Nunito Sans"/>
                <a:cs typeface="Nunito Sans"/>
                <a:sym typeface="Nunito Sans"/>
              </a:rPr>
              <a:t>Our activity</a:t>
            </a:r>
            <a:endParaRPr>
              <a:solidFill>
                <a:schemeClr val="accent3">
                  <a:lumMod val="60000"/>
                  <a:lumOff val="40000"/>
                </a:schemeClr>
              </a:solidFill>
              <a:latin typeface="Work Sans Medium" pitchFamily="2" charset="0"/>
              <a:ea typeface="Nunito Sans"/>
              <a:cs typeface="Nunito Sans"/>
              <a:sym typeface="Nunito Sans"/>
            </a:endParaRPr>
          </a:p>
        </p:txBody>
      </p:sp>
      <p:sp>
        <p:nvSpPr>
          <p:cNvPr id="44" name="Rectangle: Top Corners Rounded 43">
            <a:extLst>
              <a:ext uri="{FF2B5EF4-FFF2-40B4-BE49-F238E27FC236}">
                <a16:creationId xmlns:a16="http://schemas.microsoft.com/office/drawing/2014/main" id="{5BD9F7F6-EA66-4291-9456-4CDB65D86D55}"/>
              </a:ext>
            </a:extLst>
          </p:cNvPr>
          <p:cNvSpPr/>
          <p:nvPr/>
        </p:nvSpPr>
        <p:spPr>
          <a:xfrm>
            <a:off x="4099880" y="6417897"/>
            <a:ext cx="4001127" cy="440103"/>
          </a:xfrm>
          <a:prstGeom prst="round2SameRect">
            <a:avLst>
              <a:gd name="adj1" fmla="val 50000"/>
              <a:gd name="adj2" fmla="val 0"/>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Google Shape;251;p26">
            <a:extLst>
              <a:ext uri="{FF2B5EF4-FFF2-40B4-BE49-F238E27FC236}">
                <a16:creationId xmlns:a16="http://schemas.microsoft.com/office/drawing/2014/main" id="{BB5478ED-16F4-48FC-A3D5-9869DF4500C1}"/>
              </a:ext>
            </a:extLst>
          </p:cNvPr>
          <p:cNvSpPr txBox="1"/>
          <p:nvPr/>
        </p:nvSpPr>
        <p:spPr>
          <a:xfrm>
            <a:off x="4324418" y="6417897"/>
            <a:ext cx="3543164" cy="3354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TL" sz="1200">
                <a:solidFill>
                  <a:schemeClr val="bg1"/>
                </a:solidFill>
                <a:latin typeface="Work Sans" pitchFamily="2" charset="0"/>
                <a:ea typeface="Nunito Sans"/>
                <a:cs typeface="Nunito Sans"/>
                <a:sym typeface="Nunito Sans"/>
              </a:rPr>
              <a:t>View more image courses.co/gallery</a:t>
            </a:r>
            <a:endParaRPr sz="1200">
              <a:solidFill>
                <a:schemeClr val="bg1"/>
              </a:solidFill>
              <a:latin typeface="Work Sans" pitchFamily="2" charset="0"/>
              <a:ea typeface="Nunito Sans"/>
              <a:cs typeface="Nunito Sans"/>
              <a:sym typeface="Nunito Sans"/>
            </a:endParaRPr>
          </a:p>
        </p:txBody>
      </p:sp>
    </p:spTree>
    <p:extLst>
      <p:ext uri="{BB962C8B-B14F-4D97-AF65-F5344CB8AC3E}">
        <p14:creationId xmlns:p14="http://schemas.microsoft.com/office/powerpoint/2010/main" val="780948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Top Corners Rounded 9">
            <a:extLst>
              <a:ext uri="{FF2B5EF4-FFF2-40B4-BE49-F238E27FC236}">
                <a16:creationId xmlns:a16="http://schemas.microsoft.com/office/drawing/2014/main" id="{790E5319-C785-45E0-912D-14B80EE31F38}"/>
              </a:ext>
            </a:extLst>
          </p:cNvPr>
          <p:cNvSpPr/>
          <p:nvPr/>
        </p:nvSpPr>
        <p:spPr>
          <a:xfrm rot="5400000" flipH="1">
            <a:off x="334924" y="1116812"/>
            <a:ext cx="3859619" cy="4529471"/>
          </a:xfrm>
          <a:prstGeom prst="round2SameRect">
            <a:avLst>
              <a:gd name="adj1" fmla="val 10881"/>
              <a:gd name="adj2" fmla="val 0"/>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Google Shape;257;p27">
            <a:extLst>
              <a:ext uri="{FF2B5EF4-FFF2-40B4-BE49-F238E27FC236}">
                <a16:creationId xmlns:a16="http://schemas.microsoft.com/office/drawing/2014/main" id="{F174F6DC-2077-4188-A1EB-712E0134F3BA}"/>
              </a:ext>
            </a:extLst>
          </p:cNvPr>
          <p:cNvSpPr txBox="1"/>
          <p:nvPr/>
        </p:nvSpPr>
        <p:spPr>
          <a:xfrm>
            <a:off x="185004" y="2512390"/>
            <a:ext cx="4106286" cy="110799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TL" sz="6600" b="1">
                <a:solidFill>
                  <a:schemeClr val="accent1">
                    <a:lumMod val="25000"/>
                  </a:schemeClr>
                </a:solidFill>
                <a:latin typeface="Rubik Black" pitchFamily="2" charset="-79"/>
                <a:ea typeface="Nunito Sans ExtraBold"/>
                <a:cs typeface="Rubik Black" pitchFamily="2" charset="-79"/>
                <a:sym typeface="Nunito Sans ExtraBold"/>
              </a:rPr>
              <a:t>Timeline</a:t>
            </a:r>
            <a:endParaRPr>
              <a:solidFill>
                <a:schemeClr val="accent1">
                  <a:lumMod val="25000"/>
                </a:schemeClr>
              </a:solidFill>
              <a:latin typeface="Rubik Black" pitchFamily="2" charset="-79"/>
              <a:cs typeface="Rubik Black" pitchFamily="2" charset="-79"/>
            </a:endParaRPr>
          </a:p>
        </p:txBody>
      </p:sp>
      <p:sp>
        <p:nvSpPr>
          <p:cNvPr id="6" name="Google Shape;258;p27">
            <a:extLst>
              <a:ext uri="{FF2B5EF4-FFF2-40B4-BE49-F238E27FC236}">
                <a16:creationId xmlns:a16="http://schemas.microsoft.com/office/drawing/2014/main" id="{3E038D1B-2CB8-45A3-969E-47B88B4946DD}"/>
              </a:ext>
            </a:extLst>
          </p:cNvPr>
          <p:cNvSpPr txBox="1"/>
          <p:nvPr/>
        </p:nvSpPr>
        <p:spPr>
          <a:xfrm>
            <a:off x="1111104" y="3620386"/>
            <a:ext cx="2254086" cy="33492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TL">
                <a:solidFill>
                  <a:schemeClr val="accent3">
                    <a:lumMod val="60000"/>
                    <a:lumOff val="40000"/>
                  </a:schemeClr>
                </a:solidFill>
                <a:latin typeface="Work Sans Medium" pitchFamily="2" charset="0"/>
                <a:ea typeface="Nunito Sans"/>
                <a:cs typeface="Nunito Sans"/>
                <a:sym typeface="Nunito Sans"/>
              </a:rPr>
              <a:t>Project Roadmap</a:t>
            </a:r>
            <a:endParaRPr sz="2400">
              <a:solidFill>
                <a:schemeClr val="accent3">
                  <a:lumMod val="60000"/>
                  <a:lumOff val="40000"/>
                </a:schemeClr>
              </a:solidFill>
              <a:latin typeface="Work Sans Medium" pitchFamily="2" charset="0"/>
            </a:endParaRPr>
          </a:p>
        </p:txBody>
      </p:sp>
      <p:sp>
        <p:nvSpPr>
          <p:cNvPr id="8" name="Rectangle: Top Corners Rounded 7">
            <a:extLst>
              <a:ext uri="{FF2B5EF4-FFF2-40B4-BE49-F238E27FC236}">
                <a16:creationId xmlns:a16="http://schemas.microsoft.com/office/drawing/2014/main" id="{D54F234C-1CC5-4DDC-96C2-A73C3FB5A700}"/>
              </a:ext>
            </a:extLst>
          </p:cNvPr>
          <p:cNvSpPr/>
          <p:nvPr/>
        </p:nvSpPr>
        <p:spPr>
          <a:xfrm rot="16200000">
            <a:off x="9971568" y="3090928"/>
            <a:ext cx="3859619" cy="581244"/>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62FA208A-9EF4-4EC2-86DF-D1D3DE8487E1}"/>
              </a:ext>
            </a:extLst>
          </p:cNvPr>
          <p:cNvSpPr>
            <a:spLocks noGrp="1"/>
          </p:cNvSpPr>
          <p:nvPr>
            <p:ph type="pic" sz="quarter" idx="11"/>
          </p:nvPr>
        </p:nvSpPr>
        <p:spPr/>
      </p:sp>
    </p:spTree>
    <p:extLst>
      <p:ext uri="{BB962C8B-B14F-4D97-AF65-F5344CB8AC3E}">
        <p14:creationId xmlns:p14="http://schemas.microsoft.com/office/powerpoint/2010/main" val="1921222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Google Shape;264;p28">
            <a:extLst>
              <a:ext uri="{FF2B5EF4-FFF2-40B4-BE49-F238E27FC236}">
                <a16:creationId xmlns:a16="http://schemas.microsoft.com/office/drawing/2014/main" id="{B8231FD2-BF47-432F-BA6F-ABB0B2A79FB1}"/>
              </a:ext>
            </a:extLst>
          </p:cNvPr>
          <p:cNvSpPr txBox="1"/>
          <p:nvPr/>
        </p:nvSpPr>
        <p:spPr>
          <a:xfrm>
            <a:off x="655445" y="823191"/>
            <a:ext cx="4456800" cy="146235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TL" sz="4800">
                <a:solidFill>
                  <a:schemeClr val="accent1">
                    <a:lumMod val="25000"/>
                  </a:schemeClr>
                </a:solidFill>
                <a:latin typeface="Rubik Black" pitchFamily="2" charset="-79"/>
                <a:ea typeface="Nunito Sans ExtraBold"/>
                <a:cs typeface="Rubik Black" pitchFamily="2" charset="-79"/>
                <a:sym typeface="Nunito Sans ExtraBold"/>
              </a:rPr>
              <a:t>Project Timeline</a:t>
            </a:r>
            <a:endParaRPr sz="4800">
              <a:solidFill>
                <a:schemeClr val="accent1">
                  <a:lumMod val="25000"/>
                </a:schemeClr>
              </a:solidFill>
              <a:latin typeface="Rubik Black" pitchFamily="2" charset="-79"/>
              <a:cs typeface="Rubik Black" pitchFamily="2" charset="-79"/>
            </a:endParaRPr>
          </a:p>
        </p:txBody>
      </p:sp>
      <p:sp>
        <p:nvSpPr>
          <p:cNvPr id="4" name="Google Shape;265;p28">
            <a:extLst>
              <a:ext uri="{FF2B5EF4-FFF2-40B4-BE49-F238E27FC236}">
                <a16:creationId xmlns:a16="http://schemas.microsoft.com/office/drawing/2014/main" id="{E860B6EB-BE90-4633-8785-600074062054}"/>
              </a:ext>
            </a:extLst>
          </p:cNvPr>
          <p:cNvSpPr txBox="1"/>
          <p:nvPr/>
        </p:nvSpPr>
        <p:spPr>
          <a:xfrm>
            <a:off x="655441" y="482868"/>
            <a:ext cx="1833900" cy="338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TL">
                <a:solidFill>
                  <a:schemeClr val="accent3">
                    <a:lumMod val="60000"/>
                    <a:lumOff val="40000"/>
                  </a:schemeClr>
                </a:solidFill>
                <a:latin typeface="Work Sans Medium" pitchFamily="2" charset="0"/>
                <a:ea typeface="Nunito Sans"/>
                <a:cs typeface="Nunito Sans"/>
                <a:sym typeface="Nunito Sans"/>
              </a:rPr>
              <a:t>Timeline</a:t>
            </a:r>
            <a:endParaRPr>
              <a:solidFill>
                <a:schemeClr val="accent3">
                  <a:lumMod val="60000"/>
                  <a:lumOff val="40000"/>
                </a:schemeClr>
              </a:solidFill>
              <a:latin typeface="Work Sans Medium" pitchFamily="2" charset="0"/>
            </a:endParaRPr>
          </a:p>
        </p:txBody>
      </p:sp>
      <p:sp>
        <p:nvSpPr>
          <p:cNvPr id="5" name="Google Shape;274;p28">
            <a:extLst>
              <a:ext uri="{FF2B5EF4-FFF2-40B4-BE49-F238E27FC236}">
                <a16:creationId xmlns:a16="http://schemas.microsoft.com/office/drawing/2014/main" id="{55EB75A5-0213-4E56-AB26-94707458F6E5}"/>
              </a:ext>
            </a:extLst>
          </p:cNvPr>
          <p:cNvSpPr txBox="1"/>
          <p:nvPr/>
        </p:nvSpPr>
        <p:spPr>
          <a:xfrm>
            <a:off x="5428502" y="821568"/>
            <a:ext cx="4332187" cy="8772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TL" sz="1200">
                <a:solidFill>
                  <a:schemeClr val="accent3"/>
                </a:solidFill>
                <a:latin typeface="Work Sans" pitchFamily="2" charset="0"/>
                <a:ea typeface="Nunito Sans"/>
                <a:cs typeface="Nunito Sans"/>
                <a:sym typeface="Nunito Sans"/>
              </a:rPr>
              <a:t>Sed ut perspiciatis unde omnis iste natus error sit voluptatem accusantium doloremque laudantium, totam rem aperiam, eaque ipsa quae ab illo inventore veritatis et quasi architecto beatae vitae dicta.</a:t>
            </a:r>
            <a:endParaRPr sz="1200">
              <a:solidFill>
                <a:schemeClr val="accent3"/>
              </a:solidFill>
              <a:latin typeface="Work Sans" pitchFamily="2" charset="0"/>
              <a:ea typeface="Nunito Sans"/>
              <a:cs typeface="Nunito Sans"/>
              <a:sym typeface="Nunito Sans"/>
            </a:endParaRPr>
          </a:p>
        </p:txBody>
      </p:sp>
      <p:sp>
        <p:nvSpPr>
          <p:cNvPr id="27" name="Rectangle: Top Corners Rounded 26">
            <a:extLst>
              <a:ext uri="{FF2B5EF4-FFF2-40B4-BE49-F238E27FC236}">
                <a16:creationId xmlns:a16="http://schemas.microsoft.com/office/drawing/2014/main" id="{1F25BB64-3CF9-4CAD-A9AC-46BA2DFBA16F}"/>
              </a:ext>
            </a:extLst>
          </p:cNvPr>
          <p:cNvSpPr/>
          <p:nvPr/>
        </p:nvSpPr>
        <p:spPr>
          <a:xfrm rot="16200000">
            <a:off x="1597990" y="3207079"/>
            <a:ext cx="443842" cy="2743200"/>
          </a:xfrm>
          <a:prstGeom prst="round2SameRect">
            <a:avLst>
              <a:gd name="adj1" fmla="val 50000"/>
              <a:gd name="adj2" fmla="val 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Top Corners Rounded 27">
            <a:extLst>
              <a:ext uri="{FF2B5EF4-FFF2-40B4-BE49-F238E27FC236}">
                <a16:creationId xmlns:a16="http://schemas.microsoft.com/office/drawing/2014/main" id="{AB0975C3-5DD1-4FF3-BC43-BD7CEEC0F61A}"/>
              </a:ext>
            </a:extLst>
          </p:cNvPr>
          <p:cNvSpPr/>
          <p:nvPr/>
        </p:nvSpPr>
        <p:spPr>
          <a:xfrm rot="16200000">
            <a:off x="4437147" y="3207078"/>
            <a:ext cx="443844" cy="2743200"/>
          </a:xfrm>
          <a:prstGeom prst="round2SameRect">
            <a:avLst>
              <a:gd name="adj1" fmla="val 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Top Corners Rounded 28">
            <a:extLst>
              <a:ext uri="{FF2B5EF4-FFF2-40B4-BE49-F238E27FC236}">
                <a16:creationId xmlns:a16="http://schemas.microsoft.com/office/drawing/2014/main" id="{7371C299-3353-4AB6-9254-65723751C3DB}"/>
              </a:ext>
            </a:extLst>
          </p:cNvPr>
          <p:cNvSpPr/>
          <p:nvPr/>
        </p:nvSpPr>
        <p:spPr>
          <a:xfrm rot="16200000">
            <a:off x="7276306" y="3207079"/>
            <a:ext cx="443842" cy="2743200"/>
          </a:xfrm>
          <a:prstGeom prst="round2SameRect">
            <a:avLst>
              <a:gd name="adj1" fmla="val 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Top Corners Rounded 29">
            <a:extLst>
              <a:ext uri="{FF2B5EF4-FFF2-40B4-BE49-F238E27FC236}">
                <a16:creationId xmlns:a16="http://schemas.microsoft.com/office/drawing/2014/main" id="{06D8D9F9-5381-4095-81DE-13410F6A0487}"/>
              </a:ext>
            </a:extLst>
          </p:cNvPr>
          <p:cNvSpPr/>
          <p:nvPr/>
        </p:nvSpPr>
        <p:spPr>
          <a:xfrm rot="16200000">
            <a:off x="10115463" y="3207078"/>
            <a:ext cx="443844" cy="2743200"/>
          </a:xfrm>
          <a:prstGeom prst="round2SameRect">
            <a:avLst>
              <a:gd name="adj1" fmla="val 0"/>
              <a:gd name="adj2"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Google Shape;263;p28">
            <a:extLst>
              <a:ext uri="{FF2B5EF4-FFF2-40B4-BE49-F238E27FC236}">
                <a16:creationId xmlns:a16="http://schemas.microsoft.com/office/drawing/2014/main" id="{05EB58B3-D121-456F-A5DF-0EEF471D2525}"/>
              </a:ext>
            </a:extLst>
          </p:cNvPr>
          <p:cNvSpPr txBox="1"/>
          <p:nvPr/>
        </p:nvSpPr>
        <p:spPr>
          <a:xfrm>
            <a:off x="448310" y="5695085"/>
            <a:ext cx="2743200" cy="933000"/>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en-TL" sz="1200">
                <a:solidFill>
                  <a:schemeClr val="accent2">
                    <a:lumMod val="75000"/>
                  </a:schemeClr>
                </a:solidFill>
                <a:latin typeface="Nunito Sans"/>
                <a:ea typeface="Nunito Sans"/>
                <a:cs typeface="Nunito Sans"/>
                <a:sym typeface="Nunito Sans"/>
              </a:rPr>
              <a:t>Lorem ipsum dolor sit amet, consectetur adipiscing elit, sed do eiusmod tempor</a:t>
            </a:r>
            <a:endParaRPr sz="1200">
              <a:solidFill>
                <a:schemeClr val="accent2">
                  <a:lumMod val="75000"/>
                </a:schemeClr>
              </a:solidFill>
            </a:endParaRPr>
          </a:p>
        </p:txBody>
      </p:sp>
      <p:sp>
        <p:nvSpPr>
          <p:cNvPr id="33" name="Google Shape;271;p28">
            <a:extLst>
              <a:ext uri="{FF2B5EF4-FFF2-40B4-BE49-F238E27FC236}">
                <a16:creationId xmlns:a16="http://schemas.microsoft.com/office/drawing/2014/main" id="{712056F8-8ECD-4689-9E7F-287CBCE3CFDE}"/>
              </a:ext>
            </a:extLst>
          </p:cNvPr>
          <p:cNvSpPr txBox="1"/>
          <p:nvPr/>
        </p:nvSpPr>
        <p:spPr>
          <a:xfrm>
            <a:off x="3287469" y="2583549"/>
            <a:ext cx="2743199" cy="699852"/>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en-TL" sz="1200">
                <a:solidFill>
                  <a:schemeClr val="accent3"/>
                </a:solidFill>
                <a:latin typeface="Work Sans" pitchFamily="2" charset="0"/>
                <a:ea typeface="Nunito Sans"/>
                <a:cs typeface="Nunito Sans"/>
                <a:sym typeface="Nunito Sans"/>
              </a:rPr>
              <a:t>Lorem ipsum dolor sit amet, consectetur adipiscing elit, sed do eiusmod tempor</a:t>
            </a:r>
            <a:endParaRPr sz="1200">
              <a:solidFill>
                <a:schemeClr val="accent3"/>
              </a:solidFill>
              <a:latin typeface="Work Sans" pitchFamily="2" charset="0"/>
            </a:endParaRPr>
          </a:p>
        </p:txBody>
      </p:sp>
      <p:sp>
        <p:nvSpPr>
          <p:cNvPr id="34" name="Google Shape;272;p28">
            <a:extLst>
              <a:ext uri="{FF2B5EF4-FFF2-40B4-BE49-F238E27FC236}">
                <a16:creationId xmlns:a16="http://schemas.microsoft.com/office/drawing/2014/main" id="{CF22C983-11AC-44BF-9DD8-18B7E5559A86}"/>
              </a:ext>
            </a:extLst>
          </p:cNvPr>
          <p:cNvSpPr txBox="1"/>
          <p:nvPr/>
        </p:nvSpPr>
        <p:spPr>
          <a:xfrm>
            <a:off x="6201504" y="5695085"/>
            <a:ext cx="2743200" cy="877199"/>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en-TL" sz="1200">
                <a:solidFill>
                  <a:schemeClr val="accent4"/>
                </a:solidFill>
                <a:latin typeface="Work Sans" pitchFamily="2" charset="0"/>
                <a:ea typeface="Nunito Sans"/>
                <a:cs typeface="Nunito Sans"/>
                <a:sym typeface="Nunito Sans"/>
              </a:rPr>
              <a:t>Lorem ipsum dolor sit amet, consectetur adipiscing elit, sed do eiusmod tempor</a:t>
            </a:r>
            <a:endParaRPr sz="1200">
              <a:solidFill>
                <a:schemeClr val="accent4"/>
              </a:solidFill>
              <a:latin typeface="Work Sans" pitchFamily="2" charset="0"/>
            </a:endParaRPr>
          </a:p>
        </p:txBody>
      </p:sp>
      <p:sp>
        <p:nvSpPr>
          <p:cNvPr id="35" name="Google Shape;273;p28">
            <a:extLst>
              <a:ext uri="{FF2B5EF4-FFF2-40B4-BE49-F238E27FC236}">
                <a16:creationId xmlns:a16="http://schemas.microsoft.com/office/drawing/2014/main" id="{5BB494D9-DB92-42E4-B4F6-8A95CA031619}"/>
              </a:ext>
            </a:extLst>
          </p:cNvPr>
          <p:cNvSpPr txBox="1"/>
          <p:nvPr/>
        </p:nvSpPr>
        <p:spPr>
          <a:xfrm>
            <a:off x="8944704" y="2547364"/>
            <a:ext cx="2743200" cy="872051"/>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en-TL" sz="1200">
                <a:solidFill>
                  <a:schemeClr val="accent6"/>
                </a:solidFill>
                <a:latin typeface="Work Sans" pitchFamily="2" charset="0"/>
                <a:ea typeface="Nunito Sans"/>
                <a:cs typeface="Nunito Sans"/>
                <a:sym typeface="Nunito Sans"/>
              </a:rPr>
              <a:t>Lorem ipsum dolor sit amet, consectetur adipiscing elit, sed do eiusmod tempor</a:t>
            </a:r>
            <a:endParaRPr sz="1200">
              <a:solidFill>
                <a:schemeClr val="accent6"/>
              </a:solidFill>
              <a:latin typeface="Work Sans" pitchFamily="2" charset="0"/>
            </a:endParaRPr>
          </a:p>
        </p:txBody>
      </p:sp>
      <p:sp>
        <p:nvSpPr>
          <p:cNvPr id="36" name="TextBox 35">
            <a:extLst>
              <a:ext uri="{FF2B5EF4-FFF2-40B4-BE49-F238E27FC236}">
                <a16:creationId xmlns:a16="http://schemas.microsoft.com/office/drawing/2014/main" id="{C13142B7-6DB3-46D5-8215-B6B320CF5F65}"/>
              </a:ext>
            </a:extLst>
          </p:cNvPr>
          <p:cNvSpPr txBox="1"/>
          <p:nvPr/>
        </p:nvSpPr>
        <p:spPr>
          <a:xfrm>
            <a:off x="1471899" y="4424789"/>
            <a:ext cx="696024" cy="307777"/>
          </a:xfrm>
          <a:prstGeom prst="rect">
            <a:avLst/>
          </a:prstGeom>
          <a:noFill/>
        </p:spPr>
        <p:txBody>
          <a:bodyPr wrap="none" rtlCol="0">
            <a:spAutoFit/>
          </a:bodyPr>
          <a:lstStyle/>
          <a:p>
            <a:r>
              <a:rPr lang="en-US" sz="1400">
                <a:solidFill>
                  <a:schemeClr val="bg1"/>
                </a:solidFill>
                <a:latin typeface="Work Sans Medium" pitchFamily="2" charset="0"/>
              </a:rPr>
              <a:t>Plan 1</a:t>
            </a:r>
          </a:p>
        </p:txBody>
      </p:sp>
      <p:cxnSp>
        <p:nvCxnSpPr>
          <p:cNvPr id="43" name="Straight Connector 42">
            <a:extLst>
              <a:ext uri="{FF2B5EF4-FFF2-40B4-BE49-F238E27FC236}">
                <a16:creationId xmlns:a16="http://schemas.microsoft.com/office/drawing/2014/main" id="{28AD7AC4-0481-4815-87A7-F58E4580FC7C}"/>
              </a:ext>
            </a:extLst>
          </p:cNvPr>
          <p:cNvCxnSpPr>
            <a:cxnSpLocks/>
          </p:cNvCxnSpPr>
          <p:nvPr/>
        </p:nvCxnSpPr>
        <p:spPr>
          <a:xfrm>
            <a:off x="1819911" y="4872125"/>
            <a:ext cx="0" cy="822960"/>
          </a:xfrm>
          <a:prstGeom prst="line">
            <a:avLst/>
          </a:prstGeom>
          <a:ln w="2540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DE6E803-6465-4D47-B27B-D947720A6F42}"/>
              </a:ext>
            </a:extLst>
          </p:cNvPr>
          <p:cNvCxnSpPr>
            <a:cxnSpLocks/>
          </p:cNvCxnSpPr>
          <p:nvPr/>
        </p:nvCxnSpPr>
        <p:spPr>
          <a:xfrm>
            <a:off x="4659069" y="3505200"/>
            <a:ext cx="0" cy="822960"/>
          </a:xfrm>
          <a:prstGeom prst="line">
            <a:avLst/>
          </a:prstGeom>
          <a:ln w="25400">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7C021BA-74D2-429B-9218-7BFA05E584A5}"/>
              </a:ext>
            </a:extLst>
          </p:cNvPr>
          <p:cNvCxnSpPr>
            <a:cxnSpLocks/>
          </p:cNvCxnSpPr>
          <p:nvPr/>
        </p:nvCxnSpPr>
        <p:spPr>
          <a:xfrm>
            <a:off x="7573104" y="4872125"/>
            <a:ext cx="0" cy="822960"/>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75B886-CA38-435D-AB56-2D6107BF8424}"/>
              </a:ext>
            </a:extLst>
          </p:cNvPr>
          <p:cNvCxnSpPr>
            <a:cxnSpLocks/>
          </p:cNvCxnSpPr>
          <p:nvPr/>
        </p:nvCxnSpPr>
        <p:spPr>
          <a:xfrm>
            <a:off x="10371021" y="3476605"/>
            <a:ext cx="0" cy="822960"/>
          </a:xfrm>
          <a:prstGeom prst="line">
            <a:avLst/>
          </a:prstGeom>
          <a:ln w="25400">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492D8918-1EA3-406B-ACF0-E9F039E422B3}"/>
              </a:ext>
            </a:extLst>
          </p:cNvPr>
          <p:cNvSpPr txBox="1"/>
          <p:nvPr/>
        </p:nvSpPr>
        <p:spPr>
          <a:xfrm>
            <a:off x="4243886" y="4424787"/>
            <a:ext cx="830365" cy="307777"/>
          </a:xfrm>
          <a:prstGeom prst="rect">
            <a:avLst/>
          </a:prstGeom>
          <a:noFill/>
        </p:spPr>
        <p:txBody>
          <a:bodyPr wrap="square" rtlCol="0">
            <a:spAutoFit/>
          </a:bodyPr>
          <a:lstStyle/>
          <a:p>
            <a:r>
              <a:rPr lang="en-US" sz="1400">
                <a:solidFill>
                  <a:schemeClr val="bg1"/>
                </a:solidFill>
                <a:latin typeface="Work Sans Medium" pitchFamily="2" charset="0"/>
              </a:rPr>
              <a:t>Plan 2</a:t>
            </a:r>
          </a:p>
        </p:txBody>
      </p:sp>
      <p:sp>
        <p:nvSpPr>
          <p:cNvPr id="52" name="TextBox 51">
            <a:extLst>
              <a:ext uri="{FF2B5EF4-FFF2-40B4-BE49-F238E27FC236}">
                <a16:creationId xmlns:a16="http://schemas.microsoft.com/office/drawing/2014/main" id="{62970463-75B9-42D8-B809-FC4A5DA7B926}"/>
              </a:ext>
            </a:extLst>
          </p:cNvPr>
          <p:cNvSpPr txBox="1"/>
          <p:nvPr/>
        </p:nvSpPr>
        <p:spPr>
          <a:xfrm>
            <a:off x="7150215" y="4424788"/>
            <a:ext cx="729687" cy="307777"/>
          </a:xfrm>
          <a:prstGeom prst="rect">
            <a:avLst/>
          </a:prstGeom>
          <a:noFill/>
        </p:spPr>
        <p:txBody>
          <a:bodyPr wrap="none" rtlCol="0">
            <a:spAutoFit/>
          </a:bodyPr>
          <a:lstStyle/>
          <a:p>
            <a:r>
              <a:rPr lang="en-US" sz="1400">
                <a:solidFill>
                  <a:schemeClr val="bg1"/>
                </a:solidFill>
                <a:latin typeface="Work Sans Medium" pitchFamily="2" charset="0"/>
              </a:rPr>
              <a:t>Plan 3</a:t>
            </a:r>
          </a:p>
        </p:txBody>
      </p:sp>
      <p:sp>
        <p:nvSpPr>
          <p:cNvPr id="53" name="TextBox 52">
            <a:extLst>
              <a:ext uri="{FF2B5EF4-FFF2-40B4-BE49-F238E27FC236}">
                <a16:creationId xmlns:a16="http://schemas.microsoft.com/office/drawing/2014/main" id="{73E99C1B-46EC-4275-AD61-E346827B28BF}"/>
              </a:ext>
            </a:extLst>
          </p:cNvPr>
          <p:cNvSpPr txBox="1"/>
          <p:nvPr/>
        </p:nvSpPr>
        <p:spPr>
          <a:xfrm>
            <a:off x="10024077" y="4424788"/>
            <a:ext cx="736099" cy="307777"/>
          </a:xfrm>
          <a:prstGeom prst="rect">
            <a:avLst/>
          </a:prstGeom>
          <a:noFill/>
        </p:spPr>
        <p:txBody>
          <a:bodyPr wrap="none" rtlCol="0">
            <a:spAutoFit/>
          </a:bodyPr>
          <a:lstStyle/>
          <a:p>
            <a:r>
              <a:rPr lang="en-US" sz="1400">
                <a:solidFill>
                  <a:schemeClr val="bg1"/>
                </a:solidFill>
                <a:latin typeface="Work Sans Medium" pitchFamily="2" charset="0"/>
              </a:rPr>
              <a:t>Plan 4</a:t>
            </a:r>
          </a:p>
        </p:txBody>
      </p:sp>
    </p:spTree>
    <p:extLst>
      <p:ext uri="{BB962C8B-B14F-4D97-AF65-F5344CB8AC3E}">
        <p14:creationId xmlns:p14="http://schemas.microsoft.com/office/powerpoint/2010/main" val="31156071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1" name="Rectangle: Top Corners Rounded 30">
            <a:extLst>
              <a:ext uri="{FF2B5EF4-FFF2-40B4-BE49-F238E27FC236}">
                <a16:creationId xmlns:a16="http://schemas.microsoft.com/office/drawing/2014/main" id="{C9F84467-B0C3-4FDE-856A-F47E7F22BBCB}"/>
              </a:ext>
            </a:extLst>
          </p:cNvPr>
          <p:cNvSpPr/>
          <p:nvPr/>
        </p:nvSpPr>
        <p:spPr>
          <a:xfrm>
            <a:off x="669851" y="3081555"/>
            <a:ext cx="4331609" cy="3776445"/>
          </a:xfrm>
          <a:prstGeom prst="round2SameRect">
            <a:avLst>
              <a:gd name="adj1" fmla="val 11881"/>
              <a:gd name="adj2" fmla="val 0"/>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c 18">
            <a:extLst>
              <a:ext uri="{FF2B5EF4-FFF2-40B4-BE49-F238E27FC236}">
                <a16:creationId xmlns:a16="http://schemas.microsoft.com/office/drawing/2014/main" id="{A2C4B795-7A0D-4527-822A-61E441595DB5}"/>
              </a:ext>
            </a:extLst>
          </p:cNvPr>
          <p:cNvSpPr/>
          <p:nvPr/>
        </p:nvSpPr>
        <p:spPr>
          <a:xfrm rot="15769850">
            <a:off x="5939350" y="125604"/>
            <a:ext cx="12986379" cy="12396018"/>
          </a:xfrm>
          <a:prstGeom prst="arc">
            <a:avLst>
              <a:gd name="adj1" fmla="val 16280468"/>
              <a:gd name="adj2" fmla="val 0"/>
            </a:avLst>
          </a:prstGeom>
          <a:ln w="762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Google Shape;283;p29">
            <a:extLst>
              <a:ext uri="{FF2B5EF4-FFF2-40B4-BE49-F238E27FC236}">
                <a16:creationId xmlns:a16="http://schemas.microsoft.com/office/drawing/2014/main" id="{5A6287C2-FB6A-4767-B002-B6E0A7476D8B}"/>
              </a:ext>
            </a:extLst>
          </p:cNvPr>
          <p:cNvSpPr txBox="1"/>
          <p:nvPr/>
        </p:nvSpPr>
        <p:spPr>
          <a:xfrm>
            <a:off x="1160303" y="1499201"/>
            <a:ext cx="3441000" cy="14556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TL" sz="4400">
                <a:solidFill>
                  <a:schemeClr val="accent1">
                    <a:lumMod val="25000"/>
                  </a:schemeClr>
                </a:solidFill>
                <a:latin typeface="Rubik Black" pitchFamily="2" charset="-79"/>
                <a:ea typeface="Nunito Sans ExtraBold"/>
                <a:cs typeface="Rubik Black" pitchFamily="2" charset="-79"/>
                <a:sym typeface="Nunito Sans ExtraBold"/>
              </a:rPr>
              <a:t>Project Milestones</a:t>
            </a:r>
            <a:endParaRPr>
              <a:solidFill>
                <a:schemeClr val="accent1">
                  <a:lumMod val="25000"/>
                </a:schemeClr>
              </a:solidFill>
              <a:latin typeface="Rubik Black" pitchFamily="2" charset="-79"/>
              <a:cs typeface="Rubik Black" pitchFamily="2" charset="-79"/>
            </a:endParaRPr>
          </a:p>
        </p:txBody>
      </p:sp>
      <p:sp>
        <p:nvSpPr>
          <p:cNvPr id="4" name="Google Shape;284;p29">
            <a:extLst>
              <a:ext uri="{FF2B5EF4-FFF2-40B4-BE49-F238E27FC236}">
                <a16:creationId xmlns:a16="http://schemas.microsoft.com/office/drawing/2014/main" id="{2097C47E-1073-4EC9-A40A-D1F802E3F588}"/>
              </a:ext>
            </a:extLst>
          </p:cNvPr>
          <p:cNvSpPr txBox="1"/>
          <p:nvPr/>
        </p:nvSpPr>
        <p:spPr>
          <a:xfrm>
            <a:off x="1160300" y="1038378"/>
            <a:ext cx="1833900" cy="338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TL">
                <a:solidFill>
                  <a:schemeClr val="accent3">
                    <a:lumMod val="60000"/>
                    <a:lumOff val="40000"/>
                  </a:schemeClr>
                </a:solidFill>
                <a:latin typeface="Work Sans Medium" pitchFamily="2" charset="0"/>
                <a:ea typeface="Nunito Sans"/>
                <a:cs typeface="Nunito Sans"/>
                <a:sym typeface="Nunito Sans"/>
              </a:rPr>
              <a:t>Timeline</a:t>
            </a:r>
            <a:endParaRPr sz="2000">
              <a:solidFill>
                <a:schemeClr val="accent3">
                  <a:lumMod val="60000"/>
                  <a:lumOff val="40000"/>
                </a:schemeClr>
              </a:solidFill>
              <a:latin typeface="Work Sans Medium" pitchFamily="2" charset="0"/>
            </a:endParaRPr>
          </a:p>
        </p:txBody>
      </p:sp>
      <p:sp>
        <p:nvSpPr>
          <p:cNvPr id="7" name="Google Shape;288;p29">
            <a:extLst>
              <a:ext uri="{FF2B5EF4-FFF2-40B4-BE49-F238E27FC236}">
                <a16:creationId xmlns:a16="http://schemas.microsoft.com/office/drawing/2014/main" id="{8460DE57-E5C3-4F75-9B4F-1E99BCFE2570}"/>
              </a:ext>
            </a:extLst>
          </p:cNvPr>
          <p:cNvSpPr/>
          <p:nvPr/>
        </p:nvSpPr>
        <p:spPr>
          <a:xfrm rot="5400000" flipV="1">
            <a:off x="6024685" y="5145956"/>
            <a:ext cx="493490" cy="49349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9;p29">
            <a:extLst>
              <a:ext uri="{FF2B5EF4-FFF2-40B4-BE49-F238E27FC236}">
                <a16:creationId xmlns:a16="http://schemas.microsoft.com/office/drawing/2014/main" id="{0E650704-4C77-463A-9ED2-859487ABCA01}"/>
              </a:ext>
            </a:extLst>
          </p:cNvPr>
          <p:cNvSpPr txBox="1"/>
          <p:nvPr/>
        </p:nvSpPr>
        <p:spPr>
          <a:xfrm>
            <a:off x="1160300" y="3246324"/>
            <a:ext cx="3314400" cy="2281825"/>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TL" sz="1200">
                <a:solidFill>
                  <a:schemeClr val="accent3"/>
                </a:solidFill>
                <a:latin typeface="Work Sans" pitchFamily="2" charset="0"/>
                <a:ea typeface="Nunito Sans"/>
                <a:cs typeface="Nunito Sans"/>
                <a:sym typeface="Nunito Sans"/>
              </a:rPr>
              <a:t>Sed ut perspiciatis unde omnis iste natus error sit voluptatem accusantium doloremque laudantium, totam rem aperiam, </a:t>
            </a:r>
            <a:br>
              <a:rPr lang="en-TL" sz="1200">
                <a:solidFill>
                  <a:schemeClr val="accent3"/>
                </a:solidFill>
                <a:latin typeface="Work Sans" pitchFamily="2" charset="0"/>
                <a:ea typeface="Nunito Sans"/>
                <a:cs typeface="Nunito Sans"/>
                <a:sym typeface="Nunito Sans"/>
              </a:rPr>
            </a:br>
            <a:br>
              <a:rPr lang="en-TL" sz="1200">
                <a:solidFill>
                  <a:schemeClr val="accent3"/>
                </a:solidFill>
                <a:latin typeface="Work Sans" pitchFamily="2" charset="0"/>
                <a:ea typeface="Nunito Sans"/>
                <a:cs typeface="Nunito Sans"/>
                <a:sym typeface="Nunito Sans"/>
              </a:rPr>
            </a:br>
            <a:r>
              <a:rPr lang="en-TL" sz="1200">
                <a:solidFill>
                  <a:schemeClr val="accent3"/>
                </a:solidFill>
                <a:latin typeface="Work Sans" pitchFamily="2" charset="0"/>
                <a:ea typeface="Nunito Sans"/>
                <a:cs typeface="Nunito Sans"/>
                <a:sym typeface="Nunito Sans"/>
              </a:rPr>
              <a:t>Eaque ipsa quae ab illo inventore veritatis et quasi architecto beatae vitae dicta.</a:t>
            </a:r>
            <a:endParaRPr sz="1200">
              <a:solidFill>
                <a:schemeClr val="accent3"/>
              </a:solidFill>
              <a:latin typeface="Work Sans" pitchFamily="2" charset="0"/>
              <a:ea typeface="Nunito Sans"/>
              <a:cs typeface="Nunito Sans"/>
              <a:sym typeface="Nunito Sans"/>
            </a:endParaRPr>
          </a:p>
        </p:txBody>
      </p:sp>
      <p:sp>
        <p:nvSpPr>
          <p:cNvPr id="9" name="Google Shape;290;p29">
            <a:extLst>
              <a:ext uri="{FF2B5EF4-FFF2-40B4-BE49-F238E27FC236}">
                <a16:creationId xmlns:a16="http://schemas.microsoft.com/office/drawing/2014/main" id="{BA700655-BF4E-4298-9AD7-553BBD3B601A}"/>
              </a:ext>
            </a:extLst>
          </p:cNvPr>
          <p:cNvSpPr txBox="1"/>
          <p:nvPr/>
        </p:nvSpPr>
        <p:spPr>
          <a:xfrm>
            <a:off x="9137800" y="1053933"/>
            <a:ext cx="1833900" cy="338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TL" sz="1200">
                <a:solidFill>
                  <a:schemeClr val="accent1">
                    <a:lumMod val="25000"/>
                  </a:schemeClr>
                </a:solidFill>
                <a:latin typeface="Work Sans Medium" pitchFamily="2" charset="0"/>
                <a:ea typeface="Nunito Sans"/>
                <a:cs typeface="Nunito Sans"/>
                <a:sym typeface="Nunito Sans"/>
              </a:rPr>
              <a:t>Aug - Sep 2020</a:t>
            </a:r>
            <a:endParaRPr sz="1000">
              <a:solidFill>
                <a:schemeClr val="accent1">
                  <a:lumMod val="25000"/>
                </a:schemeClr>
              </a:solidFill>
              <a:latin typeface="Work Sans Medium" pitchFamily="2" charset="0"/>
            </a:endParaRPr>
          </a:p>
        </p:txBody>
      </p:sp>
      <p:sp>
        <p:nvSpPr>
          <p:cNvPr id="12" name="Google Shape;293;p29">
            <a:extLst>
              <a:ext uri="{FF2B5EF4-FFF2-40B4-BE49-F238E27FC236}">
                <a16:creationId xmlns:a16="http://schemas.microsoft.com/office/drawing/2014/main" id="{957296FA-A1A8-43E1-86AB-DC52C0970B58}"/>
              </a:ext>
            </a:extLst>
          </p:cNvPr>
          <p:cNvSpPr txBox="1"/>
          <p:nvPr/>
        </p:nvSpPr>
        <p:spPr>
          <a:xfrm>
            <a:off x="7303900" y="3123614"/>
            <a:ext cx="1438184" cy="32601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TL" sz="1200">
                <a:solidFill>
                  <a:schemeClr val="accent1">
                    <a:lumMod val="25000"/>
                  </a:schemeClr>
                </a:solidFill>
                <a:latin typeface="Work Sans Medium" pitchFamily="2" charset="0"/>
                <a:ea typeface="Nunito Sans"/>
                <a:cs typeface="Nunito Sans"/>
                <a:sym typeface="Nunito Sans"/>
              </a:rPr>
              <a:t>Oct - Dec 2020 </a:t>
            </a:r>
            <a:endParaRPr sz="1000">
              <a:solidFill>
                <a:schemeClr val="accent1">
                  <a:lumMod val="25000"/>
                </a:schemeClr>
              </a:solidFill>
              <a:latin typeface="Work Sans Medium" pitchFamily="2" charset="0"/>
            </a:endParaRPr>
          </a:p>
        </p:txBody>
      </p:sp>
      <p:sp>
        <p:nvSpPr>
          <p:cNvPr id="15" name="Google Shape;296;p29">
            <a:extLst>
              <a:ext uri="{FF2B5EF4-FFF2-40B4-BE49-F238E27FC236}">
                <a16:creationId xmlns:a16="http://schemas.microsoft.com/office/drawing/2014/main" id="{6EFAB25B-E965-4461-87F0-53D3DA68271D}"/>
              </a:ext>
            </a:extLst>
          </p:cNvPr>
          <p:cNvSpPr txBox="1"/>
          <p:nvPr/>
        </p:nvSpPr>
        <p:spPr>
          <a:xfrm>
            <a:off x="6635840" y="5172556"/>
            <a:ext cx="1833900" cy="338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TL" sz="1200">
                <a:solidFill>
                  <a:schemeClr val="accent1">
                    <a:lumMod val="25000"/>
                  </a:schemeClr>
                </a:solidFill>
                <a:latin typeface="Work Sans Medium" pitchFamily="2" charset="0"/>
                <a:ea typeface="Nunito Sans"/>
                <a:cs typeface="Nunito Sans"/>
                <a:sym typeface="Nunito Sans"/>
              </a:rPr>
              <a:t>Jan 2020</a:t>
            </a:r>
            <a:endParaRPr sz="1200">
              <a:solidFill>
                <a:schemeClr val="accent1">
                  <a:lumMod val="25000"/>
                </a:schemeClr>
              </a:solidFill>
              <a:latin typeface="Work Sans Medium" pitchFamily="2" charset="0"/>
            </a:endParaRPr>
          </a:p>
        </p:txBody>
      </p:sp>
      <p:sp>
        <p:nvSpPr>
          <p:cNvPr id="16" name="Google Shape;297;p29">
            <a:extLst>
              <a:ext uri="{FF2B5EF4-FFF2-40B4-BE49-F238E27FC236}">
                <a16:creationId xmlns:a16="http://schemas.microsoft.com/office/drawing/2014/main" id="{8A437665-87CB-436C-AEB3-A375167AB710}"/>
              </a:ext>
            </a:extLst>
          </p:cNvPr>
          <p:cNvSpPr txBox="1"/>
          <p:nvPr/>
        </p:nvSpPr>
        <p:spPr>
          <a:xfrm>
            <a:off x="6635840" y="5402506"/>
            <a:ext cx="1833900" cy="338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TL" sz="1600">
                <a:solidFill>
                  <a:schemeClr val="accent1">
                    <a:lumMod val="25000"/>
                  </a:schemeClr>
                </a:solidFill>
                <a:latin typeface="Work Sans Medium" pitchFamily="2" charset="0"/>
                <a:ea typeface="Nunito Sans"/>
                <a:cs typeface="Nunito Sans"/>
                <a:sym typeface="Nunito Sans"/>
              </a:rPr>
              <a:t>Plan 3</a:t>
            </a:r>
            <a:endParaRPr>
              <a:solidFill>
                <a:schemeClr val="accent1">
                  <a:lumMod val="25000"/>
                </a:schemeClr>
              </a:solidFill>
              <a:latin typeface="Work Sans Medium" pitchFamily="2" charset="0"/>
            </a:endParaRPr>
          </a:p>
        </p:txBody>
      </p:sp>
      <p:sp>
        <p:nvSpPr>
          <p:cNvPr id="17" name="Google Shape;298;p29">
            <a:extLst>
              <a:ext uri="{FF2B5EF4-FFF2-40B4-BE49-F238E27FC236}">
                <a16:creationId xmlns:a16="http://schemas.microsoft.com/office/drawing/2014/main" id="{918308A5-7673-42B2-8683-4EFCC9E750AE}"/>
              </a:ext>
            </a:extLst>
          </p:cNvPr>
          <p:cNvSpPr txBox="1"/>
          <p:nvPr/>
        </p:nvSpPr>
        <p:spPr>
          <a:xfrm>
            <a:off x="6635840" y="5719380"/>
            <a:ext cx="3468280" cy="873443"/>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TL" sz="1200">
                <a:solidFill>
                  <a:schemeClr val="accent4"/>
                </a:solidFill>
                <a:latin typeface="Work Sans" pitchFamily="2" charset="0"/>
                <a:ea typeface="Nunito Sans"/>
                <a:cs typeface="Nunito Sans"/>
                <a:sym typeface="Nunito Sans"/>
              </a:rPr>
              <a:t>Lorem ipsum dolor sit amet, consectetur adipiscing elit, sed do eiusmod tempor incididunt ut labore</a:t>
            </a:r>
            <a:endParaRPr sz="1200">
              <a:solidFill>
                <a:schemeClr val="accent4"/>
              </a:solidFill>
              <a:latin typeface="Work Sans" pitchFamily="2" charset="0"/>
            </a:endParaRPr>
          </a:p>
        </p:txBody>
      </p:sp>
      <p:sp>
        <p:nvSpPr>
          <p:cNvPr id="25" name="Google Shape;298;p29">
            <a:extLst>
              <a:ext uri="{FF2B5EF4-FFF2-40B4-BE49-F238E27FC236}">
                <a16:creationId xmlns:a16="http://schemas.microsoft.com/office/drawing/2014/main" id="{38EBFB2F-7F06-4B4B-B58A-DC95D197154D}"/>
              </a:ext>
            </a:extLst>
          </p:cNvPr>
          <p:cNvSpPr txBox="1"/>
          <p:nvPr/>
        </p:nvSpPr>
        <p:spPr>
          <a:xfrm>
            <a:off x="7303900" y="3641703"/>
            <a:ext cx="3468280" cy="873443"/>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TL" sz="1200">
                <a:solidFill>
                  <a:schemeClr val="accent4"/>
                </a:solidFill>
                <a:latin typeface="Work Sans" pitchFamily="2" charset="0"/>
                <a:ea typeface="Nunito Sans"/>
                <a:cs typeface="Nunito Sans"/>
                <a:sym typeface="Nunito Sans"/>
              </a:rPr>
              <a:t>Lorem ipsum dolor sit amet, consectetur adipiscing elit, sed do eiusmod tempor incididunt ut labore</a:t>
            </a:r>
            <a:endParaRPr sz="1200">
              <a:solidFill>
                <a:schemeClr val="accent4"/>
              </a:solidFill>
              <a:latin typeface="Work Sans" pitchFamily="2" charset="0"/>
            </a:endParaRPr>
          </a:p>
        </p:txBody>
      </p:sp>
      <p:sp>
        <p:nvSpPr>
          <p:cNvPr id="26" name="Google Shape;297;p29">
            <a:extLst>
              <a:ext uri="{FF2B5EF4-FFF2-40B4-BE49-F238E27FC236}">
                <a16:creationId xmlns:a16="http://schemas.microsoft.com/office/drawing/2014/main" id="{C68990C5-058D-4467-9686-6CFD5C190637}"/>
              </a:ext>
            </a:extLst>
          </p:cNvPr>
          <p:cNvSpPr txBox="1"/>
          <p:nvPr/>
        </p:nvSpPr>
        <p:spPr>
          <a:xfrm>
            <a:off x="9137800" y="1335976"/>
            <a:ext cx="1833900" cy="338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TL" sz="1600">
                <a:solidFill>
                  <a:schemeClr val="accent1">
                    <a:lumMod val="25000"/>
                  </a:schemeClr>
                </a:solidFill>
                <a:latin typeface="Work Sans Medium" pitchFamily="2" charset="0"/>
                <a:ea typeface="Nunito Sans"/>
                <a:cs typeface="Nunito Sans"/>
                <a:sym typeface="Nunito Sans"/>
              </a:rPr>
              <a:t>Plan </a:t>
            </a:r>
            <a:r>
              <a:rPr lang="en-US" sz="1600">
                <a:solidFill>
                  <a:schemeClr val="accent1">
                    <a:lumMod val="25000"/>
                  </a:schemeClr>
                </a:solidFill>
                <a:latin typeface="Work Sans Medium" pitchFamily="2" charset="0"/>
                <a:ea typeface="Nunito Sans"/>
                <a:cs typeface="Nunito Sans"/>
                <a:sym typeface="Nunito Sans"/>
              </a:rPr>
              <a:t>1</a:t>
            </a:r>
            <a:endParaRPr>
              <a:solidFill>
                <a:schemeClr val="accent1">
                  <a:lumMod val="25000"/>
                </a:schemeClr>
              </a:solidFill>
              <a:latin typeface="Work Sans Medium" pitchFamily="2" charset="0"/>
            </a:endParaRPr>
          </a:p>
        </p:txBody>
      </p:sp>
      <p:sp>
        <p:nvSpPr>
          <p:cNvPr id="27" name="Google Shape;288;p29">
            <a:extLst>
              <a:ext uri="{FF2B5EF4-FFF2-40B4-BE49-F238E27FC236}">
                <a16:creationId xmlns:a16="http://schemas.microsoft.com/office/drawing/2014/main" id="{ACDA384D-56E8-4728-9D88-DA26E1B8F492}"/>
              </a:ext>
            </a:extLst>
          </p:cNvPr>
          <p:cNvSpPr/>
          <p:nvPr/>
        </p:nvSpPr>
        <p:spPr>
          <a:xfrm rot="5400000" flipV="1">
            <a:off x="6517510" y="3081555"/>
            <a:ext cx="574841" cy="574841"/>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98;p29">
            <a:extLst>
              <a:ext uri="{FF2B5EF4-FFF2-40B4-BE49-F238E27FC236}">
                <a16:creationId xmlns:a16="http://schemas.microsoft.com/office/drawing/2014/main" id="{2812B407-5962-4587-8755-DC88B8CABB93}"/>
              </a:ext>
            </a:extLst>
          </p:cNvPr>
          <p:cNvSpPr txBox="1"/>
          <p:nvPr/>
        </p:nvSpPr>
        <p:spPr>
          <a:xfrm>
            <a:off x="9137800" y="1602173"/>
            <a:ext cx="3468280" cy="873443"/>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TL" sz="1200">
                <a:solidFill>
                  <a:schemeClr val="accent4"/>
                </a:solidFill>
                <a:latin typeface="Work Sans" pitchFamily="2" charset="0"/>
                <a:ea typeface="Nunito Sans"/>
                <a:cs typeface="Nunito Sans"/>
                <a:sym typeface="Nunito Sans"/>
              </a:rPr>
              <a:t>Lorem ipsum dolor sit amet, consectetur adipiscing elit, sed do eiusmod tempor incididunt ut labore</a:t>
            </a:r>
            <a:endParaRPr sz="1200">
              <a:solidFill>
                <a:schemeClr val="accent4"/>
              </a:solidFill>
              <a:latin typeface="Work Sans" pitchFamily="2" charset="0"/>
            </a:endParaRPr>
          </a:p>
        </p:txBody>
      </p:sp>
      <p:sp>
        <p:nvSpPr>
          <p:cNvPr id="29" name="Google Shape;297;p29">
            <a:extLst>
              <a:ext uri="{FF2B5EF4-FFF2-40B4-BE49-F238E27FC236}">
                <a16:creationId xmlns:a16="http://schemas.microsoft.com/office/drawing/2014/main" id="{9E88ECFB-65C2-46FB-8D90-E34DEA748C1C}"/>
              </a:ext>
            </a:extLst>
          </p:cNvPr>
          <p:cNvSpPr txBox="1"/>
          <p:nvPr/>
        </p:nvSpPr>
        <p:spPr>
          <a:xfrm>
            <a:off x="7303900" y="3405657"/>
            <a:ext cx="1833900" cy="338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TL" sz="1600">
                <a:solidFill>
                  <a:schemeClr val="accent1">
                    <a:lumMod val="25000"/>
                  </a:schemeClr>
                </a:solidFill>
                <a:latin typeface="Work Sans Medium" pitchFamily="2" charset="0"/>
                <a:ea typeface="Nunito Sans"/>
                <a:cs typeface="Nunito Sans"/>
                <a:sym typeface="Nunito Sans"/>
              </a:rPr>
              <a:t>Plan </a:t>
            </a:r>
            <a:r>
              <a:rPr lang="en-US" sz="1600">
                <a:solidFill>
                  <a:schemeClr val="accent1">
                    <a:lumMod val="25000"/>
                  </a:schemeClr>
                </a:solidFill>
                <a:latin typeface="Work Sans Medium" pitchFamily="2" charset="0"/>
                <a:ea typeface="Nunito Sans"/>
                <a:cs typeface="Nunito Sans"/>
                <a:sym typeface="Nunito Sans"/>
              </a:rPr>
              <a:t>2</a:t>
            </a:r>
            <a:endParaRPr>
              <a:solidFill>
                <a:schemeClr val="accent1">
                  <a:lumMod val="25000"/>
                </a:schemeClr>
              </a:solidFill>
              <a:latin typeface="Work Sans Medium" pitchFamily="2" charset="0"/>
            </a:endParaRPr>
          </a:p>
        </p:txBody>
      </p:sp>
      <p:sp>
        <p:nvSpPr>
          <p:cNvPr id="30" name="Google Shape;288;p29">
            <a:extLst>
              <a:ext uri="{FF2B5EF4-FFF2-40B4-BE49-F238E27FC236}">
                <a16:creationId xmlns:a16="http://schemas.microsoft.com/office/drawing/2014/main" id="{AA8582DD-F70C-4EBB-A857-E21A43273CAC}"/>
              </a:ext>
            </a:extLst>
          </p:cNvPr>
          <p:cNvSpPr/>
          <p:nvPr/>
        </p:nvSpPr>
        <p:spPr>
          <a:xfrm rot="5400000" flipV="1">
            <a:off x="7933258" y="978009"/>
            <a:ext cx="808826" cy="808826"/>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97729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32B4D126-DB5F-4CDB-BF95-211C34FFE300}"/>
              </a:ext>
            </a:extLst>
          </p:cNvPr>
          <p:cNvSpPr>
            <a:spLocks noGrp="1"/>
          </p:cNvSpPr>
          <p:nvPr>
            <p:ph type="pic" sz="quarter" idx="11"/>
          </p:nvPr>
        </p:nvSpPr>
        <p:spPr/>
      </p:sp>
      <p:sp>
        <p:nvSpPr>
          <p:cNvPr id="3" name="Google Shape;304;p30">
            <a:extLst>
              <a:ext uri="{FF2B5EF4-FFF2-40B4-BE49-F238E27FC236}">
                <a16:creationId xmlns:a16="http://schemas.microsoft.com/office/drawing/2014/main" id="{C38275A8-5961-4D14-ABAD-34E09AA28B50}"/>
              </a:ext>
            </a:extLst>
          </p:cNvPr>
          <p:cNvSpPr/>
          <p:nvPr/>
        </p:nvSpPr>
        <p:spPr>
          <a:xfrm>
            <a:off x="1126198" y="3652049"/>
            <a:ext cx="2123424" cy="2403750"/>
          </a:xfrm>
          <a:prstGeom prst="roundRect">
            <a:avLst>
              <a:gd name="adj" fmla="val 22612"/>
            </a:avLst>
          </a:prstGeom>
          <a:solidFill>
            <a:schemeClr val="accent4"/>
          </a:solidFill>
          <a:ln>
            <a:noFill/>
          </a:ln>
          <a:effectLst>
            <a:glow rad="139700">
              <a:schemeClr val="accent4">
                <a:alpha val="20000"/>
              </a:schemeClr>
            </a:glo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 name="Google Shape;305;p30">
            <a:extLst>
              <a:ext uri="{FF2B5EF4-FFF2-40B4-BE49-F238E27FC236}">
                <a16:creationId xmlns:a16="http://schemas.microsoft.com/office/drawing/2014/main" id="{6D3E9E14-7AB7-4BEE-88CC-E1379AA9492A}"/>
              </a:ext>
            </a:extLst>
          </p:cNvPr>
          <p:cNvSpPr txBox="1"/>
          <p:nvPr/>
        </p:nvSpPr>
        <p:spPr>
          <a:xfrm>
            <a:off x="1570219" y="4045400"/>
            <a:ext cx="1217400" cy="338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TL" sz="1300">
                <a:solidFill>
                  <a:srgbClr val="FFFFFF"/>
                </a:solidFill>
                <a:latin typeface="Work Sans Medium" pitchFamily="2" charset="0"/>
                <a:ea typeface="Nunito Sans"/>
                <a:cs typeface="Nunito Sans"/>
                <a:sym typeface="Nunito Sans"/>
              </a:rPr>
              <a:t>Monday</a:t>
            </a:r>
            <a:endParaRPr sz="1100">
              <a:solidFill>
                <a:srgbClr val="FFFFFF"/>
              </a:solidFill>
              <a:latin typeface="Work Sans Medium" pitchFamily="2" charset="0"/>
            </a:endParaRPr>
          </a:p>
        </p:txBody>
      </p:sp>
      <p:sp>
        <p:nvSpPr>
          <p:cNvPr id="5" name="Google Shape;306;p30">
            <a:extLst>
              <a:ext uri="{FF2B5EF4-FFF2-40B4-BE49-F238E27FC236}">
                <a16:creationId xmlns:a16="http://schemas.microsoft.com/office/drawing/2014/main" id="{DB9DA0FD-BD75-4180-A50C-4CD1E63F7762}"/>
              </a:ext>
            </a:extLst>
          </p:cNvPr>
          <p:cNvSpPr txBox="1"/>
          <p:nvPr/>
        </p:nvSpPr>
        <p:spPr>
          <a:xfrm>
            <a:off x="1570219" y="4231723"/>
            <a:ext cx="1217400" cy="9894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TL" sz="7200">
                <a:solidFill>
                  <a:srgbClr val="FFFFFF"/>
                </a:solidFill>
                <a:latin typeface="Work Sans SemiBold" pitchFamily="2" charset="0"/>
                <a:ea typeface="Nunito Sans Black"/>
                <a:cs typeface="Nunito Sans Black"/>
                <a:sym typeface="Nunito Sans Black"/>
              </a:rPr>
              <a:t>13</a:t>
            </a:r>
            <a:endParaRPr sz="7200">
              <a:solidFill>
                <a:srgbClr val="FFFFFF"/>
              </a:solidFill>
              <a:latin typeface="Work Sans SemiBold" pitchFamily="2" charset="0"/>
              <a:ea typeface="Nunito Sans Black"/>
              <a:cs typeface="Nunito Sans Black"/>
              <a:sym typeface="Nunito Sans Black"/>
            </a:endParaRPr>
          </a:p>
        </p:txBody>
      </p:sp>
      <p:sp>
        <p:nvSpPr>
          <p:cNvPr id="6" name="Google Shape;307;p30">
            <a:extLst>
              <a:ext uri="{FF2B5EF4-FFF2-40B4-BE49-F238E27FC236}">
                <a16:creationId xmlns:a16="http://schemas.microsoft.com/office/drawing/2014/main" id="{9CE8D8EA-6067-4FB8-823F-E59C60D34C17}"/>
              </a:ext>
            </a:extLst>
          </p:cNvPr>
          <p:cNvSpPr txBox="1"/>
          <p:nvPr/>
        </p:nvSpPr>
        <p:spPr>
          <a:xfrm>
            <a:off x="1570219" y="5388500"/>
            <a:ext cx="1217400" cy="338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TL" sz="1300">
                <a:solidFill>
                  <a:srgbClr val="FFFFFF"/>
                </a:solidFill>
                <a:latin typeface="Work Sans Medium" pitchFamily="2" charset="0"/>
                <a:ea typeface="Nunito Sans"/>
                <a:cs typeface="Nunito Sans"/>
                <a:sym typeface="Nunito Sans"/>
              </a:rPr>
              <a:t>Nov 2020</a:t>
            </a:r>
            <a:endParaRPr sz="1100">
              <a:solidFill>
                <a:srgbClr val="FFFFFF"/>
              </a:solidFill>
              <a:latin typeface="Work Sans Medium" pitchFamily="2" charset="0"/>
            </a:endParaRPr>
          </a:p>
        </p:txBody>
      </p:sp>
      <p:sp>
        <p:nvSpPr>
          <p:cNvPr id="7" name="Google Shape;308;p30">
            <a:extLst>
              <a:ext uri="{FF2B5EF4-FFF2-40B4-BE49-F238E27FC236}">
                <a16:creationId xmlns:a16="http://schemas.microsoft.com/office/drawing/2014/main" id="{160BF6AB-F3D9-4ABD-BC07-C8CA52AC2A4E}"/>
              </a:ext>
            </a:extLst>
          </p:cNvPr>
          <p:cNvSpPr txBox="1"/>
          <p:nvPr/>
        </p:nvSpPr>
        <p:spPr>
          <a:xfrm>
            <a:off x="3438795" y="4255250"/>
            <a:ext cx="6800358" cy="578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TL" sz="3600">
                <a:solidFill>
                  <a:schemeClr val="accent1">
                    <a:lumMod val="25000"/>
                  </a:schemeClr>
                </a:solidFill>
                <a:latin typeface="Rubik Black" pitchFamily="2" charset="-79"/>
                <a:ea typeface="Nunito Sans ExtraBold"/>
                <a:cs typeface="Rubik Black" pitchFamily="2" charset="-79"/>
                <a:sym typeface="Nunito Sans ExtraBold"/>
              </a:rPr>
              <a:t>Meeting with Kreev Studio</a:t>
            </a:r>
            <a:endParaRPr sz="3600">
              <a:solidFill>
                <a:schemeClr val="accent1">
                  <a:lumMod val="25000"/>
                </a:schemeClr>
              </a:solidFill>
              <a:latin typeface="Rubik Black" pitchFamily="2" charset="-79"/>
              <a:cs typeface="Rubik Black" pitchFamily="2" charset="-79"/>
            </a:endParaRPr>
          </a:p>
        </p:txBody>
      </p:sp>
      <p:sp>
        <p:nvSpPr>
          <p:cNvPr id="8" name="Google Shape;309;p30">
            <a:extLst>
              <a:ext uri="{FF2B5EF4-FFF2-40B4-BE49-F238E27FC236}">
                <a16:creationId xmlns:a16="http://schemas.microsoft.com/office/drawing/2014/main" id="{FA88DA5C-DDEF-4CD0-9A63-83FC5C89BC03}"/>
              </a:ext>
            </a:extLst>
          </p:cNvPr>
          <p:cNvSpPr txBox="1"/>
          <p:nvPr/>
        </p:nvSpPr>
        <p:spPr>
          <a:xfrm>
            <a:off x="3438795" y="4935995"/>
            <a:ext cx="1813689"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TL">
                <a:solidFill>
                  <a:schemeClr val="accent3"/>
                </a:solidFill>
                <a:latin typeface="Work Sans Medium" pitchFamily="2" charset="0"/>
                <a:ea typeface="Nunito Sans"/>
                <a:cs typeface="Nunito Sans"/>
                <a:sym typeface="Nunito Sans"/>
              </a:rPr>
              <a:t>08:00 - 10:00</a:t>
            </a:r>
            <a:endParaRPr>
              <a:solidFill>
                <a:schemeClr val="accent3"/>
              </a:solidFill>
              <a:latin typeface="Work Sans Medium" pitchFamily="2" charset="0"/>
            </a:endParaRPr>
          </a:p>
        </p:txBody>
      </p:sp>
      <p:sp>
        <p:nvSpPr>
          <p:cNvPr id="9" name="Google Shape;310;p30">
            <a:extLst>
              <a:ext uri="{FF2B5EF4-FFF2-40B4-BE49-F238E27FC236}">
                <a16:creationId xmlns:a16="http://schemas.microsoft.com/office/drawing/2014/main" id="{36AFD6F3-81B4-4A1B-A355-CD6118AF5A0B}"/>
              </a:ext>
            </a:extLst>
          </p:cNvPr>
          <p:cNvSpPr txBox="1"/>
          <p:nvPr/>
        </p:nvSpPr>
        <p:spPr>
          <a:xfrm>
            <a:off x="5331649" y="4935995"/>
            <a:ext cx="3840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TL">
                <a:solidFill>
                  <a:schemeClr val="accent3"/>
                </a:solidFill>
                <a:latin typeface="Work Sans Medium" pitchFamily="2" charset="0"/>
                <a:ea typeface="Nunito Sans"/>
                <a:cs typeface="Nunito Sans"/>
                <a:sym typeface="Nunito Sans"/>
              </a:rPr>
              <a:t>Plenary Hall, New Jersey 88776</a:t>
            </a:r>
            <a:endParaRPr>
              <a:solidFill>
                <a:schemeClr val="accent3"/>
              </a:solidFill>
              <a:latin typeface="Work Sans Medium" pitchFamily="2" charset="0"/>
            </a:endParaRPr>
          </a:p>
        </p:txBody>
      </p:sp>
      <p:sp>
        <p:nvSpPr>
          <p:cNvPr id="10" name="Google Shape;311;p30">
            <a:extLst>
              <a:ext uri="{FF2B5EF4-FFF2-40B4-BE49-F238E27FC236}">
                <a16:creationId xmlns:a16="http://schemas.microsoft.com/office/drawing/2014/main" id="{350A3252-7B1F-4E91-B827-9D2E3D257E56}"/>
              </a:ext>
            </a:extLst>
          </p:cNvPr>
          <p:cNvSpPr txBox="1"/>
          <p:nvPr/>
        </p:nvSpPr>
        <p:spPr>
          <a:xfrm>
            <a:off x="3741797" y="5493081"/>
            <a:ext cx="15666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TL" sz="1200">
                <a:solidFill>
                  <a:schemeClr val="accent1">
                    <a:lumMod val="75000"/>
                  </a:schemeClr>
                </a:solidFill>
                <a:latin typeface="Work Sans" pitchFamily="2" charset="0"/>
                <a:ea typeface="Nunito Sans"/>
                <a:cs typeface="Nunito Sans"/>
                <a:sym typeface="Nunito Sans"/>
              </a:rPr>
              <a:t>Notes</a:t>
            </a:r>
            <a:r>
              <a:rPr lang="en-US" sz="1200">
                <a:solidFill>
                  <a:schemeClr val="accent1">
                    <a:lumMod val="75000"/>
                  </a:schemeClr>
                </a:solidFill>
                <a:latin typeface="Work Sans" pitchFamily="2" charset="0"/>
                <a:ea typeface="Nunito Sans"/>
                <a:cs typeface="Nunito Sans"/>
                <a:sym typeface="Nunito Sans"/>
              </a:rPr>
              <a:t>:</a:t>
            </a:r>
            <a:endParaRPr sz="1200">
              <a:solidFill>
                <a:schemeClr val="accent1">
                  <a:lumMod val="75000"/>
                </a:schemeClr>
              </a:solidFill>
              <a:latin typeface="Work Sans" pitchFamily="2" charset="0"/>
            </a:endParaRPr>
          </a:p>
        </p:txBody>
      </p:sp>
      <p:sp>
        <p:nvSpPr>
          <p:cNvPr id="11" name="Google Shape;312;p30">
            <a:extLst>
              <a:ext uri="{FF2B5EF4-FFF2-40B4-BE49-F238E27FC236}">
                <a16:creationId xmlns:a16="http://schemas.microsoft.com/office/drawing/2014/main" id="{3624FA47-8C3E-478C-815B-F6CF7700EF78}"/>
              </a:ext>
            </a:extLst>
          </p:cNvPr>
          <p:cNvSpPr txBox="1"/>
          <p:nvPr/>
        </p:nvSpPr>
        <p:spPr>
          <a:xfrm>
            <a:off x="3741802" y="5749936"/>
            <a:ext cx="29217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TL" sz="1200" i="1">
                <a:solidFill>
                  <a:schemeClr val="accent1">
                    <a:lumMod val="75000"/>
                  </a:schemeClr>
                </a:solidFill>
                <a:latin typeface="Work Sans" pitchFamily="2" charset="0"/>
                <a:ea typeface="Nunito Sans"/>
                <a:cs typeface="Nunito Sans"/>
                <a:sym typeface="Nunito Sans"/>
              </a:rPr>
              <a:t>Please bring a laptop and stationery</a:t>
            </a:r>
            <a:endParaRPr sz="1200" i="1">
              <a:solidFill>
                <a:schemeClr val="accent1">
                  <a:lumMod val="75000"/>
                </a:schemeClr>
              </a:solidFill>
              <a:latin typeface="Work Sans" pitchFamily="2" charset="0"/>
            </a:endParaRPr>
          </a:p>
        </p:txBody>
      </p:sp>
      <p:sp>
        <p:nvSpPr>
          <p:cNvPr id="12" name="Rectangle: Rounded Corners 11">
            <a:extLst>
              <a:ext uri="{FF2B5EF4-FFF2-40B4-BE49-F238E27FC236}">
                <a16:creationId xmlns:a16="http://schemas.microsoft.com/office/drawing/2014/main" id="{16504DFA-BA36-4EB5-B1D3-0A406774F065}"/>
              </a:ext>
            </a:extLst>
          </p:cNvPr>
          <p:cNvSpPr/>
          <p:nvPr/>
        </p:nvSpPr>
        <p:spPr>
          <a:xfrm>
            <a:off x="3543015" y="5477400"/>
            <a:ext cx="3264155" cy="578399"/>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91771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6C6BF8E2-59BD-4547-A07B-EC9A22CA8BB1}"/>
              </a:ext>
            </a:extLst>
          </p:cNvPr>
          <p:cNvSpPr/>
          <p:nvPr/>
        </p:nvSpPr>
        <p:spPr>
          <a:xfrm>
            <a:off x="0" y="1233834"/>
            <a:ext cx="5975685" cy="5624165"/>
          </a:xfrm>
          <a:custGeom>
            <a:avLst/>
            <a:gdLst>
              <a:gd name="connsiteX0" fmla="*/ 2753710 w 6463862"/>
              <a:gd name="connsiteY0" fmla="*/ 0 h 6083626"/>
              <a:gd name="connsiteX1" fmla="*/ 6463862 w 6463862"/>
              <a:gd name="connsiteY1" fmla="*/ 3710152 h 6083626"/>
              <a:gd name="connsiteX2" fmla="*/ 5616644 w 6463862"/>
              <a:gd name="connsiteY2" fmla="*/ 6070153 h 6083626"/>
              <a:gd name="connsiteX3" fmla="*/ 5604399 w 6463862"/>
              <a:gd name="connsiteY3" fmla="*/ 6083626 h 6083626"/>
              <a:gd name="connsiteX4" fmla="*/ 0 w 6463862"/>
              <a:gd name="connsiteY4" fmla="*/ 6083626 h 6083626"/>
              <a:gd name="connsiteX5" fmla="*/ 0 w 6463862"/>
              <a:gd name="connsiteY5" fmla="*/ 1229975 h 6083626"/>
              <a:gd name="connsiteX6" fmla="*/ 130237 w 6463862"/>
              <a:gd name="connsiteY6" fmla="*/ 1086679 h 6083626"/>
              <a:gd name="connsiteX7" fmla="*/ 2753710 w 6463862"/>
              <a:gd name="connsiteY7" fmla="*/ 0 h 6083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3862" h="6083626">
                <a:moveTo>
                  <a:pt x="2753710" y="0"/>
                </a:moveTo>
                <a:cubicBezTo>
                  <a:pt x="4802770" y="0"/>
                  <a:pt x="6463862" y="1661092"/>
                  <a:pt x="6463862" y="3710152"/>
                </a:cubicBezTo>
                <a:cubicBezTo>
                  <a:pt x="6463862" y="4606616"/>
                  <a:pt x="6145919" y="5428820"/>
                  <a:pt x="5616644" y="6070153"/>
                </a:cubicBezTo>
                <a:lnTo>
                  <a:pt x="5604399" y="6083626"/>
                </a:lnTo>
                <a:lnTo>
                  <a:pt x="0" y="6083626"/>
                </a:lnTo>
                <a:lnTo>
                  <a:pt x="0" y="1229975"/>
                </a:lnTo>
                <a:lnTo>
                  <a:pt x="130237" y="1086679"/>
                </a:lnTo>
                <a:cubicBezTo>
                  <a:pt x="801642" y="415273"/>
                  <a:pt x="1729180" y="0"/>
                  <a:pt x="275371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Google Shape;317;p31">
            <a:extLst>
              <a:ext uri="{FF2B5EF4-FFF2-40B4-BE49-F238E27FC236}">
                <a16:creationId xmlns:a16="http://schemas.microsoft.com/office/drawing/2014/main" id="{B4D4C6E3-0C44-4CB9-92D1-50312ACD716C}"/>
              </a:ext>
            </a:extLst>
          </p:cNvPr>
          <p:cNvSpPr txBox="1"/>
          <p:nvPr/>
        </p:nvSpPr>
        <p:spPr>
          <a:xfrm>
            <a:off x="6528031" y="2156678"/>
            <a:ext cx="4974100" cy="8731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TL" sz="4800">
                <a:solidFill>
                  <a:schemeClr val="accent1">
                    <a:lumMod val="25000"/>
                  </a:schemeClr>
                </a:solidFill>
                <a:latin typeface="Rubik Black" pitchFamily="2" charset="-79"/>
                <a:ea typeface="Nunito Sans ExtraBold"/>
                <a:cs typeface="Rubik Black" pitchFamily="2" charset="-79"/>
                <a:sym typeface="Nunito Sans ExtraBold"/>
              </a:rPr>
              <a:t>Table &amp; Charts</a:t>
            </a:r>
            <a:endParaRPr sz="4800">
              <a:solidFill>
                <a:schemeClr val="accent1">
                  <a:lumMod val="25000"/>
                </a:schemeClr>
              </a:solidFill>
              <a:latin typeface="Rubik Black" pitchFamily="2" charset="-79"/>
              <a:cs typeface="Rubik Black" pitchFamily="2" charset="-79"/>
            </a:endParaRPr>
          </a:p>
        </p:txBody>
      </p:sp>
      <p:sp>
        <p:nvSpPr>
          <p:cNvPr id="4" name="Google Shape;318;p31">
            <a:extLst>
              <a:ext uri="{FF2B5EF4-FFF2-40B4-BE49-F238E27FC236}">
                <a16:creationId xmlns:a16="http://schemas.microsoft.com/office/drawing/2014/main" id="{C4491AA3-E6C4-452B-B656-51224EF84E76}"/>
              </a:ext>
            </a:extLst>
          </p:cNvPr>
          <p:cNvSpPr txBox="1"/>
          <p:nvPr/>
        </p:nvSpPr>
        <p:spPr>
          <a:xfrm>
            <a:off x="7440138" y="3142837"/>
            <a:ext cx="3149885" cy="2861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TL">
                <a:solidFill>
                  <a:schemeClr val="accent3">
                    <a:lumMod val="60000"/>
                    <a:lumOff val="40000"/>
                  </a:schemeClr>
                </a:solidFill>
                <a:latin typeface="Work Sans Medium" pitchFamily="2" charset="0"/>
                <a:ea typeface="Nunito Sans"/>
                <a:cs typeface="Nunito Sans"/>
                <a:sym typeface="Nunito Sans"/>
              </a:rPr>
              <a:t>Table and Chart Overview</a:t>
            </a:r>
            <a:endParaRPr>
              <a:solidFill>
                <a:schemeClr val="accent3">
                  <a:lumMod val="60000"/>
                  <a:lumOff val="40000"/>
                </a:schemeClr>
              </a:solidFill>
              <a:latin typeface="Work Sans Medium" pitchFamily="2" charset="0"/>
            </a:endParaRPr>
          </a:p>
        </p:txBody>
      </p:sp>
      <p:sp>
        <p:nvSpPr>
          <p:cNvPr id="5" name="Picture Placeholder 4">
            <a:extLst>
              <a:ext uri="{FF2B5EF4-FFF2-40B4-BE49-F238E27FC236}">
                <a16:creationId xmlns:a16="http://schemas.microsoft.com/office/drawing/2014/main" id="{C491AC5D-59B8-434A-BDC6-58B9AC553BA3}"/>
              </a:ext>
            </a:extLst>
          </p:cNvPr>
          <p:cNvSpPr>
            <a:spLocks noGrp="1"/>
          </p:cNvSpPr>
          <p:nvPr>
            <p:ph type="pic" sz="quarter" idx="11"/>
          </p:nvPr>
        </p:nvSpPr>
        <p:spPr/>
      </p:sp>
    </p:spTree>
    <p:extLst>
      <p:ext uri="{BB962C8B-B14F-4D97-AF65-F5344CB8AC3E}">
        <p14:creationId xmlns:p14="http://schemas.microsoft.com/office/powerpoint/2010/main" val="20753019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Rectangle: Top Corners Rounded 8">
            <a:extLst>
              <a:ext uri="{FF2B5EF4-FFF2-40B4-BE49-F238E27FC236}">
                <a16:creationId xmlns:a16="http://schemas.microsoft.com/office/drawing/2014/main" id="{16A3518A-B471-4E2C-BFE0-A2726A6A33A9}"/>
              </a:ext>
            </a:extLst>
          </p:cNvPr>
          <p:cNvSpPr/>
          <p:nvPr/>
        </p:nvSpPr>
        <p:spPr>
          <a:xfrm>
            <a:off x="0" y="3429000"/>
            <a:ext cx="12192000" cy="3429000"/>
          </a:xfrm>
          <a:prstGeom prst="round2SameRect">
            <a:avLst>
              <a:gd name="adj1" fmla="val 50000"/>
              <a:gd name="adj2" fmla="val 0"/>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Google Shape;323;p32">
            <a:extLst>
              <a:ext uri="{FF2B5EF4-FFF2-40B4-BE49-F238E27FC236}">
                <a16:creationId xmlns:a16="http://schemas.microsoft.com/office/drawing/2014/main" id="{3D0F98E5-A26E-49AC-9FB5-B826C304CA1D}"/>
              </a:ext>
            </a:extLst>
          </p:cNvPr>
          <p:cNvSpPr txBox="1"/>
          <p:nvPr/>
        </p:nvSpPr>
        <p:spPr>
          <a:xfrm>
            <a:off x="4444733" y="807040"/>
            <a:ext cx="3302525" cy="8187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TL" sz="4800" b="1">
                <a:solidFill>
                  <a:schemeClr val="accent1">
                    <a:lumMod val="25000"/>
                  </a:schemeClr>
                </a:solidFill>
                <a:latin typeface="Rubik Black" pitchFamily="2" charset="-79"/>
                <a:ea typeface="Nunito Sans ExtraBold"/>
                <a:cs typeface="Rubik Black" pitchFamily="2" charset="-79"/>
                <a:sym typeface="Nunito Sans ExtraBold"/>
              </a:rPr>
              <a:t>Full Table</a:t>
            </a:r>
            <a:endParaRPr sz="4800">
              <a:solidFill>
                <a:schemeClr val="accent1">
                  <a:lumMod val="25000"/>
                </a:schemeClr>
              </a:solidFill>
              <a:latin typeface="Rubik Black" pitchFamily="2" charset="-79"/>
              <a:cs typeface="Rubik Black" pitchFamily="2" charset="-79"/>
            </a:endParaRPr>
          </a:p>
        </p:txBody>
      </p:sp>
      <p:sp>
        <p:nvSpPr>
          <p:cNvPr id="4" name="Google Shape;324;p32">
            <a:extLst>
              <a:ext uri="{FF2B5EF4-FFF2-40B4-BE49-F238E27FC236}">
                <a16:creationId xmlns:a16="http://schemas.microsoft.com/office/drawing/2014/main" id="{19040292-66D9-47D9-932D-B471A76B4F02}"/>
              </a:ext>
            </a:extLst>
          </p:cNvPr>
          <p:cNvSpPr txBox="1"/>
          <p:nvPr/>
        </p:nvSpPr>
        <p:spPr>
          <a:xfrm>
            <a:off x="5486136" y="384241"/>
            <a:ext cx="1219721" cy="23551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TL">
                <a:solidFill>
                  <a:schemeClr val="accent3">
                    <a:lumMod val="60000"/>
                    <a:lumOff val="40000"/>
                  </a:schemeClr>
                </a:solidFill>
                <a:latin typeface="Work Sans Medium" pitchFamily="2" charset="0"/>
                <a:ea typeface="Nunito Sans"/>
                <a:cs typeface="Nunito Sans"/>
                <a:sym typeface="Nunito Sans"/>
              </a:rPr>
              <a:t>Subtitle</a:t>
            </a:r>
            <a:endParaRPr sz="2000">
              <a:solidFill>
                <a:schemeClr val="accent3">
                  <a:lumMod val="60000"/>
                  <a:lumOff val="40000"/>
                </a:schemeClr>
              </a:solidFill>
              <a:latin typeface="Work Sans Medium" pitchFamily="2" charset="0"/>
            </a:endParaRPr>
          </a:p>
        </p:txBody>
      </p:sp>
      <p:sp>
        <p:nvSpPr>
          <p:cNvPr id="5" name="Google Shape;325;p32">
            <a:extLst>
              <a:ext uri="{FF2B5EF4-FFF2-40B4-BE49-F238E27FC236}">
                <a16:creationId xmlns:a16="http://schemas.microsoft.com/office/drawing/2014/main" id="{86EB78A0-CA4F-45F1-8386-1D7AF5F545FB}"/>
              </a:ext>
            </a:extLst>
          </p:cNvPr>
          <p:cNvSpPr txBox="1"/>
          <p:nvPr/>
        </p:nvSpPr>
        <p:spPr>
          <a:xfrm>
            <a:off x="3685120" y="1787887"/>
            <a:ext cx="4938180" cy="6144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TL" sz="1200">
                <a:solidFill>
                  <a:schemeClr val="accent3"/>
                </a:solidFill>
                <a:latin typeface="Work Sans" pitchFamily="2" charset="0"/>
                <a:ea typeface="Nunito Sans"/>
                <a:cs typeface="Nunito Sans"/>
                <a:sym typeface="Nunito Sans"/>
              </a:rPr>
              <a:t>Sed ut perspiciatis unde omnis iste natus error sit voluptatem accusantium doloremque laudantium, totam rem</a:t>
            </a:r>
            <a:endParaRPr sz="1200">
              <a:solidFill>
                <a:schemeClr val="accent3"/>
              </a:solidFill>
              <a:latin typeface="Work Sans" pitchFamily="2" charset="0"/>
              <a:ea typeface="Nunito Sans"/>
              <a:cs typeface="Nunito Sans"/>
              <a:sym typeface="Nunito Sans"/>
            </a:endParaRPr>
          </a:p>
        </p:txBody>
      </p:sp>
      <p:graphicFrame>
        <p:nvGraphicFramePr>
          <p:cNvPr id="7" name="Table 7">
            <a:extLst>
              <a:ext uri="{FF2B5EF4-FFF2-40B4-BE49-F238E27FC236}">
                <a16:creationId xmlns:a16="http://schemas.microsoft.com/office/drawing/2014/main" id="{55D8290A-A04E-4EDB-A489-8C8274CE91BE}"/>
              </a:ext>
            </a:extLst>
          </p:cNvPr>
          <p:cNvGraphicFramePr>
            <a:graphicFrameLocks noGrp="1"/>
          </p:cNvGraphicFramePr>
          <p:nvPr>
            <p:extLst>
              <p:ext uri="{D42A27DB-BD31-4B8C-83A1-F6EECF244321}">
                <p14:modId xmlns:p14="http://schemas.microsoft.com/office/powerpoint/2010/main" val="3130626964"/>
              </p:ext>
            </p:extLst>
          </p:nvPr>
        </p:nvGraphicFramePr>
        <p:xfrm>
          <a:off x="781045" y="2793897"/>
          <a:ext cx="10629904" cy="3363385"/>
        </p:xfrm>
        <a:graphic>
          <a:graphicData uri="http://schemas.openxmlformats.org/drawingml/2006/table">
            <a:tbl>
              <a:tblPr firstRow="1" bandRow="1">
                <a:effectLst>
                  <a:outerShdw blurRad="596900" dist="406400" dir="6960000" algn="t" rotWithShape="0">
                    <a:prstClr val="black">
                      <a:alpha val="20000"/>
                    </a:prstClr>
                  </a:outerShdw>
                </a:effectLst>
                <a:tableStyleId>{1FECB4D8-DB02-4DC6-A0A2-4F2EBAE1DC90}</a:tableStyleId>
              </a:tblPr>
              <a:tblGrid>
                <a:gridCol w="2657476">
                  <a:extLst>
                    <a:ext uri="{9D8B030D-6E8A-4147-A177-3AD203B41FA5}">
                      <a16:colId xmlns:a16="http://schemas.microsoft.com/office/drawing/2014/main" val="4201560049"/>
                    </a:ext>
                  </a:extLst>
                </a:gridCol>
                <a:gridCol w="2657476">
                  <a:extLst>
                    <a:ext uri="{9D8B030D-6E8A-4147-A177-3AD203B41FA5}">
                      <a16:colId xmlns:a16="http://schemas.microsoft.com/office/drawing/2014/main" val="3172469278"/>
                    </a:ext>
                  </a:extLst>
                </a:gridCol>
                <a:gridCol w="2657476">
                  <a:extLst>
                    <a:ext uri="{9D8B030D-6E8A-4147-A177-3AD203B41FA5}">
                      <a16:colId xmlns:a16="http://schemas.microsoft.com/office/drawing/2014/main" val="3695654342"/>
                    </a:ext>
                  </a:extLst>
                </a:gridCol>
                <a:gridCol w="2657476">
                  <a:extLst>
                    <a:ext uri="{9D8B030D-6E8A-4147-A177-3AD203B41FA5}">
                      <a16:colId xmlns:a16="http://schemas.microsoft.com/office/drawing/2014/main" val="3301031189"/>
                    </a:ext>
                  </a:extLst>
                </a:gridCol>
              </a:tblGrid>
              <a:tr h="812800">
                <a:tc>
                  <a:txBody>
                    <a:bodyPr/>
                    <a:lstStyle/>
                    <a:p>
                      <a:pPr algn="ctr"/>
                      <a:r>
                        <a:rPr lang="en-US" sz="1600" b="0">
                          <a:latin typeface="Work Sans Medium" pitchFamily="2" charset="0"/>
                        </a:rPr>
                        <a:t>Table Header 1</a:t>
                      </a:r>
                    </a:p>
                  </a:txBody>
                  <a:tcPr anchor="ctr">
                    <a:lnL w="12700" cmpd="sng">
                      <a:noFill/>
                    </a:lnL>
                    <a:lnR w="9525" cap="flat" cmpd="sng" algn="ctr">
                      <a:solidFill>
                        <a:schemeClr val="accent3"/>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algn="ctr"/>
                      <a:r>
                        <a:rPr lang="en-US" sz="1600" b="0">
                          <a:latin typeface="Work Sans Medium" pitchFamily="2" charset="0"/>
                        </a:rPr>
                        <a:t>Table Header 2</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a:latin typeface="Work Sans Medium" pitchFamily="2" charset="0"/>
                        </a:rPr>
                        <a:t>Table Header 3</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a:latin typeface="Work Sans Medium" pitchFamily="2" charset="0"/>
                        </a:rPr>
                        <a:t>Table Header 4</a:t>
                      </a:r>
                    </a:p>
                  </a:txBody>
                  <a:tcPr anchor="ctr">
                    <a:lnL w="9525" cap="flat" cmpd="sng" algn="ctr">
                      <a:solidFill>
                        <a:schemeClr val="accent3"/>
                      </a:solid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extLst>
                  <a:ext uri="{0D108BD9-81ED-4DB2-BD59-A6C34878D82A}">
                    <a16:rowId xmlns:a16="http://schemas.microsoft.com/office/drawing/2014/main" val="3788844611"/>
                  </a:ext>
                </a:extLst>
              </a:tr>
              <a:tr h="510117">
                <a:tc>
                  <a:txBody>
                    <a:bodyPr/>
                    <a:lstStyle/>
                    <a:p>
                      <a:pPr algn="ctr"/>
                      <a:r>
                        <a:rPr lang="en-US" sz="1400">
                          <a:solidFill>
                            <a:schemeClr val="accent1">
                              <a:lumMod val="25000"/>
                            </a:schemeClr>
                          </a:solidFill>
                          <a:latin typeface="Work Sans" pitchFamily="2" charset="0"/>
                        </a:rPr>
                        <a:t>Text here</a:t>
                      </a:r>
                    </a:p>
                  </a:txBody>
                  <a:tcPr anchor="ctr">
                    <a:lnR w="9525" cap="flat" cmpd="sng" algn="ctr">
                      <a:solidFill>
                        <a:schemeClr val="accent3"/>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tcPr>
                </a:tc>
                <a:tc>
                  <a:txBody>
                    <a:bodyPr/>
                    <a:lstStyle/>
                    <a:p>
                      <a:pPr algn="ctr"/>
                      <a:r>
                        <a:rPr lang="en-US" sz="1400">
                          <a:solidFill>
                            <a:schemeClr val="accent1">
                              <a:lumMod val="25000"/>
                            </a:schemeClr>
                          </a:solidFill>
                          <a:latin typeface="Work Sans" pitchFamily="2" charset="0"/>
                        </a:rPr>
                        <a:t>Text here</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tcPr>
                </a:tc>
                <a:tc>
                  <a:txBody>
                    <a:bodyPr/>
                    <a:lstStyle/>
                    <a:p>
                      <a:pPr algn="ctr"/>
                      <a:r>
                        <a:rPr lang="en-US" sz="1400">
                          <a:solidFill>
                            <a:schemeClr val="accent1">
                              <a:lumMod val="25000"/>
                            </a:schemeClr>
                          </a:solidFill>
                          <a:latin typeface="Work Sans" pitchFamily="2" charset="0"/>
                        </a:rPr>
                        <a:t>Text here</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tcPr>
                </a:tc>
                <a:tc>
                  <a:txBody>
                    <a:bodyPr/>
                    <a:lstStyle/>
                    <a:p>
                      <a:pPr algn="ctr"/>
                      <a:r>
                        <a:rPr lang="en-US" sz="1400">
                          <a:solidFill>
                            <a:schemeClr val="accent1">
                              <a:lumMod val="25000"/>
                            </a:schemeClr>
                          </a:solidFill>
                          <a:latin typeface="Work Sans" pitchFamily="2" charset="0"/>
                        </a:rPr>
                        <a:t>Text here</a:t>
                      </a:r>
                    </a:p>
                  </a:txBody>
                  <a:tcPr anchor="ctr">
                    <a:lnL w="9525" cap="flat" cmpd="sng" algn="ctr">
                      <a:solidFill>
                        <a:schemeClr val="accent3"/>
                      </a:solidFill>
                      <a:prstDash val="solid"/>
                      <a:round/>
                      <a:headEnd type="none" w="med" len="med"/>
                      <a:tailEnd type="none" w="med" len="med"/>
                    </a:lnL>
                    <a:lnT w="9525" cap="flat" cmpd="sng" algn="ctr">
                      <a:noFill/>
                      <a:prstDash val="solid"/>
                      <a:round/>
                      <a:headEnd type="none" w="med" len="med"/>
                      <a:tailEnd type="none" w="med" len="med"/>
                    </a:lnT>
                    <a:lnB w="9525" cap="flat" cmpd="sng" algn="ctr">
                      <a:noFill/>
                      <a:prstDash val="solid"/>
                      <a:round/>
                      <a:headEnd type="none" w="med" len="med"/>
                      <a:tailEnd type="none" w="med" len="med"/>
                    </a:lnB>
                  </a:tcPr>
                </a:tc>
                <a:extLst>
                  <a:ext uri="{0D108BD9-81ED-4DB2-BD59-A6C34878D82A}">
                    <a16:rowId xmlns:a16="http://schemas.microsoft.com/office/drawing/2014/main" val="1479049140"/>
                  </a:ext>
                </a:extLst>
              </a:tr>
              <a:tr h="5101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solidFill>
                            <a:schemeClr val="accent1">
                              <a:lumMod val="25000"/>
                            </a:schemeClr>
                          </a:solidFill>
                          <a:latin typeface="Work Sans" pitchFamily="2" charset="0"/>
                        </a:rPr>
                        <a:t>Text here</a:t>
                      </a:r>
                    </a:p>
                  </a:txBody>
                  <a:tcPr anchor="ctr">
                    <a:lnR w="9525" cap="flat" cmpd="sng" algn="ctr">
                      <a:solidFill>
                        <a:schemeClr val="accent3"/>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solidFill>
                            <a:schemeClr val="accent1">
                              <a:lumMod val="25000"/>
                            </a:schemeClr>
                          </a:solidFill>
                          <a:latin typeface="Work Sans" pitchFamily="2" charset="0"/>
                        </a:rPr>
                        <a:t>Text here</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solidFill>
                            <a:schemeClr val="accent1">
                              <a:lumMod val="25000"/>
                            </a:schemeClr>
                          </a:solidFill>
                          <a:latin typeface="Work Sans" pitchFamily="2" charset="0"/>
                        </a:rPr>
                        <a:t>Text here</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solidFill>
                            <a:schemeClr val="accent1">
                              <a:lumMod val="25000"/>
                            </a:schemeClr>
                          </a:solidFill>
                          <a:latin typeface="Work Sans" pitchFamily="2" charset="0"/>
                        </a:rPr>
                        <a:t>Text here</a:t>
                      </a:r>
                    </a:p>
                  </a:txBody>
                  <a:tcPr anchor="ctr">
                    <a:lnL w="9525" cap="flat" cmpd="sng" algn="ctr">
                      <a:solidFill>
                        <a:schemeClr val="accent3"/>
                      </a:solidFill>
                      <a:prstDash val="solid"/>
                      <a:round/>
                      <a:headEnd type="none" w="med" len="med"/>
                      <a:tailEnd type="none" w="med" len="med"/>
                    </a:lnL>
                    <a:lnT w="9525" cap="flat" cmpd="sng" algn="ctr">
                      <a:noFill/>
                      <a:prstDash val="solid"/>
                      <a:round/>
                      <a:headEnd type="none" w="med" len="med"/>
                      <a:tailEnd type="none" w="med" len="med"/>
                    </a:lnT>
                    <a:lnB w="9525" cap="flat" cmpd="sng" algn="ctr">
                      <a:noFill/>
                      <a:prstDash val="solid"/>
                      <a:round/>
                      <a:headEnd type="none" w="med" len="med"/>
                      <a:tailEnd type="none" w="med" len="med"/>
                    </a:lnB>
                  </a:tcPr>
                </a:tc>
                <a:extLst>
                  <a:ext uri="{0D108BD9-81ED-4DB2-BD59-A6C34878D82A}">
                    <a16:rowId xmlns:a16="http://schemas.microsoft.com/office/drawing/2014/main" val="309455209"/>
                  </a:ext>
                </a:extLst>
              </a:tr>
              <a:tr h="510117">
                <a:tc>
                  <a:txBody>
                    <a:bodyPr/>
                    <a:lstStyle/>
                    <a:p>
                      <a:pPr algn="ctr"/>
                      <a:r>
                        <a:rPr lang="en-US" sz="1400">
                          <a:solidFill>
                            <a:schemeClr val="accent1">
                              <a:lumMod val="25000"/>
                            </a:schemeClr>
                          </a:solidFill>
                          <a:latin typeface="Work Sans" pitchFamily="2" charset="0"/>
                        </a:rPr>
                        <a:t>Text here</a:t>
                      </a:r>
                    </a:p>
                  </a:txBody>
                  <a:tcPr anchor="ctr">
                    <a:lnR w="9525" cap="flat" cmpd="sng" algn="ctr">
                      <a:solidFill>
                        <a:schemeClr val="accent3"/>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tcPr>
                </a:tc>
                <a:tc>
                  <a:txBody>
                    <a:bodyPr/>
                    <a:lstStyle/>
                    <a:p>
                      <a:pPr algn="ctr"/>
                      <a:r>
                        <a:rPr lang="en-US" sz="1400">
                          <a:solidFill>
                            <a:schemeClr val="accent1">
                              <a:lumMod val="25000"/>
                            </a:schemeClr>
                          </a:solidFill>
                          <a:latin typeface="Work Sans" pitchFamily="2" charset="0"/>
                        </a:rPr>
                        <a:t>Text here</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tcPr>
                </a:tc>
                <a:tc>
                  <a:txBody>
                    <a:bodyPr/>
                    <a:lstStyle/>
                    <a:p>
                      <a:pPr algn="ctr"/>
                      <a:r>
                        <a:rPr lang="en-US" sz="1400">
                          <a:solidFill>
                            <a:schemeClr val="accent1">
                              <a:lumMod val="25000"/>
                            </a:schemeClr>
                          </a:solidFill>
                          <a:latin typeface="Work Sans" pitchFamily="2" charset="0"/>
                        </a:rPr>
                        <a:t>Text here</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tcPr>
                </a:tc>
                <a:tc>
                  <a:txBody>
                    <a:bodyPr/>
                    <a:lstStyle/>
                    <a:p>
                      <a:pPr algn="ctr"/>
                      <a:r>
                        <a:rPr lang="en-US" sz="1400">
                          <a:solidFill>
                            <a:schemeClr val="accent1">
                              <a:lumMod val="25000"/>
                            </a:schemeClr>
                          </a:solidFill>
                          <a:latin typeface="Work Sans" pitchFamily="2" charset="0"/>
                        </a:rPr>
                        <a:t>Text here</a:t>
                      </a:r>
                    </a:p>
                  </a:txBody>
                  <a:tcPr anchor="ctr">
                    <a:lnL w="9525" cap="flat" cmpd="sng" algn="ctr">
                      <a:solidFill>
                        <a:schemeClr val="accent3"/>
                      </a:solidFill>
                      <a:prstDash val="solid"/>
                      <a:round/>
                      <a:headEnd type="none" w="med" len="med"/>
                      <a:tailEnd type="none" w="med" len="med"/>
                    </a:lnL>
                    <a:lnT w="9525" cap="flat" cmpd="sng" algn="ctr">
                      <a:noFill/>
                      <a:prstDash val="solid"/>
                      <a:round/>
                      <a:headEnd type="none" w="med" len="med"/>
                      <a:tailEnd type="none" w="med" len="med"/>
                    </a:lnT>
                    <a:lnB w="9525" cap="flat" cmpd="sng" algn="ctr">
                      <a:noFill/>
                      <a:prstDash val="solid"/>
                      <a:round/>
                      <a:headEnd type="none" w="med" len="med"/>
                      <a:tailEnd type="none" w="med" len="med"/>
                    </a:lnB>
                  </a:tcPr>
                </a:tc>
                <a:extLst>
                  <a:ext uri="{0D108BD9-81ED-4DB2-BD59-A6C34878D82A}">
                    <a16:rowId xmlns:a16="http://schemas.microsoft.com/office/drawing/2014/main" val="630602651"/>
                  </a:ext>
                </a:extLst>
              </a:tr>
              <a:tr h="5101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solidFill>
                            <a:schemeClr val="accent1">
                              <a:lumMod val="25000"/>
                            </a:schemeClr>
                          </a:solidFill>
                          <a:latin typeface="Work Sans" pitchFamily="2" charset="0"/>
                        </a:rPr>
                        <a:t>Text here</a:t>
                      </a:r>
                    </a:p>
                  </a:txBody>
                  <a:tcPr anchor="ctr">
                    <a:lnR w="9525" cap="flat" cmpd="sng" algn="ctr">
                      <a:solidFill>
                        <a:schemeClr val="accent3"/>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solidFill>
                            <a:schemeClr val="accent1">
                              <a:lumMod val="25000"/>
                            </a:schemeClr>
                          </a:solidFill>
                          <a:latin typeface="Work Sans" pitchFamily="2" charset="0"/>
                        </a:rPr>
                        <a:t>Text here</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solidFill>
                            <a:schemeClr val="accent1">
                              <a:lumMod val="25000"/>
                            </a:schemeClr>
                          </a:solidFill>
                          <a:latin typeface="Work Sans" pitchFamily="2" charset="0"/>
                        </a:rPr>
                        <a:t>Text here</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solidFill>
                            <a:schemeClr val="accent1">
                              <a:lumMod val="25000"/>
                            </a:schemeClr>
                          </a:solidFill>
                          <a:latin typeface="Work Sans" pitchFamily="2" charset="0"/>
                        </a:rPr>
                        <a:t>Text here</a:t>
                      </a:r>
                    </a:p>
                  </a:txBody>
                  <a:tcPr anchor="ctr">
                    <a:lnL w="9525" cap="flat" cmpd="sng" algn="ctr">
                      <a:solidFill>
                        <a:schemeClr val="accent3"/>
                      </a:solidFill>
                      <a:prstDash val="solid"/>
                      <a:round/>
                      <a:headEnd type="none" w="med" len="med"/>
                      <a:tailEnd type="none" w="med" len="med"/>
                    </a:lnL>
                    <a:lnT w="9525" cap="flat" cmpd="sng" algn="ctr">
                      <a:noFill/>
                      <a:prstDash val="solid"/>
                      <a:round/>
                      <a:headEnd type="none" w="med" len="med"/>
                      <a:tailEnd type="none" w="med" len="med"/>
                    </a:lnT>
                    <a:lnB w="9525" cap="flat" cmpd="sng" algn="ctr">
                      <a:noFill/>
                      <a:prstDash val="solid"/>
                      <a:round/>
                      <a:headEnd type="none" w="med" len="med"/>
                      <a:tailEnd type="none" w="med" len="med"/>
                    </a:lnB>
                  </a:tcPr>
                </a:tc>
                <a:extLst>
                  <a:ext uri="{0D108BD9-81ED-4DB2-BD59-A6C34878D82A}">
                    <a16:rowId xmlns:a16="http://schemas.microsoft.com/office/drawing/2014/main" val="3142722405"/>
                  </a:ext>
                </a:extLst>
              </a:tr>
              <a:tr h="510117">
                <a:tc>
                  <a:txBody>
                    <a:bodyPr/>
                    <a:lstStyle/>
                    <a:p>
                      <a:pPr algn="ctr"/>
                      <a:r>
                        <a:rPr lang="en-US" sz="1400">
                          <a:solidFill>
                            <a:schemeClr val="accent1">
                              <a:lumMod val="25000"/>
                            </a:schemeClr>
                          </a:solidFill>
                          <a:latin typeface="Work Sans" pitchFamily="2" charset="0"/>
                        </a:rPr>
                        <a:t>Text here</a:t>
                      </a:r>
                    </a:p>
                  </a:txBody>
                  <a:tcPr anchor="ctr">
                    <a:lnR w="9525" cap="flat" cmpd="sng" algn="ctr">
                      <a:solidFill>
                        <a:schemeClr val="accent3"/>
                      </a:solidFill>
                      <a:prstDash val="solid"/>
                      <a:round/>
                      <a:headEnd type="none" w="med" len="med"/>
                      <a:tailEnd type="none" w="med" len="med"/>
                    </a:lnR>
                    <a:lnT w="9525" cap="flat" cmpd="sng" algn="ctr">
                      <a:noFill/>
                      <a:prstDash val="solid"/>
                      <a:round/>
                      <a:headEnd type="none" w="med" len="med"/>
                      <a:tailEnd type="none" w="med" len="med"/>
                    </a:lnT>
                  </a:tcPr>
                </a:tc>
                <a:tc>
                  <a:txBody>
                    <a:bodyPr/>
                    <a:lstStyle/>
                    <a:p>
                      <a:pPr algn="ctr"/>
                      <a:r>
                        <a:rPr lang="en-US" sz="1400">
                          <a:solidFill>
                            <a:schemeClr val="accent1">
                              <a:lumMod val="25000"/>
                            </a:schemeClr>
                          </a:solidFill>
                          <a:latin typeface="Work Sans" pitchFamily="2" charset="0"/>
                        </a:rPr>
                        <a:t>Text here</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noFill/>
                      <a:prstDash val="solid"/>
                      <a:round/>
                      <a:headEnd type="none" w="med" len="med"/>
                      <a:tailEnd type="none" w="med" len="med"/>
                    </a:lnT>
                  </a:tcPr>
                </a:tc>
                <a:tc>
                  <a:txBody>
                    <a:bodyPr/>
                    <a:lstStyle/>
                    <a:p>
                      <a:pPr algn="ctr"/>
                      <a:r>
                        <a:rPr lang="en-US" sz="1400">
                          <a:solidFill>
                            <a:schemeClr val="accent1">
                              <a:lumMod val="25000"/>
                            </a:schemeClr>
                          </a:solidFill>
                          <a:latin typeface="Work Sans" pitchFamily="2" charset="0"/>
                        </a:rPr>
                        <a:t>Text here</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noFill/>
                      <a:prstDash val="solid"/>
                      <a:round/>
                      <a:headEnd type="none" w="med" len="med"/>
                      <a:tailEnd type="none" w="med" len="med"/>
                    </a:lnT>
                  </a:tcPr>
                </a:tc>
                <a:tc>
                  <a:txBody>
                    <a:bodyPr/>
                    <a:lstStyle/>
                    <a:p>
                      <a:pPr algn="ctr"/>
                      <a:r>
                        <a:rPr lang="en-US" sz="1400">
                          <a:solidFill>
                            <a:schemeClr val="accent1">
                              <a:lumMod val="25000"/>
                            </a:schemeClr>
                          </a:solidFill>
                          <a:latin typeface="Work Sans" pitchFamily="2" charset="0"/>
                        </a:rPr>
                        <a:t>Text here</a:t>
                      </a:r>
                    </a:p>
                  </a:txBody>
                  <a:tcPr anchor="ctr">
                    <a:lnL w="9525" cap="flat" cmpd="sng" algn="ctr">
                      <a:solidFill>
                        <a:schemeClr val="accent3"/>
                      </a:solidFill>
                      <a:prstDash val="solid"/>
                      <a:round/>
                      <a:headEnd type="none" w="med" len="med"/>
                      <a:tailEnd type="none" w="med" len="med"/>
                    </a:lnL>
                    <a:lnT w="9525" cap="flat" cmpd="sng" algn="ctr">
                      <a:noFill/>
                      <a:prstDash val="solid"/>
                      <a:round/>
                      <a:headEnd type="none" w="med" len="med"/>
                      <a:tailEnd type="none" w="med" len="med"/>
                    </a:lnT>
                  </a:tcPr>
                </a:tc>
                <a:extLst>
                  <a:ext uri="{0D108BD9-81ED-4DB2-BD59-A6C34878D82A}">
                    <a16:rowId xmlns:a16="http://schemas.microsoft.com/office/drawing/2014/main" val="681030518"/>
                  </a:ext>
                </a:extLst>
              </a:tr>
            </a:tbl>
          </a:graphicData>
        </a:graphic>
      </p:graphicFrame>
    </p:spTree>
    <p:extLst>
      <p:ext uri="{BB962C8B-B14F-4D97-AF65-F5344CB8AC3E}">
        <p14:creationId xmlns:p14="http://schemas.microsoft.com/office/powerpoint/2010/main" val="2884493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4" name="Rectangle: Top Corners Rounded 13">
            <a:extLst>
              <a:ext uri="{FF2B5EF4-FFF2-40B4-BE49-F238E27FC236}">
                <a16:creationId xmlns:a16="http://schemas.microsoft.com/office/drawing/2014/main" id="{FD0CB071-3585-4F03-903D-761A1B4B991A}"/>
              </a:ext>
            </a:extLst>
          </p:cNvPr>
          <p:cNvSpPr/>
          <p:nvPr/>
        </p:nvSpPr>
        <p:spPr>
          <a:xfrm rot="16200000">
            <a:off x="6486551" y="-2395152"/>
            <a:ext cx="895299" cy="10515602"/>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Google Shape;332;p33">
            <a:extLst>
              <a:ext uri="{FF2B5EF4-FFF2-40B4-BE49-F238E27FC236}">
                <a16:creationId xmlns:a16="http://schemas.microsoft.com/office/drawing/2014/main" id="{B38AA8E8-C68D-4C5D-BB6B-542DFB6FBEBB}"/>
              </a:ext>
            </a:extLst>
          </p:cNvPr>
          <p:cNvSpPr txBox="1"/>
          <p:nvPr/>
        </p:nvSpPr>
        <p:spPr>
          <a:xfrm>
            <a:off x="1387715" y="1493452"/>
            <a:ext cx="2816100" cy="4731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TL">
                <a:solidFill>
                  <a:schemeClr val="accent3">
                    <a:lumMod val="60000"/>
                    <a:lumOff val="40000"/>
                  </a:schemeClr>
                </a:solidFill>
                <a:latin typeface="Work Sans Medium" pitchFamily="2" charset="0"/>
                <a:ea typeface="Nunito Sans"/>
                <a:cs typeface="Nunito Sans"/>
                <a:sym typeface="Nunito Sans"/>
              </a:rPr>
              <a:t>Last 5 years</a:t>
            </a:r>
            <a:endParaRPr>
              <a:solidFill>
                <a:schemeClr val="accent3">
                  <a:lumMod val="60000"/>
                  <a:lumOff val="40000"/>
                </a:schemeClr>
              </a:solidFill>
              <a:latin typeface="Work Sans Medium" pitchFamily="2" charset="0"/>
              <a:ea typeface="Nunito Sans"/>
              <a:cs typeface="Nunito Sans"/>
              <a:sym typeface="Nunito Sans"/>
            </a:endParaRPr>
          </a:p>
        </p:txBody>
      </p:sp>
      <p:sp>
        <p:nvSpPr>
          <p:cNvPr id="4" name="Google Shape;333;p33">
            <a:extLst>
              <a:ext uri="{FF2B5EF4-FFF2-40B4-BE49-F238E27FC236}">
                <a16:creationId xmlns:a16="http://schemas.microsoft.com/office/drawing/2014/main" id="{52FA28C2-3CF3-4A2B-A5B9-30E5AB665FE3}"/>
              </a:ext>
            </a:extLst>
          </p:cNvPr>
          <p:cNvSpPr txBox="1"/>
          <p:nvPr/>
        </p:nvSpPr>
        <p:spPr>
          <a:xfrm>
            <a:off x="2719083" y="2418300"/>
            <a:ext cx="2475900" cy="8424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TL" sz="4000">
                <a:solidFill>
                  <a:schemeClr val="bg1"/>
                </a:solidFill>
                <a:latin typeface="Work Sans SemiBold" pitchFamily="2" charset="0"/>
                <a:ea typeface="Nunito Sans"/>
                <a:cs typeface="Nunito Sans"/>
                <a:sym typeface="Nunito Sans"/>
              </a:rPr>
              <a:t>4.328</a:t>
            </a:r>
            <a:endParaRPr sz="4000">
              <a:solidFill>
                <a:schemeClr val="bg1"/>
              </a:solidFill>
              <a:latin typeface="Work Sans SemiBold" pitchFamily="2" charset="0"/>
              <a:ea typeface="Nunito Sans"/>
              <a:cs typeface="Nunito Sans"/>
              <a:sym typeface="Nunito Sans"/>
            </a:endParaRPr>
          </a:p>
        </p:txBody>
      </p:sp>
      <p:sp>
        <p:nvSpPr>
          <p:cNvPr id="5" name="Google Shape;334;p33">
            <a:extLst>
              <a:ext uri="{FF2B5EF4-FFF2-40B4-BE49-F238E27FC236}">
                <a16:creationId xmlns:a16="http://schemas.microsoft.com/office/drawing/2014/main" id="{5587B261-FFD3-4AD5-8A16-C1384D86B647}"/>
              </a:ext>
            </a:extLst>
          </p:cNvPr>
          <p:cNvSpPr txBox="1"/>
          <p:nvPr/>
        </p:nvSpPr>
        <p:spPr>
          <a:xfrm>
            <a:off x="5987526" y="2418300"/>
            <a:ext cx="1461547" cy="8424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TL" sz="4000">
                <a:solidFill>
                  <a:schemeClr val="bg1"/>
                </a:solidFill>
                <a:latin typeface="Work Sans SemiBold" pitchFamily="2" charset="0"/>
                <a:ea typeface="Nunito Sans"/>
                <a:cs typeface="Nunito Sans"/>
                <a:sym typeface="Nunito Sans"/>
              </a:rPr>
              <a:t>352</a:t>
            </a:r>
            <a:endParaRPr sz="4000">
              <a:solidFill>
                <a:schemeClr val="bg1"/>
              </a:solidFill>
              <a:latin typeface="Work Sans SemiBold" pitchFamily="2" charset="0"/>
              <a:ea typeface="Nunito Sans"/>
              <a:cs typeface="Nunito Sans"/>
              <a:sym typeface="Nunito Sans"/>
            </a:endParaRPr>
          </a:p>
        </p:txBody>
      </p:sp>
      <p:sp>
        <p:nvSpPr>
          <p:cNvPr id="6" name="Google Shape;335;p33">
            <a:extLst>
              <a:ext uri="{FF2B5EF4-FFF2-40B4-BE49-F238E27FC236}">
                <a16:creationId xmlns:a16="http://schemas.microsoft.com/office/drawing/2014/main" id="{A46ACC91-CBCA-418A-90BB-3A0E14BAE6A4}"/>
              </a:ext>
            </a:extLst>
          </p:cNvPr>
          <p:cNvSpPr txBox="1"/>
          <p:nvPr/>
        </p:nvSpPr>
        <p:spPr>
          <a:xfrm>
            <a:off x="9061700" y="2467900"/>
            <a:ext cx="2475900" cy="8424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TL" sz="4000">
                <a:solidFill>
                  <a:schemeClr val="bg1"/>
                </a:solidFill>
                <a:latin typeface="Work Sans SemiBold" pitchFamily="2" charset="0"/>
                <a:ea typeface="Nunito Sans"/>
                <a:cs typeface="Nunito Sans"/>
                <a:sym typeface="Nunito Sans"/>
              </a:rPr>
              <a:t>4.9</a:t>
            </a:r>
            <a:endParaRPr sz="4000">
              <a:solidFill>
                <a:schemeClr val="bg1"/>
              </a:solidFill>
              <a:latin typeface="Work Sans SemiBold" pitchFamily="2" charset="0"/>
              <a:ea typeface="Nunito Sans"/>
              <a:cs typeface="Nunito Sans"/>
              <a:sym typeface="Nunito Sans"/>
            </a:endParaRPr>
          </a:p>
        </p:txBody>
      </p:sp>
      <p:sp>
        <p:nvSpPr>
          <p:cNvPr id="7" name="Google Shape;336;p33">
            <a:extLst>
              <a:ext uri="{FF2B5EF4-FFF2-40B4-BE49-F238E27FC236}">
                <a16:creationId xmlns:a16="http://schemas.microsoft.com/office/drawing/2014/main" id="{C58EAAC2-487E-4628-9314-1A9ACCC4BBFC}"/>
              </a:ext>
            </a:extLst>
          </p:cNvPr>
          <p:cNvSpPr txBox="1"/>
          <p:nvPr/>
        </p:nvSpPr>
        <p:spPr>
          <a:xfrm>
            <a:off x="2719083" y="3358000"/>
            <a:ext cx="1961100" cy="4731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TL" sz="1600">
                <a:solidFill>
                  <a:schemeClr val="accent3"/>
                </a:solidFill>
                <a:latin typeface="Work Sans" pitchFamily="2" charset="0"/>
                <a:ea typeface="Nunito Sans"/>
                <a:cs typeface="Nunito Sans"/>
                <a:sym typeface="Nunito Sans"/>
              </a:rPr>
              <a:t>Total Students</a:t>
            </a:r>
            <a:endParaRPr sz="1600">
              <a:solidFill>
                <a:schemeClr val="accent3"/>
              </a:solidFill>
              <a:latin typeface="Work Sans" pitchFamily="2" charset="0"/>
              <a:ea typeface="Nunito Sans"/>
              <a:cs typeface="Nunito Sans"/>
              <a:sym typeface="Nunito Sans"/>
            </a:endParaRPr>
          </a:p>
        </p:txBody>
      </p:sp>
      <p:sp>
        <p:nvSpPr>
          <p:cNvPr id="8" name="Google Shape;337;p33">
            <a:extLst>
              <a:ext uri="{FF2B5EF4-FFF2-40B4-BE49-F238E27FC236}">
                <a16:creationId xmlns:a16="http://schemas.microsoft.com/office/drawing/2014/main" id="{D5E33887-7344-45D6-8591-9EAEC13AF356}"/>
              </a:ext>
            </a:extLst>
          </p:cNvPr>
          <p:cNvSpPr txBox="1"/>
          <p:nvPr/>
        </p:nvSpPr>
        <p:spPr>
          <a:xfrm>
            <a:off x="6157097" y="3358000"/>
            <a:ext cx="1122406" cy="4731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TL" sz="1600">
                <a:solidFill>
                  <a:schemeClr val="accent3"/>
                </a:solidFill>
                <a:latin typeface="Work Sans" pitchFamily="2" charset="0"/>
                <a:ea typeface="Nunito Sans"/>
                <a:cs typeface="Nunito Sans"/>
                <a:sym typeface="Nunito Sans"/>
              </a:rPr>
              <a:t>Awards</a:t>
            </a:r>
            <a:endParaRPr sz="1600">
              <a:solidFill>
                <a:schemeClr val="accent3"/>
              </a:solidFill>
              <a:latin typeface="Work Sans" pitchFamily="2" charset="0"/>
              <a:ea typeface="Nunito Sans"/>
              <a:cs typeface="Nunito Sans"/>
              <a:sym typeface="Nunito Sans"/>
            </a:endParaRPr>
          </a:p>
        </p:txBody>
      </p:sp>
      <p:sp>
        <p:nvSpPr>
          <p:cNvPr id="9" name="Google Shape;338;p33">
            <a:extLst>
              <a:ext uri="{FF2B5EF4-FFF2-40B4-BE49-F238E27FC236}">
                <a16:creationId xmlns:a16="http://schemas.microsoft.com/office/drawing/2014/main" id="{6D017CAC-062D-470B-BA06-0E17D0811EC5}"/>
              </a:ext>
            </a:extLst>
          </p:cNvPr>
          <p:cNvSpPr txBox="1"/>
          <p:nvPr/>
        </p:nvSpPr>
        <p:spPr>
          <a:xfrm>
            <a:off x="9177244" y="3363200"/>
            <a:ext cx="1122406" cy="4731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TL" sz="1600">
                <a:solidFill>
                  <a:schemeClr val="accent3"/>
                </a:solidFill>
                <a:latin typeface="Work Sans" pitchFamily="2" charset="0"/>
                <a:ea typeface="Nunito Sans"/>
                <a:cs typeface="Nunito Sans"/>
                <a:sym typeface="Nunito Sans"/>
              </a:rPr>
              <a:t>Rating</a:t>
            </a:r>
            <a:endParaRPr sz="1600">
              <a:solidFill>
                <a:schemeClr val="accent3"/>
              </a:solidFill>
              <a:latin typeface="Work Sans" pitchFamily="2" charset="0"/>
              <a:ea typeface="Nunito Sans"/>
              <a:cs typeface="Nunito Sans"/>
              <a:sym typeface="Nunito Sans"/>
            </a:endParaRPr>
          </a:p>
        </p:txBody>
      </p:sp>
      <p:sp>
        <p:nvSpPr>
          <p:cNvPr id="16" name="Rectangle: Rounded Corners 15">
            <a:extLst>
              <a:ext uri="{FF2B5EF4-FFF2-40B4-BE49-F238E27FC236}">
                <a16:creationId xmlns:a16="http://schemas.microsoft.com/office/drawing/2014/main" id="{82B8AE94-CF43-42DF-B0AB-01FA00E623A6}"/>
              </a:ext>
            </a:extLst>
          </p:cNvPr>
          <p:cNvSpPr/>
          <p:nvPr/>
        </p:nvSpPr>
        <p:spPr>
          <a:xfrm>
            <a:off x="4292419" y="4601738"/>
            <a:ext cx="6410265" cy="1712334"/>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oogle Shape;339;p33">
            <a:extLst>
              <a:ext uri="{FF2B5EF4-FFF2-40B4-BE49-F238E27FC236}">
                <a16:creationId xmlns:a16="http://schemas.microsoft.com/office/drawing/2014/main" id="{C4FAD656-C205-445D-A1BC-CC5EDEF34F6C}"/>
              </a:ext>
            </a:extLst>
          </p:cNvPr>
          <p:cNvSpPr txBox="1"/>
          <p:nvPr/>
        </p:nvSpPr>
        <p:spPr>
          <a:xfrm>
            <a:off x="1387715" y="4751966"/>
            <a:ext cx="2985850" cy="618317"/>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TL" sz="3600">
                <a:solidFill>
                  <a:schemeClr val="accent4"/>
                </a:solidFill>
                <a:latin typeface="Work Sans SemiBold" pitchFamily="2" charset="0"/>
                <a:ea typeface="Nunito Sans"/>
                <a:cs typeface="Nunito Sans"/>
                <a:sym typeface="Nunito Sans"/>
              </a:rPr>
              <a:t>2015 - 2020 </a:t>
            </a:r>
            <a:endParaRPr sz="3600">
              <a:solidFill>
                <a:schemeClr val="accent4"/>
              </a:solidFill>
              <a:latin typeface="Work Sans SemiBold" pitchFamily="2" charset="0"/>
              <a:ea typeface="Nunito Sans"/>
              <a:cs typeface="Nunito Sans"/>
              <a:sym typeface="Nunito Sans"/>
            </a:endParaRPr>
          </a:p>
        </p:txBody>
      </p:sp>
      <p:sp>
        <p:nvSpPr>
          <p:cNvPr id="11" name="Google Shape;340;p33">
            <a:extLst>
              <a:ext uri="{FF2B5EF4-FFF2-40B4-BE49-F238E27FC236}">
                <a16:creationId xmlns:a16="http://schemas.microsoft.com/office/drawing/2014/main" id="{E96AA4AA-5D8B-455F-B136-4D63A6CED9AB}"/>
              </a:ext>
            </a:extLst>
          </p:cNvPr>
          <p:cNvSpPr txBox="1"/>
          <p:nvPr/>
        </p:nvSpPr>
        <p:spPr>
          <a:xfrm>
            <a:off x="2126217" y="5350161"/>
            <a:ext cx="1700268" cy="579472"/>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TL" sz="2000">
                <a:solidFill>
                  <a:schemeClr val="accent4"/>
                </a:solidFill>
                <a:latin typeface="Work Sans" pitchFamily="2" charset="0"/>
                <a:ea typeface="Nunito Sans"/>
                <a:cs typeface="Nunito Sans"/>
                <a:sym typeface="Nunito Sans"/>
              </a:rPr>
              <a:t>Statistics</a:t>
            </a:r>
            <a:endParaRPr sz="2000">
              <a:solidFill>
                <a:schemeClr val="accent4"/>
              </a:solidFill>
              <a:latin typeface="Work Sans" pitchFamily="2" charset="0"/>
              <a:ea typeface="Nunito Sans"/>
              <a:cs typeface="Nunito Sans"/>
              <a:sym typeface="Nunito Sans"/>
            </a:endParaRPr>
          </a:p>
        </p:txBody>
      </p:sp>
      <p:sp>
        <p:nvSpPr>
          <p:cNvPr id="12" name="Google Shape;341;p33">
            <a:extLst>
              <a:ext uri="{FF2B5EF4-FFF2-40B4-BE49-F238E27FC236}">
                <a16:creationId xmlns:a16="http://schemas.microsoft.com/office/drawing/2014/main" id="{AF3DE230-0DB2-4BB6-A3E4-152D4B1C970A}"/>
              </a:ext>
            </a:extLst>
          </p:cNvPr>
          <p:cNvSpPr txBox="1"/>
          <p:nvPr/>
        </p:nvSpPr>
        <p:spPr>
          <a:xfrm>
            <a:off x="4510641" y="4698004"/>
            <a:ext cx="5876863" cy="1454901"/>
          </a:xfrm>
          <a:prstGeom prst="rect">
            <a:avLst/>
          </a:prstGeom>
          <a:noFill/>
          <a:ln>
            <a:noFill/>
          </a:ln>
        </p:spPr>
        <p:txBody>
          <a:bodyPr spcFirstLastPara="1" wrap="square" lIns="121900" tIns="121900" rIns="121900" bIns="121900" anchor="t" anchorCtr="0">
            <a:noAutofit/>
          </a:bodyPr>
          <a:lstStyle/>
          <a:p>
            <a:pPr marL="0" lvl="0" indent="0" algn="ctr" rtl="0">
              <a:lnSpc>
                <a:spcPct val="150000"/>
              </a:lnSpc>
              <a:spcBef>
                <a:spcPts val="0"/>
              </a:spcBef>
              <a:spcAft>
                <a:spcPts val="0"/>
              </a:spcAft>
              <a:buNone/>
            </a:pPr>
            <a:r>
              <a:rPr lang="en-TL" sz="1400">
                <a:solidFill>
                  <a:schemeClr val="accent3"/>
                </a:solidFill>
                <a:latin typeface="Work Sans" pitchFamily="2" charset="0"/>
                <a:ea typeface="Nunito Sans"/>
                <a:cs typeface="Nunito Sans"/>
                <a:sym typeface="Nunito Sans"/>
              </a:rPr>
              <a:t>Consectetur adipiscing elit, sed do eiusmod tempor incididunt ut labore et dolore magna aliqua. Ut enim ad minim veniam, quis nostrud exercitation ullamco laboris nisi ut aliquip ex ea commodo consequat</a:t>
            </a:r>
            <a:endParaRPr sz="1400">
              <a:solidFill>
                <a:schemeClr val="accent3"/>
              </a:solidFill>
              <a:latin typeface="Work Sans" pitchFamily="2" charset="0"/>
              <a:ea typeface="Nunito Sans"/>
              <a:cs typeface="Nunito Sans"/>
              <a:sym typeface="Nunito Sans"/>
            </a:endParaRPr>
          </a:p>
        </p:txBody>
      </p:sp>
      <p:sp>
        <p:nvSpPr>
          <p:cNvPr id="13" name="Google Shape;331;p33">
            <a:extLst>
              <a:ext uri="{FF2B5EF4-FFF2-40B4-BE49-F238E27FC236}">
                <a16:creationId xmlns:a16="http://schemas.microsoft.com/office/drawing/2014/main" id="{CFC7E756-CB1A-4D37-8702-1C0C47C5D4D6}"/>
              </a:ext>
            </a:extLst>
          </p:cNvPr>
          <p:cNvSpPr txBox="1"/>
          <p:nvPr/>
        </p:nvSpPr>
        <p:spPr>
          <a:xfrm>
            <a:off x="1387715" y="602351"/>
            <a:ext cx="7221600" cy="8424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TL" sz="4800">
                <a:solidFill>
                  <a:schemeClr val="accent1">
                    <a:lumMod val="25000"/>
                  </a:schemeClr>
                </a:solidFill>
                <a:latin typeface="Rubik Black" pitchFamily="2" charset="-79"/>
                <a:ea typeface="Nunito Sans"/>
                <a:cs typeface="Rubik Black" pitchFamily="2" charset="-79"/>
                <a:sym typeface="Nunito Sans"/>
              </a:rPr>
              <a:t>Overview</a:t>
            </a:r>
            <a:endParaRPr sz="4800">
              <a:solidFill>
                <a:schemeClr val="accent1">
                  <a:lumMod val="25000"/>
                </a:schemeClr>
              </a:solidFill>
              <a:latin typeface="Rubik Black" pitchFamily="2" charset="-79"/>
              <a:ea typeface="Nunito Sans"/>
              <a:cs typeface="Rubik Black" pitchFamily="2" charset="-79"/>
              <a:sym typeface="Nunito Sans"/>
            </a:endParaRPr>
          </a:p>
        </p:txBody>
      </p:sp>
      <p:cxnSp>
        <p:nvCxnSpPr>
          <p:cNvPr id="20" name="Straight Connector 19">
            <a:extLst>
              <a:ext uri="{FF2B5EF4-FFF2-40B4-BE49-F238E27FC236}">
                <a16:creationId xmlns:a16="http://schemas.microsoft.com/office/drawing/2014/main" id="{22FF8615-6953-42B5-9D4C-2343FA989CBC}"/>
              </a:ext>
            </a:extLst>
          </p:cNvPr>
          <p:cNvCxnSpPr>
            <a:cxnSpLocks/>
          </p:cNvCxnSpPr>
          <p:nvPr/>
        </p:nvCxnSpPr>
        <p:spPr>
          <a:xfrm>
            <a:off x="2126217" y="3360517"/>
            <a:ext cx="10065783" cy="0"/>
          </a:xfrm>
          <a:prstGeom prst="line">
            <a:avLst/>
          </a:prstGeom>
          <a:ln w="34925">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381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123BDD28-ED6C-4051-A303-E6170C901110}"/>
              </a:ext>
            </a:extLst>
          </p:cNvPr>
          <p:cNvSpPr/>
          <p:nvPr/>
        </p:nvSpPr>
        <p:spPr>
          <a:xfrm>
            <a:off x="3988982" y="520971"/>
            <a:ext cx="4214036" cy="1360992"/>
          </a:xfrm>
          <a:prstGeom prst="roundRect">
            <a:avLst>
              <a:gd name="adj" fmla="val 27663"/>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Google Shape;29;p7">
            <a:extLst>
              <a:ext uri="{FF2B5EF4-FFF2-40B4-BE49-F238E27FC236}">
                <a16:creationId xmlns:a16="http://schemas.microsoft.com/office/drawing/2014/main" id="{2F02C8A6-5C06-4683-8F20-E379EB8A1762}"/>
              </a:ext>
            </a:extLst>
          </p:cNvPr>
          <p:cNvSpPr txBox="1"/>
          <p:nvPr/>
        </p:nvSpPr>
        <p:spPr>
          <a:xfrm>
            <a:off x="7559149" y="2847743"/>
            <a:ext cx="3647568" cy="272592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50000"/>
              </a:lnSpc>
              <a:spcBef>
                <a:spcPts val="0"/>
              </a:spcBef>
              <a:spcAft>
                <a:spcPts val="0"/>
              </a:spcAft>
              <a:buClr>
                <a:schemeClr val="dk1"/>
              </a:buClr>
              <a:buSzPts val="1100"/>
              <a:buFont typeface="Arial"/>
              <a:buNone/>
            </a:pPr>
            <a:r>
              <a:rPr lang="en-TL" sz="1200">
                <a:solidFill>
                  <a:schemeClr val="accent3"/>
                </a:solidFill>
                <a:latin typeface="Work Sans" pitchFamily="2" charset="0"/>
                <a:ea typeface="Nunito Sans"/>
                <a:cs typeface="Nunito Sans"/>
                <a:sym typeface="Nunito Sans"/>
              </a:rPr>
              <a:t>Sed ut perspiciatis unde omnis iste natus error sit voluptatem accusantium doloremque laudantium, totam rem aperiam, eaque ipsa quae ab illo inventore veritatis et quasi architecto beatae vitae dicta sunt explicabo.</a:t>
            </a:r>
            <a:endParaRPr sz="1200">
              <a:solidFill>
                <a:schemeClr val="accent3"/>
              </a:solidFill>
              <a:latin typeface="Work Sans" pitchFamily="2" charset="0"/>
              <a:ea typeface="Nunito Sans"/>
              <a:cs typeface="Nunito Sans"/>
              <a:sym typeface="Nunito Sans"/>
            </a:endParaRPr>
          </a:p>
          <a:p>
            <a:pPr marL="0" marR="0" lvl="0" indent="0" algn="l" rtl="0">
              <a:lnSpc>
                <a:spcPct val="150000"/>
              </a:lnSpc>
              <a:spcBef>
                <a:spcPts val="0"/>
              </a:spcBef>
              <a:spcAft>
                <a:spcPts val="0"/>
              </a:spcAft>
              <a:buClr>
                <a:schemeClr val="dk1"/>
              </a:buClr>
              <a:buSzPts val="1100"/>
              <a:buFont typeface="Arial"/>
              <a:buNone/>
            </a:pPr>
            <a:endParaRPr sz="1200">
              <a:solidFill>
                <a:schemeClr val="accent3"/>
              </a:solidFill>
              <a:latin typeface="Work Sans" pitchFamily="2" charset="0"/>
              <a:ea typeface="Nunito Sans"/>
              <a:cs typeface="Nunito Sans"/>
              <a:sym typeface="Nunito Sans"/>
            </a:endParaRPr>
          </a:p>
          <a:p>
            <a:pPr marL="0" marR="0" lvl="0" indent="0" algn="l" rtl="0">
              <a:lnSpc>
                <a:spcPct val="150000"/>
              </a:lnSpc>
              <a:spcBef>
                <a:spcPts val="0"/>
              </a:spcBef>
              <a:spcAft>
                <a:spcPts val="0"/>
              </a:spcAft>
              <a:buSzPts val="1100"/>
              <a:buNone/>
            </a:pPr>
            <a:r>
              <a:rPr lang="en-TL" sz="1200">
                <a:solidFill>
                  <a:schemeClr val="accent3"/>
                </a:solidFill>
                <a:latin typeface="Work Sans" pitchFamily="2" charset="0"/>
                <a:ea typeface="Nunito Sans"/>
                <a:cs typeface="Nunito Sans"/>
                <a:sym typeface="Nunito Sans"/>
              </a:rPr>
              <a:t>Lorem ipsum dolor sit amet, consectetur adipiscing elit, sed do eiusmod tempor incididunt ut labore et dolore magna aliqua.</a:t>
            </a:r>
            <a:endParaRPr sz="1200">
              <a:solidFill>
                <a:schemeClr val="accent3"/>
              </a:solidFill>
              <a:latin typeface="Work Sans" pitchFamily="2" charset="0"/>
              <a:ea typeface="Nunito Sans"/>
              <a:cs typeface="Nunito Sans"/>
              <a:sym typeface="Nunito Sans"/>
            </a:endParaRPr>
          </a:p>
        </p:txBody>
      </p:sp>
      <p:sp>
        <p:nvSpPr>
          <p:cNvPr id="4" name="Google Shape;31;p7">
            <a:extLst>
              <a:ext uri="{FF2B5EF4-FFF2-40B4-BE49-F238E27FC236}">
                <a16:creationId xmlns:a16="http://schemas.microsoft.com/office/drawing/2014/main" id="{97A20A13-608A-42D5-99D4-2DF95A21D87C}"/>
              </a:ext>
            </a:extLst>
          </p:cNvPr>
          <p:cNvSpPr txBox="1"/>
          <p:nvPr/>
        </p:nvSpPr>
        <p:spPr>
          <a:xfrm>
            <a:off x="4425679" y="520971"/>
            <a:ext cx="3340642" cy="7695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TL" sz="5400">
                <a:solidFill>
                  <a:schemeClr val="accent1">
                    <a:lumMod val="25000"/>
                  </a:schemeClr>
                </a:solidFill>
                <a:latin typeface="Rubik Black" pitchFamily="2" charset="-79"/>
                <a:cs typeface="Rubik Black" pitchFamily="2" charset="-79"/>
                <a:sym typeface="Nunito Sans ExtraBold"/>
              </a:rPr>
              <a:t>Courses</a:t>
            </a:r>
            <a:endParaRPr sz="5400">
              <a:solidFill>
                <a:schemeClr val="accent1">
                  <a:lumMod val="25000"/>
                </a:schemeClr>
              </a:solidFill>
              <a:latin typeface="Rubik Black" pitchFamily="2" charset="-79"/>
              <a:cs typeface="Rubik Black" pitchFamily="2" charset="-79"/>
            </a:endParaRPr>
          </a:p>
        </p:txBody>
      </p:sp>
      <p:sp>
        <p:nvSpPr>
          <p:cNvPr id="5" name="Google Shape;32;p7">
            <a:extLst>
              <a:ext uri="{FF2B5EF4-FFF2-40B4-BE49-F238E27FC236}">
                <a16:creationId xmlns:a16="http://schemas.microsoft.com/office/drawing/2014/main" id="{13A6ADD7-4B80-4D24-B18B-F0D72286EF40}"/>
              </a:ext>
            </a:extLst>
          </p:cNvPr>
          <p:cNvSpPr txBox="1"/>
          <p:nvPr/>
        </p:nvSpPr>
        <p:spPr>
          <a:xfrm>
            <a:off x="5160087" y="1403498"/>
            <a:ext cx="1871826" cy="37447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SzPts val="1100"/>
              <a:buNone/>
            </a:pPr>
            <a:r>
              <a:rPr lang="en-TL" sz="1800">
                <a:solidFill>
                  <a:schemeClr val="accent1">
                    <a:lumMod val="75000"/>
                  </a:schemeClr>
                </a:solidFill>
                <a:latin typeface="Work Sans Medium" pitchFamily="2" charset="0"/>
                <a:ea typeface="Nunito Sans"/>
                <a:cs typeface="Nunito Sans"/>
                <a:sym typeface="Nunito Sans"/>
              </a:rPr>
              <a:t>Your Text Here</a:t>
            </a:r>
            <a:endParaRPr sz="1800">
              <a:solidFill>
                <a:schemeClr val="accent1">
                  <a:lumMod val="75000"/>
                </a:schemeClr>
              </a:solidFill>
              <a:latin typeface="Work Sans Medium" pitchFamily="2" charset="0"/>
              <a:ea typeface="Nunito Sans"/>
              <a:cs typeface="Nunito Sans"/>
              <a:sym typeface="Nunito Sans"/>
            </a:endParaRPr>
          </a:p>
        </p:txBody>
      </p:sp>
      <p:sp>
        <p:nvSpPr>
          <p:cNvPr id="8" name="Star: 4 Points 7">
            <a:extLst>
              <a:ext uri="{FF2B5EF4-FFF2-40B4-BE49-F238E27FC236}">
                <a16:creationId xmlns:a16="http://schemas.microsoft.com/office/drawing/2014/main" id="{899FFE68-712B-4C7B-9B13-8631AF1F9374}"/>
              </a:ext>
            </a:extLst>
          </p:cNvPr>
          <p:cNvSpPr/>
          <p:nvPr/>
        </p:nvSpPr>
        <p:spPr>
          <a:xfrm>
            <a:off x="8158715" y="1590737"/>
            <a:ext cx="374280" cy="374280"/>
          </a:xfrm>
          <a:prstGeom prst="star4">
            <a:avLst>
              <a:gd name="adj" fmla="val 125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tar: 4 Points 8">
            <a:extLst>
              <a:ext uri="{FF2B5EF4-FFF2-40B4-BE49-F238E27FC236}">
                <a16:creationId xmlns:a16="http://schemas.microsoft.com/office/drawing/2014/main" id="{441154EB-2C06-4473-A58C-A0F2713699F1}"/>
              </a:ext>
            </a:extLst>
          </p:cNvPr>
          <p:cNvSpPr/>
          <p:nvPr/>
        </p:nvSpPr>
        <p:spPr>
          <a:xfrm>
            <a:off x="3707216" y="236208"/>
            <a:ext cx="374280" cy="374280"/>
          </a:xfrm>
          <a:prstGeom prst="star4">
            <a:avLst>
              <a:gd name="adj" fmla="val 125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5">
            <a:extLst>
              <a:ext uri="{FF2B5EF4-FFF2-40B4-BE49-F238E27FC236}">
                <a16:creationId xmlns:a16="http://schemas.microsoft.com/office/drawing/2014/main" id="{1F9BB7CA-2B35-4B83-A2AE-2693B36D371D}"/>
              </a:ext>
            </a:extLst>
          </p:cNvPr>
          <p:cNvSpPr>
            <a:spLocks noGrp="1"/>
          </p:cNvSpPr>
          <p:nvPr>
            <p:ph type="pic" sz="quarter" idx="10"/>
          </p:nvPr>
        </p:nvSpPr>
        <p:spPr>
          <a:ln w="25400">
            <a:solidFill>
              <a:schemeClr val="accent3">
                <a:lumMod val="60000"/>
                <a:lumOff val="40000"/>
              </a:schemeClr>
            </a:solidFill>
          </a:ln>
        </p:spPr>
      </p:sp>
    </p:spTree>
    <p:extLst>
      <p:ext uri="{BB962C8B-B14F-4D97-AF65-F5344CB8AC3E}">
        <p14:creationId xmlns:p14="http://schemas.microsoft.com/office/powerpoint/2010/main" val="30910351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18F03FC-B495-460C-B2CB-3A7614321AA6}"/>
              </a:ext>
            </a:extLst>
          </p:cNvPr>
          <p:cNvSpPr/>
          <p:nvPr/>
        </p:nvSpPr>
        <p:spPr>
          <a:xfrm>
            <a:off x="6393711" y="-1"/>
            <a:ext cx="516387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7F289727-DDCE-432C-A9F2-CAB7877884E4}"/>
              </a:ext>
            </a:extLst>
          </p:cNvPr>
          <p:cNvSpPr/>
          <p:nvPr/>
        </p:nvSpPr>
        <p:spPr>
          <a:xfrm>
            <a:off x="6901412" y="3695336"/>
            <a:ext cx="924377" cy="924377"/>
          </a:xfrm>
          <a:prstGeom prst="roundRect">
            <a:avLst/>
          </a:prstGeom>
          <a:solidFill>
            <a:schemeClr val="accent2">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Google Shape;347;p34">
            <a:extLst>
              <a:ext uri="{FF2B5EF4-FFF2-40B4-BE49-F238E27FC236}">
                <a16:creationId xmlns:a16="http://schemas.microsoft.com/office/drawing/2014/main" id="{83B50FDC-7F81-44FE-94B9-2BC39F55720F}"/>
              </a:ext>
            </a:extLst>
          </p:cNvPr>
          <p:cNvSpPr txBox="1"/>
          <p:nvPr/>
        </p:nvSpPr>
        <p:spPr>
          <a:xfrm>
            <a:off x="6901412" y="418436"/>
            <a:ext cx="3557700" cy="8424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TL" sz="4800">
                <a:solidFill>
                  <a:schemeClr val="bg1"/>
                </a:solidFill>
                <a:latin typeface="Rubik Black" pitchFamily="2" charset="-79"/>
                <a:ea typeface="Nunito Sans"/>
                <a:cs typeface="Rubik Black" pitchFamily="2" charset="-79"/>
                <a:sym typeface="Nunito Sans"/>
              </a:rPr>
              <a:t>Overview</a:t>
            </a:r>
            <a:endParaRPr sz="4800">
              <a:solidFill>
                <a:schemeClr val="bg1"/>
              </a:solidFill>
              <a:latin typeface="Rubik Black" pitchFamily="2" charset="-79"/>
              <a:ea typeface="Nunito Sans"/>
              <a:cs typeface="Rubik Black" pitchFamily="2" charset="-79"/>
              <a:sym typeface="Nunito Sans"/>
            </a:endParaRPr>
          </a:p>
        </p:txBody>
      </p:sp>
      <p:sp>
        <p:nvSpPr>
          <p:cNvPr id="4" name="Google Shape;348;p34">
            <a:extLst>
              <a:ext uri="{FF2B5EF4-FFF2-40B4-BE49-F238E27FC236}">
                <a16:creationId xmlns:a16="http://schemas.microsoft.com/office/drawing/2014/main" id="{25FAE8F0-051D-4A47-8E98-0630A7086FE1}"/>
              </a:ext>
            </a:extLst>
          </p:cNvPr>
          <p:cNvSpPr txBox="1"/>
          <p:nvPr/>
        </p:nvSpPr>
        <p:spPr>
          <a:xfrm>
            <a:off x="6901412" y="1349645"/>
            <a:ext cx="2816100" cy="4731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TL">
                <a:solidFill>
                  <a:schemeClr val="accent3">
                    <a:lumMod val="20000"/>
                    <a:lumOff val="80000"/>
                  </a:schemeClr>
                </a:solidFill>
                <a:latin typeface="Work Sans Medium" pitchFamily="2" charset="0"/>
                <a:ea typeface="Nunito Sans"/>
                <a:cs typeface="Nunito Sans"/>
                <a:sym typeface="Nunito Sans"/>
              </a:rPr>
              <a:t>Last 5 years</a:t>
            </a:r>
            <a:endParaRPr>
              <a:solidFill>
                <a:schemeClr val="accent3">
                  <a:lumMod val="20000"/>
                  <a:lumOff val="80000"/>
                </a:schemeClr>
              </a:solidFill>
              <a:latin typeface="Work Sans Medium" pitchFamily="2" charset="0"/>
              <a:ea typeface="Nunito Sans"/>
              <a:cs typeface="Nunito Sans"/>
              <a:sym typeface="Nunito Sans"/>
            </a:endParaRPr>
          </a:p>
        </p:txBody>
      </p:sp>
      <p:sp>
        <p:nvSpPr>
          <p:cNvPr id="5" name="Google Shape;349;p34">
            <a:extLst>
              <a:ext uri="{FF2B5EF4-FFF2-40B4-BE49-F238E27FC236}">
                <a16:creationId xmlns:a16="http://schemas.microsoft.com/office/drawing/2014/main" id="{10D4D017-115D-4515-83D1-5D108F1C7984}"/>
              </a:ext>
            </a:extLst>
          </p:cNvPr>
          <p:cNvSpPr txBox="1"/>
          <p:nvPr/>
        </p:nvSpPr>
        <p:spPr>
          <a:xfrm>
            <a:off x="6901412" y="1975258"/>
            <a:ext cx="4139100" cy="1280215"/>
          </a:xfrm>
          <a:prstGeom prst="rect">
            <a:avLst/>
          </a:prstGeom>
          <a:noFill/>
          <a:ln>
            <a:noFill/>
          </a:ln>
        </p:spPr>
        <p:txBody>
          <a:bodyPr spcFirstLastPara="1" wrap="square" lIns="121900" tIns="121900" rIns="121900" bIns="121900" anchor="t" anchorCtr="0">
            <a:noAutofit/>
          </a:bodyPr>
          <a:lstStyle/>
          <a:p>
            <a:pPr marL="0" lvl="0" indent="0" algn="l" rtl="0">
              <a:lnSpc>
                <a:spcPct val="150000"/>
              </a:lnSpc>
              <a:spcBef>
                <a:spcPts val="0"/>
              </a:spcBef>
              <a:spcAft>
                <a:spcPts val="0"/>
              </a:spcAft>
              <a:buNone/>
            </a:pPr>
            <a:r>
              <a:rPr lang="en-TL" sz="1200">
                <a:solidFill>
                  <a:schemeClr val="bg1"/>
                </a:solidFill>
                <a:latin typeface="Work Sans" pitchFamily="2" charset="0"/>
                <a:ea typeface="Nunito Sans"/>
                <a:cs typeface="Nunito Sans"/>
                <a:sym typeface="Nunito Sans"/>
              </a:rPr>
              <a:t>Nemo enim ipsam voluptatem quia voluptas sit aspernatur aut odit aut fugit, sed quia consequuntur magni dolores eos qui ratione voluptatem sequi nesciunt.</a:t>
            </a:r>
            <a:endParaRPr sz="1200">
              <a:solidFill>
                <a:schemeClr val="bg1"/>
              </a:solidFill>
              <a:latin typeface="Work Sans" pitchFamily="2" charset="0"/>
              <a:ea typeface="Nunito Sans"/>
              <a:cs typeface="Nunito Sans"/>
              <a:sym typeface="Nunito Sans"/>
            </a:endParaRPr>
          </a:p>
        </p:txBody>
      </p:sp>
      <p:sp>
        <p:nvSpPr>
          <p:cNvPr id="6" name="Google Shape;350;p34">
            <a:extLst>
              <a:ext uri="{FF2B5EF4-FFF2-40B4-BE49-F238E27FC236}">
                <a16:creationId xmlns:a16="http://schemas.microsoft.com/office/drawing/2014/main" id="{926EE63B-DF43-4115-ABC5-139FD0448724}"/>
              </a:ext>
            </a:extLst>
          </p:cNvPr>
          <p:cNvSpPr txBox="1"/>
          <p:nvPr/>
        </p:nvSpPr>
        <p:spPr>
          <a:xfrm>
            <a:off x="7422877" y="3672535"/>
            <a:ext cx="1282745" cy="724992"/>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TL" sz="3200">
                <a:solidFill>
                  <a:schemeClr val="bg1"/>
                </a:solidFill>
                <a:latin typeface="Work Sans SemiBold" pitchFamily="2" charset="0"/>
                <a:ea typeface="Nunito Sans"/>
                <a:cs typeface="Nunito Sans"/>
                <a:sym typeface="Nunito Sans"/>
              </a:rPr>
              <a:t>84%</a:t>
            </a:r>
            <a:endParaRPr sz="3200">
              <a:solidFill>
                <a:schemeClr val="bg1"/>
              </a:solidFill>
              <a:latin typeface="Work Sans SemiBold" pitchFamily="2" charset="0"/>
              <a:ea typeface="Nunito Sans"/>
              <a:cs typeface="Nunito Sans"/>
              <a:sym typeface="Nunito Sans"/>
            </a:endParaRPr>
          </a:p>
        </p:txBody>
      </p:sp>
      <p:sp>
        <p:nvSpPr>
          <p:cNvPr id="7" name="Google Shape;351;p34">
            <a:extLst>
              <a:ext uri="{FF2B5EF4-FFF2-40B4-BE49-F238E27FC236}">
                <a16:creationId xmlns:a16="http://schemas.microsoft.com/office/drawing/2014/main" id="{2D5AC6AE-2D43-4BE0-996D-54F0606432AE}"/>
              </a:ext>
            </a:extLst>
          </p:cNvPr>
          <p:cNvSpPr txBox="1"/>
          <p:nvPr/>
        </p:nvSpPr>
        <p:spPr>
          <a:xfrm>
            <a:off x="7494270" y="4134927"/>
            <a:ext cx="2509500" cy="4731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TL" sz="1400">
                <a:solidFill>
                  <a:schemeClr val="bg1"/>
                </a:solidFill>
                <a:latin typeface="Work Sans" pitchFamily="2" charset="0"/>
                <a:ea typeface="Nunito Sans"/>
                <a:cs typeface="Nunito Sans"/>
                <a:sym typeface="Nunito Sans"/>
              </a:rPr>
              <a:t>Product Sales</a:t>
            </a:r>
            <a:endParaRPr sz="1400">
              <a:solidFill>
                <a:schemeClr val="bg1"/>
              </a:solidFill>
              <a:latin typeface="Work Sans" pitchFamily="2" charset="0"/>
              <a:ea typeface="Nunito Sans"/>
              <a:cs typeface="Nunito Sans"/>
              <a:sym typeface="Nunito Sans"/>
            </a:endParaRPr>
          </a:p>
        </p:txBody>
      </p:sp>
      <p:sp>
        <p:nvSpPr>
          <p:cNvPr id="12" name="Rectangle: Rounded Corners 11">
            <a:extLst>
              <a:ext uri="{FF2B5EF4-FFF2-40B4-BE49-F238E27FC236}">
                <a16:creationId xmlns:a16="http://schemas.microsoft.com/office/drawing/2014/main" id="{2DA25435-0871-4A49-B78C-95BCF96385C8}"/>
              </a:ext>
            </a:extLst>
          </p:cNvPr>
          <p:cNvSpPr/>
          <p:nvPr/>
        </p:nvSpPr>
        <p:spPr>
          <a:xfrm>
            <a:off x="6901412" y="4937286"/>
            <a:ext cx="924377" cy="924377"/>
          </a:xfrm>
          <a:prstGeom prst="roundRect">
            <a:avLst/>
          </a:prstGeom>
          <a:solidFill>
            <a:schemeClr val="accent2">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oogle Shape;350;p34">
            <a:extLst>
              <a:ext uri="{FF2B5EF4-FFF2-40B4-BE49-F238E27FC236}">
                <a16:creationId xmlns:a16="http://schemas.microsoft.com/office/drawing/2014/main" id="{D391E2A0-6DA6-402B-933B-39C00503F916}"/>
              </a:ext>
            </a:extLst>
          </p:cNvPr>
          <p:cNvSpPr txBox="1"/>
          <p:nvPr/>
        </p:nvSpPr>
        <p:spPr>
          <a:xfrm>
            <a:off x="7494270" y="4912751"/>
            <a:ext cx="1282745" cy="724992"/>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3200">
                <a:solidFill>
                  <a:schemeClr val="bg1"/>
                </a:solidFill>
                <a:latin typeface="Work Sans SemiBold" pitchFamily="2" charset="0"/>
                <a:ea typeface="Nunito Sans"/>
                <a:cs typeface="Nunito Sans"/>
                <a:sym typeface="Nunito Sans"/>
              </a:rPr>
              <a:t>96</a:t>
            </a:r>
            <a:r>
              <a:rPr lang="en-TL" sz="3200">
                <a:solidFill>
                  <a:schemeClr val="bg1"/>
                </a:solidFill>
                <a:latin typeface="Work Sans SemiBold" pitchFamily="2" charset="0"/>
                <a:ea typeface="Nunito Sans"/>
                <a:cs typeface="Nunito Sans"/>
                <a:sym typeface="Nunito Sans"/>
              </a:rPr>
              <a:t>%</a:t>
            </a:r>
            <a:endParaRPr sz="3200">
              <a:solidFill>
                <a:schemeClr val="bg1"/>
              </a:solidFill>
              <a:latin typeface="Work Sans SemiBold" pitchFamily="2" charset="0"/>
              <a:ea typeface="Nunito Sans"/>
              <a:cs typeface="Nunito Sans"/>
              <a:sym typeface="Nunito Sans"/>
            </a:endParaRPr>
          </a:p>
        </p:txBody>
      </p:sp>
      <p:sp>
        <p:nvSpPr>
          <p:cNvPr id="14" name="Google Shape;351;p34">
            <a:extLst>
              <a:ext uri="{FF2B5EF4-FFF2-40B4-BE49-F238E27FC236}">
                <a16:creationId xmlns:a16="http://schemas.microsoft.com/office/drawing/2014/main" id="{5C4F057B-369F-46F5-9FE5-0C3DE8E8CC36}"/>
              </a:ext>
            </a:extLst>
          </p:cNvPr>
          <p:cNvSpPr txBox="1"/>
          <p:nvPr/>
        </p:nvSpPr>
        <p:spPr>
          <a:xfrm>
            <a:off x="7494270" y="5376877"/>
            <a:ext cx="2509500" cy="4731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TL" sz="1400">
                <a:solidFill>
                  <a:schemeClr val="bg1"/>
                </a:solidFill>
                <a:latin typeface="Work Sans" pitchFamily="2" charset="0"/>
                <a:ea typeface="Nunito Sans"/>
                <a:cs typeface="Nunito Sans"/>
                <a:sym typeface="Nunito Sans"/>
              </a:rPr>
              <a:t>Product </a:t>
            </a:r>
            <a:r>
              <a:rPr lang="en-US" sz="1400">
                <a:solidFill>
                  <a:schemeClr val="bg1"/>
                </a:solidFill>
                <a:latin typeface="Work Sans" pitchFamily="2" charset="0"/>
                <a:ea typeface="Nunito Sans"/>
                <a:cs typeface="Nunito Sans"/>
                <a:sym typeface="Nunito Sans"/>
              </a:rPr>
              <a:t>Usage</a:t>
            </a:r>
            <a:endParaRPr sz="1400">
              <a:solidFill>
                <a:schemeClr val="bg1"/>
              </a:solidFill>
              <a:latin typeface="Work Sans" pitchFamily="2" charset="0"/>
              <a:ea typeface="Nunito Sans"/>
              <a:cs typeface="Nunito Sans"/>
              <a:sym typeface="Nunito Sans"/>
            </a:endParaRPr>
          </a:p>
        </p:txBody>
      </p:sp>
      <p:cxnSp>
        <p:nvCxnSpPr>
          <p:cNvPr id="21" name="Straight Connector 20">
            <a:extLst>
              <a:ext uri="{FF2B5EF4-FFF2-40B4-BE49-F238E27FC236}">
                <a16:creationId xmlns:a16="http://schemas.microsoft.com/office/drawing/2014/main" id="{7BC3830F-04E7-4FCD-8ED5-E470329CF057}"/>
              </a:ext>
            </a:extLst>
          </p:cNvPr>
          <p:cNvCxnSpPr>
            <a:cxnSpLocks/>
          </p:cNvCxnSpPr>
          <p:nvPr/>
        </p:nvCxnSpPr>
        <p:spPr>
          <a:xfrm>
            <a:off x="-95693" y="1349645"/>
            <a:ext cx="3963731" cy="0"/>
          </a:xfrm>
          <a:prstGeom prst="line">
            <a:avLst/>
          </a:prstGeom>
          <a:ln w="2222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4DF98D3-0BA4-4DBB-9ED3-C329D80118EE}"/>
              </a:ext>
            </a:extLst>
          </p:cNvPr>
          <p:cNvCxnSpPr>
            <a:cxnSpLocks/>
          </p:cNvCxnSpPr>
          <p:nvPr/>
        </p:nvCxnSpPr>
        <p:spPr>
          <a:xfrm>
            <a:off x="4306408" y="3352799"/>
            <a:ext cx="774847" cy="0"/>
          </a:xfrm>
          <a:prstGeom prst="line">
            <a:avLst/>
          </a:prstGeom>
          <a:ln w="2222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E1AEFFB-1EE3-43AE-836C-D6D721ADF11F}"/>
              </a:ext>
            </a:extLst>
          </p:cNvPr>
          <p:cNvCxnSpPr>
            <a:cxnSpLocks/>
          </p:cNvCxnSpPr>
          <p:nvPr/>
        </p:nvCxnSpPr>
        <p:spPr>
          <a:xfrm>
            <a:off x="414670" y="5515974"/>
            <a:ext cx="4666585" cy="0"/>
          </a:xfrm>
          <a:prstGeom prst="line">
            <a:avLst/>
          </a:prstGeom>
          <a:ln w="2222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D1711188-CC29-4EBF-96F3-0B29B86A0A2B}"/>
              </a:ext>
            </a:extLst>
          </p:cNvPr>
          <p:cNvSpPr>
            <a:spLocks noGrp="1"/>
          </p:cNvSpPr>
          <p:nvPr>
            <p:ph type="pic" sz="quarter" idx="11"/>
          </p:nvPr>
        </p:nvSpPr>
        <p:spPr/>
      </p:sp>
    </p:spTree>
    <p:extLst>
      <p:ext uri="{BB962C8B-B14F-4D97-AF65-F5344CB8AC3E}">
        <p14:creationId xmlns:p14="http://schemas.microsoft.com/office/powerpoint/2010/main" val="914863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Google Shape;362;p35">
            <a:extLst>
              <a:ext uri="{FF2B5EF4-FFF2-40B4-BE49-F238E27FC236}">
                <a16:creationId xmlns:a16="http://schemas.microsoft.com/office/drawing/2014/main" id="{10D966FB-BCB3-4E2A-8FD2-582C16A2875B}"/>
              </a:ext>
            </a:extLst>
          </p:cNvPr>
          <p:cNvSpPr txBox="1"/>
          <p:nvPr/>
        </p:nvSpPr>
        <p:spPr>
          <a:xfrm>
            <a:off x="1035291" y="526197"/>
            <a:ext cx="3557700" cy="13500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TL" sz="4800">
                <a:solidFill>
                  <a:schemeClr val="accent1">
                    <a:lumMod val="25000"/>
                  </a:schemeClr>
                </a:solidFill>
                <a:latin typeface="Rubik Black" pitchFamily="2" charset="-79"/>
                <a:ea typeface="Nunito Sans"/>
                <a:cs typeface="Rubik Black" pitchFamily="2" charset="-79"/>
                <a:sym typeface="Nunito Sans"/>
              </a:rPr>
              <a:t>Company</a:t>
            </a:r>
            <a:endParaRPr sz="4800">
              <a:solidFill>
                <a:schemeClr val="accent1">
                  <a:lumMod val="25000"/>
                </a:schemeClr>
              </a:solidFill>
              <a:latin typeface="Rubik Black" pitchFamily="2" charset="-79"/>
              <a:ea typeface="Nunito Sans"/>
              <a:cs typeface="Rubik Black" pitchFamily="2" charset="-79"/>
              <a:sym typeface="Nunito Sans"/>
            </a:endParaRPr>
          </a:p>
          <a:p>
            <a:pPr marL="0" lvl="0" indent="0" algn="l" rtl="0">
              <a:spcBef>
                <a:spcPts val="0"/>
              </a:spcBef>
              <a:spcAft>
                <a:spcPts val="0"/>
              </a:spcAft>
              <a:buNone/>
            </a:pPr>
            <a:r>
              <a:rPr lang="en-TL" sz="4800">
                <a:solidFill>
                  <a:schemeClr val="accent1">
                    <a:lumMod val="25000"/>
                  </a:schemeClr>
                </a:solidFill>
                <a:latin typeface="Rubik Black" pitchFamily="2" charset="-79"/>
                <a:ea typeface="Nunito Sans"/>
                <a:cs typeface="Rubik Black" pitchFamily="2" charset="-79"/>
                <a:sym typeface="Nunito Sans"/>
              </a:rPr>
              <a:t>Overview</a:t>
            </a:r>
            <a:endParaRPr sz="4800">
              <a:solidFill>
                <a:schemeClr val="accent1">
                  <a:lumMod val="25000"/>
                </a:schemeClr>
              </a:solidFill>
              <a:latin typeface="Rubik Black" pitchFamily="2" charset="-79"/>
              <a:ea typeface="Nunito Sans"/>
              <a:cs typeface="Rubik Black" pitchFamily="2" charset="-79"/>
              <a:sym typeface="Nunito Sans"/>
            </a:endParaRPr>
          </a:p>
        </p:txBody>
      </p:sp>
      <p:sp>
        <p:nvSpPr>
          <p:cNvPr id="7" name="Google Shape;363;p35">
            <a:extLst>
              <a:ext uri="{FF2B5EF4-FFF2-40B4-BE49-F238E27FC236}">
                <a16:creationId xmlns:a16="http://schemas.microsoft.com/office/drawing/2014/main" id="{E1AF9104-6191-449F-B322-820575702C96}"/>
              </a:ext>
            </a:extLst>
          </p:cNvPr>
          <p:cNvSpPr txBox="1"/>
          <p:nvPr/>
        </p:nvSpPr>
        <p:spPr>
          <a:xfrm>
            <a:off x="1035291" y="2279559"/>
            <a:ext cx="2816100" cy="4731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TL">
                <a:solidFill>
                  <a:schemeClr val="accent3">
                    <a:lumMod val="60000"/>
                    <a:lumOff val="40000"/>
                  </a:schemeClr>
                </a:solidFill>
                <a:latin typeface="Work Sans Medium" pitchFamily="2" charset="0"/>
                <a:ea typeface="Nunito Sans"/>
                <a:cs typeface="Nunito Sans"/>
                <a:sym typeface="Nunito Sans"/>
              </a:rPr>
              <a:t>Kidds Agency</a:t>
            </a:r>
            <a:endParaRPr>
              <a:solidFill>
                <a:schemeClr val="accent3">
                  <a:lumMod val="60000"/>
                  <a:lumOff val="40000"/>
                </a:schemeClr>
              </a:solidFill>
              <a:latin typeface="Work Sans Medium" pitchFamily="2" charset="0"/>
              <a:ea typeface="Nunito Sans"/>
              <a:cs typeface="Nunito Sans"/>
              <a:sym typeface="Nunito Sans"/>
            </a:endParaRPr>
          </a:p>
        </p:txBody>
      </p:sp>
      <p:sp>
        <p:nvSpPr>
          <p:cNvPr id="8" name="Google Shape;364;p35">
            <a:extLst>
              <a:ext uri="{FF2B5EF4-FFF2-40B4-BE49-F238E27FC236}">
                <a16:creationId xmlns:a16="http://schemas.microsoft.com/office/drawing/2014/main" id="{1DEEE4A5-496F-42BD-88FA-56F8A86A4A5A}"/>
              </a:ext>
            </a:extLst>
          </p:cNvPr>
          <p:cNvSpPr txBox="1"/>
          <p:nvPr/>
        </p:nvSpPr>
        <p:spPr>
          <a:xfrm>
            <a:off x="5148177" y="825190"/>
            <a:ext cx="4694100" cy="1123133"/>
          </a:xfrm>
          <a:prstGeom prst="rect">
            <a:avLst/>
          </a:prstGeom>
          <a:noFill/>
          <a:ln>
            <a:noFill/>
          </a:ln>
        </p:spPr>
        <p:txBody>
          <a:bodyPr spcFirstLastPara="1" wrap="square" lIns="121900" tIns="121900" rIns="121900" bIns="121900" anchor="t" anchorCtr="0">
            <a:noAutofit/>
          </a:bodyPr>
          <a:lstStyle/>
          <a:p>
            <a:pPr marL="0" lvl="0" indent="0" algn="l" rtl="0">
              <a:lnSpc>
                <a:spcPct val="150000"/>
              </a:lnSpc>
              <a:spcBef>
                <a:spcPts val="0"/>
              </a:spcBef>
              <a:spcAft>
                <a:spcPts val="0"/>
              </a:spcAft>
              <a:buNone/>
            </a:pPr>
            <a:r>
              <a:rPr lang="en-TL" sz="1200">
                <a:solidFill>
                  <a:schemeClr val="accent3"/>
                </a:solidFill>
                <a:latin typeface="Work Sans" pitchFamily="2" charset="0"/>
                <a:ea typeface="Nunito Sans"/>
                <a:cs typeface="Nunito Sans"/>
                <a:sym typeface="Nunito Sans"/>
              </a:rPr>
              <a:t>Nemo enim ipsam voluptatem quia voluptas sit aspernatur aut odit aut fugit, sed quia consequuntur magni dolores eos qui ratione voluptatem sequi nesciunt.</a:t>
            </a:r>
            <a:endParaRPr sz="1200">
              <a:solidFill>
                <a:schemeClr val="accent3"/>
              </a:solidFill>
              <a:latin typeface="Work Sans" pitchFamily="2" charset="0"/>
              <a:ea typeface="Nunito Sans"/>
              <a:cs typeface="Nunito Sans"/>
              <a:sym typeface="Nunito Sans"/>
            </a:endParaRPr>
          </a:p>
        </p:txBody>
      </p:sp>
      <p:sp>
        <p:nvSpPr>
          <p:cNvPr id="9" name="Google Shape;365;p35">
            <a:extLst>
              <a:ext uri="{FF2B5EF4-FFF2-40B4-BE49-F238E27FC236}">
                <a16:creationId xmlns:a16="http://schemas.microsoft.com/office/drawing/2014/main" id="{8BA4F82B-5FB8-49CE-A824-AB2E32865C2F}"/>
              </a:ext>
            </a:extLst>
          </p:cNvPr>
          <p:cNvSpPr txBox="1"/>
          <p:nvPr/>
        </p:nvSpPr>
        <p:spPr>
          <a:xfrm>
            <a:off x="2249724" y="3541941"/>
            <a:ext cx="1644697" cy="6471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TL" sz="3200">
                <a:solidFill>
                  <a:schemeClr val="accent4"/>
                </a:solidFill>
                <a:latin typeface="Work Sans SemiBold" pitchFamily="2" charset="0"/>
                <a:ea typeface="Nunito Sans"/>
                <a:cs typeface="Nunito Sans"/>
                <a:sym typeface="Nunito Sans"/>
              </a:rPr>
              <a:t>4.328</a:t>
            </a:r>
            <a:endParaRPr sz="3200">
              <a:solidFill>
                <a:schemeClr val="accent4"/>
              </a:solidFill>
              <a:latin typeface="Work Sans SemiBold" pitchFamily="2" charset="0"/>
              <a:ea typeface="Nunito Sans"/>
              <a:cs typeface="Nunito Sans"/>
              <a:sym typeface="Nunito Sans"/>
            </a:endParaRPr>
          </a:p>
        </p:txBody>
      </p:sp>
      <p:sp>
        <p:nvSpPr>
          <p:cNvPr id="10" name="Google Shape;366;p35">
            <a:extLst>
              <a:ext uri="{FF2B5EF4-FFF2-40B4-BE49-F238E27FC236}">
                <a16:creationId xmlns:a16="http://schemas.microsoft.com/office/drawing/2014/main" id="{72E4D116-1563-45B5-949A-9EB7AE2C762D}"/>
              </a:ext>
            </a:extLst>
          </p:cNvPr>
          <p:cNvSpPr txBox="1"/>
          <p:nvPr/>
        </p:nvSpPr>
        <p:spPr>
          <a:xfrm>
            <a:off x="7624578" y="3783733"/>
            <a:ext cx="2475900" cy="6471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TL" sz="3200">
                <a:solidFill>
                  <a:schemeClr val="accent4"/>
                </a:solidFill>
                <a:latin typeface="Work Sans SemiBold" pitchFamily="2" charset="0"/>
                <a:ea typeface="Nunito Sans"/>
                <a:cs typeface="Nunito Sans"/>
                <a:sym typeface="Nunito Sans"/>
              </a:rPr>
              <a:t>352</a:t>
            </a:r>
            <a:endParaRPr sz="2500">
              <a:solidFill>
                <a:schemeClr val="accent4"/>
              </a:solidFill>
              <a:latin typeface="Work Sans SemiBold" pitchFamily="2" charset="0"/>
              <a:ea typeface="Nunito Sans"/>
              <a:cs typeface="Nunito Sans"/>
              <a:sym typeface="Nunito Sans"/>
            </a:endParaRPr>
          </a:p>
        </p:txBody>
      </p:sp>
      <p:sp>
        <p:nvSpPr>
          <p:cNvPr id="11" name="Google Shape;367;p35">
            <a:extLst>
              <a:ext uri="{FF2B5EF4-FFF2-40B4-BE49-F238E27FC236}">
                <a16:creationId xmlns:a16="http://schemas.microsoft.com/office/drawing/2014/main" id="{98005BB8-34A7-44A8-A1D0-4CE33A46D047}"/>
              </a:ext>
            </a:extLst>
          </p:cNvPr>
          <p:cNvSpPr txBox="1"/>
          <p:nvPr/>
        </p:nvSpPr>
        <p:spPr>
          <a:xfrm>
            <a:off x="4309964" y="5684703"/>
            <a:ext cx="2475900" cy="6471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TL" sz="3200">
                <a:solidFill>
                  <a:schemeClr val="accent4"/>
                </a:solidFill>
                <a:latin typeface="Work Sans SemiBold" pitchFamily="2" charset="0"/>
                <a:ea typeface="Nunito Sans"/>
                <a:cs typeface="Nunito Sans"/>
                <a:sym typeface="Nunito Sans"/>
              </a:rPr>
              <a:t>4.9</a:t>
            </a:r>
            <a:endParaRPr sz="3200">
              <a:solidFill>
                <a:schemeClr val="accent4"/>
              </a:solidFill>
              <a:latin typeface="Work Sans SemiBold" pitchFamily="2" charset="0"/>
              <a:ea typeface="Nunito Sans"/>
              <a:cs typeface="Nunito Sans"/>
              <a:sym typeface="Nunito Sans"/>
            </a:endParaRPr>
          </a:p>
        </p:txBody>
      </p:sp>
      <p:sp>
        <p:nvSpPr>
          <p:cNvPr id="12" name="Google Shape;368;p35">
            <a:extLst>
              <a:ext uri="{FF2B5EF4-FFF2-40B4-BE49-F238E27FC236}">
                <a16:creationId xmlns:a16="http://schemas.microsoft.com/office/drawing/2014/main" id="{EF5D6186-308A-42FD-A3AA-F1D1DABD950D}"/>
              </a:ext>
            </a:extLst>
          </p:cNvPr>
          <p:cNvSpPr txBox="1"/>
          <p:nvPr/>
        </p:nvSpPr>
        <p:spPr>
          <a:xfrm>
            <a:off x="2091522" y="4165911"/>
            <a:ext cx="1961100" cy="4731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TL" sz="1600">
                <a:solidFill>
                  <a:schemeClr val="accent4"/>
                </a:solidFill>
                <a:latin typeface="Work Sans" pitchFamily="2" charset="0"/>
                <a:ea typeface="Nunito Sans"/>
                <a:cs typeface="Nunito Sans"/>
                <a:sym typeface="Nunito Sans"/>
              </a:rPr>
              <a:t>Students</a:t>
            </a:r>
            <a:endParaRPr sz="1600">
              <a:solidFill>
                <a:schemeClr val="accent4"/>
              </a:solidFill>
              <a:latin typeface="Work Sans" pitchFamily="2" charset="0"/>
              <a:ea typeface="Nunito Sans"/>
              <a:cs typeface="Nunito Sans"/>
              <a:sym typeface="Nunito Sans"/>
            </a:endParaRPr>
          </a:p>
        </p:txBody>
      </p:sp>
      <p:sp>
        <p:nvSpPr>
          <p:cNvPr id="13" name="Google Shape;369;p35">
            <a:extLst>
              <a:ext uri="{FF2B5EF4-FFF2-40B4-BE49-F238E27FC236}">
                <a16:creationId xmlns:a16="http://schemas.microsoft.com/office/drawing/2014/main" id="{364AC1DF-6D7B-4E2D-8440-23E2C84C1F79}"/>
              </a:ext>
            </a:extLst>
          </p:cNvPr>
          <p:cNvSpPr txBox="1"/>
          <p:nvPr/>
        </p:nvSpPr>
        <p:spPr>
          <a:xfrm>
            <a:off x="7881978" y="4258854"/>
            <a:ext cx="1961100" cy="4731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TL" sz="1600">
                <a:solidFill>
                  <a:schemeClr val="accent4"/>
                </a:solidFill>
                <a:latin typeface="Work Sans" pitchFamily="2" charset="0"/>
                <a:ea typeface="Nunito Sans"/>
                <a:cs typeface="Nunito Sans"/>
                <a:sym typeface="Nunito Sans"/>
              </a:rPr>
              <a:t>Awards</a:t>
            </a:r>
            <a:endParaRPr sz="1600">
              <a:solidFill>
                <a:schemeClr val="accent4"/>
              </a:solidFill>
              <a:latin typeface="Work Sans" pitchFamily="2" charset="0"/>
              <a:ea typeface="Nunito Sans"/>
              <a:cs typeface="Nunito Sans"/>
              <a:sym typeface="Nunito Sans"/>
            </a:endParaRPr>
          </a:p>
        </p:txBody>
      </p:sp>
      <p:sp>
        <p:nvSpPr>
          <p:cNvPr id="14" name="Google Shape;370;p35">
            <a:extLst>
              <a:ext uri="{FF2B5EF4-FFF2-40B4-BE49-F238E27FC236}">
                <a16:creationId xmlns:a16="http://schemas.microsoft.com/office/drawing/2014/main" id="{A3C08E38-BB8B-4A69-B5F4-B654A7C04AB7}"/>
              </a:ext>
            </a:extLst>
          </p:cNvPr>
          <p:cNvSpPr txBox="1"/>
          <p:nvPr/>
        </p:nvSpPr>
        <p:spPr>
          <a:xfrm>
            <a:off x="4567364" y="6159824"/>
            <a:ext cx="1961100" cy="4731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TL" sz="1600">
                <a:solidFill>
                  <a:schemeClr val="accent4"/>
                </a:solidFill>
                <a:latin typeface="Work Sans" pitchFamily="2" charset="0"/>
                <a:ea typeface="Nunito Sans"/>
                <a:cs typeface="Nunito Sans"/>
                <a:sym typeface="Nunito Sans"/>
              </a:rPr>
              <a:t>Rating</a:t>
            </a:r>
            <a:endParaRPr sz="1600">
              <a:solidFill>
                <a:schemeClr val="accent4"/>
              </a:solidFill>
              <a:latin typeface="Work Sans" pitchFamily="2" charset="0"/>
              <a:ea typeface="Nunito Sans"/>
              <a:cs typeface="Nunito Sans"/>
              <a:sym typeface="Nunito Sans"/>
            </a:endParaRPr>
          </a:p>
        </p:txBody>
      </p:sp>
      <p:sp>
        <p:nvSpPr>
          <p:cNvPr id="15" name="Rectangle: Rounded Corners 14">
            <a:extLst>
              <a:ext uri="{FF2B5EF4-FFF2-40B4-BE49-F238E27FC236}">
                <a16:creationId xmlns:a16="http://schemas.microsoft.com/office/drawing/2014/main" id="{D9E5DAF7-8888-4869-A834-C8F870CAFD4F}"/>
              </a:ext>
            </a:extLst>
          </p:cNvPr>
          <p:cNvSpPr/>
          <p:nvPr/>
        </p:nvSpPr>
        <p:spPr>
          <a:xfrm>
            <a:off x="4916880" y="2707506"/>
            <a:ext cx="1207475" cy="1123133"/>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DC18425C-96DA-44D4-8118-C85EA9E36A22}"/>
              </a:ext>
            </a:extLst>
          </p:cNvPr>
          <p:cNvSpPr/>
          <p:nvPr/>
        </p:nvSpPr>
        <p:spPr>
          <a:xfrm>
            <a:off x="6258902" y="3269072"/>
            <a:ext cx="1207475" cy="1123133"/>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3DC949EF-B7D6-4478-9DF6-B3E1793904C0}"/>
              </a:ext>
            </a:extLst>
          </p:cNvPr>
          <p:cNvSpPr/>
          <p:nvPr/>
        </p:nvSpPr>
        <p:spPr>
          <a:xfrm>
            <a:off x="4922727" y="4000004"/>
            <a:ext cx="1207475" cy="1123133"/>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Connector: Elbow 18">
            <a:extLst>
              <a:ext uri="{FF2B5EF4-FFF2-40B4-BE49-F238E27FC236}">
                <a16:creationId xmlns:a16="http://schemas.microsoft.com/office/drawing/2014/main" id="{B76821E2-4784-4735-9B54-45BC61DDD256}"/>
              </a:ext>
            </a:extLst>
          </p:cNvPr>
          <p:cNvCxnSpPr>
            <a:cxnSpLocks/>
            <a:stCxn id="15" idx="1"/>
            <a:endCxn id="9" idx="0"/>
          </p:cNvCxnSpPr>
          <p:nvPr/>
        </p:nvCxnSpPr>
        <p:spPr>
          <a:xfrm rot="10800000" flipV="1">
            <a:off x="3072074" y="3269073"/>
            <a:ext cx="1844807" cy="272868"/>
          </a:xfrm>
          <a:prstGeom prst="bentConnector2">
            <a:avLst/>
          </a:prstGeom>
          <a:ln w="12700">
            <a:solidFill>
              <a:schemeClr val="accent3"/>
            </a:solidFill>
            <a:prstDash val="dash"/>
            <a:headEnd type="none"/>
            <a:tailEnd type="ova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A552F2B-E09C-485B-B582-44F98C785C67}"/>
              </a:ext>
            </a:extLst>
          </p:cNvPr>
          <p:cNvCxnSpPr>
            <a:stCxn id="17" idx="2"/>
          </p:cNvCxnSpPr>
          <p:nvPr/>
        </p:nvCxnSpPr>
        <p:spPr>
          <a:xfrm>
            <a:off x="5526465" y="5123137"/>
            <a:ext cx="2465" cy="660975"/>
          </a:xfrm>
          <a:prstGeom prst="straightConnector1">
            <a:avLst/>
          </a:prstGeom>
          <a:ln w="12700">
            <a:solidFill>
              <a:schemeClr val="accent3"/>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E23907FD-9B56-42CA-A38A-99F33AD74AA4}"/>
              </a:ext>
            </a:extLst>
          </p:cNvPr>
          <p:cNvCxnSpPr>
            <a:cxnSpLocks/>
            <a:endCxn id="10" idx="0"/>
          </p:cNvCxnSpPr>
          <p:nvPr/>
        </p:nvCxnSpPr>
        <p:spPr>
          <a:xfrm>
            <a:off x="7466377" y="3482612"/>
            <a:ext cx="1396151" cy="301121"/>
          </a:xfrm>
          <a:prstGeom prst="bentConnector2">
            <a:avLst/>
          </a:prstGeom>
          <a:ln w="12700">
            <a:solidFill>
              <a:schemeClr val="accent3"/>
            </a:solidFill>
            <a:prstDash val="dash"/>
            <a:headEnd type="none"/>
            <a:tailEnd type="oval"/>
          </a:ln>
        </p:spPr>
        <p:style>
          <a:lnRef idx="1">
            <a:schemeClr val="accent1"/>
          </a:lnRef>
          <a:fillRef idx="0">
            <a:schemeClr val="accent1"/>
          </a:fillRef>
          <a:effectRef idx="0">
            <a:schemeClr val="accent1"/>
          </a:effectRef>
          <a:fontRef idx="minor">
            <a:schemeClr val="tx1"/>
          </a:fontRef>
        </p:style>
      </p:cxnSp>
      <p:pic>
        <p:nvPicPr>
          <p:cNvPr id="48" name="Graphic 47">
            <a:extLst>
              <a:ext uri="{FF2B5EF4-FFF2-40B4-BE49-F238E27FC236}">
                <a16:creationId xmlns:a16="http://schemas.microsoft.com/office/drawing/2014/main" id="{2503283D-5D2F-47BF-B13B-0156618EA6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20952" y="2785321"/>
            <a:ext cx="989598" cy="989598"/>
          </a:xfrm>
          <a:prstGeom prst="rect">
            <a:avLst/>
          </a:prstGeom>
        </p:spPr>
      </p:pic>
      <p:pic>
        <p:nvPicPr>
          <p:cNvPr id="50" name="Graphic 49">
            <a:extLst>
              <a:ext uri="{FF2B5EF4-FFF2-40B4-BE49-F238E27FC236}">
                <a16:creationId xmlns:a16="http://schemas.microsoft.com/office/drawing/2014/main" id="{808C8A20-04AA-4F70-A4C7-B9B2D82B52E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68864" y="3371715"/>
            <a:ext cx="987552" cy="987552"/>
          </a:xfrm>
          <a:prstGeom prst="rect">
            <a:avLst/>
          </a:prstGeom>
        </p:spPr>
      </p:pic>
      <p:pic>
        <p:nvPicPr>
          <p:cNvPr id="20" name="Graphic 19">
            <a:extLst>
              <a:ext uri="{FF2B5EF4-FFF2-40B4-BE49-F238E27FC236}">
                <a16:creationId xmlns:a16="http://schemas.microsoft.com/office/drawing/2014/main" id="{F4B4B5CB-4FCE-4FD8-B0E5-07D5C742562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22998" y="4091115"/>
            <a:ext cx="987552" cy="987552"/>
          </a:xfrm>
          <a:prstGeom prst="rect">
            <a:avLst/>
          </a:prstGeom>
        </p:spPr>
      </p:pic>
    </p:spTree>
    <p:extLst>
      <p:ext uri="{BB962C8B-B14F-4D97-AF65-F5344CB8AC3E}">
        <p14:creationId xmlns:p14="http://schemas.microsoft.com/office/powerpoint/2010/main" val="16611370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Top Corners Rounded 9">
            <a:extLst>
              <a:ext uri="{FF2B5EF4-FFF2-40B4-BE49-F238E27FC236}">
                <a16:creationId xmlns:a16="http://schemas.microsoft.com/office/drawing/2014/main" id="{042232C7-25D2-4187-85F5-DC5737C5D4ED}"/>
              </a:ext>
            </a:extLst>
          </p:cNvPr>
          <p:cNvSpPr/>
          <p:nvPr/>
        </p:nvSpPr>
        <p:spPr>
          <a:xfrm rot="16200000">
            <a:off x="2580163" y="763772"/>
            <a:ext cx="2232844" cy="5330456"/>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Google Shape;375;p36">
            <a:extLst>
              <a:ext uri="{FF2B5EF4-FFF2-40B4-BE49-F238E27FC236}">
                <a16:creationId xmlns:a16="http://schemas.microsoft.com/office/drawing/2014/main" id="{53277772-6FC8-455F-ADC1-20CF6C9907EB}"/>
              </a:ext>
            </a:extLst>
          </p:cNvPr>
          <p:cNvSpPr txBox="1"/>
          <p:nvPr/>
        </p:nvSpPr>
        <p:spPr>
          <a:xfrm>
            <a:off x="1817317" y="2645462"/>
            <a:ext cx="3758537" cy="110799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TL" sz="6600">
                <a:solidFill>
                  <a:schemeClr val="accent1">
                    <a:lumMod val="25000"/>
                  </a:schemeClr>
                </a:solidFill>
                <a:latin typeface="Rubik Black" pitchFamily="2" charset="-79"/>
                <a:ea typeface="Nunito Sans ExtraBold"/>
                <a:cs typeface="Rubik Black" pitchFamily="2" charset="-79"/>
                <a:sym typeface="Nunito Sans ExtraBold"/>
              </a:rPr>
              <a:t>Pricing</a:t>
            </a:r>
            <a:endParaRPr>
              <a:solidFill>
                <a:schemeClr val="accent1">
                  <a:lumMod val="25000"/>
                </a:schemeClr>
              </a:solidFill>
              <a:latin typeface="Rubik Black" pitchFamily="2" charset="-79"/>
              <a:cs typeface="Rubik Black" pitchFamily="2" charset="-79"/>
            </a:endParaRPr>
          </a:p>
        </p:txBody>
      </p:sp>
      <p:sp>
        <p:nvSpPr>
          <p:cNvPr id="4" name="Google Shape;376;p36">
            <a:extLst>
              <a:ext uri="{FF2B5EF4-FFF2-40B4-BE49-F238E27FC236}">
                <a16:creationId xmlns:a16="http://schemas.microsoft.com/office/drawing/2014/main" id="{C84B9B55-084E-4485-88B2-B19627D72E42}"/>
              </a:ext>
            </a:extLst>
          </p:cNvPr>
          <p:cNvSpPr txBox="1"/>
          <p:nvPr/>
        </p:nvSpPr>
        <p:spPr>
          <a:xfrm>
            <a:off x="2758297" y="3804747"/>
            <a:ext cx="1876575" cy="35365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TL">
                <a:solidFill>
                  <a:schemeClr val="accent3">
                    <a:lumMod val="60000"/>
                    <a:lumOff val="40000"/>
                  </a:schemeClr>
                </a:solidFill>
                <a:latin typeface="Work Sans Medium" pitchFamily="2" charset="0"/>
                <a:ea typeface="Nunito Sans"/>
                <a:cs typeface="Nunito Sans"/>
                <a:sym typeface="Nunito Sans"/>
              </a:rPr>
              <a:t>Price Package</a:t>
            </a:r>
            <a:endParaRPr sz="2400">
              <a:solidFill>
                <a:schemeClr val="accent3">
                  <a:lumMod val="60000"/>
                  <a:lumOff val="40000"/>
                </a:schemeClr>
              </a:solidFill>
              <a:latin typeface="Work Sans Medium" pitchFamily="2" charset="0"/>
            </a:endParaRPr>
          </a:p>
        </p:txBody>
      </p:sp>
      <p:sp>
        <p:nvSpPr>
          <p:cNvPr id="5" name="Picture Placeholder 4">
            <a:extLst>
              <a:ext uri="{FF2B5EF4-FFF2-40B4-BE49-F238E27FC236}">
                <a16:creationId xmlns:a16="http://schemas.microsoft.com/office/drawing/2014/main" id="{BCF51A22-0808-4AE3-8E4E-55F21F2E05ED}"/>
              </a:ext>
            </a:extLst>
          </p:cNvPr>
          <p:cNvSpPr>
            <a:spLocks noGrp="1"/>
          </p:cNvSpPr>
          <p:nvPr>
            <p:ph type="pic" sz="quarter" idx="10"/>
          </p:nvPr>
        </p:nvSpPr>
        <p:spPr>
          <a:ln>
            <a:solidFill>
              <a:schemeClr val="accent3">
                <a:lumMod val="20000"/>
                <a:lumOff val="80000"/>
                <a:alpha val="99000"/>
              </a:schemeClr>
            </a:solidFill>
          </a:ln>
        </p:spPr>
      </p:sp>
    </p:spTree>
    <p:extLst>
      <p:ext uri="{BB962C8B-B14F-4D97-AF65-F5344CB8AC3E}">
        <p14:creationId xmlns:p14="http://schemas.microsoft.com/office/powerpoint/2010/main" val="10525723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0" name="Rectangle: Top Corners Rounded 19">
            <a:extLst>
              <a:ext uri="{FF2B5EF4-FFF2-40B4-BE49-F238E27FC236}">
                <a16:creationId xmlns:a16="http://schemas.microsoft.com/office/drawing/2014/main" id="{A14FA655-F415-44C7-AD75-16B1E5052C85}"/>
              </a:ext>
            </a:extLst>
          </p:cNvPr>
          <p:cNvSpPr/>
          <p:nvPr/>
        </p:nvSpPr>
        <p:spPr>
          <a:xfrm>
            <a:off x="8165266" y="1098514"/>
            <a:ext cx="2935116" cy="4738756"/>
          </a:xfrm>
          <a:prstGeom prst="round2SameRect">
            <a:avLst>
              <a:gd name="adj1" fmla="val 0"/>
              <a:gd name="adj2" fmla="val 21530"/>
            </a:avLst>
          </a:prstGeom>
          <a:solidFill>
            <a:schemeClr val="accent3"/>
          </a:solidFill>
          <a:ln>
            <a:noFill/>
          </a:ln>
          <a:effectLst>
            <a:outerShdw blurRad="241300" sx="102000" sy="102000" algn="ctr" rotWithShape="0">
              <a:schemeClr val="accent1">
                <a:lumMod val="25000"/>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Top Corners Rounded 25">
            <a:extLst>
              <a:ext uri="{FF2B5EF4-FFF2-40B4-BE49-F238E27FC236}">
                <a16:creationId xmlns:a16="http://schemas.microsoft.com/office/drawing/2014/main" id="{F24D13C3-4231-424C-BAAC-56AE4A07A329}"/>
              </a:ext>
            </a:extLst>
          </p:cNvPr>
          <p:cNvSpPr/>
          <p:nvPr/>
        </p:nvSpPr>
        <p:spPr>
          <a:xfrm rot="5400000">
            <a:off x="8858440" y="1184714"/>
            <a:ext cx="1060352" cy="2446700"/>
          </a:xfrm>
          <a:prstGeom prst="round2SameRect">
            <a:avLst>
              <a:gd name="adj1" fmla="val 50000"/>
              <a:gd name="adj2" fmla="val 0"/>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Top Corners Rounded 16">
            <a:extLst>
              <a:ext uri="{FF2B5EF4-FFF2-40B4-BE49-F238E27FC236}">
                <a16:creationId xmlns:a16="http://schemas.microsoft.com/office/drawing/2014/main" id="{A072627B-DEF0-441E-9A99-AA2472A438BE}"/>
              </a:ext>
            </a:extLst>
          </p:cNvPr>
          <p:cNvSpPr/>
          <p:nvPr/>
        </p:nvSpPr>
        <p:spPr>
          <a:xfrm>
            <a:off x="5050456" y="1199630"/>
            <a:ext cx="2753833" cy="4488789"/>
          </a:xfrm>
          <a:prstGeom prst="round2SameRect">
            <a:avLst>
              <a:gd name="adj1" fmla="val 0"/>
              <a:gd name="adj2" fmla="val 21530"/>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Top Corners Rounded 18">
            <a:extLst>
              <a:ext uri="{FF2B5EF4-FFF2-40B4-BE49-F238E27FC236}">
                <a16:creationId xmlns:a16="http://schemas.microsoft.com/office/drawing/2014/main" id="{36FB13BD-A364-435E-99FB-516CC136455A}"/>
              </a:ext>
            </a:extLst>
          </p:cNvPr>
          <p:cNvSpPr/>
          <p:nvPr/>
        </p:nvSpPr>
        <p:spPr>
          <a:xfrm rot="5400000">
            <a:off x="5743630" y="1283016"/>
            <a:ext cx="1060352" cy="2446700"/>
          </a:xfrm>
          <a:prstGeom prst="round2SameRect">
            <a:avLst>
              <a:gd name="adj1" fmla="val 50000"/>
              <a:gd name="adj2" fmla="val 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Google Shape;381;p37">
            <a:extLst>
              <a:ext uri="{FF2B5EF4-FFF2-40B4-BE49-F238E27FC236}">
                <a16:creationId xmlns:a16="http://schemas.microsoft.com/office/drawing/2014/main" id="{1BF91723-90D3-42A9-9051-1134E3D53C7D}"/>
              </a:ext>
            </a:extLst>
          </p:cNvPr>
          <p:cNvSpPr txBox="1"/>
          <p:nvPr/>
        </p:nvSpPr>
        <p:spPr>
          <a:xfrm>
            <a:off x="1026633" y="3221567"/>
            <a:ext cx="3217200" cy="16382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None/>
            </a:pPr>
            <a:r>
              <a:rPr lang="en-TL" sz="1200">
                <a:solidFill>
                  <a:schemeClr val="accent3"/>
                </a:solidFill>
                <a:latin typeface="Work Sans" pitchFamily="2" charset="0"/>
                <a:ea typeface="Nunito Sans"/>
                <a:cs typeface="Nunito Sans"/>
                <a:sym typeface="Nunito Sans"/>
              </a:rPr>
              <a:t>Duis aute irure dolor in reprehenderit in voluptate velit esse cillum dolore eu fugiat nulla pariatur.</a:t>
            </a:r>
            <a:br>
              <a:rPr lang="en-TL" sz="1200">
                <a:solidFill>
                  <a:schemeClr val="accent3"/>
                </a:solidFill>
                <a:latin typeface="Work Sans" pitchFamily="2" charset="0"/>
                <a:ea typeface="Nunito Sans"/>
                <a:cs typeface="Nunito Sans"/>
                <a:sym typeface="Nunito Sans"/>
              </a:rPr>
            </a:br>
            <a:endParaRPr sz="1200">
              <a:solidFill>
                <a:schemeClr val="accent3"/>
              </a:solidFill>
              <a:latin typeface="Work Sans" pitchFamily="2" charset="0"/>
              <a:ea typeface="Nunito Sans"/>
              <a:cs typeface="Nunito Sans"/>
              <a:sym typeface="Nunito Sans"/>
            </a:endParaRPr>
          </a:p>
          <a:p>
            <a:pPr marL="0" lvl="0" indent="0" algn="l" rtl="0">
              <a:lnSpc>
                <a:spcPct val="115000"/>
              </a:lnSpc>
              <a:spcBef>
                <a:spcPts val="0"/>
              </a:spcBef>
              <a:spcAft>
                <a:spcPts val="0"/>
              </a:spcAft>
              <a:buNone/>
            </a:pPr>
            <a:r>
              <a:rPr lang="en-TL" sz="1200">
                <a:solidFill>
                  <a:schemeClr val="accent3"/>
                </a:solidFill>
                <a:latin typeface="Work Sans" pitchFamily="2" charset="0"/>
                <a:ea typeface="Nunito Sans"/>
                <a:cs typeface="Nunito Sans"/>
                <a:sym typeface="Nunito Sans"/>
              </a:rPr>
              <a:t>Excepteur sint occaecat cupidatat non proident</a:t>
            </a:r>
            <a:endParaRPr sz="1200">
              <a:solidFill>
                <a:schemeClr val="accent3"/>
              </a:solidFill>
              <a:latin typeface="Work Sans" pitchFamily="2" charset="0"/>
              <a:ea typeface="Nunito Sans"/>
              <a:cs typeface="Nunito Sans"/>
              <a:sym typeface="Nunito Sans"/>
            </a:endParaRPr>
          </a:p>
        </p:txBody>
      </p:sp>
      <p:sp>
        <p:nvSpPr>
          <p:cNvPr id="4" name="Google Shape;382;p37">
            <a:extLst>
              <a:ext uri="{FF2B5EF4-FFF2-40B4-BE49-F238E27FC236}">
                <a16:creationId xmlns:a16="http://schemas.microsoft.com/office/drawing/2014/main" id="{E3BD8E10-DA1F-46F7-827C-C13FBF93D702}"/>
              </a:ext>
            </a:extLst>
          </p:cNvPr>
          <p:cNvSpPr txBox="1"/>
          <p:nvPr/>
        </p:nvSpPr>
        <p:spPr>
          <a:xfrm>
            <a:off x="1026633" y="1194211"/>
            <a:ext cx="3118800" cy="11463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TL" sz="4800">
                <a:solidFill>
                  <a:schemeClr val="accent1">
                    <a:lumMod val="25000"/>
                  </a:schemeClr>
                </a:solidFill>
                <a:latin typeface="Rubik Black" pitchFamily="2" charset="-79"/>
                <a:ea typeface="Nunito Sans ExtraBold"/>
                <a:cs typeface="Rubik Black" pitchFamily="2" charset="-79"/>
                <a:sym typeface="Nunito Sans ExtraBold"/>
              </a:rPr>
              <a:t>Pricing</a:t>
            </a:r>
            <a:endParaRPr sz="4800">
              <a:solidFill>
                <a:schemeClr val="accent1">
                  <a:lumMod val="25000"/>
                </a:schemeClr>
              </a:solidFill>
              <a:latin typeface="Rubik Black" pitchFamily="2" charset="-79"/>
              <a:ea typeface="Nunito Sans ExtraBold"/>
              <a:cs typeface="Rubik Black" pitchFamily="2" charset="-79"/>
              <a:sym typeface="Nunito Sans ExtraBold"/>
            </a:endParaRPr>
          </a:p>
          <a:p>
            <a:pPr marL="0" lvl="0" indent="0" algn="l" rtl="0">
              <a:spcBef>
                <a:spcPts val="0"/>
              </a:spcBef>
              <a:spcAft>
                <a:spcPts val="0"/>
              </a:spcAft>
              <a:buNone/>
            </a:pPr>
            <a:r>
              <a:rPr lang="en-TL" sz="4800">
                <a:solidFill>
                  <a:schemeClr val="accent1">
                    <a:lumMod val="25000"/>
                  </a:schemeClr>
                </a:solidFill>
                <a:latin typeface="Rubik Black" pitchFamily="2" charset="-79"/>
                <a:ea typeface="Nunito Sans ExtraBold"/>
                <a:cs typeface="Rubik Black" pitchFamily="2" charset="-79"/>
                <a:sym typeface="Nunito Sans ExtraBold"/>
              </a:rPr>
              <a:t>Package</a:t>
            </a:r>
            <a:endParaRPr sz="4800">
              <a:solidFill>
                <a:schemeClr val="accent1">
                  <a:lumMod val="25000"/>
                </a:schemeClr>
              </a:solidFill>
              <a:latin typeface="Rubik Black" pitchFamily="2" charset="-79"/>
              <a:ea typeface="Nunito Sans ExtraBold"/>
              <a:cs typeface="Rubik Black" pitchFamily="2" charset="-79"/>
              <a:sym typeface="Nunito Sans ExtraBold"/>
            </a:endParaRPr>
          </a:p>
        </p:txBody>
      </p:sp>
      <p:sp>
        <p:nvSpPr>
          <p:cNvPr id="5" name="Google Shape;383;p37">
            <a:extLst>
              <a:ext uri="{FF2B5EF4-FFF2-40B4-BE49-F238E27FC236}">
                <a16:creationId xmlns:a16="http://schemas.microsoft.com/office/drawing/2014/main" id="{46891B5C-ACAF-486D-A7B3-C7197E9656C2}"/>
              </a:ext>
            </a:extLst>
          </p:cNvPr>
          <p:cNvSpPr txBox="1"/>
          <p:nvPr/>
        </p:nvSpPr>
        <p:spPr>
          <a:xfrm>
            <a:off x="1026633" y="768930"/>
            <a:ext cx="3670800" cy="5280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TL">
                <a:solidFill>
                  <a:schemeClr val="accent3">
                    <a:lumMod val="60000"/>
                    <a:lumOff val="40000"/>
                  </a:schemeClr>
                </a:solidFill>
                <a:latin typeface="Work Sans Medium" pitchFamily="2" charset="0"/>
                <a:ea typeface="Nunito Sans"/>
                <a:cs typeface="Nunito Sans"/>
                <a:sym typeface="Nunito Sans"/>
              </a:rPr>
              <a:t>Service Plan</a:t>
            </a:r>
            <a:endParaRPr>
              <a:solidFill>
                <a:schemeClr val="accent3">
                  <a:lumMod val="60000"/>
                  <a:lumOff val="40000"/>
                </a:schemeClr>
              </a:solidFill>
              <a:latin typeface="Work Sans Medium" pitchFamily="2" charset="0"/>
              <a:ea typeface="Nunito Sans"/>
              <a:cs typeface="Nunito Sans"/>
              <a:sym typeface="Nunito Sans"/>
            </a:endParaRPr>
          </a:p>
        </p:txBody>
      </p:sp>
      <p:sp>
        <p:nvSpPr>
          <p:cNvPr id="6" name="Google Shape;386;p37">
            <a:extLst>
              <a:ext uri="{FF2B5EF4-FFF2-40B4-BE49-F238E27FC236}">
                <a16:creationId xmlns:a16="http://schemas.microsoft.com/office/drawing/2014/main" id="{F6B5953E-7D47-4560-9DD6-2AC6DC532343}"/>
              </a:ext>
            </a:extLst>
          </p:cNvPr>
          <p:cNvSpPr txBox="1"/>
          <p:nvPr/>
        </p:nvSpPr>
        <p:spPr>
          <a:xfrm>
            <a:off x="5413892" y="1381472"/>
            <a:ext cx="1659600" cy="528000"/>
          </a:xfrm>
          <a:prstGeom prst="rect">
            <a:avLst/>
          </a:prstGeom>
          <a:noFill/>
          <a:ln>
            <a:noFill/>
          </a:ln>
        </p:spPr>
        <p:txBody>
          <a:bodyPr spcFirstLastPara="1" wrap="square" lIns="121900" tIns="121900" rIns="121900" bIns="121900" anchor="t" anchorCtr="0">
            <a:noAutofit/>
          </a:bodyPr>
          <a:lstStyle/>
          <a:p>
            <a:pPr marL="0" lvl="0" indent="0" rtl="0">
              <a:spcBef>
                <a:spcPts val="0"/>
              </a:spcBef>
              <a:spcAft>
                <a:spcPts val="0"/>
              </a:spcAft>
              <a:buNone/>
            </a:pPr>
            <a:r>
              <a:rPr lang="en-TL" sz="2400">
                <a:solidFill>
                  <a:schemeClr val="accent1">
                    <a:lumMod val="75000"/>
                  </a:schemeClr>
                </a:solidFill>
                <a:latin typeface="Work Sans" pitchFamily="2" charset="0"/>
                <a:ea typeface="Nunito Sans"/>
                <a:cs typeface="Nunito Sans"/>
                <a:sym typeface="Nunito Sans"/>
              </a:rPr>
              <a:t>Basic</a:t>
            </a:r>
            <a:endParaRPr sz="2400">
              <a:solidFill>
                <a:schemeClr val="accent1">
                  <a:lumMod val="75000"/>
                </a:schemeClr>
              </a:solidFill>
              <a:latin typeface="Work Sans" pitchFamily="2" charset="0"/>
              <a:ea typeface="Nunito Sans"/>
              <a:cs typeface="Nunito Sans"/>
              <a:sym typeface="Nunito Sans"/>
            </a:endParaRPr>
          </a:p>
        </p:txBody>
      </p:sp>
      <p:sp>
        <p:nvSpPr>
          <p:cNvPr id="7" name="Google Shape;387;p37">
            <a:extLst>
              <a:ext uri="{FF2B5EF4-FFF2-40B4-BE49-F238E27FC236}">
                <a16:creationId xmlns:a16="http://schemas.microsoft.com/office/drawing/2014/main" id="{2B789F3F-2B5E-466C-9F9C-61B3BEF3581D}"/>
              </a:ext>
            </a:extLst>
          </p:cNvPr>
          <p:cNvSpPr txBox="1"/>
          <p:nvPr/>
        </p:nvSpPr>
        <p:spPr>
          <a:xfrm>
            <a:off x="5295090" y="2275988"/>
            <a:ext cx="1659600" cy="5280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TL" sz="4000">
                <a:solidFill>
                  <a:schemeClr val="accent1">
                    <a:lumMod val="25000"/>
                  </a:schemeClr>
                </a:solidFill>
                <a:latin typeface="Work Sans SemiBold" pitchFamily="2" charset="0"/>
                <a:ea typeface="Nunito Sans"/>
                <a:cs typeface="Nunito Sans"/>
                <a:sym typeface="Nunito Sans"/>
              </a:rPr>
              <a:t>$250</a:t>
            </a:r>
            <a:endParaRPr sz="4000">
              <a:solidFill>
                <a:schemeClr val="accent1">
                  <a:lumMod val="25000"/>
                </a:schemeClr>
              </a:solidFill>
              <a:latin typeface="Work Sans SemiBold" pitchFamily="2" charset="0"/>
              <a:ea typeface="Nunito Sans"/>
              <a:cs typeface="Nunito Sans"/>
              <a:sym typeface="Nunito Sans"/>
            </a:endParaRPr>
          </a:p>
        </p:txBody>
      </p:sp>
      <p:sp>
        <p:nvSpPr>
          <p:cNvPr id="8" name="Google Shape;388;p37">
            <a:extLst>
              <a:ext uri="{FF2B5EF4-FFF2-40B4-BE49-F238E27FC236}">
                <a16:creationId xmlns:a16="http://schemas.microsoft.com/office/drawing/2014/main" id="{D5F0DFEB-4C76-457D-817F-F11F49501DDA}"/>
              </a:ext>
            </a:extLst>
          </p:cNvPr>
          <p:cNvSpPr txBox="1"/>
          <p:nvPr/>
        </p:nvSpPr>
        <p:spPr>
          <a:xfrm>
            <a:off x="5295090" y="2017254"/>
            <a:ext cx="1659600" cy="4077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TL">
                <a:solidFill>
                  <a:schemeClr val="accent3">
                    <a:lumMod val="60000"/>
                    <a:lumOff val="40000"/>
                  </a:schemeClr>
                </a:solidFill>
                <a:latin typeface="Work Sans Medium" pitchFamily="2" charset="0"/>
                <a:ea typeface="Nunito Sans"/>
                <a:cs typeface="Nunito Sans"/>
                <a:sym typeface="Nunito Sans"/>
              </a:rPr>
              <a:t>Start From</a:t>
            </a:r>
            <a:endParaRPr>
              <a:solidFill>
                <a:schemeClr val="accent3">
                  <a:lumMod val="60000"/>
                  <a:lumOff val="40000"/>
                </a:schemeClr>
              </a:solidFill>
              <a:latin typeface="Work Sans Medium" pitchFamily="2" charset="0"/>
              <a:ea typeface="Nunito Sans"/>
              <a:cs typeface="Nunito Sans"/>
              <a:sym typeface="Nunito Sans"/>
            </a:endParaRPr>
          </a:p>
        </p:txBody>
      </p:sp>
      <p:sp>
        <p:nvSpPr>
          <p:cNvPr id="9" name="Google Shape;389;p37">
            <a:extLst>
              <a:ext uri="{FF2B5EF4-FFF2-40B4-BE49-F238E27FC236}">
                <a16:creationId xmlns:a16="http://schemas.microsoft.com/office/drawing/2014/main" id="{6F2F2137-01F7-456D-AB12-547AEFBE8E5D}"/>
              </a:ext>
            </a:extLst>
          </p:cNvPr>
          <p:cNvSpPr txBox="1"/>
          <p:nvPr/>
        </p:nvSpPr>
        <p:spPr>
          <a:xfrm>
            <a:off x="5425822" y="3370497"/>
            <a:ext cx="2003100" cy="407700"/>
          </a:xfrm>
          <a:prstGeom prst="rect">
            <a:avLst/>
          </a:prstGeom>
          <a:noFill/>
          <a:ln>
            <a:noFill/>
          </a:ln>
        </p:spPr>
        <p:txBody>
          <a:bodyPr spcFirstLastPara="1" wrap="square" lIns="121900" tIns="121900" rIns="121900" bIns="121900" anchor="t" anchorCtr="0">
            <a:noAutofit/>
          </a:bodyPr>
          <a:lstStyle/>
          <a:p>
            <a:pPr marL="0" lvl="0" indent="0" rtl="0">
              <a:spcBef>
                <a:spcPts val="0"/>
              </a:spcBef>
              <a:spcAft>
                <a:spcPts val="0"/>
              </a:spcAft>
              <a:buNone/>
            </a:pPr>
            <a:r>
              <a:rPr lang="en-TL" sz="1200">
                <a:solidFill>
                  <a:schemeClr val="accent1">
                    <a:lumMod val="75000"/>
                  </a:schemeClr>
                </a:solidFill>
                <a:latin typeface="Work Sans" pitchFamily="2" charset="0"/>
                <a:ea typeface="Nunito Sans"/>
                <a:cs typeface="Nunito Sans"/>
                <a:sym typeface="Nunito Sans"/>
              </a:rPr>
              <a:t>Lorem ipsum dolor</a:t>
            </a:r>
            <a:endParaRPr sz="1200">
              <a:solidFill>
                <a:schemeClr val="accent1">
                  <a:lumMod val="75000"/>
                </a:schemeClr>
              </a:solidFill>
              <a:latin typeface="Work Sans" pitchFamily="2" charset="0"/>
              <a:ea typeface="Nunito Sans"/>
              <a:cs typeface="Nunito Sans"/>
              <a:sym typeface="Nunito Sans"/>
            </a:endParaRPr>
          </a:p>
        </p:txBody>
      </p:sp>
      <p:sp>
        <p:nvSpPr>
          <p:cNvPr id="10" name="Google Shape;390;p37">
            <a:extLst>
              <a:ext uri="{FF2B5EF4-FFF2-40B4-BE49-F238E27FC236}">
                <a16:creationId xmlns:a16="http://schemas.microsoft.com/office/drawing/2014/main" id="{CCB16347-DDC2-4F5C-A24D-25FB13555061}"/>
              </a:ext>
            </a:extLst>
          </p:cNvPr>
          <p:cNvSpPr txBox="1"/>
          <p:nvPr/>
        </p:nvSpPr>
        <p:spPr>
          <a:xfrm>
            <a:off x="5425822" y="3832080"/>
            <a:ext cx="2003100" cy="407700"/>
          </a:xfrm>
          <a:prstGeom prst="rect">
            <a:avLst/>
          </a:prstGeom>
          <a:noFill/>
          <a:ln>
            <a:noFill/>
          </a:ln>
        </p:spPr>
        <p:txBody>
          <a:bodyPr spcFirstLastPara="1" wrap="square" lIns="121900" tIns="121900" rIns="121900" bIns="121900" anchor="t" anchorCtr="0">
            <a:noAutofit/>
          </a:bodyPr>
          <a:lstStyle/>
          <a:p>
            <a:pPr marL="0" lvl="0" indent="0" rtl="0">
              <a:spcBef>
                <a:spcPts val="0"/>
              </a:spcBef>
              <a:spcAft>
                <a:spcPts val="0"/>
              </a:spcAft>
              <a:buNone/>
            </a:pPr>
            <a:r>
              <a:rPr lang="en-TL" sz="1200">
                <a:solidFill>
                  <a:schemeClr val="accent1">
                    <a:lumMod val="75000"/>
                  </a:schemeClr>
                </a:solidFill>
                <a:latin typeface="Work Sans" pitchFamily="2" charset="0"/>
                <a:ea typeface="Nunito Sans"/>
                <a:cs typeface="Nunito Sans"/>
                <a:sym typeface="Nunito Sans"/>
              </a:rPr>
              <a:t>Sit amet consectetur</a:t>
            </a:r>
            <a:endParaRPr sz="1200">
              <a:solidFill>
                <a:schemeClr val="accent1">
                  <a:lumMod val="75000"/>
                </a:schemeClr>
              </a:solidFill>
              <a:latin typeface="Work Sans" pitchFamily="2" charset="0"/>
              <a:ea typeface="Nunito Sans"/>
              <a:cs typeface="Nunito Sans"/>
              <a:sym typeface="Nunito Sans"/>
            </a:endParaRPr>
          </a:p>
        </p:txBody>
      </p:sp>
      <p:sp>
        <p:nvSpPr>
          <p:cNvPr id="16" name="Google Shape;396;p37">
            <a:extLst>
              <a:ext uri="{FF2B5EF4-FFF2-40B4-BE49-F238E27FC236}">
                <a16:creationId xmlns:a16="http://schemas.microsoft.com/office/drawing/2014/main" id="{A83F5699-5498-4C3A-8A4B-62698A68D32E}"/>
              </a:ext>
            </a:extLst>
          </p:cNvPr>
          <p:cNvSpPr txBox="1"/>
          <p:nvPr/>
        </p:nvSpPr>
        <p:spPr>
          <a:xfrm>
            <a:off x="8584083" y="4144083"/>
            <a:ext cx="2003100" cy="407700"/>
          </a:xfrm>
          <a:prstGeom prst="rect">
            <a:avLst/>
          </a:prstGeom>
          <a:noFill/>
          <a:ln>
            <a:noFill/>
          </a:ln>
        </p:spPr>
        <p:txBody>
          <a:bodyPr spcFirstLastPara="1" wrap="square" lIns="121900" tIns="121900" rIns="121900" bIns="121900" anchor="t" anchorCtr="0">
            <a:noAutofit/>
          </a:bodyPr>
          <a:lstStyle/>
          <a:p>
            <a:pPr marL="0" lvl="0" indent="0" rtl="0">
              <a:spcBef>
                <a:spcPts val="0"/>
              </a:spcBef>
              <a:spcAft>
                <a:spcPts val="0"/>
              </a:spcAft>
              <a:buNone/>
            </a:pPr>
            <a:r>
              <a:rPr lang="en-TL" sz="1300">
                <a:solidFill>
                  <a:schemeClr val="bg1"/>
                </a:solidFill>
                <a:latin typeface="Nunito Sans"/>
                <a:ea typeface="Nunito Sans"/>
                <a:cs typeface="Nunito Sans"/>
                <a:sym typeface="Nunito Sans"/>
              </a:rPr>
              <a:t>Adipiscing elit</a:t>
            </a:r>
            <a:endParaRPr sz="1300">
              <a:solidFill>
                <a:schemeClr val="bg1"/>
              </a:solidFill>
              <a:latin typeface="Nunito Sans"/>
              <a:ea typeface="Nunito Sans"/>
              <a:cs typeface="Nunito Sans"/>
              <a:sym typeface="Nunito Sans"/>
            </a:endParaRPr>
          </a:p>
        </p:txBody>
      </p:sp>
      <p:sp>
        <p:nvSpPr>
          <p:cNvPr id="21" name="Google Shape;386;p37">
            <a:extLst>
              <a:ext uri="{FF2B5EF4-FFF2-40B4-BE49-F238E27FC236}">
                <a16:creationId xmlns:a16="http://schemas.microsoft.com/office/drawing/2014/main" id="{2C482CC0-7512-4BFB-A5C4-8BD8BDA02F93}"/>
              </a:ext>
            </a:extLst>
          </p:cNvPr>
          <p:cNvSpPr txBox="1"/>
          <p:nvPr/>
        </p:nvSpPr>
        <p:spPr>
          <a:xfrm>
            <a:off x="8584083" y="1199722"/>
            <a:ext cx="862540" cy="528000"/>
          </a:xfrm>
          <a:prstGeom prst="rect">
            <a:avLst/>
          </a:prstGeom>
          <a:noFill/>
          <a:ln>
            <a:noFill/>
          </a:ln>
        </p:spPr>
        <p:txBody>
          <a:bodyPr spcFirstLastPara="1" wrap="square" lIns="121900" tIns="121900" rIns="121900" bIns="121900" anchor="t" anchorCtr="0">
            <a:noAutofit/>
          </a:bodyPr>
          <a:lstStyle/>
          <a:p>
            <a:pPr marL="0" lvl="0" indent="0" rtl="0">
              <a:spcBef>
                <a:spcPts val="0"/>
              </a:spcBef>
              <a:spcAft>
                <a:spcPts val="0"/>
              </a:spcAft>
              <a:buNone/>
            </a:pPr>
            <a:r>
              <a:rPr lang="en-US" sz="2400">
                <a:solidFill>
                  <a:schemeClr val="bg1"/>
                </a:solidFill>
                <a:latin typeface="Work Sans" pitchFamily="2" charset="0"/>
                <a:ea typeface="Nunito Sans"/>
                <a:cs typeface="Nunito Sans"/>
                <a:sym typeface="Nunito Sans"/>
              </a:rPr>
              <a:t>Pro</a:t>
            </a:r>
            <a:endParaRPr sz="2400">
              <a:solidFill>
                <a:schemeClr val="bg1"/>
              </a:solidFill>
              <a:latin typeface="Work Sans" pitchFamily="2" charset="0"/>
              <a:ea typeface="Nunito Sans"/>
              <a:cs typeface="Nunito Sans"/>
              <a:sym typeface="Nunito Sans"/>
            </a:endParaRPr>
          </a:p>
        </p:txBody>
      </p:sp>
      <p:sp>
        <p:nvSpPr>
          <p:cNvPr id="22" name="Google Shape;387;p37">
            <a:extLst>
              <a:ext uri="{FF2B5EF4-FFF2-40B4-BE49-F238E27FC236}">
                <a16:creationId xmlns:a16="http://schemas.microsoft.com/office/drawing/2014/main" id="{CD5D88BF-8730-4B04-B471-368117BE82F8}"/>
              </a:ext>
            </a:extLst>
          </p:cNvPr>
          <p:cNvSpPr txBox="1"/>
          <p:nvPr/>
        </p:nvSpPr>
        <p:spPr>
          <a:xfrm>
            <a:off x="8453351" y="2144064"/>
            <a:ext cx="1659600" cy="5280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TL" sz="4000">
                <a:solidFill>
                  <a:schemeClr val="accent1">
                    <a:lumMod val="25000"/>
                  </a:schemeClr>
                </a:solidFill>
                <a:latin typeface="Work Sans SemiBold" pitchFamily="2" charset="0"/>
                <a:ea typeface="Nunito Sans"/>
                <a:cs typeface="Nunito Sans"/>
                <a:sym typeface="Nunito Sans"/>
              </a:rPr>
              <a:t>$</a:t>
            </a:r>
            <a:r>
              <a:rPr lang="en-US" sz="4000">
                <a:solidFill>
                  <a:schemeClr val="accent1">
                    <a:lumMod val="25000"/>
                  </a:schemeClr>
                </a:solidFill>
                <a:latin typeface="Work Sans SemiBold" pitchFamily="2" charset="0"/>
                <a:ea typeface="Nunito Sans"/>
                <a:cs typeface="Nunito Sans"/>
                <a:sym typeface="Nunito Sans"/>
              </a:rPr>
              <a:t>4</a:t>
            </a:r>
            <a:r>
              <a:rPr lang="en-TL" sz="4000">
                <a:solidFill>
                  <a:schemeClr val="accent1">
                    <a:lumMod val="25000"/>
                  </a:schemeClr>
                </a:solidFill>
                <a:latin typeface="Work Sans SemiBold" pitchFamily="2" charset="0"/>
                <a:ea typeface="Nunito Sans"/>
                <a:cs typeface="Nunito Sans"/>
                <a:sym typeface="Nunito Sans"/>
              </a:rPr>
              <a:t>50</a:t>
            </a:r>
            <a:endParaRPr sz="4000">
              <a:solidFill>
                <a:schemeClr val="accent1">
                  <a:lumMod val="25000"/>
                </a:schemeClr>
              </a:solidFill>
              <a:latin typeface="Work Sans SemiBold" pitchFamily="2" charset="0"/>
              <a:ea typeface="Nunito Sans"/>
              <a:cs typeface="Nunito Sans"/>
              <a:sym typeface="Nunito Sans"/>
            </a:endParaRPr>
          </a:p>
        </p:txBody>
      </p:sp>
      <p:sp>
        <p:nvSpPr>
          <p:cNvPr id="23" name="Google Shape;388;p37">
            <a:extLst>
              <a:ext uri="{FF2B5EF4-FFF2-40B4-BE49-F238E27FC236}">
                <a16:creationId xmlns:a16="http://schemas.microsoft.com/office/drawing/2014/main" id="{E3A7A33D-8871-4760-AE04-76023F3A734E}"/>
              </a:ext>
            </a:extLst>
          </p:cNvPr>
          <p:cNvSpPr txBox="1"/>
          <p:nvPr/>
        </p:nvSpPr>
        <p:spPr>
          <a:xfrm>
            <a:off x="8453351" y="1885330"/>
            <a:ext cx="1659600" cy="4077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TL">
                <a:solidFill>
                  <a:schemeClr val="accent3">
                    <a:lumMod val="60000"/>
                    <a:lumOff val="40000"/>
                  </a:schemeClr>
                </a:solidFill>
                <a:latin typeface="Work Sans Medium" pitchFamily="2" charset="0"/>
                <a:ea typeface="Nunito Sans"/>
                <a:cs typeface="Nunito Sans"/>
                <a:sym typeface="Nunito Sans"/>
              </a:rPr>
              <a:t>Start From</a:t>
            </a:r>
            <a:endParaRPr>
              <a:solidFill>
                <a:schemeClr val="accent3">
                  <a:lumMod val="60000"/>
                  <a:lumOff val="40000"/>
                </a:schemeClr>
              </a:solidFill>
              <a:latin typeface="Work Sans Medium" pitchFamily="2" charset="0"/>
              <a:ea typeface="Nunito Sans"/>
              <a:cs typeface="Nunito Sans"/>
              <a:sym typeface="Nunito Sans"/>
            </a:endParaRPr>
          </a:p>
        </p:txBody>
      </p:sp>
      <p:sp>
        <p:nvSpPr>
          <p:cNvPr id="24" name="Google Shape;389;p37">
            <a:extLst>
              <a:ext uri="{FF2B5EF4-FFF2-40B4-BE49-F238E27FC236}">
                <a16:creationId xmlns:a16="http://schemas.microsoft.com/office/drawing/2014/main" id="{1D84416F-D822-43D0-9DE5-FE18F99FE089}"/>
              </a:ext>
            </a:extLst>
          </p:cNvPr>
          <p:cNvSpPr txBox="1"/>
          <p:nvPr/>
        </p:nvSpPr>
        <p:spPr>
          <a:xfrm>
            <a:off x="8584083" y="3238573"/>
            <a:ext cx="2003100" cy="407700"/>
          </a:xfrm>
          <a:prstGeom prst="rect">
            <a:avLst/>
          </a:prstGeom>
          <a:noFill/>
          <a:ln>
            <a:noFill/>
          </a:ln>
        </p:spPr>
        <p:txBody>
          <a:bodyPr spcFirstLastPara="1" wrap="square" lIns="121900" tIns="121900" rIns="121900" bIns="121900" anchor="t" anchorCtr="0">
            <a:noAutofit/>
          </a:bodyPr>
          <a:lstStyle/>
          <a:p>
            <a:pPr marL="0" lvl="0" indent="0" rtl="0">
              <a:spcBef>
                <a:spcPts val="0"/>
              </a:spcBef>
              <a:spcAft>
                <a:spcPts val="0"/>
              </a:spcAft>
              <a:buNone/>
            </a:pPr>
            <a:r>
              <a:rPr lang="en-TL" sz="1200">
                <a:solidFill>
                  <a:schemeClr val="bg1"/>
                </a:solidFill>
                <a:latin typeface="Work Sans" pitchFamily="2" charset="0"/>
                <a:ea typeface="Nunito Sans"/>
                <a:cs typeface="Nunito Sans"/>
                <a:sym typeface="Nunito Sans"/>
              </a:rPr>
              <a:t>Lorem ipsum dolor</a:t>
            </a:r>
            <a:endParaRPr sz="1200">
              <a:solidFill>
                <a:schemeClr val="bg1"/>
              </a:solidFill>
              <a:latin typeface="Work Sans" pitchFamily="2" charset="0"/>
              <a:ea typeface="Nunito Sans"/>
              <a:cs typeface="Nunito Sans"/>
              <a:sym typeface="Nunito Sans"/>
            </a:endParaRPr>
          </a:p>
        </p:txBody>
      </p:sp>
      <p:sp>
        <p:nvSpPr>
          <p:cNvPr id="25" name="Google Shape;390;p37">
            <a:extLst>
              <a:ext uri="{FF2B5EF4-FFF2-40B4-BE49-F238E27FC236}">
                <a16:creationId xmlns:a16="http://schemas.microsoft.com/office/drawing/2014/main" id="{EAB4AC55-74B8-49B6-8D80-2A0CE4F2D6EB}"/>
              </a:ext>
            </a:extLst>
          </p:cNvPr>
          <p:cNvSpPr txBox="1"/>
          <p:nvPr/>
        </p:nvSpPr>
        <p:spPr>
          <a:xfrm>
            <a:off x="8584083" y="3700156"/>
            <a:ext cx="2003100" cy="407700"/>
          </a:xfrm>
          <a:prstGeom prst="rect">
            <a:avLst/>
          </a:prstGeom>
          <a:noFill/>
          <a:ln>
            <a:noFill/>
          </a:ln>
        </p:spPr>
        <p:txBody>
          <a:bodyPr spcFirstLastPara="1" wrap="square" lIns="121900" tIns="121900" rIns="121900" bIns="121900" anchor="t" anchorCtr="0">
            <a:noAutofit/>
          </a:bodyPr>
          <a:lstStyle/>
          <a:p>
            <a:pPr marL="0" lvl="0" indent="0" rtl="0">
              <a:spcBef>
                <a:spcPts val="0"/>
              </a:spcBef>
              <a:spcAft>
                <a:spcPts val="0"/>
              </a:spcAft>
              <a:buNone/>
            </a:pPr>
            <a:r>
              <a:rPr lang="en-TL" sz="1200">
                <a:solidFill>
                  <a:schemeClr val="bg1"/>
                </a:solidFill>
                <a:latin typeface="Work Sans" pitchFamily="2" charset="0"/>
                <a:ea typeface="Nunito Sans"/>
                <a:cs typeface="Nunito Sans"/>
                <a:sym typeface="Nunito Sans"/>
              </a:rPr>
              <a:t>Sit amet consectetur</a:t>
            </a:r>
            <a:endParaRPr sz="1200">
              <a:solidFill>
                <a:schemeClr val="bg1"/>
              </a:solidFill>
              <a:latin typeface="Work Sans" pitchFamily="2" charset="0"/>
              <a:ea typeface="Nunito Sans"/>
              <a:cs typeface="Nunito Sans"/>
              <a:sym typeface="Nunito Sans"/>
            </a:endParaRPr>
          </a:p>
        </p:txBody>
      </p:sp>
      <p:sp>
        <p:nvSpPr>
          <p:cNvPr id="27" name="Rectangle: Rounded Corners 26">
            <a:extLst>
              <a:ext uri="{FF2B5EF4-FFF2-40B4-BE49-F238E27FC236}">
                <a16:creationId xmlns:a16="http://schemas.microsoft.com/office/drawing/2014/main" id="{43C96A3F-860B-46AD-8014-F728D1B90E12}"/>
              </a:ext>
            </a:extLst>
          </p:cNvPr>
          <p:cNvSpPr/>
          <p:nvPr/>
        </p:nvSpPr>
        <p:spPr>
          <a:xfrm>
            <a:off x="7942512" y="4779232"/>
            <a:ext cx="3359888" cy="754911"/>
          </a:xfrm>
          <a:prstGeom prst="roundRect">
            <a:avLst>
              <a:gd name="adj" fmla="val 50000"/>
            </a:avLst>
          </a:prstGeom>
          <a:solidFill>
            <a:schemeClr val="accent2">
              <a:lumMod val="75000"/>
            </a:schemeClr>
          </a:solidFill>
          <a:ln>
            <a:noFill/>
          </a:ln>
          <a:effectLst>
            <a:outerShdw blurRad="381000" dist="215900" dir="4680000" algn="t" rotWithShape="0">
              <a:schemeClr val="accent1">
                <a:lumMod val="25000"/>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Work Sans Medium" pitchFamily="2" charset="0"/>
              </a:rPr>
              <a:t>Best Choice</a:t>
            </a:r>
          </a:p>
        </p:txBody>
      </p:sp>
    </p:spTree>
    <p:extLst>
      <p:ext uri="{BB962C8B-B14F-4D97-AF65-F5344CB8AC3E}">
        <p14:creationId xmlns:p14="http://schemas.microsoft.com/office/powerpoint/2010/main" val="31740043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Google Shape;404;p38">
            <a:extLst>
              <a:ext uri="{FF2B5EF4-FFF2-40B4-BE49-F238E27FC236}">
                <a16:creationId xmlns:a16="http://schemas.microsoft.com/office/drawing/2014/main" id="{6A70A2F6-BFEE-4F02-9800-CD5173575404}"/>
              </a:ext>
            </a:extLst>
          </p:cNvPr>
          <p:cNvSpPr txBox="1"/>
          <p:nvPr/>
        </p:nvSpPr>
        <p:spPr>
          <a:xfrm>
            <a:off x="6096000" y="225452"/>
            <a:ext cx="4694400" cy="6945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TL" sz="4000">
                <a:solidFill>
                  <a:schemeClr val="accent1">
                    <a:lumMod val="25000"/>
                  </a:schemeClr>
                </a:solidFill>
                <a:latin typeface="Rubik Black" pitchFamily="2" charset="-79"/>
                <a:ea typeface="Nunito Sans Black"/>
                <a:cs typeface="Rubik Black" pitchFamily="2" charset="-79"/>
                <a:sym typeface="Nunito Sans Black"/>
              </a:rPr>
              <a:t>Pricing Package</a:t>
            </a:r>
            <a:endParaRPr sz="4000">
              <a:solidFill>
                <a:schemeClr val="accent1">
                  <a:lumMod val="25000"/>
                </a:schemeClr>
              </a:solidFill>
              <a:latin typeface="Rubik Black" pitchFamily="2" charset="-79"/>
              <a:ea typeface="Nunito Sans Black"/>
              <a:cs typeface="Rubik Black" pitchFamily="2" charset="-79"/>
              <a:sym typeface="Nunito Sans Black"/>
            </a:endParaRPr>
          </a:p>
        </p:txBody>
      </p:sp>
      <p:sp>
        <p:nvSpPr>
          <p:cNvPr id="4" name="Google Shape;405;p38">
            <a:extLst>
              <a:ext uri="{FF2B5EF4-FFF2-40B4-BE49-F238E27FC236}">
                <a16:creationId xmlns:a16="http://schemas.microsoft.com/office/drawing/2014/main" id="{8FBAE594-6EBD-4549-BBD0-B521D8CDBB87}"/>
              </a:ext>
            </a:extLst>
          </p:cNvPr>
          <p:cNvSpPr txBox="1"/>
          <p:nvPr/>
        </p:nvSpPr>
        <p:spPr>
          <a:xfrm>
            <a:off x="7119600" y="968111"/>
            <a:ext cx="3670800" cy="528000"/>
          </a:xfrm>
          <a:prstGeom prst="rect">
            <a:avLst/>
          </a:prstGeom>
          <a:noFill/>
          <a:ln>
            <a:noFill/>
          </a:ln>
        </p:spPr>
        <p:txBody>
          <a:bodyPr spcFirstLastPara="1" wrap="square" lIns="121900" tIns="121900" rIns="121900" bIns="121900" anchor="t" anchorCtr="0">
            <a:noAutofit/>
          </a:bodyPr>
          <a:lstStyle/>
          <a:p>
            <a:pPr marL="0" lvl="0" indent="0" algn="r" rtl="0">
              <a:spcBef>
                <a:spcPts val="0"/>
              </a:spcBef>
              <a:spcAft>
                <a:spcPts val="0"/>
              </a:spcAft>
              <a:buNone/>
            </a:pPr>
            <a:r>
              <a:rPr lang="en-TL">
                <a:solidFill>
                  <a:schemeClr val="accent3">
                    <a:lumMod val="60000"/>
                    <a:lumOff val="40000"/>
                  </a:schemeClr>
                </a:solidFill>
                <a:latin typeface="Work Sans Medium" pitchFamily="2" charset="0"/>
                <a:ea typeface="Nunito Sans"/>
                <a:cs typeface="Nunito Sans"/>
                <a:sym typeface="Nunito Sans"/>
              </a:rPr>
              <a:t>Service Plan</a:t>
            </a:r>
            <a:endParaRPr>
              <a:solidFill>
                <a:schemeClr val="accent3">
                  <a:lumMod val="60000"/>
                  <a:lumOff val="40000"/>
                </a:schemeClr>
              </a:solidFill>
              <a:latin typeface="Work Sans Medium" pitchFamily="2" charset="0"/>
              <a:ea typeface="Nunito Sans"/>
              <a:cs typeface="Nunito Sans"/>
              <a:sym typeface="Nunito Sans"/>
            </a:endParaRPr>
          </a:p>
        </p:txBody>
      </p:sp>
      <p:sp>
        <p:nvSpPr>
          <p:cNvPr id="5" name="Rectangle: Top Corners Rounded 4">
            <a:extLst>
              <a:ext uri="{FF2B5EF4-FFF2-40B4-BE49-F238E27FC236}">
                <a16:creationId xmlns:a16="http://schemas.microsoft.com/office/drawing/2014/main" id="{C05A8089-061C-4FD9-9B42-19BD8E89B589}"/>
              </a:ext>
            </a:extLst>
          </p:cNvPr>
          <p:cNvSpPr/>
          <p:nvPr/>
        </p:nvSpPr>
        <p:spPr>
          <a:xfrm>
            <a:off x="4595175" y="1676658"/>
            <a:ext cx="2935116" cy="4738756"/>
          </a:xfrm>
          <a:prstGeom prst="round2SameRect">
            <a:avLst>
              <a:gd name="adj1" fmla="val 0"/>
              <a:gd name="adj2" fmla="val 21530"/>
            </a:avLst>
          </a:prstGeom>
          <a:solidFill>
            <a:schemeClr val="accent3"/>
          </a:solidFill>
          <a:ln>
            <a:noFill/>
          </a:ln>
          <a:effectLst>
            <a:outerShdw blurRad="330200" sx="102000" sy="102000" algn="ctr" rotWithShape="0">
              <a:schemeClr val="accent1">
                <a:lumMod val="25000"/>
                <a:alpha val="1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Top Corners Rounded 5">
            <a:extLst>
              <a:ext uri="{FF2B5EF4-FFF2-40B4-BE49-F238E27FC236}">
                <a16:creationId xmlns:a16="http://schemas.microsoft.com/office/drawing/2014/main" id="{7E4DF838-3630-4288-A2E4-6CC73F644BA7}"/>
              </a:ext>
            </a:extLst>
          </p:cNvPr>
          <p:cNvSpPr/>
          <p:nvPr/>
        </p:nvSpPr>
        <p:spPr>
          <a:xfrm rot="5400000">
            <a:off x="5288349" y="1762858"/>
            <a:ext cx="1060352" cy="2446700"/>
          </a:xfrm>
          <a:prstGeom prst="round2SameRect">
            <a:avLst>
              <a:gd name="adj1" fmla="val 50000"/>
              <a:gd name="adj2" fmla="val 0"/>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Top Corners Rounded 6">
            <a:extLst>
              <a:ext uri="{FF2B5EF4-FFF2-40B4-BE49-F238E27FC236}">
                <a16:creationId xmlns:a16="http://schemas.microsoft.com/office/drawing/2014/main" id="{EC207A55-14DC-41F5-BC20-B72448E3D6DA}"/>
              </a:ext>
            </a:extLst>
          </p:cNvPr>
          <p:cNvSpPr/>
          <p:nvPr/>
        </p:nvSpPr>
        <p:spPr>
          <a:xfrm>
            <a:off x="1480365" y="1777774"/>
            <a:ext cx="2753833" cy="4488789"/>
          </a:xfrm>
          <a:prstGeom prst="round2SameRect">
            <a:avLst>
              <a:gd name="adj1" fmla="val 0"/>
              <a:gd name="adj2" fmla="val 21530"/>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Top Corners Rounded 7">
            <a:extLst>
              <a:ext uri="{FF2B5EF4-FFF2-40B4-BE49-F238E27FC236}">
                <a16:creationId xmlns:a16="http://schemas.microsoft.com/office/drawing/2014/main" id="{C46F1972-1B52-4C3C-88FB-C2B5C3752332}"/>
              </a:ext>
            </a:extLst>
          </p:cNvPr>
          <p:cNvSpPr/>
          <p:nvPr/>
        </p:nvSpPr>
        <p:spPr>
          <a:xfrm rot="5400000">
            <a:off x="2173539" y="1861160"/>
            <a:ext cx="1060352" cy="2446700"/>
          </a:xfrm>
          <a:prstGeom prst="round2SameRect">
            <a:avLst>
              <a:gd name="adj1" fmla="val 50000"/>
              <a:gd name="adj2" fmla="val 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386;p37">
            <a:extLst>
              <a:ext uri="{FF2B5EF4-FFF2-40B4-BE49-F238E27FC236}">
                <a16:creationId xmlns:a16="http://schemas.microsoft.com/office/drawing/2014/main" id="{303A01EB-B4FF-4E27-AB17-C7803CB13E89}"/>
              </a:ext>
            </a:extLst>
          </p:cNvPr>
          <p:cNvSpPr txBox="1"/>
          <p:nvPr/>
        </p:nvSpPr>
        <p:spPr>
          <a:xfrm>
            <a:off x="1843801" y="1959616"/>
            <a:ext cx="1659600" cy="528000"/>
          </a:xfrm>
          <a:prstGeom prst="rect">
            <a:avLst/>
          </a:prstGeom>
          <a:noFill/>
          <a:ln>
            <a:noFill/>
          </a:ln>
        </p:spPr>
        <p:txBody>
          <a:bodyPr spcFirstLastPara="1" wrap="square" lIns="121900" tIns="121900" rIns="121900" bIns="121900" anchor="t" anchorCtr="0">
            <a:noAutofit/>
          </a:bodyPr>
          <a:lstStyle/>
          <a:p>
            <a:pPr marL="0" lvl="0" indent="0" rtl="0">
              <a:spcBef>
                <a:spcPts val="0"/>
              </a:spcBef>
              <a:spcAft>
                <a:spcPts val="0"/>
              </a:spcAft>
              <a:buNone/>
            </a:pPr>
            <a:r>
              <a:rPr lang="en-TL" sz="2400">
                <a:solidFill>
                  <a:schemeClr val="accent1">
                    <a:lumMod val="50000"/>
                  </a:schemeClr>
                </a:solidFill>
                <a:latin typeface="Work Sans" pitchFamily="2" charset="0"/>
                <a:ea typeface="Nunito Sans"/>
                <a:cs typeface="Nunito Sans"/>
                <a:sym typeface="Nunito Sans"/>
              </a:rPr>
              <a:t>Basic</a:t>
            </a:r>
            <a:endParaRPr sz="2400">
              <a:solidFill>
                <a:schemeClr val="accent1">
                  <a:lumMod val="50000"/>
                </a:schemeClr>
              </a:solidFill>
              <a:latin typeface="Work Sans" pitchFamily="2" charset="0"/>
              <a:ea typeface="Nunito Sans"/>
              <a:cs typeface="Nunito Sans"/>
              <a:sym typeface="Nunito Sans"/>
            </a:endParaRPr>
          </a:p>
        </p:txBody>
      </p:sp>
      <p:sp>
        <p:nvSpPr>
          <p:cNvPr id="10" name="Google Shape;387;p37">
            <a:extLst>
              <a:ext uri="{FF2B5EF4-FFF2-40B4-BE49-F238E27FC236}">
                <a16:creationId xmlns:a16="http://schemas.microsoft.com/office/drawing/2014/main" id="{D1AD46B9-AED7-4576-A78E-3B8EB82620DE}"/>
              </a:ext>
            </a:extLst>
          </p:cNvPr>
          <p:cNvSpPr txBox="1"/>
          <p:nvPr/>
        </p:nvSpPr>
        <p:spPr>
          <a:xfrm>
            <a:off x="1724999" y="2854132"/>
            <a:ext cx="1659600" cy="5280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TL" sz="4000">
                <a:solidFill>
                  <a:schemeClr val="accent1">
                    <a:lumMod val="25000"/>
                  </a:schemeClr>
                </a:solidFill>
                <a:latin typeface="Work Sans SemiBold" pitchFamily="2" charset="0"/>
                <a:ea typeface="Nunito Sans"/>
                <a:cs typeface="Nunito Sans"/>
                <a:sym typeface="Nunito Sans"/>
              </a:rPr>
              <a:t>$250</a:t>
            </a:r>
            <a:endParaRPr sz="4000">
              <a:solidFill>
                <a:schemeClr val="accent1">
                  <a:lumMod val="25000"/>
                </a:schemeClr>
              </a:solidFill>
              <a:latin typeface="Work Sans SemiBold" pitchFamily="2" charset="0"/>
              <a:ea typeface="Nunito Sans"/>
              <a:cs typeface="Nunito Sans"/>
              <a:sym typeface="Nunito Sans"/>
            </a:endParaRPr>
          </a:p>
        </p:txBody>
      </p:sp>
      <p:sp>
        <p:nvSpPr>
          <p:cNvPr id="11" name="Google Shape;388;p37">
            <a:extLst>
              <a:ext uri="{FF2B5EF4-FFF2-40B4-BE49-F238E27FC236}">
                <a16:creationId xmlns:a16="http://schemas.microsoft.com/office/drawing/2014/main" id="{97217EA5-2495-4EFF-B8B8-498C7932844C}"/>
              </a:ext>
            </a:extLst>
          </p:cNvPr>
          <p:cNvSpPr txBox="1"/>
          <p:nvPr/>
        </p:nvSpPr>
        <p:spPr>
          <a:xfrm>
            <a:off x="1724999" y="2595398"/>
            <a:ext cx="1659600" cy="4077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TL">
                <a:solidFill>
                  <a:schemeClr val="accent3">
                    <a:lumMod val="60000"/>
                    <a:lumOff val="40000"/>
                  </a:schemeClr>
                </a:solidFill>
                <a:latin typeface="Work Sans Medium" pitchFamily="2" charset="0"/>
                <a:ea typeface="Nunito Sans"/>
                <a:cs typeface="Nunito Sans"/>
                <a:sym typeface="Nunito Sans"/>
              </a:rPr>
              <a:t>Start From</a:t>
            </a:r>
            <a:endParaRPr>
              <a:solidFill>
                <a:schemeClr val="accent3">
                  <a:lumMod val="60000"/>
                  <a:lumOff val="40000"/>
                </a:schemeClr>
              </a:solidFill>
              <a:latin typeface="Work Sans Medium" pitchFamily="2" charset="0"/>
              <a:ea typeface="Nunito Sans"/>
              <a:cs typeface="Nunito Sans"/>
              <a:sym typeface="Nunito Sans"/>
            </a:endParaRPr>
          </a:p>
        </p:txBody>
      </p:sp>
      <p:sp>
        <p:nvSpPr>
          <p:cNvPr id="12" name="Google Shape;389;p37">
            <a:extLst>
              <a:ext uri="{FF2B5EF4-FFF2-40B4-BE49-F238E27FC236}">
                <a16:creationId xmlns:a16="http://schemas.microsoft.com/office/drawing/2014/main" id="{36718943-354A-4270-A3CB-266472B2705F}"/>
              </a:ext>
            </a:extLst>
          </p:cNvPr>
          <p:cNvSpPr txBox="1"/>
          <p:nvPr/>
        </p:nvSpPr>
        <p:spPr>
          <a:xfrm>
            <a:off x="1855731" y="3948641"/>
            <a:ext cx="2003100" cy="407700"/>
          </a:xfrm>
          <a:prstGeom prst="rect">
            <a:avLst/>
          </a:prstGeom>
          <a:noFill/>
          <a:ln>
            <a:noFill/>
          </a:ln>
        </p:spPr>
        <p:txBody>
          <a:bodyPr spcFirstLastPara="1" wrap="square" lIns="121900" tIns="121900" rIns="121900" bIns="121900" anchor="t" anchorCtr="0">
            <a:noAutofit/>
          </a:bodyPr>
          <a:lstStyle/>
          <a:p>
            <a:pPr marL="0" lvl="0" indent="0" rtl="0">
              <a:spcBef>
                <a:spcPts val="0"/>
              </a:spcBef>
              <a:spcAft>
                <a:spcPts val="0"/>
              </a:spcAft>
              <a:buNone/>
            </a:pPr>
            <a:r>
              <a:rPr lang="en-TL" sz="1200">
                <a:solidFill>
                  <a:schemeClr val="accent1">
                    <a:lumMod val="75000"/>
                  </a:schemeClr>
                </a:solidFill>
                <a:latin typeface="Work Sans" pitchFamily="2" charset="0"/>
                <a:ea typeface="Nunito Sans"/>
                <a:cs typeface="Nunito Sans"/>
                <a:sym typeface="Nunito Sans"/>
              </a:rPr>
              <a:t>Lorem ipsum dolor</a:t>
            </a:r>
            <a:endParaRPr sz="1200">
              <a:solidFill>
                <a:schemeClr val="accent1">
                  <a:lumMod val="75000"/>
                </a:schemeClr>
              </a:solidFill>
              <a:latin typeface="Work Sans" pitchFamily="2" charset="0"/>
              <a:ea typeface="Nunito Sans"/>
              <a:cs typeface="Nunito Sans"/>
              <a:sym typeface="Nunito Sans"/>
            </a:endParaRPr>
          </a:p>
        </p:txBody>
      </p:sp>
      <p:sp>
        <p:nvSpPr>
          <p:cNvPr id="13" name="Google Shape;390;p37">
            <a:extLst>
              <a:ext uri="{FF2B5EF4-FFF2-40B4-BE49-F238E27FC236}">
                <a16:creationId xmlns:a16="http://schemas.microsoft.com/office/drawing/2014/main" id="{D7264A61-0C1C-4F81-BEC4-DA5773518741}"/>
              </a:ext>
            </a:extLst>
          </p:cNvPr>
          <p:cNvSpPr txBox="1"/>
          <p:nvPr/>
        </p:nvSpPr>
        <p:spPr>
          <a:xfrm>
            <a:off x="1855731" y="4410224"/>
            <a:ext cx="2003100" cy="407700"/>
          </a:xfrm>
          <a:prstGeom prst="rect">
            <a:avLst/>
          </a:prstGeom>
          <a:noFill/>
          <a:ln>
            <a:noFill/>
          </a:ln>
        </p:spPr>
        <p:txBody>
          <a:bodyPr spcFirstLastPara="1" wrap="square" lIns="121900" tIns="121900" rIns="121900" bIns="121900" anchor="t" anchorCtr="0">
            <a:noAutofit/>
          </a:bodyPr>
          <a:lstStyle/>
          <a:p>
            <a:pPr marL="0" lvl="0" indent="0" rtl="0">
              <a:spcBef>
                <a:spcPts val="0"/>
              </a:spcBef>
              <a:spcAft>
                <a:spcPts val="0"/>
              </a:spcAft>
              <a:buNone/>
            </a:pPr>
            <a:r>
              <a:rPr lang="en-TL" sz="1200">
                <a:solidFill>
                  <a:schemeClr val="accent1">
                    <a:lumMod val="75000"/>
                  </a:schemeClr>
                </a:solidFill>
                <a:latin typeface="Work Sans" pitchFamily="2" charset="0"/>
                <a:ea typeface="Nunito Sans"/>
                <a:cs typeface="Nunito Sans"/>
                <a:sym typeface="Nunito Sans"/>
              </a:rPr>
              <a:t>Sit amet consectetur</a:t>
            </a:r>
            <a:endParaRPr sz="1200">
              <a:solidFill>
                <a:schemeClr val="accent1">
                  <a:lumMod val="75000"/>
                </a:schemeClr>
              </a:solidFill>
              <a:latin typeface="Work Sans" pitchFamily="2" charset="0"/>
              <a:ea typeface="Nunito Sans"/>
              <a:cs typeface="Nunito Sans"/>
              <a:sym typeface="Nunito Sans"/>
            </a:endParaRPr>
          </a:p>
        </p:txBody>
      </p:sp>
      <p:sp>
        <p:nvSpPr>
          <p:cNvPr id="14" name="Google Shape;396;p37">
            <a:extLst>
              <a:ext uri="{FF2B5EF4-FFF2-40B4-BE49-F238E27FC236}">
                <a16:creationId xmlns:a16="http://schemas.microsoft.com/office/drawing/2014/main" id="{EB468C00-1411-4265-9A42-5E802E3EE3F2}"/>
              </a:ext>
            </a:extLst>
          </p:cNvPr>
          <p:cNvSpPr txBox="1"/>
          <p:nvPr/>
        </p:nvSpPr>
        <p:spPr>
          <a:xfrm>
            <a:off x="5013992" y="4722227"/>
            <a:ext cx="2003100" cy="407700"/>
          </a:xfrm>
          <a:prstGeom prst="rect">
            <a:avLst/>
          </a:prstGeom>
          <a:noFill/>
          <a:ln>
            <a:noFill/>
          </a:ln>
        </p:spPr>
        <p:txBody>
          <a:bodyPr spcFirstLastPara="1" wrap="square" lIns="121900" tIns="121900" rIns="121900" bIns="121900" anchor="t" anchorCtr="0">
            <a:noAutofit/>
          </a:bodyPr>
          <a:lstStyle/>
          <a:p>
            <a:pPr marL="0" lvl="0" indent="0" rtl="0">
              <a:spcBef>
                <a:spcPts val="0"/>
              </a:spcBef>
              <a:spcAft>
                <a:spcPts val="0"/>
              </a:spcAft>
              <a:buNone/>
            </a:pPr>
            <a:r>
              <a:rPr lang="en-TL" sz="1300">
                <a:solidFill>
                  <a:schemeClr val="bg1"/>
                </a:solidFill>
                <a:latin typeface="Nunito Sans"/>
                <a:ea typeface="Nunito Sans"/>
                <a:cs typeface="Nunito Sans"/>
                <a:sym typeface="Nunito Sans"/>
              </a:rPr>
              <a:t>Adipiscing elit</a:t>
            </a:r>
            <a:endParaRPr sz="1300">
              <a:solidFill>
                <a:schemeClr val="bg1"/>
              </a:solidFill>
              <a:latin typeface="Nunito Sans"/>
              <a:ea typeface="Nunito Sans"/>
              <a:cs typeface="Nunito Sans"/>
              <a:sym typeface="Nunito Sans"/>
            </a:endParaRPr>
          </a:p>
        </p:txBody>
      </p:sp>
      <p:sp>
        <p:nvSpPr>
          <p:cNvPr id="15" name="Google Shape;386;p37">
            <a:extLst>
              <a:ext uri="{FF2B5EF4-FFF2-40B4-BE49-F238E27FC236}">
                <a16:creationId xmlns:a16="http://schemas.microsoft.com/office/drawing/2014/main" id="{2B42239C-F978-4A78-8F48-46FC13EA364D}"/>
              </a:ext>
            </a:extLst>
          </p:cNvPr>
          <p:cNvSpPr txBox="1"/>
          <p:nvPr/>
        </p:nvSpPr>
        <p:spPr>
          <a:xfrm>
            <a:off x="5013992" y="1777866"/>
            <a:ext cx="862540" cy="528000"/>
          </a:xfrm>
          <a:prstGeom prst="rect">
            <a:avLst/>
          </a:prstGeom>
          <a:noFill/>
          <a:ln>
            <a:noFill/>
          </a:ln>
        </p:spPr>
        <p:txBody>
          <a:bodyPr spcFirstLastPara="1" wrap="square" lIns="121900" tIns="121900" rIns="121900" bIns="121900" anchor="t" anchorCtr="0">
            <a:noAutofit/>
          </a:bodyPr>
          <a:lstStyle/>
          <a:p>
            <a:pPr marL="0" lvl="0" indent="0" rtl="0">
              <a:spcBef>
                <a:spcPts val="0"/>
              </a:spcBef>
              <a:spcAft>
                <a:spcPts val="0"/>
              </a:spcAft>
              <a:buNone/>
            </a:pPr>
            <a:r>
              <a:rPr lang="en-US" sz="2400">
                <a:solidFill>
                  <a:schemeClr val="bg1"/>
                </a:solidFill>
                <a:latin typeface="Work Sans" pitchFamily="2" charset="0"/>
                <a:ea typeface="Nunito Sans"/>
                <a:cs typeface="Nunito Sans"/>
                <a:sym typeface="Nunito Sans"/>
              </a:rPr>
              <a:t>Pro</a:t>
            </a:r>
            <a:endParaRPr sz="2400">
              <a:solidFill>
                <a:schemeClr val="bg1"/>
              </a:solidFill>
              <a:latin typeface="Work Sans" pitchFamily="2" charset="0"/>
              <a:ea typeface="Nunito Sans"/>
              <a:cs typeface="Nunito Sans"/>
              <a:sym typeface="Nunito Sans"/>
            </a:endParaRPr>
          </a:p>
        </p:txBody>
      </p:sp>
      <p:sp>
        <p:nvSpPr>
          <p:cNvPr id="16" name="Google Shape;387;p37">
            <a:extLst>
              <a:ext uri="{FF2B5EF4-FFF2-40B4-BE49-F238E27FC236}">
                <a16:creationId xmlns:a16="http://schemas.microsoft.com/office/drawing/2014/main" id="{54F88523-6B31-49FF-A458-BF3F3EADB0C3}"/>
              </a:ext>
            </a:extLst>
          </p:cNvPr>
          <p:cNvSpPr txBox="1"/>
          <p:nvPr/>
        </p:nvSpPr>
        <p:spPr>
          <a:xfrm>
            <a:off x="4883260" y="2722208"/>
            <a:ext cx="1659600" cy="5280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TL" sz="4000">
                <a:solidFill>
                  <a:schemeClr val="accent1">
                    <a:lumMod val="25000"/>
                  </a:schemeClr>
                </a:solidFill>
                <a:latin typeface="Work Sans SemiBold" pitchFamily="2" charset="0"/>
                <a:ea typeface="Nunito Sans"/>
                <a:cs typeface="Nunito Sans"/>
                <a:sym typeface="Nunito Sans"/>
              </a:rPr>
              <a:t>$</a:t>
            </a:r>
            <a:r>
              <a:rPr lang="en-US" sz="4000">
                <a:solidFill>
                  <a:schemeClr val="accent1">
                    <a:lumMod val="25000"/>
                  </a:schemeClr>
                </a:solidFill>
                <a:latin typeface="Work Sans SemiBold" pitchFamily="2" charset="0"/>
                <a:ea typeface="Nunito Sans"/>
                <a:cs typeface="Nunito Sans"/>
                <a:sym typeface="Nunito Sans"/>
              </a:rPr>
              <a:t>4</a:t>
            </a:r>
            <a:r>
              <a:rPr lang="en-TL" sz="4000">
                <a:solidFill>
                  <a:schemeClr val="accent1">
                    <a:lumMod val="25000"/>
                  </a:schemeClr>
                </a:solidFill>
                <a:latin typeface="Work Sans SemiBold" pitchFamily="2" charset="0"/>
                <a:ea typeface="Nunito Sans"/>
                <a:cs typeface="Nunito Sans"/>
                <a:sym typeface="Nunito Sans"/>
              </a:rPr>
              <a:t>50</a:t>
            </a:r>
            <a:endParaRPr sz="4000">
              <a:solidFill>
                <a:schemeClr val="accent1">
                  <a:lumMod val="25000"/>
                </a:schemeClr>
              </a:solidFill>
              <a:latin typeface="Work Sans SemiBold" pitchFamily="2" charset="0"/>
              <a:ea typeface="Nunito Sans"/>
              <a:cs typeface="Nunito Sans"/>
              <a:sym typeface="Nunito Sans"/>
            </a:endParaRPr>
          </a:p>
        </p:txBody>
      </p:sp>
      <p:sp>
        <p:nvSpPr>
          <p:cNvPr id="17" name="Google Shape;388;p37">
            <a:extLst>
              <a:ext uri="{FF2B5EF4-FFF2-40B4-BE49-F238E27FC236}">
                <a16:creationId xmlns:a16="http://schemas.microsoft.com/office/drawing/2014/main" id="{65F2D5A6-468E-4F44-BE73-A501CF9B7128}"/>
              </a:ext>
            </a:extLst>
          </p:cNvPr>
          <p:cNvSpPr txBox="1"/>
          <p:nvPr/>
        </p:nvSpPr>
        <p:spPr>
          <a:xfrm>
            <a:off x="4883260" y="2463474"/>
            <a:ext cx="1659600" cy="4077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TL">
                <a:solidFill>
                  <a:schemeClr val="accent3">
                    <a:lumMod val="60000"/>
                    <a:lumOff val="40000"/>
                  </a:schemeClr>
                </a:solidFill>
                <a:latin typeface="Work Sans Medium" pitchFamily="2" charset="0"/>
                <a:ea typeface="Nunito Sans"/>
                <a:cs typeface="Nunito Sans"/>
                <a:sym typeface="Nunito Sans"/>
              </a:rPr>
              <a:t>Start From</a:t>
            </a:r>
            <a:endParaRPr>
              <a:solidFill>
                <a:schemeClr val="accent3">
                  <a:lumMod val="60000"/>
                  <a:lumOff val="40000"/>
                </a:schemeClr>
              </a:solidFill>
              <a:latin typeface="Work Sans Medium" pitchFamily="2" charset="0"/>
              <a:ea typeface="Nunito Sans"/>
              <a:cs typeface="Nunito Sans"/>
              <a:sym typeface="Nunito Sans"/>
            </a:endParaRPr>
          </a:p>
        </p:txBody>
      </p:sp>
      <p:sp>
        <p:nvSpPr>
          <p:cNvPr id="18" name="Google Shape;389;p37">
            <a:extLst>
              <a:ext uri="{FF2B5EF4-FFF2-40B4-BE49-F238E27FC236}">
                <a16:creationId xmlns:a16="http://schemas.microsoft.com/office/drawing/2014/main" id="{0B640B3C-6BF2-4A9A-9EBE-E310F0758666}"/>
              </a:ext>
            </a:extLst>
          </p:cNvPr>
          <p:cNvSpPr txBox="1"/>
          <p:nvPr/>
        </p:nvSpPr>
        <p:spPr>
          <a:xfrm>
            <a:off x="5013992" y="3816717"/>
            <a:ext cx="2003100" cy="407700"/>
          </a:xfrm>
          <a:prstGeom prst="rect">
            <a:avLst/>
          </a:prstGeom>
          <a:noFill/>
          <a:ln>
            <a:noFill/>
          </a:ln>
        </p:spPr>
        <p:txBody>
          <a:bodyPr spcFirstLastPara="1" wrap="square" lIns="121900" tIns="121900" rIns="121900" bIns="121900" anchor="t" anchorCtr="0">
            <a:noAutofit/>
          </a:bodyPr>
          <a:lstStyle/>
          <a:p>
            <a:pPr marL="0" lvl="0" indent="0" rtl="0">
              <a:spcBef>
                <a:spcPts val="0"/>
              </a:spcBef>
              <a:spcAft>
                <a:spcPts val="0"/>
              </a:spcAft>
              <a:buNone/>
            </a:pPr>
            <a:r>
              <a:rPr lang="en-TL" sz="1200">
                <a:solidFill>
                  <a:schemeClr val="bg1"/>
                </a:solidFill>
                <a:latin typeface="Work Sans" pitchFamily="2" charset="0"/>
                <a:ea typeface="Nunito Sans"/>
                <a:cs typeface="Nunito Sans"/>
                <a:sym typeface="Nunito Sans"/>
              </a:rPr>
              <a:t>Lorem ipsum dolor</a:t>
            </a:r>
            <a:endParaRPr sz="1200">
              <a:solidFill>
                <a:schemeClr val="bg1"/>
              </a:solidFill>
              <a:latin typeface="Work Sans" pitchFamily="2" charset="0"/>
              <a:ea typeface="Nunito Sans"/>
              <a:cs typeface="Nunito Sans"/>
              <a:sym typeface="Nunito Sans"/>
            </a:endParaRPr>
          </a:p>
        </p:txBody>
      </p:sp>
      <p:sp>
        <p:nvSpPr>
          <p:cNvPr id="19" name="Google Shape;390;p37">
            <a:extLst>
              <a:ext uri="{FF2B5EF4-FFF2-40B4-BE49-F238E27FC236}">
                <a16:creationId xmlns:a16="http://schemas.microsoft.com/office/drawing/2014/main" id="{CC7F4B34-DE79-40C0-8FEC-D6420ACB90F7}"/>
              </a:ext>
            </a:extLst>
          </p:cNvPr>
          <p:cNvSpPr txBox="1"/>
          <p:nvPr/>
        </p:nvSpPr>
        <p:spPr>
          <a:xfrm>
            <a:off x="5013992" y="4278300"/>
            <a:ext cx="2003100" cy="407700"/>
          </a:xfrm>
          <a:prstGeom prst="rect">
            <a:avLst/>
          </a:prstGeom>
          <a:noFill/>
          <a:ln>
            <a:noFill/>
          </a:ln>
        </p:spPr>
        <p:txBody>
          <a:bodyPr spcFirstLastPara="1" wrap="square" lIns="121900" tIns="121900" rIns="121900" bIns="121900" anchor="t" anchorCtr="0">
            <a:noAutofit/>
          </a:bodyPr>
          <a:lstStyle/>
          <a:p>
            <a:pPr marL="0" lvl="0" indent="0" rtl="0">
              <a:spcBef>
                <a:spcPts val="0"/>
              </a:spcBef>
              <a:spcAft>
                <a:spcPts val="0"/>
              </a:spcAft>
              <a:buNone/>
            </a:pPr>
            <a:r>
              <a:rPr lang="en-TL" sz="1200">
                <a:solidFill>
                  <a:schemeClr val="bg1"/>
                </a:solidFill>
                <a:latin typeface="Work Sans" pitchFamily="2" charset="0"/>
                <a:ea typeface="Nunito Sans"/>
                <a:cs typeface="Nunito Sans"/>
                <a:sym typeface="Nunito Sans"/>
              </a:rPr>
              <a:t>Sit amet consectetur</a:t>
            </a:r>
            <a:endParaRPr sz="1200">
              <a:solidFill>
                <a:schemeClr val="bg1"/>
              </a:solidFill>
              <a:latin typeface="Work Sans" pitchFamily="2" charset="0"/>
              <a:ea typeface="Nunito Sans"/>
              <a:cs typeface="Nunito Sans"/>
              <a:sym typeface="Nunito Sans"/>
            </a:endParaRPr>
          </a:p>
        </p:txBody>
      </p:sp>
      <p:sp>
        <p:nvSpPr>
          <p:cNvPr id="20" name="Rectangle: Rounded Corners 19">
            <a:extLst>
              <a:ext uri="{FF2B5EF4-FFF2-40B4-BE49-F238E27FC236}">
                <a16:creationId xmlns:a16="http://schemas.microsoft.com/office/drawing/2014/main" id="{8829DC10-D370-4ACF-A7BB-B471A34BB1D9}"/>
              </a:ext>
            </a:extLst>
          </p:cNvPr>
          <p:cNvSpPr/>
          <p:nvPr/>
        </p:nvSpPr>
        <p:spPr>
          <a:xfrm>
            <a:off x="4372421" y="5357376"/>
            <a:ext cx="3359888" cy="754911"/>
          </a:xfrm>
          <a:prstGeom prst="roundRect">
            <a:avLst>
              <a:gd name="adj" fmla="val 50000"/>
            </a:avLst>
          </a:prstGeom>
          <a:solidFill>
            <a:schemeClr val="accent2">
              <a:lumMod val="75000"/>
            </a:schemeClr>
          </a:solidFill>
          <a:ln>
            <a:noFill/>
          </a:ln>
          <a:effectLst>
            <a:outerShdw blurRad="254000" dist="215900" dir="5040000" algn="t" rotWithShape="0">
              <a:schemeClr val="accent1">
                <a:lumMod val="25000"/>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Work Sans Medium" pitchFamily="2" charset="0"/>
              </a:rPr>
              <a:t>Best Choice</a:t>
            </a:r>
          </a:p>
        </p:txBody>
      </p:sp>
      <p:sp>
        <p:nvSpPr>
          <p:cNvPr id="21" name="Rectangle: Top Corners Rounded 20">
            <a:extLst>
              <a:ext uri="{FF2B5EF4-FFF2-40B4-BE49-F238E27FC236}">
                <a16:creationId xmlns:a16="http://schemas.microsoft.com/office/drawing/2014/main" id="{B109A1E7-82AE-4D33-851F-A463330D3B3C}"/>
              </a:ext>
            </a:extLst>
          </p:cNvPr>
          <p:cNvSpPr/>
          <p:nvPr/>
        </p:nvSpPr>
        <p:spPr>
          <a:xfrm>
            <a:off x="7957801" y="1772355"/>
            <a:ext cx="2753833" cy="4488789"/>
          </a:xfrm>
          <a:prstGeom prst="round2SameRect">
            <a:avLst>
              <a:gd name="adj1" fmla="val 0"/>
              <a:gd name="adj2" fmla="val 21530"/>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Top Corners Rounded 21">
            <a:extLst>
              <a:ext uri="{FF2B5EF4-FFF2-40B4-BE49-F238E27FC236}">
                <a16:creationId xmlns:a16="http://schemas.microsoft.com/office/drawing/2014/main" id="{9C1E7FA4-1D38-4F04-A04B-92F6071F8656}"/>
              </a:ext>
            </a:extLst>
          </p:cNvPr>
          <p:cNvSpPr/>
          <p:nvPr/>
        </p:nvSpPr>
        <p:spPr>
          <a:xfrm rot="5400000">
            <a:off x="8650975" y="1855741"/>
            <a:ext cx="1060352" cy="2446700"/>
          </a:xfrm>
          <a:prstGeom prst="round2SameRect">
            <a:avLst>
              <a:gd name="adj1" fmla="val 50000"/>
              <a:gd name="adj2" fmla="val 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Google Shape;386;p37">
            <a:extLst>
              <a:ext uri="{FF2B5EF4-FFF2-40B4-BE49-F238E27FC236}">
                <a16:creationId xmlns:a16="http://schemas.microsoft.com/office/drawing/2014/main" id="{47790B8A-351C-43E4-9722-9A87C702C216}"/>
              </a:ext>
            </a:extLst>
          </p:cNvPr>
          <p:cNvSpPr txBox="1"/>
          <p:nvPr/>
        </p:nvSpPr>
        <p:spPr>
          <a:xfrm>
            <a:off x="8321237" y="1954197"/>
            <a:ext cx="1659600" cy="528000"/>
          </a:xfrm>
          <a:prstGeom prst="rect">
            <a:avLst/>
          </a:prstGeom>
          <a:noFill/>
          <a:ln>
            <a:noFill/>
          </a:ln>
        </p:spPr>
        <p:txBody>
          <a:bodyPr spcFirstLastPara="1" wrap="square" lIns="121900" tIns="121900" rIns="121900" bIns="121900" anchor="t" anchorCtr="0">
            <a:noAutofit/>
          </a:bodyPr>
          <a:lstStyle/>
          <a:p>
            <a:pPr marL="0" lvl="0" indent="0" rtl="0">
              <a:spcBef>
                <a:spcPts val="0"/>
              </a:spcBef>
              <a:spcAft>
                <a:spcPts val="0"/>
              </a:spcAft>
              <a:buNone/>
            </a:pPr>
            <a:r>
              <a:rPr lang="en-US" sz="2400">
                <a:solidFill>
                  <a:schemeClr val="accent1">
                    <a:lumMod val="50000"/>
                  </a:schemeClr>
                </a:solidFill>
                <a:latin typeface="Work Sans" pitchFamily="2" charset="0"/>
                <a:ea typeface="Nunito Sans"/>
                <a:cs typeface="Nunito Sans"/>
                <a:sym typeface="Nunito Sans"/>
              </a:rPr>
              <a:t>Platinum</a:t>
            </a:r>
            <a:endParaRPr sz="2400">
              <a:solidFill>
                <a:schemeClr val="accent1">
                  <a:lumMod val="50000"/>
                </a:schemeClr>
              </a:solidFill>
              <a:latin typeface="Work Sans" pitchFamily="2" charset="0"/>
              <a:ea typeface="Nunito Sans"/>
              <a:cs typeface="Nunito Sans"/>
              <a:sym typeface="Nunito Sans"/>
            </a:endParaRPr>
          </a:p>
        </p:txBody>
      </p:sp>
      <p:sp>
        <p:nvSpPr>
          <p:cNvPr id="24" name="Google Shape;387;p37">
            <a:extLst>
              <a:ext uri="{FF2B5EF4-FFF2-40B4-BE49-F238E27FC236}">
                <a16:creationId xmlns:a16="http://schemas.microsoft.com/office/drawing/2014/main" id="{331BCD6A-953F-42AE-81E2-299F8314CC91}"/>
              </a:ext>
            </a:extLst>
          </p:cNvPr>
          <p:cNvSpPr txBox="1"/>
          <p:nvPr/>
        </p:nvSpPr>
        <p:spPr>
          <a:xfrm>
            <a:off x="8202435" y="2848713"/>
            <a:ext cx="1659600" cy="5280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TL" sz="4000">
                <a:solidFill>
                  <a:schemeClr val="accent1">
                    <a:lumMod val="25000"/>
                  </a:schemeClr>
                </a:solidFill>
                <a:latin typeface="Work Sans SemiBold" pitchFamily="2" charset="0"/>
                <a:ea typeface="Nunito Sans"/>
                <a:cs typeface="Nunito Sans"/>
                <a:sym typeface="Nunito Sans"/>
              </a:rPr>
              <a:t>$</a:t>
            </a:r>
            <a:r>
              <a:rPr lang="en-US" sz="4000">
                <a:solidFill>
                  <a:schemeClr val="accent1">
                    <a:lumMod val="25000"/>
                  </a:schemeClr>
                </a:solidFill>
                <a:latin typeface="Work Sans SemiBold" pitchFamily="2" charset="0"/>
                <a:ea typeface="Nunito Sans"/>
                <a:cs typeface="Nunito Sans"/>
                <a:sym typeface="Nunito Sans"/>
              </a:rPr>
              <a:t>5</a:t>
            </a:r>
            <a:r>
              <a:rPr lang="en-TL" sz="4000">
                <a:solidFill>
                  <a:schemeClr val="accent1">
                    <a:lumMod val="25000"/>
                  </a:schemeClr>
                </a:solidFill>
                <a:latin typeface="Work Sans SemiBold" pitchFamily="2" charset="0"/>
                <a:ea typeface="Nunito Sans"/>
                <a:cs typeface="Nunito Sans"/>
                <a:sym typeface="Nunito Sans"/>
              </a:rPr>
              <a:t>50</a:t>
            </a:r>
            <a:endParaRPr sz="4000">
              <a:solidFill>
                <a:schemeClr val="accent1">
                  <a:lumMod val="25000"/>
                </a:schemeClr>
              </a:solidFill>
              <a:latin typeface="Work Sans SemiBold" pitchFamily="2" charset="0"/>
              <a:ea typeface="Nunito Sans"/>
              <a:cs typeface="Nunito Sans"/>
              <a:sym typeface="Nunito Sans"/>
            </a:endParaRPr>
          </a:p>
        </p:txBody>
      </p:sp>
      <p:sp>
        <p:nvSpPr>
          <p:cNvPr id="25" name="Google Shape;388;p37">
            <a:extLst>
              <a:ext uri="{FF2B5EF4-FFF2-40B4-BE49-F238E27FC236}">
                <a16:creationId xmlns:a16="http://schemas.microsoft.com/office/drawing/2014/main" id="{E7F5F75A-77FF-47B3-B13E-343EFC2BD1C3}"/>
              </a:ext>
            </a:extLst>
          </p:cNvPr>
          <p:cNvSpPr txBox="1"/>
          <p:nvPr/>
        </p:nvSpPr>
        <p:spPr>
          <a:xfrm>
            <a:off x="8202435" y="2589979"/>
            <a:ext cx="1659600" cy="4077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TL">
                <a:solidFill>
                  <a:schemeClr val="accent3">
                    <a:lumMod val="60000"/>
                    <a:lumOff val="40000"/>
                  </a:schemeClr>
                </a:solidFill>
                <a:latin typeface="Work Sans Medium" pitchFamily="2" charset="0"/>
                <a:ea typeface="Nunito Sans"/>
                <a:cs typeface="Nunito Sans"/>
                <a:sym typeface="Nunito Sans"/>
              </a:rPr>
              <a:t>Start From</a:t>
            </a:r>
            <a:endParaRPr>
              <a:solidFill>
                <a:schemeClr val="accent3">
                  <a:lumMod val="60000"/>
                  <a:lumOff val="40000"/>
                </a:schemeClr>
              </a:solidFill>
              <a:latin typeface="Work Sans Medium" pitchFamily="2" charset="0"/>
              <a:ea typeface="Nunito Sans"/>
              <a:cs typeface="Nunito Sans"/>
              <a:sym typeface="Nunito Sans"/>
            </a:endParaRPr>
          </a:p>
        </p:txBody>
      </p:sp>
      <p:sp>
        <p:nvSpPr>
          <p:cNvPr id="26" name="Google Shape;389;p37">
            <a:extLst>
              <a:ext uri="{FF2B5EF4-FFF2-40B4-BE49-F238E27FC236}">
                <a16:creationId xmlns:a16="http://schemas.microsoft.com/office/drawing/2014/main" id="{A05F807A-A04A-485E-8A2D-1F6FDCF7A4DD}"/>
              </a:ext>
            </a:extLst>
          </p:cNvPr>
          <p:cNvSpPr txBox="1"/>
          <p:nvPr/>
        </p:nvSpPr>
        <p:spPr>
          <a:xfrm>
            <a:off x="8333167" y="3943222"/>
            <a:ext cx="2003100" cy="407700"/>
          </a:xfrm>
          <a:prstGeom prst="rect">
            <a:avLst/>
          </a:prstGeom>
          <a:noFill/>
          <a:ln>
            <a:noFill/>
          </a:ln>
        </p:spPr>
        <p:txBody>
          <a:bodyPr spcFirstLastPara="1" wrap="square" lIns="121900" tIns="121900" rIns="121900" bIns="121900" anchor="t" anchorCtr="0">
            <a:noAutofit/>
          </a:bodyPr>
          <a:lstStyle/>
          <a:p>
            <a:pPr marL="0" lvl="0" indent="0" rtl="0">
              <a:spcBef>
                <a:spcPts val="0"/>
              </a:spcBef>
              <a:spcAft>
                <a:spcPts val="0"/>
              </a:spcAft>
              <a:buNone/>
            </a:pPr>
            <a:r>
              <a:rPr lang="en-TL" sz="1200">
                <a:solidFill>
                  <a:schemeClr val="accent1">
                    <a:lumMod val="75000"/>
                  </a:schemeClr>
                </a:solidFill>
                <a:latin typeface="Work Sans" pitchFamily="2" charset="0"/>
                <a:ea typeface="Nunito Sans"/>
                <a:cs typeface="Nunito Sans"/>
                <a:sym typeface="Nunito Sans"/>
              </a:rPr>
              <a:t>Lorem ipsum dolor</a:t>
            </a:r>
            <a:endParaRPr sz="1200">
              <a:solidFill>
                <a:schemeClr val="accent1">
                  <a:lumMod val="75000"/>
                </a:schemeClr>
              </a:solidFill>
              <a:latin typeface="Work Sans" pitchFamily="2" charset="0"/>
              <a:ea typeface="Nunito Sans"/>
              <a:cs typeface="Nunito Sans"/>
              <a:sym typeface="Nunito Sans"/>
            </a:endParaRPr>
          </a:p>
        </p:txBody>
      </p:sp>
      <p:sp>
        <p:nvSpPr>
          <p:cNvPr id="27" name="Google Shape;390;p37">
            <a:extLst>
              <a:ext uri="{FF2B5EF4-FFF2-40B4-BE49-F238E27FC236}">
                <a16:creationId xmlns:a16="http://schemas.microsoft.com/office/drawing/2014/main" id="{94719604-978E-4FA3-AA06-AC592D5A7511}"/>
              </a:ext>
            </a:extLst>
          </p:cNvPr>
          <p:cNvSpPr txBox="1"/>
          <p:nvPr/>
        </p:nvSpPr>
        <p:spPr>
          <a:xfrm>
            <a:off x="8333167" y="4404805"/>
            <a:ext cx="2003100" cy="407700"/>
          </a:xfrm>
          <a:prstGeom prst="rect">
            <a:avLst/>
          </a:prstGeom>
          <a:noFill/>
          <a:ln>
            <a:noFill/>
          </a:ln>
        </p:spPr>
        <p:txBody>
          <a:bodyPr spcFirstLastPara="1" wrap="square" lIns="121900" tIns="121900" rIns="121900" bIns="121900" anchor="t" anchorCtr="0">
            <a:noAutofit/>
          </a:bodyPr>
          <a:lstStyle/>
          <a:p>
            <a:pPr marL="0" lvl="0" indent="0" rtl="0">
              <a:spcBef>
                <a:spcPts val="0"/>
              </a:spcBef>
              <a:spcAft>
                <a:spcPts val="0"/>
              </a:spcAft>
              <a:buNone/>
            </a:pPr>
            <a:r>
              <a:rPr lang="en-TL" sz="1200">
                <a:solidFill>
                  <a:schemeClr val="accent1">
                    <a:lumMod val="75000"/>
                  </a:schemeClr>
                </a:solidFill>
                <a:latin typeface="Work Sans" pitchFamily="2" charset="0"/>
                <a:ea typeface="Nunito Sans"/>
                <a:cs typeface="Nunito Sans"/>
                <a:sym typeface="Nunito Sans"/>
              </a:rPr>
              <a:t>Sit amet consectetur</a:t>
            </a:r>
            <a:endParaRPr sz="1200">
              <a:solidFill>
                <a:schemeClr val="accent1">
                  <a:lumMod val="75000"/>
                </a:schemeClr>
              </a:solidFill>
              <a:latin typeface="Work Sans" pitchFamily="2" charset="0"/>
              <a:ea typeface="Nunito Sans"/>
              <a:cs typeface="Nunito Sans"/>
              <a:sym typeface="Nunito Sans"/>
            </a:endParaRPr>
          </a:p>
        </p:txBody>
      </p:sp>
      <p:sp>
        <p:nvSpPr>
          <p:cNvPr id="28" name="Google Shape;396;p37">
            <a:extLst>
              <a:ext uri="{FF2B5EF4-FFF2-40B4-BE49-F238E27FC236}">
                <a16:creationId xmlns:a16="http://schemas.microsoft.com/office/drawing/2014/main" id="{9BAF5294-5220-4454-A55B-D2FE476611C8}"/>
              </a:ext>
            </a:extLst>
          </p:cNvPr>
          <p:cNvSpPr txBox="1"/>
          <p:nvPr/>
        </p:nvSpPr>
        <p:spPr>
          <a:xfrm>
            <a:off x="8333167" y="4817924"/>
            <a:ext cx="2003100" cy="407700"/>
          </a:xfrm>
          <a:prstGeom prst="rect">
            <a:avLst/>
          </a:prstGeom>
          <a:noFill/>
          <a:ln>
            <a:noFill/>
          </a:ln>
        </p:spPr>
        <p:txBody>
          <a:bodyPr spcFirstLastPara="1" wrap="square" lIns="121900" tIns="121900" rIns="121900" bIns="121900" anchor="t" anchorCtr="0">
            <a:noAutofit/>
          </a:bodyPr>
          <a:lstStyle/>
          <a:p>
            <a:pPr marL="0" lvl="0" indent="0" rtl="0">
              <a:spcBef>
                <a:spcPts val="0"/>
              </a:spcBef>
              <a:spcAft>
                <a:spcPts val="0"/>
              </a:spcAft>
              <a:buNone/>
            </a:pPr>
            <a:r>
              <a:rPr lang="en-TL" sz="1300">
                <a:solidFill>
                  <a:schemeClr val="accent1">
                    <a:lumMod val="75000"/>
                  </a:schemeClr>
                </a:solidFill>
                <a:latin typeface="Nunito Sans"/>
                <a:ea typeface="Nunito Sans"/>
                <a:cs typeface="Nunito Sans"/>
                <a:sym typeface="Nunito Sans"/>
              </a:rPr>
              <a:t>Adipiscing elit</a:t>
            </a:r>
            <a:endParaRPr sz="1300">
              <a:solidFill>
                <a:schemeClr val="accent1">
                  <a:lumMod val="75000"/>
                </a:schemeClr>
              </a:solidFill>
              <a:latin typeface="Nunito Sans"/>
              <a:ea typeface="Nunito Sans"/>
              <a:cs typeface="Nunito Sans"/>
              <a:sym typeface="Nunito Sans"/>
            </a:endParaRPr>
          </a:p>
        </p:txBody>
      </p:sp>
    </p:spTree>
    <p:extLst>
      <p:ext uri="{BB962C8B-B14F-4D97-AF65-F5344CB8AC3E}">
        <p14:creationId xmlns:p14="http://schemas.microsoft.com/office/powerpoint/2010/main" val="21155642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1">
            <a:lumMod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693D1FA6-C4C3-44B8-9DF3-F1B86CAA97AD}"/>
              </a:ext>
            </a:extLst>
          </p:cNvPr>
          <p:cNvSpPr>
            <a:spLocks noGrp="1"/>
          </p:cNvSpPr>
          <p:nvPr>
            <p:ph type="pic" sz="quarter" idx="11"/>
          </p:nvPr>
        </p:nvSpPr>
        <p:spPr/>
      </p:sp>
      <p:sp>
        <p:nvSpPr>
          <p:cNvPr id="22" name="Rectangle: Top Corners Rounded 21">
            <a:extLst>
              <a:ext uri="{FF2B5EF4-FFF2-40B4-BE49-F238E27FC236}">
                <a16:creationId xmlns:a16="http://schemas.microsoft.com/office/drawing/2014/main" id="{ED95F7A9-E374-43AA-BF58-2C9CB8998DA6}"/>
              </a:ext>
            </a:extLst>
          </p:cNvPr>
          <p:cNvSpPr/>
          <p:nvPr/>
        </p:nvSpPr>
        <p:spPr>
          <a:xfrm>
            <a:off x="0" y="3572540"/>
            <a:ext cx="12192000" cy="3285460"/>
          </a:xfrm>
          <a:prstGeom prst="round2SameRect">
            <a:avLst>
              <a:gd name="adj1" fmla="val 19580"/>
              <a:gd name="adj2" fmla="val 0"/>
            </a:avLst>
          </a:prstGeom>
          <a:solidFill>
            <a:schemeClr val="accent3">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Google Shape;433;p39">
            <a:extLst>
              <a:ext uri="{FF2B5EF4-FFF2-40B4-BE49-F238E27FC236}">
                <a16:creationId xmlns:a16="http://schemas.microsoft.com/office/drawing/2014/main" id="{6A04307D-7304-4102-BA8B-40DD2879496C}"/>
              </a:ext>
            </a:extLst>
          </p:cNvPr>
          <p:cNvSpPr txBox="1"/>
          <p:nvPr/>
        </p:nvSpPr>
        <p:spPr>
          <a:xfrm>
            <a:off x="3022395" y="1115091"/>
            <a:ext cx="6147210" cy="117506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TL" sz="6600" b="1">
                <a:solidFill>
                  <a:schemeClr val="bg1"/>
                </a:solidFill>
                <a:latin typeface="Work Sans Black" pitchFamily="2" charset="0"/>
                <a:ea typeface="Nunito Sans ExtraBold"/>
                <a:cs typeface="Nunito Sans ExtraBold"/>
                <a:sym typeface="Nunito Sans ExtraBold"/>
              </a:rPr>
              <a:t>Break Slides</a:t>
            </a:r>
            <a:endParaRPr>
              <a:solidFill>
                <a:schemeClr val="bg1"/>
              </a:solidFill>
              <a:latin typeface="Work Sans Black" pitchFamily="2" charset="0"/>
            </a:endParaRPr>
          </a:p>
        </p:txBody>
      </p:sp>
      <p:sp>
        <p:nvSpPr>
          <p:cNvPr id="4" name="Google Shape;434;p39">
            <a:extLst>
              <a:ext uri="{FF2B5EF4-FFF2-40B4-BE49-F238E27FC236}">
                <a16:creationId xmlns:a16="http://schemas.microsoft.com/office/drawing/2014/main" id="{131404B1-A400-4A6B-88E9-2E28B8245B87}"/>
              </a:ext>
            </a:extLst>
          </p:cNvPr>
          <p:cNvSpPr txBox="1"/>
          <p:nvPr/>
        </p:nvSpPr>
        <p:spPr>
          <a:xfrm>
            <a:off x="5263079" y="2374485"/>
            <a:ext cx="1665842" cy="30777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TL" sz="1400">
                <a:solidFill>
                  <a:schemeClr val="accent1">
                    <a:lumMod val="90000"/>
                  </a:schemeClr>
                </a:solidFill>
                <a:latin typeface="Nunito Sans"/>
                <a:ea typeface="Nunito Sans"/>
                <a:cs typeface="Nunito Sans"/>
                <a:sym typeface="Nunito Sans"/>
              </a:rPr>
              <a:t>Take a short break</a:t>
            </a:r>
            <a:endParaRPr>
              <a:solidFill>
                <a:schemeClr val="accent1">
                  <a:lumMod val="90000"/>
                </a:schemeClr>
              </a:solidFill>
            </a:endParaRPr>
          </a:p>
        </p:txBody>
      </p:sp>
      <p:sp>
        <p:nvSpPr>
          <p:cNvPr id="18" name="Star: 4 Points 17">
            <a:extLst>
              <a:ext uri="{FF2B5EF4-FFF2-40B4-BE49-F238E27FC236}">
                <a16:creationId xmlns:a16="http://schemas.microsoft.com/office/drawing/2014/main" id="{B6E89CC3-9A90-4D44-8ECA-AFF2F3440417}"/>
              </a:ext>
            </a:extLst>
          </p:cNvPr>
          <p:cNvSpPr/>
          <p:nvPr/>
        </p:nvSpPr>
        <p:spPr>
          <a:xfrm>
            <a:off x="8795325" y="1137811"/>
            <a:ext cx="374280" cy="374280"/>
          </a:xfrm>
          <a:prstGeom prst="star4">
            <a:avLst>
              <a:gd name="adj" fmla="val 125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tar: 4 Points 7">
            <a:extLst>
              <a:ext uri="{FF2B5EF4-FFF2-40B4-BE49-F238E27FC236}">
                <a16:creationId xmlns:a16="http://schemas.microsoft.com/office/drawing/2014/main" id="{6654E774-5C1D-4336-9266-6679889F7C9E}"/>
              </a:ext>
            </a:extLst>
          </p:cNvPr>
          <p:cNvSpPr/>
          <p:nvPr/>
        </p:nvSpPr>
        <p:spPr>
          <a:xfrm>
            <a:off x="611800" y="3040912"/>
            <a:ext cx="279304" cy="279304"/>
          </a:xfrm>
          <a:prstGeom prst="star4">
            <a:avLst>
              <a:gd name="adj" fmla="val 125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tar: 4 Points 8">
            <a:extLst>
              <a:ext uri="{FF2B5EF4-FFF2-40B4-BE49-F238E27FC236}">
                <a16:creationId xmlns:a16="http://schemas.microsoft.com/office/drawing/2014/main" id="{2FE0C869-93BE-415E-AE3E-F96FB7DB6906}"/>
              </a:ext>
            </a:extLst>
          </p:cNvPr>
          <p:cNvSpPr/>
          <p:nvPr/>
        </p:nvSpPr>
        <p:spPr>
          <a:xfrm>
            <a:off x="11428656" y="2559316"/>
            <a:ext cx="245892" cy="245892"/>
          </a:xfrm>
          <a:prstGeom prst="star4">
            <a:avLst>
              <a:gd name="adj" fmla="val 125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tar: 4 Points 9">
            <a:extLst>
              <a:ext uri="{FF2B5EF4-FFF2-40B4-BE49-F238E27FC236}">
                <a16:creationId xmlns:a16="http://schemas.microsoft.com/office/drawing/2014/main" id="{FE5B611B-B221-4759-9B0B-0F413D0C94CB}"/>
              </a:ext>
            </a:extLst>
          </p:cNvPr>
          <p:cNvSpPr/>
          <p:nvPr/>
        </p:nvSpPr>
        <p:spPr>
          <a:xfrm>
            <a:off x="1724888" y="557089"/>
            <a:ext cx="313318" cy="313318"/>
          </a:xfrm>
          <a:prstGeom prst="star4">
            <a:avLst>
              <a:gd name="adj" fmla="val 125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tar: 4 Points 10">
            <a:extLst>
              <a:ext uri="{FF2B5EF4-FFF2-40B4-BE49-F238E27FC236}">
                <a16:creationId xmlns:a16="http://schemas.microsoft.com/office/drawing/2014/main" id="{B3AC9197-A69D-466F-811D-3622A91E30BD}"/>
              </a:ext>
            </a:extLst>
          </p:cNvPr>
          <p:cNvSpPr/>
          <p:nvPr/>
        </p:nvSpPr>
        <p:spPr>
          <a:xfrm>
            <a:off x="10309029" y="478048"/>
            <a:ext cx="158083" cy="158083"/>
          </a:xfrm>
          <a:prstGeom prst="star4">
            <a:avLst>
              <a:gd name="adj" fmla="val 125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66754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5" name="Rectangle: Top Corners Rounded 14">
            <a:extLst>
              <a:ext uri="{FF2B5EF4-FFF2-40B4-BE49-F238E27FC236}">
                <a16:creationId xmlns:a16="http://schemas.microsoft.com/office/drawing/2014/main" id="{F8511617-B5D0-4069-A27E-2C3CC7734E70}"/>
              </a:ext>
            </a:extLst>
          </p:cNvPr>
          <p:cNvSpPr/>
          <p:nvPr/>
        </p:nvSpPr>
        <p:spPr>
          <a:xfrm>
            <a:off x="889591" y="1499191"/>
            <a:ext cx="5206410" cy="5358809"/>
          </a:xfrm>
          <a:prstGeom prst="round2SameRect">
            <a:avLst>
              <a:gd name="adj1" fmla="val 8498"/>
              <a:gd name="adj2" fmla="val 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Google Shape;439;p40">
            <a:extLst>
              <a:ext uri="{FF2B5EF4-FFF2-40B4-BE49-F238E27FC236}">
                <a16:creationId xmlns:a16="http://schemas.microsoft.com/office/drawing/2014/main" id="{FF4069D7-78C6-4150-8A0B-039BF96757BC}"/>
              </a:ext>
            </a:extLst>
          </p:cNvPr>
          <p:cNvSpPr txBox="1"/>
          <p:nvPr/>
        </p:nvSpPr>
        <p:spPr>
          <a:xfrm>
            <a:off x="1590644" y="2369955"/>
            <a:ext cx="3804304" cy="110799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TL" sz="6600">
                <a:solidFill>
                  <a:schemeClr val="bg1"/>
                </a:solidFill>
                <a:latin typeface="Rubik Black" pitchFamily="2" charset="-79"/>
                <a:ea typeface="Nunito Sans ExtraBold"/>
                <a:cs typeface="Rubik Black" pitchFamily="2" charset="-79"/>
                <a:sym typeface="Nunito Sans ExtraBold"/>
              </a:rPr>
              <a:t>Mockup</a:t>
            </a:r>
            <a:endParaRPr>
              <a:solidFill>
                <a:schemeClr val="bg1"/>
              </a:solidFill>
              <a:latin typeface="Rubik Black" pitchFamily="2" charset="-79"/>
              <a:cs typeface="Rubik Black" pitchFamily="2" charset="-79"/>
            </a:endParaRPr>
          </a:p>
        </p:txBody>
      </p:sp>
      <p:sp>
        <p:nvSpPr>
          <p:cNvPr id="6" name="Google Shape;440;p40">
            <a:extLst>
              <a:ext uri="{FF2B5EF4-FFF2-40B4-BE49-F238E27FC236}">
                <a16:creationId xmlns:a16="http://schemas.microsoft.com/office/drawing/2014/main" id="{63DD1B5B-6282-4BBE-8FF1-BCB6AB04219D}"/>
              </a:ext>
            </a:extLst>
          </p:cNvPr>
          <p:cNvSpPr txBox="1"/>
          <p:nvPr/>
        </p:nvSpPr>
        <p:spPr>
          <a:xfrm>
            <a:off x="2421330" y="3591096"/>
            <a:ext cx="2142931" cy="3484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TL">
                <a:solidFill>
                  <a:schemeClr val="accent3">
                    <a:lumMod val="20000"/>
                    <a:lumOff val="80000"/>
                  </a:schemeClr>
                </a:solidFill>
                <a:latin typeface="Work Sans Medium" pitchFamily="2" charset="0"/>
                <a:ea typeface="Nunito Sans"/>
                <a:cs typeface="Nunito Sans"/>
                <a:sym typeface="Nunito Sans"/>
              </a:rPr>
              <a:t>Device Mockup</a:t>
            </a:r>
            <a:endParaRPr sz="2400">
              <a:solidFill>
                <a:schemeClr val="accent3">
                  <a:lumMod val="20000"/>
                  <a:lumOff val="80000"/>
                </a:schemeClr>
              </a:solidFill>
              <a:latin typeface="Work Sans Medium" pitchFamily="2" charset="0"/>
            </a:endParaRPr>
          </a:p>
        </p:txBody>
      </p:sp>
      <p:sp>
        <p:nvSpPr>
          <p:cNvPr id="14" name="Rectangle: Top Corners Rounded 13">
            <a:extLst>
              <a:ext uri="{FF2B5EF4-FFF2-40B4-BE49-F238E27FC236}">
                <a16:creationId xmlns:a16="http://schemas.microsoft.com/office/drawing/2014/main" id="{A2FBF996-9C27-4B15-AB68-4FEAA1DE7FEE}"/>
              </a:ext>
            </a:extLst>
          </p:cNvPr>
          <p:cNvSpPr/>
          <p:nvPr/>
        </p:nvSpPr>
        <p:spPr>
          <a:xfrm>
            <a:off x="6326373" y="6049926"/>
            <a:ext cx="4976037" cy="808074"/>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418E008C-1E54-4CE5-A2E4-51935BBCEF53}"/>
              </a:ext>
            </a:extLst>
          </p:cNvPr>
          <p:cNvSpPr>
            <a:spLocks noGrp="1"/>
          </p:cNvSpPr>
          <p:nvPr>
            <p:ph type="pic" sz="quarter" idx="12"/>
          </p:nvPr>
        </p:nvSpPr>
        <p:spPr/>
      </p:sp>
    </p:spTree>
    <p:extLst>
      <p:ext uri="{BB962C8B-B14F-4D97-AF65-F5344CB8AC3E}">
        <p14:creationId xmlns:p14="http://schemas.microsoft.com/office/powerpoint/2010/main" val="6115350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FD227D66-7002-4FF6-AC1B-34DED4F25E4E}"/>
              </a:ext>
            </a:extLst>
          </p:cNvPr>
          <p:cNvSpPr/>
          <p:nvPr/>
        </p:nvSpPr>
        <p:spPr>
          <a:xfrm>
            <a:off x="3340549" y="754300"/>
            <a:ext cx="1438297" cy="1438297"/>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F4ACEEC-BDC5-4460-B8A0-4B700AF56FC9}"/>
              </a:ext>
            </a:extLst>
          </p:cNvPr>
          <p:cNvSpPr/>
          <p:nvPr/>
        </p:nvSpPr>
        <p:spPr>
          <a:xfrm>
            <a:off x="2970884" y="961853"/>
            <a:ext cx="500684" cy="500684"/>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2182747-2452-4DAE-9A12-B2390CE317D1}"/>
              </a:ext>
            </a:extLst>
          </p:cNvPr>
          <p:cNvSpPr/>
          <p:nvPr/>
        </p:nvSpPr>
        <p:spPr>
          <a:xfrm>
            <a:off x="0" y="3457375"/>
            <a:ext cx="1988290" cy="2839166"/>
          </a:xfrm>
          <a:custGeom>
            <a:avLst/>
            <a:gdLst>
              <a:gd name="connsiteX0" fmla="*/ 568707 w 1988290"/>
              <a:gd name="connsiteY0" fmla="*/ 0 h 2839166"/>
              <a:gd name="connsiteX1" fmla="*/ 1988290 w 1988290"/>
              <a:gd name="connsiteY1" fmla="*/ 1419583 h 2839166"/>
              <a:gd name="connsiteX2" fmla="*/ 568707 w 1988290"/>
              <a:gd name="connsiteY2" fmla="*/ 2839166 h 2839166"/>
              <a:gd name="connsiteX3" fmla="*/ 16141 w 1988290"/>
              <a:gd name="connsiteY3" fmla="*/ 2727608 h 2839166"/>
              <a:gd name="connsiteX4" fmla="*/ 0 w 1988290"/>
              <a:gd name="connsiteY4" fmla="*/ 2719833 h 2839166"/>
              <a:gd name="connsiteX5" fmla="*/ 0 w 1988290"/>
              <a:gd name="connsiteY5" fmla="*/ 119334 h 2839166"/>
              <a:gd name="connsiteX6" fmla="*/ 16141 w 1988290"/>
              <a:gd name="connsiteY6" fmla="*/ 111558 h 2839166"/>
              <a:gd name="connsiteX7" fmla="*/ 568707 w 1988290"/>
              <a:gd name="connsiteY7" fmla="*/ 0 h 2839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88290" h="2839166">
                <a:moveTo>
                  <a:pt x="568707" y="0"/>
                </a:moveTo>
                <a:cubicBezTo>
                  <a:pt x="1352721" y="0"/>
                  <a:pt x="1988290" y="635569"/>
                  <a:pt x="1988290" y="1419583"/>
                </a:cubicBezTo>
                <a:cubicBezTo>
                  <a:pt x="1988290" y="2203597"/>
                  <a:pt x="1352721" y="2839166"/>
                  <a:pt x="568707" y="2839166"/>
                </a:cubicBezTo>
                <a:cubicBezTo>
                  <a:pt x="372704" y="2839166"/>
                  <a:pt x="185978" y="2799443"/>
                  <a:pt x="16141" y="2727608"/>
                </a:cubicBezTo>
                <a:lnTo>
                  <a:pt x="0" y="2719833"/>
                </a:lnTo>
                <a:lnTo>
                  <a:pt x="0" y="119334"/>
                </a:lnTo>
                <a:lnTo>
                  <a:pt x="16141" y="111558"/>
                </a:lnTo>
                <a:cubicBezTo>
                  <a:pt x="185978" y="39723"/>
                  <a:pt x="372704" y="0"/>
                  <a:pt x="568707"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CAD22868-22B8-4DBA-A20B-DA50BD6F3AF9}"/>
              </a:ext>
            </a:extLst>
          </p:cNvPr>
          <p:cNvSpPr/>
          <p:nvPr/>
        </p:nvSpPr>
        <p:spPr>
          <a:xfrm>
            <a:off x="1252053" y="5081116"/>
            <a:ext cx="744114" cy="74411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Top Corners Rounded 10">
            <a:extLst>
              <a:ext uri="{FF2B5EF4-FFF2-40B4-BE49-F238E27FC236}">
                <a16:creationId xmlns:a16="http://schemas.microsoft.com/office/drawing/2014/main" id="{BF235C02-4AA3-4B68-830B-0A5CB900A455}"/>
              </a:ext>
            </a:extLst>
          </p:cNvPr>
          <p:cNvSpPr/>
          <p:nvPr/>
        </p:nvSpPr>
        <p:spPr>
          <a:xfrm rot="16200000">
            <a:off x="7285790" y="720524"/>
            <a:ext cx="4499692" cy="5312737"/>
          </a:xfrm>
          <a:prstGeom prst="round2SameRect">
            <a:avLst>
              <a:gd name="adj1" fmla="val 7484"/>
              <a:gd name="adj2" fmla="val 0"/>
            </a:avLst>
          </a:prstGeom>
          <a:solidFill>
            <a:schemeClr val="accent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oogle Shape;445;p41">
            <a:extLst>
              <a:ext uri="{FF2B5EF4-FFF2-40B4-BE49-F238E27FC236}">
                <a16:creationId xmlns:a16="http://schemas.microsoft.com/office/drawing/2014/main" id="{8108A8A2-11A9-4249-BECB-8C848A3528CE}"/>
              </a:ext>
            </a:extLst>
          </p:cNvPr>
          <p:cNvSpPr txBox="1"/>
          <p:nvPr/>
        </p:nvSpPr>
        <p:spPr>
          <a:xfrm>
            <a:off x="7524734" y="1231261"/>
            <a:ext cx="3846300" cy="1638837"/>
          </a:xfrm>
          <a:prstGeom prst="rect">
            <a:avLst/>
          </a:prstGeom>
          <a:noFill/>
          <a:ln>
            <a:noFill/>
          </a:ln>
        </p:spPr>
        <p:txBody>
          <a:bodyPr spcFirstLastPara="1" wrap="square" lIns="121900" tIns="121900" rIns="121900" bIns="121900" anchor="t" anchorCtr="0">
            <a:noAutofit/>
          </a:bodyPr>
          <a:lstStyle/>
          <a:p>
            <a:pPr marL="0" lvl="0" indent="0" algn="r" rtl="0">
              <a:spcBef>
                <a:spcPts val="0"/>
              </a:spcBef>
              <a:spcAft>
                <a:spcPts val="0"/>
              </a:spcAft>
              <a:buNone/>
            </a:pPr>
            <a:r>
              <a:rPr lang="en-TL" sz="4400">
                <a:solidFill>
                  <a:schemeClr val="bg1"/>
                </a:solidFill>
                <a:latin typeface="Rubik Black" pitchFamily="2" charset="-79"/>
                <a:ea typeface="Nunito Sans"/>
                <a:cs typeface="Rubik Black" pitchFamily="2" charset="-79"/>
                <a:sym typeface="Nunito Sans"/>
              </a:rPr>
              <a:t>Courses Website</a:t>
            </a:r>
            <a:endParaRPr sz="4400">
              <a:solidFill>
                <a:schemeClr val="bg1"/>
              </a:solidFill>
              <a:latin typeface="Rubik Black" pitchFamily="2" charset="-79"/>
              <a:ea typeface="Nunito Sans"/>
              <a:cs typeface="Rubik Black" pitchFamily="2" charset="-79"/>
              <a:sym typeface="Nunito Sans"/>
            </a:endParaRPr>
          </a:p>
        </p:txBody>
      </p:sp>
      <p:sp>
        <p:nvSpPr>
          <p:cNvPr id="14" name="Google Shape;446;p41">
            <a:extLst>
              <a:ext uri="{FF2B5EF4-FFF2-40B4-BE49-F238E27FC236}">
                <a16:creationId xmlns:a16="http://schemas.microsoft.com/office/drawing/2014/main" id="{EC9BA5C6-A141-4001-9284-DD1CE71D87D0}"/>
              </a:ext>
            </a:extLst>
          </p:cNvPr>
          <p:cNvSpPr txBox="1"/>
          <p:nvPr/>
        </p:nvSpPr>
        <p:spPr>
          <a:xfrm>
            <a:off x="7700234" y="599047"/>
            <a:ext cx="3670800" cy="528000"/>
          </a:xfrm>
          <a:prstGeom prst="rect">
            <a:avLst/>
          </a:prstGeom>
          <a:noFill/>
          <a:ln>
            <a:noFill/>
          </a:ln>
        </p:spPr>
        <p:txBody>
          <a:bodyPr spcFirstLastPara="1" wrap="square" lIns="121900" tIns="121900" rIns="121900" bIns="121900" anchor="t" anchorCtr="0">
            <a:noAutofit/>
          </a:bodyPr>
          <a:lstStyle/>
          <a:p>
            <a:pPr marL="0" lvl="0" indent="0" algn="r" rtl="0">
              <a:spcBef>
                <a:spcPts val="0"/>
              </a:spcBef>
              <a:spcAft>
                <a:spcPts val="0"/>
              </a:spcAft>
              <a:buNone/>
            </a:pPr>
            <a:r>
              <a:rPr lang="en-TL">
                <a:solidFill>
                  <a:schemeClr val="accent3">
                    <a:lumMod val="60000"/>
                    <a:lumOff val="40000"/>
                  </a:schemeClr>
                </a:solidFill>
                <a:latin typeface="Work Sans Medium" pitchFamily="2" charset="0"/>
                <a:ea typeface="Nunito Sans"/>
                <a:cs typeface="Nunito Sans"/>
                <a:sym typeface="Nunito Sans"/>
              </a:rPr>
              <a:t>Device Mockup</a:t>
            </a:r>
            <a:endParaRPr>
              <a:solidFill>
                <a:schemeClr val="accent3">
                  <a:lumMod val="60000"/>
                  <a:lumOff val="40000"/>
                </a:schemeClr>
              </a:solidFill>
              <a:latin typeface="Work Sans Medium" pitchFamily="2" charset="0"/>
              <a:ea typeface="Nunito Sans"/>
              <a:cs typeface="Nunito Sans"/>
              <a:sym typeface="Nunito Sans"/>
            </a:endParaRPr>
          </a:p>
        </p:txBody>
      </p:sp>
      <p:sp>
        <p:nvSpPr>
          <p:cNvPr id="15" name="Google Shape;447;p41">
            <a:extLst>
              <a:ext uri="{FF2B5EF4-FFF2-40B4-BE49-F238E27FC236}">
                <a16:creationId xmlns:a16="http://schemas.microsoft.com/office/drawing/2014/main" id="{27C4898C-5F6E-45F9-BC86-033D26C355A6}"/>
              </a:ext>
            </a:extLst>
          </p:cNvPr>
          <p:cNvSpPr txBox="1"/>
          <p:nvPr/>
        </p:nvSpPr>
        <p:spPr>
          <a:xfrm>
            <a:off x="7889358" y="2755426"/>
            <a:ext cx="3600999" cy="2080200"/>
          </a:xfrm>
          <a:prstGeom prst="rect">
            <a:avLst/>
          </a:prstGeom>
          <a:noFill/>
          <a:ln>
            <a:noFill/>
          </a:ln>
        </p:spPr>
        <p:txBody>
          <a:bodyPr spcFirstLastPara="1" wrap="square" lIns="121900" tIns="121900" rIns="121900" bIns="121900" anchor="t" anchorCtr="0">
            <a:noAutofit/>
          </a:bodyPr>
          <a:lstStyle/>
          <a:p>
            <a:pPr marL="0" lvl="0" indent="0" algn="r" rtl="0">
              <a:lnSpc>
                <a:spcPct val="150000"/>
              </a:lnSpc>
              <a:spcBef>
                <a:spcPts val="0"/>
              </a:spcBef>
              <a:spcAft>
                <a:spcPts val="0"/>
              </a:spcAft>
              <a:buNone/>
            </a:pPr>
            <a:r>
              <a:rPr lang="en-TL" sz="1200">
                <a:solidFill>
                  <a:schemeClr val="bg1"/>
                </a:solidFill>
                <a:latin typeface="Work Sans" pitchFamily="2" charset="0"/>
                <a:ea typeface="Nunito Sans"/>
                <a:cs typeface="Nunito Sans"/>
                <a:sym typeface="Nunito Sans"/>
              </a:rPr>
              <a:t>Lorem ipsum dolor sit amet, consectetur adipiscing elit, sed do eiusmod tempor incididunt ut labore et dolore magna aliqua. Ut enim ad minim veniam, quis nostrud.</a:t>
            </a:r>
            <a:br>
              <a:rPr lang="en-TL" sz="1200">
                <a:solidFill>
                  <a:schemeClr val="bg1"/>
                </a:solidFill>
                <a:latin typeface="Work Sans" pitchFamily="2" charset="0"/>
                <a:ea typeface="Nunito Sans"/>
                <a:cs typeface="Nunito Sans"/>
                <a:sym typeface="Nunito Sans"/>
              </a:rPr>
            </a:br>
            <a:br>
              <a:rPr lang="en-TL" sz="1200">
                <a:solidFill>
                  <a:schemeClr val="bg1"/>
                </a:solidFill>
                <a:latin typeface="Work Sans" pitchFamily="2" charset="0"/>
                <a:ea typeface="Nunito Sans"/>
                <a:cs typeface="Nunito Sans"/>
                <a:sym typeface="Nunito Sans"/>
              </a:rPr>
            </a:br>
            <a:r>
              <a:rPr lang="en-TL" sz="1200">
                <a:solidFill>
                  <a:schemeClr val="bg1"/>
                </a:solidFill>
                <a:latin typeface="Work Sans" pitchFamily="2" charset="0"/>
                <a:ea typeface="Nunito Sans"/>
                <a:cs typeface="Nunito Sans"/>
                <a:sym typeface="Nunito Sans"/>
              </a:rPr>
              <a:t>Duis aute irure dolor in reprehenderit in voluptate velit esse cillum dolore eu fugiat nulla pariatur</a:t>
            </a:r>
            <a:endParaRPr sz="1200">
              <a:solidFill>
                <a:schemeClr val="bg1"/>
              </a:solidFill>
              <a:latin typeface="Work Sans" pitchFamily="2" charset="0"/>
              <a:ea typeface="Nunito Sans"/>
              <a:cs typeface="Nunito Sans"/>
              <a:sym typeface="Nunito Sans"/>
            </a:endParaRPr>
          </a:p>
        </p:txBody>
      </p:sp>
      <p:sp>
        <p:nvSpPr>
          <p:cNvPr id="16" name="Rectangle: Rounded Corners 15">
            <a:extLst>
              <a:ext uri="{FF2B5EF4-FFF2-40B4-BE49-F238E27FC236}">
                <a16:creationId xmlns:a16="http://schemas.microsoft.com/office/drawing/2014/main" id="{A277473B-5FEF-4F60-ABD6-E084C4881851}"/>
              </a:ext>
            </a:extLst>
          </p:cNvPr>
          <p:cNvSpPr/>
          <p:nvPr/>
        </p:nvSpPr>
        <p:spPr>
          <a:xfrm>
            <a:off x="7822288" y="5317966"/>
            <a:ext cx="3600999" cy="617546"/>
          </a:xfrm>
          <a:prstGeom prst="roundRect">
            <a:avLst>
              <a:gd name="adj" fmla="val 30441"/>
            </a:avLst>
          </a:prstGeom>
          <a:solidFill>
            <a:schemeClr val="accent2">
              <a:lumMod val="7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Work Sans SemiBold" pitchFamily="2" charset="0"/>
              </a:rPr>
              <a:t>courses.com</a:t>
            </a:r>
          </a:p>
        </p:txBody>
      </p:sp>
      <p:sp>
        <p:nvSpPr>
          <p:cNvPr id="4" name="Picture Placeholder 3">
            <a:extLst>
              <a:ext uri="{FF2B5EF4-FFF2-40B4-BE49-F238E27FC236}">
                <a16:creationId xmlns:a16="http://schemas.microsoft.com/office/drawing/2014/main" id="{EA3510BB-0987-4A7D-A54E-3955934B049C}"/>
              </a:ext>
            </a:extLst>
          </p:cNvPr>
          <p:cNvSpPr>
            <a:spLocks noGrp="1"/>
          </p:cNvSpPr>
          <p:nvPr>
            <p:ph type="pic" sz="quarter" idx="12"/>
          </p:nvPr>
        </p:nvSpPr>
        <p:spPr/>
      </p:sp>
      <p:pic>
        <p:nvPicPr>
          <p:cNvPr id="3" name="Picture 2">
            <a:extLst>
              <a:ext uri="{FF2B5EF4-FFF2-40B4-BE49-F238E27FC236}">
                <a16:creationId xmlns:a16="http://schemas.microsoft.com/office/drawing/2014/main" id="{1B628D71-ACA7-4A61-8277-423B916F8E26}"/>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l="17012"/>
          <a:stretch/>
        </p:blipFill>
        <p:spPr>
          <a:xfrm>
            <a:off x="-1" y="1400606"/>
            <a:ext cx="5810335" cy="4052567"/>
          </a:xfrm>
          <a:prstGeom prst="rect">
            <a:avLst/>
          </a:prstGeom>
        </p:spPr>
      </p:pic>
    </p:spTree>
    <p:extLst>
      <p:ext uri="{BB962C8B-B14F-4D97-AF65-F5344CB8AC3E}">
        <p14:creationId xmlns:p14="http://schemas.microsoft.com/office/powerpoint/2010/main" val="6516777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2C84E1-7764-4AEF-AD14-4800B16EA767}"/>
              </a:ext>
            </a:extLst>
          </p:cNvPr>
          <p:cNvSpPr/>
          <p:nvPr/>
        </p:nvSpPr>
        <p:spPr>
          <a:xfrm>
            <a:off x="7488865" y="0"/>
            <a:ext cx="3813544" cy="68580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456;p42">
            <a:extLst>
              <a:ext uri="{FF2B5EF4-FFF2-40B4-BE49-F238E27FC236}">
                <a16:creationId xmlns:a16="http://schemas.microsoft.com/office/drawing/2014/main" id="{1042ACD8-212C-479E-81DE-07014B5244D5}"/>
              </a:ext>
            </a:extLst>
          </p:cNvPr>
          <p:cNvSpPr txBox="1"/>
          <p:nvPr/>
        </p:nvSpPr>
        <p:spPr>
          <a:xfrm>
            <a:off x="706806" y="1537135"/>
            <a:ext cx="3846300" cy="1474274"/>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4400">
                <a:solidFill>
                  <a:schemeClr val="accent1">
                    <a:lumMod val="25000"/>
                  </a:schemeClr>
                </a:solidFill>
                <a:latin typeface="Rubik Black" pitchFamily="2" charset="-79"/>
                <a:ea typeface="Nunito Sans"/>
                <a:cs typeface="Rubik Black" pitchFamily="2" charset="-79"/>
                <a:sym typeface="Nunito Sans"/>
              </a:rPr>
              <a:t>Try Our Mobile Apps</a:t>
            </a:r>
          </a:p>
        </p:txBody>
      </p:sp>
      <p:sp>
        <p:nvSpPr>
          <p:cNvPr id="5" name="Google Shape;457;p42">
            <a:extLst>
              <a:ext uri="{FF2B5EF4-FFF2-40B4-BE49-F238E27FC236}">
                <a16:creationId xmlns:a16="http://schemas.microsoft.com/office/drawing/2014/main" id="{16CDA400-EF78-44D7-AAE0-E012B7B6BF2A}"/>
              </a:ext>
            </a:extLst>
          </p:cNvPr>
          <p:cNvSpPr txBox="1"/>
          <p:nvPr/>
        </p:nvSpPr>
        <p:spPr>
          <a:xfrm>
            <a:off x="706806" y="918799"/>
            <a:ext cx="3670800" cy="5280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a:solidFill>
                  <a:schemeClr val="accent3">
                    <a:lumMod val="60000"/>
                    <a:lumOff val="40000"/>
                  </a:schemeClr>
                </a:solidFill>
                <a:latin typeface="Work Sans Medium" pitchFamily="2" charset="0"/>
                <a:ea typeface="Nunito Sans"/>
                <a:cs typeface="Nunito Sans"/>
                <a:sym typeface="Nunito Sans"/>
              </a:rPr>
              <a:t>Compatible With All Devices</a:t>
            </a:r>
          </a:p>
        </p:txBody>
      </p:sp>
      <p:sp>
        <p:nvSpPr>
          <p:cNvPr id="6" name="Google Shape;458;p42">
            <a:extLst>
              <a:ext uri="{FF2B5EF4-FFF2-40B4-BE49-F238E27FC236}">
                <a16:creationId xmlns:a16="http://schemas.microsoft.com/office/drawing/2014/main" id="{BCC0B581-6D6C-463D-AB9A-7F45337F8FC7}"/>
              </a:ext>
            </a:extLst>
          </p:cNvPr>
          <p:cNvSpPr txBox="1"/>
          <p:nvPr/>
        </p:nvSpPr>
        <p:spPr>
          <a:xfrm>
            <a:off x="706806" y="3192081"/>
            <a:ext cx="3428622" cy="1830300"/>
          </a:xfrm>
          <a:prstGeom prst="rect">
            <a:avLst/>
          </a:prstGeom>
          <a:noFill/>
          <a:ln>
            <a:noFill/>
          </a:ln>
        </p:spPr>
        <p:txBody>
          <a:bodyPr spcFirstLastPara="1" wrap="square" lIns="121900" tIns="121900" rIns="121900" bIns="121900" anchor="t" anchorCtr="0">
            <a:noAutofit/>
          </a:bodyPr>
          <a:lstStyle/>
          <a:p>
            <a:pPr marL="0" lvl="0" indent="0" algn="l" rtl="0">
              <a:lnSpc>
                <a:spcPct val="150000"/>
              </a:lnSpc>
              <a:spcBef>
                <a:spcPts val="0"/>
              </a:spcBef>
              <a:spcAft>
                <a:spcPts val="0"/>
              </a:spcAft>
              <a:buNone/>
            </a:pPr>
            <a:r>
              <a:rPr lang="en-TL" sz="1200">
                <a:solidFill>
                  <a:schemeClr val="accent3"/>
                </a:solidFill>
                <a:latin typeface="Work Sans" pitchFamily="2" charset="0"/>
                <a:ea typeface="Nunito Sans"/>
                <a:cs typeface="Nunito Sans"/>
                <a:sym typeface="Nunito Sans"/>
              </a:rPr>
              <a:t>All of our websites are designed to be easily used by mobile users. With a mobile display that is easy to use</a:t>
            </a:r>
            <a:endParaRPr sz="1200">
              <a:solidFill>
                <a:schemeClr val="accent3"/>
              </a:solidFill>
              <a:latin typeface="Work Sans" pitchFamily="2" charset="0"/>
              <a:ea typeface="Nunito Sans"/>
              <a:cs typeface="Nunito Sans"/>
              <a:sym typeface="Nunito Sans"/>
            </a:endParaRPr>
          </a:p>
          <a:p>
            <a:pPr marL="0" lvl="0" indent="0" algn="l" rtl="0">
              <a:lnSpc>
                <a:spcPct val="150000"/>
              </a:lnSpc>
              <a:spcBef>
                <a:spcPts val="0"/>
              </a:spcBef>
              <a:spcAft>
                <a:spcPts val="0"/>
              </a:spcAft>
              <a:buNone/>
            </a:pPr>
            <a:endParaRPr sz="1200">
              <a:solidFill>
                <a:schemeClr val="accent3"/>
              </a:solidFill>
              <a:latin typeface="Work Sans" pitchFamily="2" charset="0"/>
              <a:ea typeface="Nunito Sans"/>
              <a:cs typeface="Nunito Sans"/>
              <a:sym typeface="Nunito Sans"/>
            </a:endParaRPr>
          </a:p>
          <a:p>
            <a:pPr marL="0" lvl="0" indent="0" algn="l" rtl="0">
              <a:lnSpc>
                <a:spcPct val="150000"/>
              </a:lnSpc>
              <a:spcBef>
                <a:spcPts val="0"/>
              </a:spcBef>
              <a:spcAft>
                <a:spcPts val="0"/>
              </a:spcAft>
              <a:buClr>
                <a:schemeClr val="dk1"/>
              </a:buClr>
              <a:buSzPts val="1100"/>
              <a:buFont typeface="Arial"/>
              <a:buNone/>
            </a:pPr>
            <a:r>
              <a:rPr lang="en-TL" sz="1200">
                <a:solidFill>
                  <a:schemeClr val="accent3"/>
                </a:solidFill>
                <a:latin typeface="Work Sans" pitchFamily="2" charset="0"/>
                <a:ea typeface="Nunito Sans"/>
                <a:cs typeface="Nunito Sans"/>
                <a:sym typeface="Nunito Sans"/>
              </a:rPr>
              <a:t>Lorem ipsum dolor sit amet, consectetur adipiscing elit, sed do eiusmod tempor incididunt ut labore et dolore magna aliqua. </a:t>
            </a:r>
            <a:endParaRPr sz="1200">
              <a:solidFill>
                <a:schemeClr val="accent3"/>
              </a:solidFill>
              <a:latin typeface="Work Sans" pitchFamily="2" charset="0"/>
              <a:ea typeface="Nunito Sans"/>
              <a:cs typeface="Nunito Sans"/>
              <a:sym typeface="Nunito Sans"/>
            </a:endParaRPr>
          </a:p>
        </p:txBody>
      </p:sp>
      <p:pic>
        <p:nvPicPr>
          <p:cNvPr id="7" name="Google Shape;461;p42">
            <a:extLst>
              <a:ext uri="{FF2B5EF4-FFF2-40B4-BE49-F238E27FC236}">
                <a16:creationId xmlns:a16="http://schemas.microsoft.com/office/drawing/2014/main" id="{A0D68983-2DAA-4957-9E1D-A887A55E63AE}"/>
              </a:ext>
            </a:extLst>
          </p:cNvPr>
          <p:cNvPicPr preferRelativeResize="0"/>
          <p:nvPr/>
        </p:nvPicPr>
        <p:blipFill>
          <a:blip r:embed="rId2">
            <a:alphaModFix/>
          </a:blip>
          <a:stretch>
            <a:fillRect/>
          </a:stretch>
        </p:blipFill>
        <p:spPr>
          <a:xfrm>
            <a:off x="10059367" y="4101915"/>
            <a:ext cx="1603171" cy="528000"/>
          </a:xfrm>
          <a:prstGeom prst="rect">
            <a:avLst/>
          </a:prstGeom>
          <a:noFill/>
          <a:ln>
            <a:noFill/>
          </a:ln>
        </p:spPr>
      </p:pic>
      <p:pic>
        <p:nvPicPr>
          <p:cNvPr id="8" name="Google Shape;462;p42">
            <a:extLst>
              <a:ext uri="{FF2B5EF4-FFF2-40B4-BE49-F238E27FC236}">
                <a16:creationId xmlns:a16="http://schemas.microsoft.com/office/drawing/2014/main" id="{FF871100-0227-4FB5-A83A-6F3DF113146D}"/>
              </a:ext>
            </a:extLst>
          </p:cNvPr>
          <p:cNvPicPr preferRelativeResize="0"/>
          <p:nvPr/>
        </p:nvPicPr>
        <p:blipFill>
          <a:blip r:embed="rId3">
            <a:alphaModFix/>
          </a:blip>
          <a:stretch>
            <a:fillRect/>
          </a:stretch>
        </p:blipFill>
        <p:spPr>
          <a:xfrm>
            <a:off x="10059363" y="5100129"/>
            <a:ext cx="1603175" cy="526061"/>
          </a:xfrm>
          <a:prstGeom prst="rect">
            <a:avLst/>
          </a:prstGeom>
          <a:noFill/>
          <a:ln>
            <a:noFill/>
          </a:ln>
        </p:spPr>
      </p:pic>
      <p:sp>
        <p:nvSpPr>
          <p:cNvPr id="11" name="Star: 4 Points 10">
            <a:extLst>
              <a:ext uri="{FF2B5EF4-FFF2-40B4-BE49-F238E27FC236}">
                <a16:creationId xmlns:a16="http://schemas.microsoft.com/office/drawing/2014/main" id="{CA2918A6-B22C-41FC-8F6D-0B829E28B7D4}"/>
              </a:ext>
            </a:extLst>
          </p:cNvPr>
          <p:cNvSpPr/>
          <p:nvPr/>
        </p:nvSpPr>
        <p:spPr>
          <a:xfrm>
            <a:off x="9178829" y="1124888"/>
            <a:ext cx="302938" cy="302938"/>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tar: 4 Points 11">
            <a:extLst>
              <a:ext uri="{FF2B5EF4-FFF2-40B4-BE49-F238E27FC236}">
                <a16:creationId xmlns:a16="http://schemas.microsoft.com/office/drawing/2014/main" id="{7CE7A087-E68A-4655-AC40-E12182B0B09A}"/>
              </a:ext>
            </a:extLst>
          </p:cNvPr>
          <p:cNvSpPr/>
          <p:nvPr/>
        </p:nvSpPr>
        <p:spPr>
          <a:xfrm>
            <a:off x="9387432" y="1427826"/>
            <a:ext cx="188670" cy="18867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icture Placeholder 9">
            <a:extLst>
              <a:ext uri="{FF2B5EF4-FFF2-40B4-BE49-F238E27FC236}">
                <a16:creationId xmlns:a16="http://schemas.microsoft.com/office/drawing/2014/main" id="{FCF6F26B-71AB-4DD4-8464-9805C133EFB9}"/>
              </a:ext>
            </a:extLst>
          </p:cNvPr>
          <p:cNvSpPr>
            <a:spLocks noGrp="1"/>
          </p:cNvSpPr>
          <p:nvPr>
            <p:ph type="pic" sz="quarter" idx="13"/>
          </p:nvPr>
        </p:nvSpPr>
        <p:spPr/>
      </p:sp>
      <p:pic>
        <p:nvPicPr>
          <p:cNvPr id="3" name="Picture 2">
            <a:extLst>
              <a:ext uri="{FF2B5EF4-FFF2-40B4-BE49-F238E27FC236}">
                <a16:creationId xmlns:a16="http://schemas.microsoft.com/office/drawing/2014/main" id="{901DCD16-9B89-4879-B102-2905A53720B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26985"/>
          <a:stretch/>
        </p:blipFill>
        <p:spPr>
          <a:xfrm>
            <a:off x="5524559" y="1351146"/>
            <a:ext cx="3928613" cy="5501537"/>
          </a:xfrm>
          <a:prstGeom prst="rect">
            <a:avLst/>
          </a:prstGeom>
        </p:spPr>
      </p:pic>
    </p:spTree>
    <p:extLst>
      <p:ext uri="{BB962C8B-B14F-4D97-AF65-F5344CB8AC3E}">
        <p14:creationId xmlns:p14="http://schemas.microsoft.com/office/powerpoint/2010/main" val="26226452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Rectangle: Top Corners Rounded 5">
            <a:extLst>
              <a:ext uri="{FF2B5EF4-FFF2-40B4-BE49-F238E27FC236}">
                <a16:creationId xmlns:a16="http://schemas.microsoft.com/office/drawing/2014/main" id="{925E0CA7-0271-4A68-9D0E-4CA41CF77F9A}"/>
              </a:ext>
            </a:extLst>
          </p:cNvPr>
          <p:cNvSpPr/>
          <p:nvPr/>
        </p:nvSpPr>
        <p:spPr>
          <a:xfrm flipV="1">
            <a:off x="3208459" y="221681"/>
            <a:ext cx="4841359" cy="3771350"/>
          </a:xfrm>
          <a:prstGeom prst="round2Same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Google Shape;467;p43">
            <a:extLst>
              <a:ext uri="{FF2B5EF4-FFF2-40B4-BE49-F238E27FC236}">
                <a16:creationId xmlns:a16="http://schemas.microsoft.com/office/drawing/2014/main" id="{2C55CA40-FBDF-42C8-AE05-B7E7EC6E2FC4}"/>
              </a:ext>
            </a:extLst>
          </p:cNvPr>
          <p:cNvSpPr txBox="1"/>
          <p:nvPr/>
        </p:nvSpPr>
        <p:spPr>
          <a:xfrm>
            <a:off x="4142181" y="4214711"/>
            <a:ext cx="3907637" cy="110799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TL" sz="6600">
                <a:solidFill>
                  <a:schemeClr val="accent4"/>
                </a:solidFill>
                <a:latin typeface="Rubik Black" pitchFamily="2" charset="-79"/>
                <a:ea typeface="Nunito Sans ExtraBold"/>
                <a:cs typeface="Rubik Black" pitchFamily="2" charset="-79"/>
                <a:sym typeface="Nunito Sans ExtraBold"/>
              </a:rPr>
              <a:t>Contact</a:t>
            </a:r>
            <a:endParaRPr>
              <a:solidFill>
                <a:schemeClr val="accent4"/>
              </a:solidFill>
              <a:latin typeface="Rubik Black" pitchFamily="2" charset="-79"/>
              <a:cs typeface="Rubik Black" pitchFamily="2" charset="-79"/>
            </a:endParaRPr>
          </a:p>
        </p:txBody>
      </p:sp>
      <p:sp>
        <p:nvSpPr>
          <p:cNvPr id="4" name="Google Shape;468;p43">
            <a:extLst>
              <a:ext uri="{FF2B5EF4-FFF2-40B4-BE49-F238E27FC236}">
                <a16:creationId xmlns:a16="http://schemas.microsoft.com/office/drawing/2014/main" id="{A680FE14-41A7-41F6-BD0A-0A62A5392835}"/>
              </a:ext>
            </a:extLst>
          </p:cNvPr>
          <p:cNvSpPr txBox="1"/>
          <p:nvPr/>
        </p:nvSpPr>
        <p:spPr>
          <a:xfrm>
            <a:off x="5103300" y="5322707"/>
            <a:ext cx="1985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TL">
                <a:solidFill>
                  <a:schemeClr val="accent4">
                    <a:lumMod val="60000"/>
                    <a:lumOff val="40000"/>
                  </a:schemeClr>
                </a:solidFill>
                <a:latin typeface="Work Sans Medium" pitchFamily="2" charset="0"/>
                <a:ea typeface="Nunito Sans"/>
                <a:cs typeface="Nunito Sans"/>
                <a:sym typeface="Nunito Sans"/>
              </a:rPr>
              <a:t>Get in touch</a:t>
            </a:r>
            <a:endParaRPr sz="2400">
              <a:solidFill>
                <a:schemeClr val="accent4">
                  <a:lumMod val="60000"/>
                  <a:lumOff val="40000"/>
                </a:schemeClr>
              </a:solidFill>
              <a:latin typeface="Work Sans Medium" pitchFamily="2" charset="0"/>
            </a:endParaRPr>
          </a:p>
        </p:txBody>
      </p:sp>
      <p:sp>
        <p:nvSpPr>
          <p:cNvPr id="5" name="Picture Placeholder 4">
            <a:extLst>
              <a:ext uri="{FF2B5EF4-FFF2-40B4-BE49-F238E27FC236}">
                <a16:creationId xmlns:a16="http://schemas.microsoft.com/office/drawing/2014/main" id="{FB82F043-3A16-4AC5-8A59-002080E418AB}"/>
              </a:ext>
            </a:extLst>
          </p:cNvPr>
          <p:cNvSpPr>
            <a:spLocks noGrp="1"/>
          </p:cNvSpPr>
          <p:nvPr>
            <p:ph type="pic" sz="quarter" idx="13"/>
          </p:nvPr>
        </p:nvSpPr>
        <p:spPr/>
      </p:sp>
    </p:spTree>
    <p:extLst>
      <p:ext uri="{BB962C8B-B14F-4D97-AF65-F5344CB8AC3E}">
        <p14:creationId xmlns:p14="http://schemas.microsoft.com/office/powerpoint/2010/main" val="3941427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Google Shape;38;p8">
            <a:extLst>
              <a:ext uri="{FF2B5EF4-FFF2-40B4-BE49-F238E27FC236}">
                <a16:creationId xmlns:a16="http://schemas.microsoft.com/office/drawing/2014/main" id="{A634593B-1ACD-45AF-8423-70757A4E3A6A}"/>
              </a:ext>
            </a:extLst>
          </p:cNvPr>
          <p:cNvSpPr txBox="1"/>
          <p:nvPr/>
        </p:nvSpPr>
        <p:spPr>
          <a:xfrm>
            <a:off x="915049" y="772227"/>
            <a:ext cx="3370197" cy="7635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SzPts val="1100"/>
              <a:buNone/>
            </a:pPr>
            <a:r>
              <a:rPr lang="en-TL" sz="4800">
                <a:solidFill>
                  <a:schemeClr val="accent1">
                    <a:lumMod val="25000"/>
                  </a:schemeClr>
                </a:solidFill>
                <a:latin typeface="Rubik Black" pitchFamily="2" charset="-79"/>
                <a:ea typeface="Nunito Sans ExtraBold"/>
                <a:cs typeface="Rubik Black" pitchFamily="2" charset="-79"/>
                <a:sym typeface="Nunito Sans ExtraBold"/>
              </a:rPr>
              <a:t>Our Goals</a:t>
            </a:r>
            <a:endParaRPr sz="4800">
              <a:solidFill>
                <a:schemeClr val="accent1">
                  <a:lumMod val="25000"/>
                </a:schemeClr>
              </a:solidFill>
              <a:latin typeface="Rubik Black" pitchFamily="2" charset="-79"/>
              <a:ea typeface="Nunito Sans ExtraBold"/>
              <a:cs typeface="Rubik Black" pitchFamily="2" charset="-79"/>
              <a:sym typeface="Nunito Sans ExtraBold"/>
            </a:endParaRPr>
          </a:p>
        </p:txBody>
      </p:sp>
      <p:sp>
        <p:nvSpPr>
          <p:cNvPr id="4" name="Google Shape;39;p8">
            <a:extLst>
              <a:ext uri="{FF2B5EF4-FFF2-40B4-BE49-F238E27FC236}">
                <a16:creationId xmlns:a16="http://schemas.microsoft.com/office/drawing/2014/main" id="{EC325E82-D1F4-4694-89D7-5672BB2B1A8A}"/>
              </a:ext>
            </a:extLst>
          </p:cNvPr>
          <p:cNvSpPr txBox="1"/>
          <p:nvPr/>
        </p:nvSpPr>
        <p:spPr>
          <a:xfrm>
            <a:off x="915048" y="428929"/>
            <a:ext cx="2849201" cy="3953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US" sz="1800">
                <a:solidFill>
                  <a:schemeClr val="accent3">
                    <a:lumMod val="60000"/>
                    <a:lumOff val="40000"/>
                  </a:schemeClr>
                </a:solidFill>
                <a:latin typeface="Work Sans Medium" pitchFamily="2" charset="0"/>
                <a:ea typeface="Nunito Sans"/>
                <a:cs typeface="Nunito Sans"/>
                <a:sym typeface="Nunito Sans"/>
              </a:rPr>
              <a:t>E-course Presentation</a:t>
            </a:r>
          </a:p>
        </p:txBody>
      </p:sp>
      <p:sp>
        <p:nvSpPr>
          <p:cNvPr id="24" name="Freeform: Shape 23">
            <a:extLst>
              <a:ext uri="{FF2B5EF4-FFF2-40B4-BE49-F238E27FC236}">
                <a16:creationId xmlns:a16="http://schemas.microsoft.com/office/drawing/2014/main" id="{D040FF32-287F-4160-A12A-D3CE9F30F53F}"/>
              </a:ext>
            </a:extLst>
          </p:cNvPr>
          <p:cNvSpPr/>
          <p:nvPr/>
        </p:nvSpPr>
        <p:spPr>
          <a:xfrm>
            <a:off x="1450675" y="4453227"/>
            <a:ext cx="4263008" cy="1975844"/>
          </a:xfrm>
          <a:custGeom>
            <a:avLst/>
            <a:gdLst>
              <a:gd name="connsiteX0" fmla="*/ 2129834 w 4263008"/>
              <a:gd name="connsiteY0" fmla="*/ 0 h 1975844"/>
              <a:gd name="connsiteX1" fmla="*/ 2613861 w 4263008"/>
              <a:gd name="connsiteY1" fmla="*/ 484027 h 1975844"/>
              <a:gd name="connsiteX2" fmla="*/ 2613812 w 4263008"/>
              <a:gd name="connsiteY2" fmla="*/ 484516 h 1975844"/>
              <a:gd name="connsiteX3" fmla="*/ 4014448 w 4263008"/>
              <a:gd name="connsiteY3" fmla="*/ 484516 h 1975844"/>
              <a:gd name="connsiteX4" fmla="*/ 4263008 w 4263008"/>
              <a:gd name="connsiteY4" fmla="*/ 733076 h 1975844"/>
              <a:gd name="connsiteX5" fmla="*/ 4263008 w 4263008"/>
              <a:gd name="connsiteY5" fmla="*/ 1727284 h 1975844"/>
              <a:gd name="connsiteX6" fmla="*/ 4014448 w 4263008"/>
              <a:gd name="connsiteY6" fmla="*/ 1975844 h 1975844"/>
              <a:gd name="connsiteX7" fmla="*/ 248560 w 4263008"/>
              <a:gd name="connsiteY7" fmla="*/ 1975844 h 1975844"/>
              <a:gd name="connsiteX8" fmla="*/ 0 w 4263008"/>
              <a:gd name="connsiteY8" fmla="*/ 1727284 h 1975844"/>
              <a:gd name="connsiteX9" fmla="*/ 0 w 4263008"/>
              <a:gd name="connsiteY9" fmla="*/ 733076 h 1975844"/>
              <a:gd name="connsiteX10" fmla="*/ 248560 w 4263008"/>
              <a:gd name="connsiteY10" fmla="*/ 484516 h 1975844"/>
              <a:gd name="connsiteX11" fmla="*/ 1645856 w 4263008"/>
              <a:gd name="connsiteY11" fmla="*/ 484516 h 1975844"/>
              <a:gd name="connsiteX12" fmla="*/ 1645807 w 4263008"/>
              <a:gd name="connsiteY12" fmla="*/ 484027 h 1975844"/>
              <a:gd name="connsiteX13" fmla="*/ 2129834 w 4263008"/>
              <a:gd name="connsiteY13" fmla="*/ 0 h 1975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63008" h="1975844">
                <a:moveTo>
                  <a:pt x="2129834" y="0"/>
                </a:moveTo>
                <a:cubicBezTo>
                  <a:pt x="2397155" y="0"/>
                  <a:pt x="2613861" y="216706"/>
                  <a:pt x="2613861" y="484027"/>
                </a:cubicBezTo>
                <a:lnTo>
                  <a:pt x="2613812" y="484516"/>
                </a:lnTo>
                <a:lnTo>
                  <a:pt x="4014448" y="484516"/>
                </a:lnTo>
                <a:cubicBezTo>
                  <a:pt x="4151724" y="484516"/>
                  <a:pt x="4263008" y="595800"/>
                  <a:pt x="4263008" y="733076"/>
                </a:cubicBezTo>
                <a:lnTo>
                  <a:pt x="4263008" y="1727284"/>
                </a:lnTo>
                <a:cubicBezTo>
                  <a:pt x="4263008" y="1864560"/>
                  <a:pt x="4151724" y="1975844"/>
                  <a:pt x="4014448" y="1975844"/>
                </a:cubicBezTo>
                <a:lnTo>
                  <a:pt x="248560" y="1975844"/>
                </a:lnTo>
                <a:cubicBezTo>
                  <a:pt x="111284" y="1975844"/>
                  <a:pt x="0" y="1864560"/>
                  <a:pt x="0" y="1727284"/>
                </a:cubicBezTo>
                <a:lnTo>
                  <a:pt x="0" y="733076"/>
                </a:lnTo>
                <a:cubicBezTo>
                  <a:pt x="0" y="595800"/>
                  <a:pt x="111284" y="484516"/>
                  <a:pt x="248560" y="484516"/>
                </a:cubicBezTo>
                <a:lnTo>
                  <a:pt x="1645856" y="484516"/>
                </a:lnTo>
                <a:lnTo>
                  <a:pt x="1645807" y="484027"/>
                </a:lnTo>
                <a:cubicBezTo>
                  <a:pt x="1645807" y="216706"/>
                  <a:pt x="1862513" y="0"/>
                  <a:pt x="2129834" y="0"/>
                </a:cubicBezTo>
                <a:close/>
              </a:path>
            </a:pathLst>
          </a:cu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Google Shape;40;p8">
            <a:extLst>
              <a:ext uri="{FF2B5EF4-FFF2-40B4-BE49-F238E27FC236}">
                <a16:creationId xmlns:a16="http://schemas.microsoft.com/office/drawing/2014/main" id="{C9CFCF69-E8F3-41C4-939D-51B84524A160}"/>
              </a:ext>
            </a:extLst>
          </p:cNvPr>
          <p:cNvSpPr txBox="1"/>
          <p:nvPr/>
        </p:nvSpPr>
        <p:spPr>
          <a:xfrm>
            <a:off x="1149612" y="2610290"/>
            <a:ext cx="2369067" cy="135143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50000"/>
              </a:lnSpc>
              <a:spcBef>
                <a:spcPts val="0"/>
              </a:spcBef>
              <a:spcAft>
                <a:spcPts val="0"/>
              </a:spcAft>
              <a:buSzPts val="1100"/>
              <a:buNone/>
            </a:pPr>
            <a:r>
              <a:rPr lang="en-TL" sz="1200">
                <a:solidFill>
                  <a:schemeClr val="accent3"/>
                </a:solidFill>
                <a:latin typeface="Work Sans" pitchFamily="2" charset="0"/>
                <a:ea typeface="Nunito Sans"/>
                <a:cs typeface="Nunito Sans"/>
                <a:sym typeface="Nunito Sans"/>
              </a:rPr>
              <a:t>Sed ut perspiciatis unde omnis iste natus error sit voluptatem accusantium doloremque laudantium, totam rem aperiam,</a:t>
            </a:r>
            <a:endParaRPr sz="1200">
              <a:solidFill>
                <a:schemeClr val="accent3"/>
              </a:solidFill>
              <a:latin typeface="Work Sans" pitchFamily="2" charset="0"/>
              <a:ea typeface="Nunito Sans"/>
              <a:cs typeface="Nunito Sans"/>
              <a:sym typeface="Nunito Sans"/>
            </a:endParaRPr>
          </a:p>
        </p:txBody>
      </p:sp>
      <p:sp>
        <p:nvSpPr>
          <p:cNvPr id="7" name="Google Shape;42;p8">
            <a:extLst>
              <a:ext uri="{FF2B5EF4-FFF2-40B4-BE49-F238E27FC236}">
                <a16:creationId xmlns:a16="http://schemas.microsoft.com/office/drawing/2014/main" id="{49FA1BEA-8B58-4EC8-ADFA-82C4969DAF7A}"/>
              </a:ext>
            </a:extLst>
          </p:cNvPr>
          <p:cNvSpPr txBox="1"/>
          <p:nvPr/>
        </p:nvSpPr>
        <p:spPr>
          <a:xfrm>
            <a:off x="3936260" y="2607034"/>
            <a:ext cx="2369067" cy="15077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50000"/>
              </a:lnSpc>
              <a:spcBef>
                <a:spcPts val="0"/>
              </a:spcBef>
              <a:spcAft>
                <a:spcPts val="0"/>
              </a:spcAft>
              <a:buSzPts val="1100"/>
              <a:buNone/>
            </a:pPr>
            <a:r>
              <a:rPr lang="en-TL" sz="1200">
                <a:solidFill>
                  <a:schemeClr val="accent3"/>
                </a:solidFill>
                <a:latin typeface="Work Sans" pitchFamily="2" charset="0"/>
                <a:ea typeface="Nunito Sans"/>
                <a:cs typeface="Nunito Sans"/>
                <a:sym typeface="Nunito Sans"/>
              </a:rPr>
              <a:t>Sed ut perspiciatis unde omnis iste natus error sit voluptatem accusantium doloremque laudantium, totam rem aperiam,</a:t>
            </a:r>
            <a:endParaRPr sz="1200">
              <a:solidFill>
                <a:schemeClr val="accent3"/>
              </a:solidFill>
              <a:latin typeface="Work Sans" pitchFamily="2" charset="0"/>
              <a:ea typeface="Nunito Sans"/>
              <a:cs typeface="Nunito Sans"/>
              <a:sym typeface="Nunito Sans"/>
            </a:endParaRPr>
          </a:p>
        </p:txBody>
      </p:sp>
      <p:sp>
        <p:nvSpPr>
          <p:cNvPr id="9" name="Google Shape;44;p8">
            <a:extLst>
              <a:ext uri="{FF2B5EF4-FFF2-40B4-BE49-F238E27FC236}">
                <a16:creationId xmlns:a16="http://schemas.microsoft.com/office/drawing/2014/main" id="{0730232F-14E2-4B23-BA24-138940042D88}"/>
              </a:ext>
            </a:extLst>
          </p:cNvPr>
          <p:cNvSpPr txBox="1"/>
          <p:nvPr/>
        </p:nvSpPr>
        <p:spPr>
          <a:xfrm>
            <a:off x="1686426" y="5319728"/>
            <a:ext cx="3788166" cy="91601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50000"/>
              </a:lnSpc>
              <a:spcBef>
                <a:spcPts val="0"/>
              </a:spcBef>
              <a:spcAft>
                <a:spcPts val="0"/>
              </a:spcAft>
              <a:buSzPts val="1100"/>
              <a:buNone/>
            </a:pPr>
            <a:r>
              <a:rPr lang="en-TL" sz="1200">
                <a:solidFill>
                  <a:schemeClr val="accent3"/>
                </a:solidFill>
                <a:latin typeface="Work Sans" pitchFamily="2" charset="0"/>
                <a:ea typeface="Nunito Sans"/>
                <a:cs typeface="Nunito Sans"/>
                <a:sym typeface="Nunito Sans"/>
              </a:rPr>
              <a:t>Sed ut perspiciatis unde omnis iste natus error sit voluptatem accusantium doloremque laudantium, totam rem aperiam,</a:t>
            </a:r>
            <a:endParaRPr sz="1200">
              <a:solidFill>
                <a:schemeClr val="accent3"/>
              </a:solidFill>
              <a:latin typeface="Work Sans" pitchFamily="2" charset="0"/>
              <a:ea typeface="Nunito Sans"/>
              <a:cs typeface="Nunito Sans"/>
              <a:sym typeface="Nunito Sans"/>
            </a:endParaRPr>
          </a:p>
        </p:txBody>
      </p:sp>
      <p:sp>
        <p:nvSpPr>
          <p:cNvPr id="14" name="Freeform: Shape 13">
            <a:extLst>
              <a:ext uri="{FF2B5EF4-FFF2-40B4-BE49-F238E27FC236}">
                <a16:creationId xmlns:a16="http://schemas.microsoft.com/office/drawing/2014/main" id="{EB6D5C71-B432-4386-B5F0-9FAB28C0FAF7}"/>
              </a:ext>
            </a:extLst>
          </p:cNvPr>
          <p:cNvSpPr/>
          <p:nvPr/>
        </p:nvSpPr>
        <p:spPr>
          <a:xfrm>
            <a:off x="915048" y="1729105"/>
            <a:ext cx="2507939" cy="2494180"/>
          </a:xfrm>
          <a:custGeom>
            <a:avLst/>
            <a:gdLst>
              <a:gd name="connsiteX0" fmla="*/ 1253968 w 2507939"/>
              <a:gd name="connsiteY0" fmla="*/ 0 h 2494180"/>
              <a:gd name="connsiteX1" fmla="*/ 1715713 w 2507939"/>
              <a:gd name="connsiteY1" fmla="*/ 461745 h 2494180"/>
              <a:gd name="connsiteX2" fmla="*/ 2169193 w 2507939"/>
              <a:gd name="connsiteY2" fmla="*/ 461745 h 2494180"/>
              <a:gd name="connsiteX3" fmla="*/ 2507939 w 2507939"/>
              <a:gd name="connsiteY3" fmla="*/ 800491 h 2494180"/>
              <a:gd name="connsiteX4" fmla="*/ 2507939 w 2507939"/>
              <a:gd name="connsiteY4" fmla="*/ 2155434 h 2494180"/>
              <a:gd name="connsiteX5" fmla="*/ 2169193 w 2507939"/>
              <a:gd name="connsiteY5" fmla="*/ 2494180 h 2494180"/>
              <a:gd name="connsiteX6" fmla="*/ 338746 w 2507939"/>
              <a:gd name="connsiteY6" fmla="*/ 2494180 h 2494180"/>
              <a:gd name="connsiteX7" fmla="*/ 0 w 2507939"/>
              <a:gd name="connsiteY7" fmla="*/ 2155434 h 2494180"/>
              <a:gd name="connsiteX8" fmla="*/ 0 w 2507939"/>
              <a:gd name="connsiteY8" fmla="*/ 800491 h 2494180"/>
              <a:gd name="connsiteX9" fmla="*/ 338746 w 2507939"/>
              <a:gd name="connsiteY9" fmla="*/ 461745 h 2494180"/>
              <a:gd name="connsiteX10" fmla="*/ 792223 w 2507939"/>
              <a:gd name="connsiteY10" fmla="*/ 461745 h 2494180"/>
              <a:gd name="connsiteX11" fmla="*/ 1253968 w 2507939"/>
              <a:gd name="connsiteY11" fmla="*/ 0 h 24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07939" h="2494180">
                <a:moveTo>
                  <a:pt x="1253968" y="0"/>
                </a:moveTo>
                <a:cubicBezTo>
                  <a:pt x="1508983" y="0"/>
                  <a:pt x="1715713" y="206730"/>
                  <a:pt x="1715713" y="461745"/>
                </a:cubicBezTo>
                <a:lnTo>
                  <a:pt x="2169193" y="461745"/>
                </a:lnTo>
                <a:cubicBezTo>
                  <a:pt x="2356277" y="461745"/>
                  <a:pt x="2507939" y="613407"/>
                  <a:pt x="2507939" y="800491"/>
                </a:cubicBezTo>
                <a:lnTo>
                  <a:pt x="2507939" y="2155434"/>
                </a:lnTo>
                <a:cubicBezTo>
                  <a:pt x="2507939" y="2342518"/>
                  <a:pt x="2356277" y="2494180"/>
                  <a:pt x="2169193" y="2494180"/>
                </a:cubicBezTo>
                <a:lnTo>
                  <a:pt x="338746" y="2494180"/>
                </a:lnTo>
                <a:cubicBezTo>
                  <a:pt x="151662" y="2494180"/>
                  <a:pt x="0" y="2342518"/>
                  <a:pt x="0" y="2155434"/>
                </a:cubicBezTo>
                <a:lnTo>
                  <a:pt x="0" y="800491"/>
                </a:lnTo>
                <a:cubicBezTo>
                  <a:pt x="0" y="613407"/>
                  <a:pt x="151662" y="461745"/>
                  <a:pt x="338746" y="461745"/>
                </a:cubicBezTo>
                <a:lnTo>
                  <a:pt x="792223" y="461745"/>
                </a:lnTo>
                <a:cubicBezTo>
                  <a:pt x="792223" y="206730"/>
                  <a:pt x="998953" y="0"/>
                  <a:pt x="1253968" y="0"/>
                </a:cubicBezTo>
                <a:close/>
              </a:path>
            </a:pathLst>
          </a:cu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C5A663AD-E7C0-4468-9DD1-DBF83F0DB753}"/>
              </a:ext>
            </a:extLst>
          </p:cNvPr>
          <p:cNvSpPr/>
          <p:nvPr/>
        </p:nvSpPr>
        <p:spPr>
          <a:xfrm>
            <a:off x="1839407" y="1860709"/>
            <a:ext cx="659219" cy="659219"/>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467B378C-FC13-4CD5-A456-F7C9E81EA494}"/>
              </a:ext>
            </a:extLst>
          </p:cNvPr>
          <p:cNvSpPr txBox="1"/>
          <p:nvPr/>
        </p:nvSpPr>
        <p:spPr>
          <a:xfrm>
            <a:off x="1954855" y="2011111"/>
            <a:ext cx="428322" cy="369332"/>
          </a:xfrm>
          <a:prstGeom prst="rect">
            <a:avLst/>
          </a:prstGeom>
          <a:noFill/>
        </p:spPr>
        <p:txBody>
          <a:bodyPr wrap="none" rtlCol="0">
            <a:spAutoFit/>
          </a:bodyPr>
          <a:lstStyle/>
          <a:p>
            <a:r>
              <a:rPr lang="en-US">
                <a:solidFill>
                  <a:schemeClr val="accent3">
                    <a:lumMod val="75000"/>
                  </a:schemeClr>
                </a:solidFill>
                <a:latin typeface="Work Sans SemiBold" pitchFamily="2" charset="0"/>
              </a:rPr>
              <a:t>01</a:t>
            </a:r>
          </a:p>
        </p:txBody>
      </p:sp>
      <p:sp>
        <p:nvSpPr>
          <p:cNvPr id="16" name="Oval 15">
            <a:extLst>
              <a:ext uri="{FF2B5EF4-FFF2-40B4-BE49-F238E27FC236}">
                <a16:creationId xmlns:a16="http://schemas.microsoft.com/office/drawing/2014/main" id="{4FEF2238-B489-461B-9DD3-692A9E41A4C0}"/>
              </a:ext>
            </a:extLst>
          </p:cNvPr>
          <p:cNvSpPr/>
          <p:nvPr/>
        </p:nvSpPr>
        <p:spPr>
          <a:xfrm>
            <a:off x="4667401" y="1860709"/>
            <a:ext cx="659219" cy="659219"/>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5F2066A-AB4D-4545-A8BE-DA647C591FAC}"/>
              </a:ext>
            </a:extLst>
          </p:cNvPr>
          <p:cNvSpPr txBox="1"/>
          <p:nvPr/>
        </p:nvSpPr>
        <p:spPr>
          <a:xfrm>
            <a:off x="4761142" y="2011111"/>
            <a:ext cx="468398" cy="369332"/>
          </a:xfrm>
          <a:prstGeom prst="rect">
            <a:avLst/>
          </a:prstGeom>
          <a:noFill/>
        </p:spPr>
        <p:txBody>
          <a:bodyPr wrap="none" rtlCol="0">
            <a:spAutoFit/>
          </a:bodyPr>
          <a:lstStyle/>
          <a:p>
            <a:r>
              <a:rPr lang="en-US">
                <a:solidFill>
                  <a:schemeClr val="accent3">
                    <a:lumMod val="75000"/>
                  </a:schemeClr>
                </a:solidFill>
                <a:latin typeface="Work Sans SemiBold" pitchFamily="2" charset="0"/>
              </a:rPr>
              <a:t>02</a:t>
            </a:r>
          </a:p>
        </p:txBody>
      </p:sp>
      <p:sp>
        <p:nvSpPr>
          <p:cNvPr id="18" name="Freeform: Shape 17">
            <a:extLst>
              <a:ext uri="{FF2B5EF4-FFF2-40B4-BE49-F238E27FC236}">
                <a16:creationId xmlns:a16="http://schemas.microsoft.com/office/drawing/2014/main" id="{FEE9C8D0-18EB-4A39-B200-73E96846C96D}"/>
              </a:ext>
            </a:extLst>
          </p:cNvPr>
          <p:cNvSpPr/>
          <p:nvPr/>
        </p:nvSpPr>
        <p:spPr>
          <a:xfrm>
            <a:off x="3741372" y="1729594"/>
            <a:ext cx="2507939" cy="2494180"/>
          </a:xfrm>
          <a:custGeom>
            <a:avLst/>
            <a:gdLst>
              <a:gd name="connsiteX0" fmla="*/ 1253968 w 2507939"/>
              <a:gd name="connsiteY0" fmla="*/ 0 h 2494180"/>
              <a:gd name="connsiteX1" fmla="*/ 1715713 w 2507939"/>
              <a:gd name="connsiteY1" fmla="*/ 461745 h 2494180"/>
              <a:gd name="connsiteX2" fmla="*/ 2169193 w 2507939"/>
              <a:gd name="connsiteY2" fmla="*/ 461745 h 2494180"/>
              <a:gd name="connsiteX3" fmla="*/ 2507939 w 2507939"/>
              <a:gd name="connsiteY3" fmla="*/ 800491 h 2494180"/>
              <a:gd name="connsiteX4" fmla="*/ 2507939 w 2507939"/>
              <a:gd name="connsiteY4" fmla="*/ 2155434 h 2494180"/>
              <a:gd name="connsiteX5" fmla="*/ 2169193 w 2507939"/>
              <a:gd name="connsiteY5" fmla="*/ 2494180 h 2494180"/>
              <a:gd name="connsiteX6" fmla="*/ 338746 w 2507939"/>
              <a:gd name="connsiteY6" fmla="*/ 2494180 h 2494180"/>
              <a:gd name="connsiteX7" fmla="*/ 0 w 2507939"/>
              <a:gd name="connsiteY7" fmla="*/ 2155434 h 2494180"/>
              <a:gd name="connsiteX8" fmla="*/ 0 w 2507939"/>
              <a:gd name="connsiteY8" fmla="*/ 800491 h 2494180"/>
              <a:gd name="connsiteX9" fmla="*/ 338746 w 2507939"/>
              <a:gd name="connsiteY9" fmla="*/ 461745 h 2494180"/>
              <a:gd name="connsiteX10" fmla="*/ 792223 w 2507939"/>
              <a:gd name="connsiteY10" fmla="*/ 461745 h 2494180"/>
              <a:gd name="connsiteX11" fmla="*/ 1253968 w 2507939"/>
              <a:gd name="connsiteY11" fmla="*/ 0 h 24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07939" h="2494180">
                <a:moveTo>
                  <a:pt x="1253968" y="0"/>
                </a:moveTo>
                <a:cubicBezTo>
                  <a:pt x="1508983" y="0"/>
                  <a:pt x="1715713" y="206730"/>
                  <a:pt x="1715713" y="461745"/>
                </a:cubicBezTo>
                <a:lnTo>
                  <a:pt x="2169193" y="461745"/>
                </a:lnTo>
                <a:cubicBezTo>
                  <a:pt x="2356277" y="461745"/>
                  <a:pt x="2507939" y="613407"/>
                  <a:pt x="2507939" y="800491"/>
                </a:cubicBezTo>
                <a:lnTo>
                  <a:pt x="2507939" y="2155434"/>
                </a:lnTo>
                <a:cubicBezTo>
                  <a:pt x="2507939" y="2342518"/>
                  <a:pt x="2356277" y="2494180"/>
                  <a:pt x="2169193" y="2494180"/>
                </a:cubicBezTo>
                <a:lnTo>
                  <a:pt x="338746" y="2494180"/>
                </a:lnTo>
                <a:cubicBezTo>
                  <a:pt x="151662" y="2494180"/>
                  <a:pt x="0" y="2342518"/>
                  <a:pt x="0" y="2155434"/>
                </a:cubicBezTo>
                <a:lnTo>
                  <a:pt x="0" y="800491"/>
                </a:lnTo>
                <a:cubicBezTo>
                  <a:pt x="0" y="613407"/>
                  <a:pt x="151662" y="461745"/>
                  <a:pt x="338746" y="461745"/>
                </a:cubicBezTo>
                <a:lnTo>
                  <a:pt x="792223" y="461745"/>
                </a:lnTo>
                <a:cubicBezTo>
                  <a:pt x="792223" y="206730"/>
                  <a:pt x="998953" y="0"/>
                  <a:pt x="1253968" y="0"/>
                </a:cubicBezTo>
                <a:close/>
              </a:path>
            </a:pathLst>
          </a:cu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Oval 18">
            <a:extLst>
              <a:ext uri="{FF2B5EF4-FFF2-40B4-BE49-F238E27FC236}">
                <a16:creationId xmlns:a16="http://schemas.microsoft.com/office/drawing/2014/main" id="{A9C4A6DD-594C-4A5B-BDE0-976F91468A99}"/>
              </a:ext>
            </a:extLst>
          </p:cNvPr>
          <p:cNvSpPr/>
          <p:nvPr/>
        </p:nvSpPr>
        <p:spPr>
          <a:xfrm>
            <a:off x="3252569" y="4607645"/>
            <a:ext cx="659219" cy="659219"/>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FB7B368-263E-42D0-90D1-95E3BF2514FD}"/>
              </a:ext>
            </a:extLst>
          </p:cNvPr>
          <p:cNvSpPr txBox="1"/>
          <p:nvPr/>
        </p:nvSpPr>
        <p:spPr>
          <a:xfrm>
            <a:off x="3346310" y="4758047"/>
            <a:ext cx="468398" cy="369332"/>
          </a:xfrm>
          <a:prstGeom prst="rect">
            <a:avLst/>
          </a:prstGeom>
          <a:noFill/>
        </p:spPr>
        <p:txBody>
          <a:bodyPr wrap="none" rtlCol="0">
            <a:spAutoFit/>
          </a:bodyPr>
          <a:lstStyle/>
          <a:p>
            <a:r>
              <a:rPr lang="en-US">
                <a:solidFill>
                  <a:schemeClr val="accent3">
                    <a:lumMod val="75000"/>
                  </a:schemeClr>
                </a:solidFill>
                <a:latin typeface="Work Sans SemiBold" pitchFamily="2" charset="0"/>
              </a:rPr>
              <a:t>02</a:t>
            </a:r>
          </a:p>
        </p:txBody>
      </p:sp>
      <p:sp>
        <p:nvSpPr>
          <p:cNvPr id="25" name="Rectangle 24">
            <a:extLst>
              <a:ext uri="{FF2B5EF4-FFF2-40B4-BE49-F238E27FC236}">
                <a16:creationId xmlns:a16="http://schemas.microsoft.com/office/drawing/2014/main" id="{C0AC8706-CCE4-4D31-8F32-8DC276276874}"/>
              </a:ext>
            </a:extLst>
          </p:cNvPr>
          <p:cNvSpPr/>
          <p:nvPr/>
        </p:nvSpPr>
        <p:spPr>
          <a:xfrm>
            <a:off x="7086600" y="0"/>
            <a:ext cx="51054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5">
            <a:extLst>
              <a:ext uri="{FF2B5EF4-FFF2-40B4-BE49-F238E27FC236}">
                <a16:creationId xmlns:a16="http://schemas.microsoft.com/office/drawing/2014/main" id="{3CF6D377-3015-48C3-97D3-64E41BDF9DE0}"/>
              </a:ext>
            </a:extLst>
          </p:cNvPr>
          <p:cNvSpPr>
            <a:spLocks noGrp="1"/>
          </p:cNvSpPr>
          <p:nvPr>
            <p:ph type="pic" sz="quarter" idx="10"/>
          </p:nvPr>
        </p:nvSpPr>
        <p:spPr>
          <a:ln w="25400">
            <a:solidFill>
              <a:schemeClr val="accent4">
                <a:lumMod val="60000"/>
                <a:lumOff val="40000"/>
              </a:schemeClr>
            </a:solidFill>
          </a:ln>
        </p:spPr>
      </p:sp>
    </p:spTree>
    <p:extLst>
      <p:ext uri="{BB962C8B-B14F-4D97-AF65-F5344CB8AC3E}">
        <p14:creationId xmlns:p14="http://schemas.microsoft.com/office/powerpoint/2010/main" val="26493555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71557BBA-0C3A-4648-B43B-BC3B000AD024}"/>
              </a:ext>
            </a:extLst>
          </p:cNvPr>
          <p:cNvSpPr/>
          <p:nvPr/>
        </p:nvSpPr>
        <p:spPr>
          <a:xfrm>
            <a:off x="1645999" y="2542222"/>
            <a:ext cx="8900002" cy="222827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Google Shape;474;p44">
            <a:extLst>
              <a:ext uri="{FF2B5EF4-FFF2-40B4-BE49-F238E27FC236}">
                <a16:creationId xmlns:a16="http://schemas.microsoft.com/office/drawing/2014/main" id="{202B0BFD-9F81-4F48-9CEB-3B40B407638D}"/>
              </a:ext>
            </a:extLst>
          </p:cNvPr>
          <p:cNvSpPr txBox="1"/>
          <p:nvPr/>
        </p:nvSpPr>
        <p:spPr>
          <a:xfrm>
            <a:off x="4172850" y="434929"/>
            <a:ext cx="3846300" cy="7959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TL" sz="4800">
                <a:solidFill>
                  <a:schemeClr val="accent1">
                    <a:lumMod val="25000"/>
                  </a:schemeClr>
                </a:solidFill>
                <a:latin typeface="Rubik Black" pitchFamily="2" charset="-79"/>
                <a:ea typeface="Nunito Sans ExtraBold"/>
                <a:cs typeface="Rubik Black" pitchFamily="2" charset="-79"/>
                <a:sym typeface="Nunito Sans ExtraBold"/>
              </a:rPr>
              <a:t>Contact Us</a:t>
            </a:r>
            <a:endParaRPr sz="4800">
              <a:solidFill>
                <a:schemeClr val="accent1">
                  <a:lumMod val="25000"/>
                </a:schemeClr>
              </a:solidFill>
              <a:latin typeface="Rubik Black" pitchFamily="2" charset="-79"/>
              <a:ea typeface="Nunito Sans ExtraBold"/>
              <a:cs typeface="Rubik Black" pitchFamily="2" charset="-79"/>
              <a:sym typeface="Nunito Sans ExtraBold"/>
            </a:endParaRPr>
          </a:p>
        </p:txBody>
      </p:sp>
      <p:sp>
        <p:nvSpPr>
          <p:cNvPr id="4" name="Google Shape;475;p44">
            <a:extLst>
              <a:ext uri="{FF2B5EF4-FFF2-40B4-BE49-F238E27FC236}">
                <a16:creationId xmlns:a16="http://schemas.microsoft.com/office/drawing/2014/main" id="{2B870E64-700F-43C1-A90B-7DB7688871AF}"/>
              </a:ext>
            </a:extLst>
          </p:cNvPr>
          <p:cNvSpPr txBox="1"/>
          <p:nvPr/>
        </p:nvSpPr>
        <p:spPr>
          <a:xfrm>
            <a:off x="5052479" y="1256089"/>
            <a:ext cx="2087037" cy="5280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a:solidFill>
                  <a:schemeClr val="accent3">
                    <a:lumMod val="60000"/>
                    <a:lumOff val="40000"/>
                  </a:schemeClr>
                </a:solidFill>
                <a:latin typeface="Work Sans Medium" pitchFamily="2" charset="0"/>
                <a:ea typeface="Nunito Sans"/>
                <a:cs typeface="Nunito Sans"/>
                <a:sym typeface="Nunito Sans"/>
              </a:rPr>
              <a:t>Get In Touch</a:t>
            </a:r>
          </a:p>
        </p:txBody>
      </p:sp>
      <p:sp>
        <p:nvSpPr>
          <p:cNvPr id="6" name="Picture Placeholder 5">
            <a:extLst>
              <a:ext uri="{FF2B5EF4-FFF2-40B4-BE49-F238E27FC236}">
                <a16:creationId xmlns:a16="http://schemas.microsoft.com/office/drawing/2014/main" id="{CDCA203B-2DC3-48AB-97AF-705A0B9CFA6D}"/>
              </a:ext>
            </a:extLst>
          </p:cNvPr>
          <p:cNvSpPr>
            <a:spLocks noGrp="1"/>
          </p:cNvSpPr>
          <p:nvPr>
            <p:ph type="pic" sz="quarter" idx="13"/>
          </p:nvPr>
        </p:nvSpPr>
        <p:spPr>
          <a:ln w="25400">
            <a:solidFill>
              <a:schemeClr val="accent3">
                <a:lumMod val="60000"/>
                <a:lumOff val="40000"/>
              </a:schemeClr>
            </a:solidFill>
          </a:ln>
        </p:spPr>
      </p:sp>
      <p:sp>
        <p:nvSpPr>
          <p:cNvPr id="11" name="Star: 4 Points 10">
            <a:extLst>
              <a:ext uri="{FF2B5EF4-FFF2-40B4-BE49-F238E27FC236}">
                <a16:creationId xmlns:a16="http://schemas.microsoft.com/office/drawing/2014/main" id="{A4DE1203-1534-4CE5-818D-E2A3FBD91356}"/>
              </a:ext>
            </a:extLst>
          </p:cNvPr>
          <p:cNvSpPr/>
          <p:nvPr/>
        </p:nvSpPr>
        <p:spPr>
          <a:xfrm>
            <a:off x="1705840" y="1725332"/>
            <a:ext cx="263633" cy="263633"/>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tar: 4 Points 11">
            <a:extLst>
              <a:ext uri="{FF2B5EF4-FFF2-40B4-BE49-F238E27FC236}">
                <a16:creationId xmlns:a16="http://schemas.microsoft.com/office/drawing/2014/main" id="{6F2F1E22-D53A-4774-979E-A3FBDDED01F3}"/>
              </a:ext>
            </a:extLst>
          </p:cNvPr>
          <p:cNvSpPr/>
          <p:nvPr/>
        </p:nvSpPr>
        <p:spPr>
          <a:xfrm>
            <a:off x="10061256" y="4280368"/>
            <a:ext cx="263633" cy="263633"/>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oogle Shape;476;p44">
            <a:extLst>
              <a:ext uri="{FF2B5EF4-FFF2-40B4-BE49-F238E27FC236}">
                <a16:creationId xmlns:a16="http://schemas.microsoft.com/office/drawing/2014/main" id="{28224FEA-DEF7-41BC-A1DF-1510C670CCAD}"/>
              </a:ext>
            </a:extLst>
          </p:cNvPr>
          <p:cNvSpPr txBox="1"/>
          <p:nvPr/>
        </p:nvSpPr>
        <p:spPr>
          <a:xfrm>
            <a:off x="4437321" y="4770499"/>
            <a:ext cx="3810729" cy="2011565"/>
          </a:xfrm>
          <a:prstGeom prst="rect">
            <a:avLst/>
          </a:prstGeom>
          <a:noFill/>
          <a:ln>
            <a:noFill/>
          </a:ln>
        </p:spPr>
        <p:txBody>
          <a:bodyPr spcFirstLastPara="1" wrap="square" lIns="121900" tIns="121900" rIns="121900" bIns="121900" anchor="t" anchorCtr="0">
            <a:noAutofit/>
          </a:bodyPr>
          <a:lstStyle/>
          <a:p>
            <a:pPr marL="0" lvl="0" indent="0" algn="ctr" rtl="0">
              <a:lnSpc>
                <a:spcPct val="200000"/>
              </a:lnSpc>
              <a:spcBef>
                <a:spcPts val="0"/>
              </a:spcBef>
              <a:spcAft>
                <a:spcPts val="0"/>
              </a:spcAft>
              <a:buNone/>
            </a:pPr>
            <a:r>
              <a:rPr lang="en-TL" sz="1200">
                <a:solidFill>
                  <a:schemeClr val="accent3"/>
                </a:solidFill>
                <a:latin typeface="Work Sans" pitchFamily="2" charset="0"/>
                <a:ea typeface="Nunito Sans"/>
                <a:cs typeface="Nunito Sans"/>
                <a:sym typeface="Nunito Sans"/>
              </a:rPr>
              <a:t>Kyle Joes</a:t>
            </a:r>
            <a:br>
              <a:rPr lang="en-US" sz="1200">
                <a:solidFill>
                  <a:schemeClr val="accent3"/>
                </a:solidFill>
                <a:latin typeface="Work Sans" pitchFamily="2" charset="0"/>
                <a:ea typeface="Nunito Sans"/>
                <a:cs typeface="Nunito Sans"/>
                <a:sym typeface="Nunito Sans"/>
              </a:rPr>
            </a:br>
            <a:r>
              <a:rPr lang="en-US" sz="1200">
                <a:solidFill>
                  <a:schemeClr val="accent3"/>
                </a:solidFill>
                <a:latin typeface="Work Sans" pitchFamily="2" charset="0"/>
                <a:ea typeface="Nunito Sans"/>
                <a:cs typeface="Nunito Sans"/>
                <a:sym typeface="Nunito Sans"/>
              </a:rPr>
              <a:t>266  Down  Town Road, South Dakota, 575878</a:t>
            </a:r>
            <a:br>
              <a:rPr lang="en-TL" sz="1200">
                <a:solidFill>
                  <a:schemeClr val="accent3"/>
                </a:solidFill>
                <a:latin typeface="Work Sans" pitchFamily="2" charset="0"/>
                <a:ea typeface="Nunito Sans"/>
                <a:cs typeface="Nunito Sans"/>
                <a:sym typeface="Nunito Sans"/>
              </a:rPr>
            </a:br>
            <a:r>
              <a:rPr lang="en-TL" sz="1200">
                <a:solidFill>
                  <a:schemeClr val="accent3"/>
                </a:solidFill>
                <a:latin typeface="Work Sans" pitchFamily="2" charset="0"/>
                <a:ea typeface="Nunito Sans"/>
                <a:cs typeface="Nunito Sans"/>
                <a:sym typeface="Nunito Sans"/>
              </a:rPr>
              <a:t>360-638-7655</a:t>
            </a:r>
            <a:endParaRPr sz="1200">
              <a:solidFill>
                <a:schemeClr val="accent3"/>
              </a:solidFill>
              <a:latin typeface="Work Sans" pitchFamily="2" charset="0"/>
              <a:ea typeface="Nunito Sans"/>
              <a:cs typeface="Nunito Sans"/>
              <a:sym typeface="Nunito Sans"/>
            </a:endParaRPr>
          </a:p>
          <a:p>
            <a:pPr marL="0" lvl="0" indent="0" algn="ctr" rtl="0">
              <a:lnSpc>
                <a:spcPct val="200000"/>
              </a:lnSpc>
              <a:spcBef>
                <a:spcPts val="0"/>
              </a:spcBef>
              <a:spcAft>
                <a:spcPts val="0"/>
              </a:spcAft>
              <a:buNone/>
            </a:pPr>
            <a:r>
              <a:rPr lang="en-TL" sz="1200">
                <a:solidFill>
                  <a:schemeClr val="accent3"/>
                </a:solidFill>
                <a:latin typeface="Work Sans" pitchFamily="2" charset="0"/>
                <a:ea typeface="Nunito Sans"/>
                <a:cs typeface="Nunito Sans"/>
                <a:sym typeface="Nunito Sans"/>
              </a:rPr>
              <a:t>kylejoes@courses.com</a:t>
            </a:r>
            <a:endParaRPr sz="1200">
              <a:solidFill>
                <a:schemeClr val="accent3"/>
              </a:solidFill>
              <a:latin typeface="Work Sans" pitchFamily="2" charset="0"/>
              <a:ea typeface="Nunito Sans"/>
              <a:cs typeface="Nunito Sans"/>
              <a:sym typeface="Nunito Sans"/>
            </a:endParaRPr>
          </a:p>
        </p:txBody>
      </p:sp>
      <p:cxnSp>
        <p:nvCxnSpPr>
          <p:cNvPr id="14" name="Straight Connector 13">
            <a:extLst>
              <a:ext uri="{FF2B5EF4-FFF2-40B4-BE49-F238E27FC236}">
                <a16:creationId xmlns:a16="http://schemas.microsoft.com/office/drawing/2014/main" id="{1DE09B33-6A30-46A7-8C48-F057C8D53241}"/>
              </a:ext>
            </a:extLst>
          </p:cNvPr>
          <p:cNvCxnSpPr>
            <a:cxnSpLocks/>
          </p:cNvCxnSpPr>
          <p:nvPr/>
        </p:nvCxnSpPr>
        <p:spPr>
          <a:xfrm>
            <a:off x="5210679" y="6493945"/>
            <a:ext cx="2264012"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E05958C-CFC1-4046-8E5E-DF1993323F3F}"/>
              </a:ext>
            </a:extLst>
          </p:cNvPr>
          <p:cNvCxnSpPr>
            <a:cxnSpLocks/>
          </p:cNvCxnSpPr>
          <p:nvPr/>
        </p:nvCxnSpPr>
        <p:spPr>
          <a:xfrm>
            <a:off x="5662564" y="6590179"/>
            <a:ext cx="1360242" cy="0"/>
          </a:xfrm>
          <a:prstGeom prst="line">
            <a:avLst/>
          </a:prstGeom>
          <a:ln w="254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3195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F8FAB164-9590-4794-ADCD-E7D3798C8D45}"/>
              </a:ext>
            </a:extLst>
          </p:cNvPr>
          <p:cNvSpPr>
            <a:spLocks noGrp="1"/>
          </p:cNvSpPr>
          <p:nvPr>
            <p:ph type="pic" sz="quarter" idx="11"/>
          </p:nvPr>
        </p:nvSpPr>
        <p:spPr>
          <a:ln w="25400">
            <a:solidFill>
              <a:schemeClr val="accent4">
                <a:lumMod val="60000"/>
                <a:lumOff val="40000"/>
              </a:schemeClr>
            </a:solidFill>
          </a:ln>
        </p:spPr>
      </p:sp>
      <p:sp>
        <p:nvSpPr>
          <p:cNvPr id="8" name="Rectangle: Rounded Corners 7">
            <a:extLst>
              <a:ext uri="{FF2B5EF4-FFF2-40B4-BE49-F238E27FC236}">
                <a16:creationId xmlns:a16="http://schemas.microsoft.com/office/drawing/2014/main" id="{08AA44E5-8D61-4600-AF20-54FEEAAA005C}"/>
              </a:ext>
            </a:extLst>
          </p:cNvPr>
          <p:cNvSpPr/>
          <p:nvPr/>
        </p:nvSpPr>
        <p:spPr>
          <a:xfrm>
            <a:off x="5113337" y="831850"/>
            <a:ext cx="6715125" cy="5372100"/>
          </a:xfrm>
          <a:prstGeom prst="roundRect">
            <a:avLst/>
          </a:pr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76F197A8-DF8B-48DD-B000-E90814B117DD}"/>
              </a:ext>
            </a:extLst>
          </p:cNvPr>
          <p:cNvSpPr/>
          <p:nvPr/>
        </p:nvSpPr>
        <p:spPr>
          <a:xfrm>
            <a:off x="5270500" y="965200"/>
            <a:ext cx="6400800" cy="5105400"/>
          </a:xfrm>
          <a:prstGeom prst="roundRect">
            <a:avLst>
              <a:gd name="adj" fmla="val 13529"/>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Google Shape;50;p9">
            <a:extLst>
              <a:ext uri="{FF2B5EF4-FFF2-40B4-BE49-F238E27FC236}">
                <a16:creationId xmlns:a16="http://schemas.microsoft.com/office/drawing/2014/main" id="{F9666839-5DD8-44B5-AAEB-3BE0FB1B6963}"/>
              </a:ext>
            </a:extLst>
          </p:cNvPr>
          <p:cNvSpPr txBox="1"/>
          <p:nvPr/>
        </p:nvSpPr>
        <p:spPr>
          <a:xfrm>
            <a:off x="6096000" y="3721480"/>
            <a:ext cx="3591803" cy="183701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150000"/>
              </a:lnSpc>
              <a:spcBef>
                <a:spcPts val="0"/>
              </a:spcBef>
              <a:spcAft>
                <a:spcPts val="0"/>
              </a:spcAft>
              <a:buClr>
                <a:schemeClr val="dk1"/>
              </a:buClr>
              <a:buSzPts val="1100"/>
              <a:buFont typeface="Arial"/>
              <a:buNone/>
            </a:pPr>
            <a:r>
              <a:rPr lang="en-TL" sz="1200">
                <a:solidFill>
                  <a:schemeClr val="accent3"/>
                </a:solidFill>
                <a:latin typeface="Work Sans" pitchFamily="2" charset="0"/>
                <a:sym typeface="Nunito Sans"/>
              </a:rPr>
              <a:t>Lorem ipsum dolor sit amet, consectetur adipiscing elit, sed do eiusmod tempor incididunt ut labore et dolore magna aliqua. Ut enim ad minim veniam, quis nostrud exercitation ullamco laboris nisi ut aliquip ex ea commodo consequat. </a:t>
            </a:r>
            <a:endParaRPr sz="1200">
              <a:solidFill>
                <a:schemeClr val="accent3"/>
              </a:solidFill>
              <a:latin typeface="Work Sans" pitchFamily="2" charset="0"/>
              <a:sym typeface="Nunito Sans"/>
            </a:endParaRPr>
          </a:p>
        </p:txBody>
      </p:sp>
      <p:sp>
        <p:nvSpPr>
          <p:cNvPr id="4" name="Google Shape;52;p9">
            <a:extLst>
              <a:ext uri="{FF2B5EF4-FFF2-40B4-BE49-F238E27FC236}">
                <a16:creationId xmlns:a16="http://schemas.microsoft.com/office/drawing/2014/main" id="{018ADBF2-0B37-4BD8-856C-C6B6FAB93F81}"/>
              </a:ext>
            </a:extLst>
          </p:cNvPr>
          <p:cNvSpPr txBox="1"/>
          <p:nvPr/>
        </p:nvSpPr>
        <p:spPr>
          <a:xfrm>
            <a:off x="6096000" y="1983456"/>
            <a:ext cx="5232400" cy="149672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US" sz="4800">
                <a:solidFill>
                  <a:schemeClr val="accent1">
                    <a:lumMod val="25000"/>
                  </a:schemeClr>
                </a:solidFill>
                <a:latin typeface="Rubik Black" pitchFamily="2" charset="-79"/>
                <a:ea typeface="Nunito Sans ExtraBold"/>
                <a:cs typeface="Rubik Black" pitchFamily="2" charset="-79"/>
                <a:sym typeface="Nunito Sans ExtraBold"/>
              </a:rPr>
              <a:t>We’ve 15 Years Experience</a:t>
            </a:r>
            <a:endParaRPr lang="en-US" sz="4800">
              <a:solidFill>
                <a:schemeClr val="accent1">
                  <a:lumMod val="25000"/>
                </a:schemeClr>
              </a:solidFill>
              <a:latin typeface="Rubik Black" pitchFamily="2" charset="-79"/>
              <a:cs typeface="Rubik Black" pitchFamily="2" charset="-79"/>
            </a:endParaRPr>
          </a:p>
        </p:txBody>
      </p:sp>
      <p:sp>
        <p:nvSpPr>
          <p:cNvPr id="5" name="Google Shape;53;p9">
            <a:extLst>
              <a:ext uri="{FF2B5EF4-FFF2-40B4-BE49-F238E27FC236}">
                <a16:creationId xmlns:a16="http://schemas.microsoft.com/office/drawing/2014/main" id="{27CAED8A-711A-49EF-88DA-9AB11415673F}"/>
              </a:ext>
            </a:extLst>
          </p:cNvPr>
          <p:cNvSpPr txBox="1"/>
          <p:nvPr/>
        </p:nvSpPr>
        <p:spPr>
          <a:xfrm>
            <a:off x="6096000" y="1462613"/>
            <a:ext cx="2377200" cy="3387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TL" sz="1800">
                <a:solidFill>
                  <a:schemeClr val="accent3">
                    <a:lumMod val="60000"/>
                    <a:lumOff val="40000"/>
                  </a:schemeClr>
                </a:solidFill>
                <a:latin typeface="Work Sans Medium" pitchFamily="2" charset="0"/>
                <a:ea typeface="Nunito Sans"/>
                <a:cs typeface="Nunito Sans"/>
                <a:sym typeface="Nunito Sans"/>
              </a:rPr>
              <a:t>Your text here</a:t>
            </a:r>
            <a:endParaRPr sz="1800">
              <a:solidFill>
                <a:schemeClr val="accent3">
                  <a:lumMod val="60000"/>
                  <a:lumOff val="40000"/>
                </a:schemeClr>
              </a:solidFill>
              <a:latin typeface="Work Sans Medium" pitchFamily="2" charset="0"/>
            </a:endParaRPr>
          </a:p>
        </p:txBody>
      </p:sp>
    </p:spTree>
    <p:extLst>
      <p:ext uri="{BB962C8B-B14F-4D97-AF65-F5344CB8AC3E}">
        <p14:creationId xmlns:p14="http://schemas.microsoft.com/office/powerpoint/2010/main" val="260402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399179D-FB8D-4185-9565-CBDEAADD37DB}"/>
              </a:ext>
            </a:extLst>
          </p:cNvPr>
          <p:cNvSpPr>
            <a:spLocks noGrp="1"/>
          </p:cNvSpPr>
          <p:nvPr>
            <p:ph type="pic" sz="quarter" idx="13"/>
          </p:nvPr>
        </p:nvSpPr>
        <p:spPr/>
      </p:sp>
      <p:sp>
        <p:nvSpPr>
          <p:cNvPr id="9" name="Picture Placeholder 8">
            <a:extLst>
              <a:ext uri="{FF2B5EF4-FFF2-40B4-BE49-F238E27FC236}">
                <a16:creationId xmlns:a16="http://schemas.microsoft.com/office/drawing/2014/main" id="{F4FEBBED-80C3-4F98-87A7-73AD9D89CFE6}"/>
              </a:ext>
            </a:extLst>
          </p:cNvPr>
          <p:cNvSpPr>
            <a:spLocks noGrp="1"/>
          </p:cNvSpPr>
          <p:nvPr>
            <p:ph type="pic" sz="quarter" idx="14"/>
          </p:nvPr>
        </p:nvSpPr>
        <p:spPr/>
      </p:sp>
      <p:sp>
        <p:nvSpPr>
          <p:cNvPr id="14" name="Rectangle 13">
            <a:extLst>
              <a:ext uri="{FF2B5EF4-FFF2-40B4-BE49-F238E27FC236}">
                <a16:creationId xmlns:a16="http://schemas.microsoft.com/office/drawing/2014/main" id="{92D57E4B-0267-421C-A3F1-C6E00F99151C}"/>
              </a:ext>
            </a:extLst>
          </p:cNvPr>
          <p:cNvSpPr/>
          <p:nvPr/>
        </p:nvSpPr>
        <p:spPr>
          <a:xfrm>
            <a:off x="6570921" y="-1"/>
            <a:ext cx="5621079" cy="6858001"/>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Google Shape;59;p10">
            <a:extLst>
              <a:ext uri="{FF2B5EF4-FFF2-40B4-BE49-F238E27FC236}">
                <a16:creationId xmlns:a16="http://schemas.microsoft.com/office/drawing/2014/main" id="{60CCC88D-8043-4D80-AAB9-846EBB15AE00}"/>
              </a:ext>
            </a:extLst>
          </p:cNvPr>
          <p:cNvSpPr txBox="1"/>
          <p:nvPr/>
        </p:nvSpPr>
        <p:spPr>
          <a:xfrm>
            <a:off x="7393385" y="898384"/>
            <a:ext cx="4456800" cy="214129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SzPts val="1100"/>
              <a:buNone/>
            </a:pPr>
            <a:r>
              <a:rPr lang="en-TL" sz="4800" b="1">
                <a:solidFill>
                  <a:schemeClr val="accent1">
                    <a:lumMod val="25000"/>
                  </a:schemeClr>
                </a:solidFill>
                <a:latin typeface="Rubik Black" pitchFamily="2" charset="-79"/>
                <a:ea typeface="Nunito Sans ExtraBold"/>
                <a:cs typeface="Rubik Black" pitchFamily="2" charset="-79"/>
                <a:sym typeface="Nunito Sans ExtraBold"/>
              </a:rPr>
              <a:t>Top Class Learning In Canada</a:t>
            </a:r>
            <a:endParaRPr sz="4800" b="1">
              <a:solidFill>
                <a:schemeClr val="accent1">
                  <a:lumMod val="25000"/>
                </a:schemeClr>
              </a:solidFill>
              <a:latin typeface="Rubik Black" pitchFamily="2" charset="-79"/>
              <a:ea typeface="Nunito Sans ExtraBold"/>
              <a:cs typeface="Rubik Black" pitchFamily="2" charset="-79"/>
              <a:sym typeface="Nunito Sans ExtraBold"/>
            </a:endParaRPr>
          </a:p>
        </p:txBody>
      </p:sp>
      <p:sp>
        <p:nvSpPr>
          <p:cNvPr id="16" name="Google Shape;60;p10">
            <a:extLst>
              <a:ext uri="{FF2B5EF4-FFF2-40B4-BE49-F238E27FC236}">
                <a16:creationId xmlns:a16="http://schemas.microsoft.com/office/drawing/2014/main" id="{DBA0B3C2-3DAC-4134-B939-DD53BE84DA2E}"/>
              </a:ext>
            </a:extLst>
          </p:cNvPr>
          <p:cNvSpPr txBox="1"/>
          <p:nvPr/>
        </p:nvSpPr>
        <p:spPr>
          <a:xfrm>
            <a:off x="7393385" y="514677"/>
            <a:ext cx="2839500" cy="3387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TL" sz="1800">
                <a:solidFill>
                  <a:schemeClr val="accent3">
                    <a:lumMod val="60000"/>
                    <a:lumOff val="40000"/>
                  </a:schemeClr>
                </a:solidFill>
                <a:latin typeface="Work Sans Medium" pitchFamily="2" charset="0"/>
                <a:ea typeface="Nunito Sans"/>
                <a:cs typeface="Nunito Sans"/>
                <a:sym typeface="Nunito Sans"/>
              </a:rPr>
              <a:t>About Courses</a:t>
            </a:r>
            <a:endParaRPr sz="1800">
              <a:solidFill>
                <a:schemeClr val="accent3">
                  <a:lumMod val="60000"/>
                  <a:lumOff val="40000"/>
                </a:schemeClr>
              </a:solidFill>
              <a:latin typeface="Work Sans Medium" pitchFamily="2" charset="0"/>
            </a:endParaRPr>
          </a:p>
        </p:txBody>
      </p:sp>
      <p:sp>
        <p:nvSpPr>
          <p:cNvPr id="17" name="Google Shape;61;p10">
            <a:extLst>
              <a:ext uri="{FF2B5EF4-FFF2-40B4-BE49-F238E27FC236}">
                <a16:creationId xmlns:a16="http://schemas.microsoft.com/office/drawing/2014/main" id="{3E6A0E8A-B0BF-4B42-8352-E75F5A24F5CF}"/>
              </a:ext>
            </a:extLst>
          </p:cNvPr>
          <p:cNvSpPr txBox="1"/>
          <p:nvPr/>
        </p:nvSpPr>
        <p:spPr>
          <a:xfrm>
            <a:off x="7393385" y="3675182"/>
            <a:ext cx="3597544" cy="11511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150000"/>
              </a:lnSpc>
              <a:spcBef>
                <a:spcPts val="0"/>
              </a:spcBef>
              <a:spcAft>
                <a:spcPts val="0"/>
              </a:spcAft>
              <a:buClr>
                <a:schemeClr val="dk1"/>
              </a:buClr>
              <a:buSzPts val="1100"/>
              <a:buFont typeface="Arial"/>
              <a:buNone/>
            </a:pPr>
            <a:r>
              <a:rPr lang="en-TL" sz="1200">
                <a:solidFill>
                  <a:schemeClr val="accent3"/>
                </a:solidFill>
                <a:latin typeface="Work Sans" pitchFamily="2" charset="0"/>
                <a:ea typeface="Nunito Sans"/>
                <a:cs typeface="Nunito Sans"/>
                <a:sym typeface="Nunito Sans"/>
              </a:rPr>
              <a:t>Sed ut perspiciatis unde omnis iste natus error sit voluptatem accusantium doloremque laudantium, totam rem aperiam, eaque ipsa quae ab illo inventore.</a:t>
            </a:r>
            <a:endParaRPr sz="1200">
              <a:solidFill>
                <a:schemeClr val="accent3"/>
              </a:solidFill>
              <a:latin typeface="Work Sans" pitchFamily="2" charset="0"/>
              <a:ea typeface="Nunito Sans"/>
              <a:cs typeface="Nunito Sans"/>
              <a:sym typeface="Nunito Sans"/>
            </a:endParaRPr>
          </a:p>
        </p:txBody>
      </p:sp>
      <p:sp>
        <p:nvSpPr>
          <p:cNvPr id="18" name="Google Shape;62;p10">
            <a:extLst>
              <a:ext uri="{FF2B5EF4-FFF2-40B4-BE49-F238E27FC236}">
                <a16:creationId xmlns:a16="http://schemas.microsoft.com/office/drawing/2014/main" id="{A184219B-9B93-4E3A-AF26-1F6DD61F39E7}"/>
              </a:ext>
            </a:extLst>
          </p:cNvPr>
          <p:cNvSpPr txBox="1"/>
          <p:nvPr/>
        </p:nvSpPr>
        <p:spPr>
          <a:xfrm>
            <a:off x="7393385" y="4994332"/>
            <a:ext cx="3597544" cy="96528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50000"/>
              </a:lnSpc>
              <a:spcBef>
                <a:spcPts val="0"/>
              </a:spcBef>
              <a:spcAft>
                <a:spcPts val="0"/>
              </a:spcAft>
              <a:buNone/>
            </a:pPr>
            <a:r>
              <a:rPr lang="en-TL" sz="1200">
                <a:solidFill>
                  <a:schemeClr val="accent3"/>
                </a:solidFill>
                <a:latin typeface="Work Sans" pitchFamily="2" charset="0"/>
                <a:ea typeface="Nunito Sans"/>
                <a:cs typeface="Nunito Sans"/>
                <a:sym typeface="Nunito Sans"/>
              </a:rPr>
              <a:t>Neque porro quisquam est, qui dolorem ipsum quia dolor sit amet, consectetur, adipisci velit, sed quia non.</a:t>
            </a:r>
            <a:endParaRPr sz="1200">
              <a:solidFill>
                <a:schemeClr val="accent3"/>
              </a:solidFill>
              <a:latin typeface="Work Sans" pitchFamily="2" charset="0"/>
              <a:ea typeface="Nunito Sans"/>
              <a:cs typeface="Nunito Sans"/>
              <a:sym typeface="Nunito Sans"/>
            </a:endParaRPr>
          </a:p>
        </p:txBody>
      </p:sp>
    </p:spTree>
    <p:extLst>
      <p:ext uri="{BB962C8B-B14F-4D97-AF65-F5344CB8AC3E}">
        <p14:creationId xmlns:p14="http://schemas.microsoft.com/office/powerpoint/2010/main" val="3194185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924AC2E-F37A-4516-8FF0-FAF22B21A0AD}"/>
              </a:ext>
            </a:extLst>
          </p:cNvPr>
          <p:cNvSpPr>
            <a:spLocks noGrp="1"/>
          </p:cNvSpPr>
          <p:nvPr>
            <p:ph type="pic" sz="quarter" idx="10"/>
          </p:nvPr>
        </p:nvSpPr>
        <p:spPr/>
      </p:sp>
      <p:sp>
        <p:nvSpPr>
          <p:cNvPr id="35" name="Rectangle: Top Corners Rounded 34">
            <a:extLst>
              <a:ext uri="{FF2B5EF4-FFF2-40B4-BE49-F238E27FC236}">
                <a16:creationId xmlns:a16="http://schemas.microsoft.com/office/drawing/2014/main" id="{5178C11A-3F14-4EEF-81D1-1BDD3CA19CFB}"/>
              </a:ext>
            </a:extLst>
          </p:cNvPr>
          <p:cNvSpPr/>
          <p:nvPr/>
        </p:nvSpPr>
        <p:spPr>
          <a:xfrm flipH="1" flipV="1">
            <a:off x="6095996" y="-3"/>
            <a:ext cx="5347875" cy="6621517"/>
          </a:xfrm>
          <a:prstGeom prst="round2SameRect">
            <a:avLst>
              <a:gd name="adj1" fmla="val 6631"/>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69;p11">
            <a:extLst>
              <a:ext uri="{FF2B5EF4-FFF2-40B4-BE49-F238E27FC236}">
                <a16:creationId xmlns:a16="http://schemas.microsoft.com/office/drawing/2014/main" id="{E45618CB-DE05-4CA2-A6BC-075656541C37}"/>
              </a:ext>
            </a:extLst>
          </p:cNvPr>
          <p:cNvSpPr txBox="1"/>
          <p:nvPr/>
        </p:nvSpPr>
        <p:spPr>
          <a:xfrm>
            <a:off x="6381671" y="1223110"/>
            <a:ext cx="5062200" cy="22164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rtl="0">
              <a:spcBef>
                <a:spcPts val="0"/>
              </a:spcBef>
              <a:spcAft>
                <a:spcPts val="0"/>
              </a:spcAft>
              <a:buSzPts val="1100"/>
              <a:buNone/>
            </a:pPr>
            <a:r>
              <a:rPr lang="en-US" sz="4800">
                <a:solidFill>
                  <a:schemeClr val="bg1"/>
                </a:solidFill>
                <a:latin typeface="Rubik Black" pitchFamily="2" charset="-79"/>
                <a:ea typeface="Nunito Sans ExtraBold"/>
                <a:cs typeface="Rubik Black" pitchFamily="2" charset="-79"/>
                <a:sym typeface="Nunito Sans ExtraBold"/>
              </a:rPr>
              <a:t>We Are Always Update For New Skills</a:t>
            </a:r>
          </a:p>
        </p:txBody>
      </p:sp>
      <p:sp>
        <p:nvSpPr>
          <p:cNvPr id="5" name="Google Shape;70;p11">
            <a:extLst>
              <a:ext uri="{FF2B5EF4-FFF2-40B4-BE49-F238E27FC236}">
                <a16:creationId xmlns:a16="http://schemas.microsoft.com/office/drawing/2014/main" id="{2ADCA4BE-13AF-4579-9BFC-37E652D69C13}"/>
              </a:ext>
            </a:extLst>
          </p:cNvPr>
          <p:cNvSpPr txBox="1"/>
          <p:nvPr/>
        </p:nvSpPr>
        <p:spPr>
          <a:xfrm>
            <a:off x="6381671" y="640620"/>
            <a:ext cx="1993397" cy="39351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TL" sz="1800">
                <a:solidFill>
                  <a:schemeClr val="accent1">
                    <a:lumMod val="90000"/>
                  </a:schemeClr>
                </a:solidFill>
                <a:latin typeface="Work Sans Medium" pitchFamily="2" charset="0"/>
                <a:ea typeface="Nunito Sans"/>
                <a:cs typeface="Nunito Sans"/>
                <a:sym typeface="Nunito Sans"/>
              </a:rPr>
              <a:t>Your Text Here</a:t>
            </a:r>
            <a:endParaRPr sz="1800">
              <a:solidFill>
                <a:schemeClr val="accent1">
                  <a:lumMod val="90000"/>
                </a:schemeClr>
              </a:solidFill>
              <a:latin typeface="Work Sans Medium" pitchFamily="2" charset="0"/>
            </a:endParaRPr>
          </a:p>
        </p:txBody>
      </p:sp>
      <p:sp>
        <p:nvSpPr>
          <p:cNvPr id="6" name="Google Shape;71;p11">
            <a:extLst>
              <a:ext uri="{FF2B5EF4-FFF2-40B4-BE49-F238E27FC236}">
                <a16:creationId xmlns:a16="http://schemas.microsoft.com/office/drawing/2014/main" id="{ECAEB073-26B8-4861-9A57-A315A68FBF2C}"/>
              </a:ext>
            </a:extLst>
          </p:cNvPr>
          <p:cNvSpPr txBox="1"/>
          <p:nvPr/>
        </p:nvSpPr>
        <p:spPr>
          <a:xfrm>
            <a:off x="6381671" y="3775383"/>
            <a:ext cx="3447175" cy="22164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rtl="0">
              <a:lnSpc>
                <a:spcPct val="150000"/>
              </a:lnSpc>
              <a:spcBef>
                <a:spcPts val="0"/>
              </a:spcBef>
              <a:spcAft>
                <a:spcPts val="0"/>
              </a:spcAft>
              <a:buNone/>
            </a:pPr>
            <a:r>
              <a:rPr lang="en-TL" sz="1200">
                <a:solidFill>
                  <a:schemeClr val="bg1"/>
                </a:solidFill>
                <a:latin typeface="Work Sans" pitchFamily="2" charset="0"/>
                <a:ea typeface="Nunito Sans"/>
                <a:cs typeface="Nunito Sans"/>
                <a:sym typeface="Nunito Sans"/>
              </a:rPr>
              <a:t>At vero eos et accusamus et iusto odio dignissimos ducimus qui blanditiis praesentium voluptatum deleniti atque corrupti quos dolores et quas molestias excepturi sint occaecati cupiditate non provident, similique sunt in culpa qui officia deserunt mollitia animi, id est laborum et dolorum fuga.</a:t>
            </a:r>
            <a:endParaRPr sz="1200">
              <a:solidFill>
                <a:schemeClr val="bg1"/>
              </a:solidFill>
              <a:latin typeface="Work Sans" pitchFamily="2" charset="0"/>
              <a:ea typeface="Nunito Sans"/>
              <a:cs typeface="Nunito Sans"/>
              <a:sym typeface="Nunito Sans"/>
            </a:endParaRPr>
          </a:p>
        </p:txBody>
      </p:sp>
    </p:spTree>
    <p:extLst>
      <p:ext uri="{BB962C8B-B14F-4D97-AF65-F5344CB8AC3E}">
        <p14:creationId xmlns:p14="http://schemas.microsoft.com/office/powerpoint/2010/main" val="2985011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Google Shape;77;p12">
            <a:extLst>
              <a:ext uri="{FF2B5EF4-FFF2-40B4-BE49-F238E27FC236}">
                <a16:creationId xmlns:a16="http://schemas.microsoft.com/office/drawing/2014/main" id="{166C7433-21A1-4AAA-A82E-9290A5633EF6}"/>
              </a:ext>
            </a:extLst>
          </p:cNvPr>
          <p:cNvSpPr txBox="1"/>
          <p:nvPr/>
        </p:nvSpPr>
        <p:spPr>
          <a:xfrm>
            <a:off x="608017" y="1255663"/>
            <a:ext cx="4828642" cy="213956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SzPts val="1100"/>
              <a:buNone/>
            </a:pPr>
            <a:r>
              <a:rPr lang="en-US" sz="4800" b="1">
                <a:solidFill>
                  <a:schemeClr val="accent1">
                    <a:lumMod val="25000"/>
                  </a:schemeClr>
                </a:solidFill>
                <a:latin typeface="Rubik Black" pitchFamily="2" charset="-79"/>
                <a:ea typeface="Nunito Sans ExtraBold"/>
                <a:cs typeface="Rubik Black" pitchFamily="2" charset="-79"/>
                <a:sym typeface="Nunito Sans ExtraBold"/>
              </a:rPr>
              <a:t>We Have Easy Learning Method</a:t>
            </a:r>
          </a:p>
        </p:txBody>
      </p:sp>
      <p:sp>
        <p:nvSpPr>
          <p:cNvPr id="4" name="Google Shape;78;p12">
            <a:extLst>
              <a:ext uri="{FF2B5EF4-FFF2-40B4-BE49-F238E27FC236}">
                <a16:creationId xmlns:a16="http://schemas.microsoft.com/office/drawing/2014/main" id="{D0D0E0D8-BCCC-4434-B3D3-F5495E00F648}"/>
              </a:ext>
            </a:extLst>
          </p:cNvPr>
          <p:cNvSpPr txBox="1"/>
          <p:nvPr/>
        </p:nvSpPr>
        <p:spPr>
          <a:xfrm>
            <a:off x="608017" y="777905"/>
            <a:ext cx="2187735" cy="38937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TL" sz="1800">
                <a:solidFill>
                  <a:schemeClr val="accent3">
                    <a:lumMod val="60000"/>
                    <a:lumOff val="40000"/>
                  </a:schemeClr>
                </a:solidFill>
                <a:latin typeface="Work Sans Medium" pitchFamily="2" charset="0"/>
                <a:ea typeface="Nunito Sans"/>
                <a:cs typeface="Nunito Sans"/>
                <a:sym typeface="Nunito Sans"/>
              </a:rPr>
              <a:t>Your Text Here</a:t>
            </a:r>
            <a:endParaRPr sz="1800">
              <a:solidFill>
                <a:schemeClr val="accent3">
                  <a:lumMod val="60000"/>
                  <a:lumOff val="40000"/>
                </a:schemeClr>
              </a:solidFill>
              <a:latin typeface="Work Sans Medium" pitchFamily="2" charset="0"/>
            </a:endParaRPr>
          </a:p>
        </p:txBody>
      </p:sp>
      <p:sp>
        <p:nvSpPr>
          <p:cNvPr id="5" name="Google Shape;79;p12">
            <a:extLst>
              <a:ext uri="{FF2B5EF4-FFF2-40B4-BE49-F238E27FC236}">
                <a16:creationId xmlns:a16="http://schemas.microsoft.com/office/drawing/2014/main" id="{D13033B3-4B1B-4460-B9A7-64A1A9165A8F}"/>
              </a:ext>
            </a:extLst>
          </p:cNvPr>
          <p:cNvSpPr txBox="1"/>
          <p:nvPr/>
        </p:nvSpPr>
        <p:spPr>
          <a:xfrm>
            <a:off x="5816600" y="1390489"/>
            <a:ext cx="4567200" cy="7635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150000"/>
              </a:lnSpc>
              <a:spcBef>
                <a:spcPts val="0"/>
              </a:spcBef>
              <a:spcAft>
                <a:spcPts val="0"/>
              </a:spcAft>
              <a:buClr>
                <a:schemeClr val="dk1"/>
              </a:buClr>
              <a:buSzPts val="1100"/>
              <a:buFont typeface="Arial"/>
              <a:buNone/>
            </a:pPr>
            <a:r>
              <a:rPr lang="en-TL" sz="1300">
                <a:solidFill>
                  <a:schemeClr val="accent3"/>
                </a:solidFill>
                <a:latin typeface="Nunito Sans"/>
                <a:ea typeface="Nunito Sans"/>
                <a:cs typeface="Nunito Sans"/>
                <a:sym typeface="Nunito Sans"/>
              </a:rPr>
              <a:t>Sed ut perspiciatis unde omnis iste natus error sit voluptatem accusantium doloremque laudantium, totam.</a:t>
            </a:r>
            <a:endParaRPr sz="1300">
              <a:solidFill>
                <a:schemeClr val="accent3"/>
              </a:solidFill>
              <a:latin typeface="Nunito Sans"/>
              <a:ea typeface="Nunito Sans"/>
              <a:cs typeface="Nunito Sans"/>
              <a:sym typeface="Nunito Sans"/>
            </a:endParaRPr>
          </a:p>
        </p:txBody>
      </p:sp>
      <p:sp>
        <p:nvSpPr>
          <p:cNvPr id="7" name="Google Shape;81;p12">
            <a:extLst>
              <a:ext uri="{FF2B5EF4-FFF2-40B4-BE49-F238E27FC236}">
                <a16:creationId xmlns:a16="http://schemas.microsoft.com/office/drawing/2014/main" id="{5E6594DA-675C-4998-90C6-83AF856F61EE}"/>
              </a:ext>
            </a:extLst>
          </p:cNvPr>
          <p:cNvSpPr txBox="1"/>
          <p:nvPr/>
        </p:nvSpPr>
        <p:spPr>
          <a:xfrm>
            <a:off x="2217931" y="5112265"/>
            <a:ext cx="2132400" cy="58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115000"/>
              </a:lnSpc>
              <a:spcBef>
                <a:spcPts val="0"/>
              </a:spcBef>
              <a:spcAft>
                <a:spcPts val="0"/>
              </a:spcAft>
              <a:buNone/>
            </a:pPr>
            <a:r>
              <a:rPr lang="en-TL" sz="1600" b="1">
                <a:solidFill>
                  <a:schemeClr val="accent3"/>
                </a:solidFill>
                <a:uFill>
                  <a:noFill/>
                </a:uFill>
                <a:latin typeface="Work Sans Medium" pitchFamily="2" charset="0"/>
                <a:ea typeface="Verdana"/>
                <a:cs typeface="Verdana"/>
                <a:sym typeface="Verdana"/>
                <a:hlinkClick r:id="rId2">
                  <a:extLst>
                    <a:ext uri="{A12FA001-AC4F-418D-AE19-62706E023703}">
                      <ahyp:hlinkClr xmlns:ahyp="http://schemas.microsoft.com/office/drawing/2018/hyperlinkcolor" val="tx"/>
                    </a:ext>
                  </a:extLst>
                </a:hlinkClick>
              </a:rPr>
              <a:t>Magic Johnson</a:t>
            </a:r>
            <a:endParaRPr sz="1600" b="1">
              <a:solidFill>
                <a:schemeClr val="accent3"/>
              </a:solidFill>
              <a:latin typeface="Work Sans Medium" pitchFamily="2" charset="0"/>
              <a:ea typeface="Nunito Sans"/>
              <a:cs typeface="Nunito Sans"/>
              <a:sym typeface="Nunito Sans"/>
            </a:endParaRPr>
          </a:p>
          <a:p>
            <a:pPr marL="0" lvl="0" indent="0" algn="l" rtl="0">
              <a:lnSpc>
                <a:spcPct val="115000"/>
              </a:lnSpc>
              <a:spcBef>
                <a:spcPts val="0"/>
              </a:spcBef>
              <a:spcAft>
                <a:spcPts val="0"/>
              </a:spcAft>
              <a:buNone/>
            </a:pPr>
            <a:r>
              <a:rPr lang="en-TL" sz="1200">
                <a:solidFill>
                  <a:srgbClr val="666666"/>
                </a:solidFill>
                <a:latin typeface="Work Sans Medium" pitchFamily="2" charset="0"/>
                <a:ea typeface="Nunito Sans"/>
                <a:cs typeface="Nunito Sans"/>
                <a:sym typeface="Nunito Sans"/>
              </a:rPr>
              <a:t>CEO &amp; Founder Agencies</a:t>
            </a:r>
            <a:endParaRPr sz="1200">
              <a:solidFill>
                <a:srgbClr val="666666"/>
              </a:solidFill>
              <a:latin typeface="Work Sans Medium" pitchFamily="2" charset="0"/>
              <a:ea typeface="Nunito Sans"/>
              <a:cs typeface="Nunito Sans"/>
              <a:sym typeface="Nunito Sans"/>
            </a:endParaRPr>
          </a:p>
        </p:txBody>
      </p:sp>
      <p:sp>
        <p:nvSpPr>
          <p:cNvPr id="8" name="Google Shape;82;p12">
            <a:extLst>
              <a:ext uri="{FF2B5EF4-FFF2-40B4-BE49-F238E27FC236}">
                <a16:creationId xmlns:a16="http://schemas.microsoft.com/office/drawing/2014/main" id="{0F354D37-C2BE-4B66-B048-60FD5C898EAF}"/>
              </a:ext>
            </a:extLst>
          </p:cNvPr>
          <p:cNvSpPr txBox="1"/>
          <p:nvPr/>
        </p:nvSpPr>
        <p:spPr>
          <a:xfrm>
            <a:off x="608017" y="3958427"/>
            <a:ext cx="4233300" cy="58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a:lnSpc>
                <a:spcPct val="115000"/>
              </a:lnSpc>
              <a:spcBef>
                <a:spcPts val="0"/>
              </a:spcBef>
              <a:spcAft>
                <a:spcPts val="0"/>
              </a:spcAft>
              <a:buNone/>
            </a:pPr>
            <a:r>
              <a:rPr lang="en-TL" sz="1200" i="1">
                <a:solidFill>
                  <a:schemeClr val="accent4"/>
                </a:solidFill>
                <a:latin typeface="Work Sans" pitchFamily="2" charset="0"/>
                <a:ea typeface="Nunito Sans"/>
                <a:cs typeface="Nunito Sans"/>
                <a:sym typeface="Nunito Sans"/>
              </a:rPr>
              <a:t>“All kids need is a little help, a little hope and somebody who believes in them.”</a:t>
            </a:r>
            <a:endParaRPr sz="1200" i="1">
              <a:solidFill>
                <a:schemeClr val="accent4"/>
              </a:solidFill>
              <a:latin typeface="Work Sans" pitchFamily="2" charset="0"/>
              <a:ea typeface="Nunito Sans"/>
              <a:cs typeface="Nunito Sans"/>
              <a:sym typeface="Nunito Sans"/>
            </a:endParaRPr>
          </a:p>
        </p:txBody>
      </p:sp>
      <p:sp>
        <p:nvSpPr>
          <p:cNvPr id="6" name="Picture Placeholder 5">
            <a:extLst>
              <a:ext uri="{FF2B5EF4-FFF2-40B4-BE49-F238E27FC236}">
                <a16:creationId xmlns:a16="http://schemas.microsoft.com/office/drawing/2014/main" id="{811950E6-3E60-4472-9E87-776991977DB4}"/>
              </a:ext>
            </a:extLst>
          </p:cNvPr>
          <p:cNvSpPr>
            <a:spLocks noGrp="1"/>
          </p:cNvSpPr>
          <p:nvPr>
            <p:ph type="pic" sz="quarter" idx="11"/>
          </p:nvPr>
        </p:nvSpPr>
        <p:spPr>
          <a:ln w="25400">
            <a:solidFill>
              <a:schemeClr val="accent3">
                <a:lumMod val="60000"/>
                <a:lumOff val="40000"/>
              </a:schemeClr>
            </a:solidFill>
          </a:ln>
        </p:spPr>
      </p:sp>
      <p:sp>
        <p:nvSpPr>
          <p:cNvPr id="9" name="Picture Placeholder 8">
            <a:extLst>
              <a:ext uri="{FF2B5EF4-FFF2-40B4-BE49-F238E27FC236}">
                <a16:creationId xmlns:a16="http://schemas.microsoft.com/office/drawing/2014/main" id="{E288C1A9-0185-C048-BC5D-B1CB35768687}"/>
              </a:ext>
            </a:extLst>
          </p:cNvPr>
          <p:cNvSpPr>
            <a:spLocks noGrp="1"/>
          </p:cNvSpPr>
          <p:nvPr>
            <p:ph type="pic" sz="quarter" idx="10"/>
          </p:nvPr>
        </p:nvSpPr>
        <p:spPr/>
      </p:sp>
    </p:spTree>
    <p:extLst>
      <p:ext uri="{BB962C8B-B14F-4D97-AF65-F5344CB8AC3E}">
        <p14:creationId xmlns:p14="http://schemas.microsoft.com/office/powerpoint/2010/main" val="787002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1" name="Rectangle: Top Corners Rounded 30">
            <a:extLst>
              <a:ext uri="{FF2B5EF4-FFF2-40B4-BE49-F238E27FC236}">
                <a16:creationId xmlns:a16="http://schemas.microsoft.com/office/drawing/2014/main" id="{393CF1D4-E79C-46CD-AD42-819AF353C507}"/>
              </a:ext>
            </a:extLst>
          </p:cNvPr>
          <p:cNvSpPr/>
          <p:nvPr/>
        </p:nvSpPr>
        <p:spPr>
          <a:xfrm>
            <a:off x="498867" y="5594844"/>
            <a:ext cx="11194265" cy="1263155"/>
          </a:xfrm>
          <a:prstGeom prst="round2Same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88;p13">
            <a:extLst>
              <a:ext uri="{FF2B5EF4-FFF2-40B4-BE49-F238E27FC236}">
                <a16:creationId xmlns:a16="http://schemas.microsoft.com/office/drawing/2014/main" id="{0B987678-51DE-4593-A2D4-6EF2EDFA2043}"/>
              </a:ext>
            </a:extLst>
          </p:cNvPr>
          <p:cNvSpPr txBox="1"/>
          <p:nvPr/>
        </p:nvSpPr>
        <p:spPr>
          <a:xfrm>
            <a:off x="632653" y="1020292"/>
            <a:ext cx="6116369" cy="14466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SzPts val="1100"/>
              <a:buNone/>
            </a:pPr>
            <a:r>
              <a:rPr lang="en-US" sz="4800">
                <a:solidFill>
                  <a:schemeClr val="accent1">
                    <a:lumMod val="25000"/>
                  </a:schemeClr>
                </a:solidFill>
                <a:latin typeface="Rubik Black" pitchFamily="2" charset="-79"/>
                <a:ea typeface="Nunito Sans ExtraBold"/>
                <a:cs typeface="Rubik Black" pitchFamily="2" charset="-79"/>
                <a:sym typeface="Nunito Sans ExtraBold"/>
              </a:rPr>
              <a:t>Our Team Is Rock And Awesome</a:t>
            </a:r>
          </a:p>
        </p:txBody>
      </p:sp>
      <p:sp>
        <p:nvSpPr>
          <p:cNvPr id="5" name="Google Shape;89;p13">
            <a:extLst>
              <a:ext uri="{FF2B5EF4-FFF2-40B4-BE49-F238E27FC236}">
                <a16:creationId xmlns:a16="http://schemas.microsoft.com/office/drawing/2014/main" id="{78397951-AAA5-4623-B732-E0AE795D3697}"/>
              </a:ext>
            </a:extLst>
          </p:cNvPr>
          <p:cNvSpPr txBox="1"/>
          <p:nvPr/>
        </p:nvSpPr>
        <p:spPr>
          <a:xfrm>
            <a:off x="632653" y="550872"/>
            <a:ext cx="2839500" cy="3387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TL" sz="1800">
                <a:solidFill>
                  <a:schemeClr val="accent3">
                    <a:lumMod val="60000"/>
                    <a:lumOff val="40000"/>
                  </a:schemeClr>
                </a:solidFill>
                <a:latin typeface="Work Sans Medium" pitchFamily="2" charset="0"/>
                <a:ea typeface="Nunito Sans"/>
                <a:cs typeface="Nunito Sans"/>
                <a:sym typeface="Nunito Sans"/>
              </a:rPr>
              <a:t>Courses Team</a:t>
            </a:r>
            <a:endParaRPr sz="1800">
              <a:solidFill>
                <a:schemeClr val="accent3">
                  <a:lumMod val="60000"/>
                  <a:lumOff val="40000"/>
                </a:schemeClr>
              </a:solidFill>
              <a:latin typeface="Work Sans Medium" pitchFamily="2" charset="0"/>
            </a:endParaRPr>
          </a:p>
        </p:txBody>
      </p:sp>
      <p:sp>
        <p:nvSpPr>
          <p:cNvPr id="6" name="Google Shape;90;p13">
            <a:extLst>
              <a:ext uri="{FF2B5EF4-FFF2-40B4-BE49-F238E27FC236}">
                <a16:creationId xmlns:a16="http://schemas.microsoft.com/office/drawing/2014/main" id="{C7D46614-EADE-4506-AFF1-ADD85D5718C6}"/>
              </a:ext>
            </a:extLst>
          </p:cNvPr>
          <p:cNvSpPr txBox="1"/>
          <p:nvPr/>
        </p:nvSpPr>
        <p:spPr>
          <a:xfrm>
            <a:off x="3537543" y="5870279"/>
            <a:ext cx="5116912" cy="71228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lnSpc>
                <a:spcPct val="150000"/>
              </a:lnSpc>
              <a:spcBef>
                <a:spcPts val="0"/>
              </a:spcBef>
              <a:spcAft>
                <a:spcPts val="0"/>
              </a:spcAft>
              <a:buClr>
                <a:schemeClr val="dk1"/>
              </a:buClr>
              <a:buSzPts val="1100"/>
              <a:buFont typeface="Arial"/>
              <a:buNone/>
            </a:pPr>
            <a:r>
              <a:rPr lang="en-TL" sz="1200">
                <a:solidFill>
                  <a:schemeClr val="bg1"/>
                </a:solidFill>
                <a:latin typeface="Work Sans" pitchFamily="2" charset="0"/>
                <a:ea typeface="Nunito Sans"/>
                <a:cs typeface="Nunito Sans"/>
                <a:sym typeface="Nunito Sans"/>
              </a:rPr>
              <a:t>Our team strives to create a customized user experience with a website built to be an incredible advantage.</a:t>
            </a:r>
            <a:endParaRPr sz="1200">
              <a:solidFill>
                <a:schemeClr val="bg1"/>
              </a:solidFill>
              <a:latin typeface="Work Sans" pitchFamily="2" charset="0"/>
              <a:ea typeface="Nunito Sans"/>
              <a:cs typeface="Nunito Sans"/>
              <a:sym typeface="Nunito Sans"/>
            </a:endParaRPr>
          </a:p>
          <a:p>
            <a:pPr marL="0" lvl="0" indent="0" algn="ctr" rtl="0">
              <a:lnSpc>
                <a:spcPct val="150000"/>
              </a:lnSpc>
              <a:spcBef>
                <a:spcPts val="0"/>
              </a:spcBef>
              <a:spcAft>
                <a:spcPts val="0"/>
              </a:spcAft>
              <a:buClr>
                <a:schemeClr val="dk1"/>
              </a:buClr>
              <a:buSzPts val="1100"/>
              <a:buFont typeface="Arial"/>
              <a:buNone/>
            </a:pPr>
            <a:endParaRPr sz="1200">
              <a:solidFill>
                <a:schemeClr val="bg1"/>
              </a:solidFill>
              <a:latin typeface="Work Sans" pitchFamily="2" charset="0"/>
              <a:ea typeface="Nunito Sans"/>
              <a:cs typeface="Nunito Sans"/>
              <a:sym typeface="Nunito Sans"/>
            </a:endParaRPr>
          </a:p>
        </p:txBody>
      </p:sp>
      <p:sp>
        <p:nvSpPr>
          <p:cNvPr id="3" name="Picture Placeholder 2">
            <a:extLst>
              <a:ext uri="{FF2B5EF4-FFF2-40B4-BE49-F238E27FC236}">
                <a16:creationId xmlns:a16="http://schemas.microsoft.com/office/drawing/2014/main" id="{97792CB1-E4E7-46CC-AABE-85BB95938DC9}"/>
              </a:ext>
            </a:extLst>
          </p:cNvPr>
          <p:cNvSpPr>
            <a:spLocks noGrp="1"/>
          </p:cNvSpPr>
          <p:nvPr>
            <p:ph type="pic" sz="quarter" idx="13"/>
          </p:nvPr>
        </p:nvSpPr>
        <p:spPr/>
      </p:sp>
      <p:sp>
        <p:nvSpPr>
          <p:cNvPr id="8" name="Picture Placeholder 7">
            <a:extLst>
              <a:ext uri="{FF2B5EF4-FFF2-40B4-BE49-F238E27FC236}">
                <a16:creationId xmlns:a16="http://schemas.microsoft.com/office/drawing/2014/main" id="{B144F568-982C-4EE1-BE98-C294E3840C74}"/>
              </a:ext>
            </a:extLst>
          </p:cNvPr>
          <p:cNvSpPr>
            <a:spLocks noGrp="1"/>
          </p:cNvSpPr>
          <p:nvPr>
            <p:ph type="pic" sz="quarter" idx="12"/>
          </p:nvPr>
        </p:nvSpPr>
        <p:spPr/>
      </p:sp>
      <p:sp>
        <p:nvSpPr>
          <p:cNvPr id="10" name="Picture Placeholder 9">
            <a:extLst>
              <a:ext uri="{FF2B5EF4-FFF2-40B4-BE49-F238E27FC236}">
                <a16:creationId xmlns:a16="http://schemas.microsoft.com/office/drawing/2014/main" id="{8DAB5A39-B522-4A99-BAA0-7BFE8C36128B}"/>
              </a:ext>
            </a:extLst>
          </p:cNvPr>
          <p:cNvSpPr>
            <a:spLocks noGrp="1"/>
          </p:cNvSpPr>
          <p:nvPr>
            <p:ph type="pic" sz="quarter" idx="11"/>
          </p:nvPr>
        </p:nvSpPr>
        <p:spPr/>
      </p:sp>
    </p:spTree>
    <p:extLst>
      <p:ext uri="{BB962C8B-B14F-4D97-AF65-F5344CB8AC3E}">
        <p14:creationId xmlns:p14="http://schemas.microsoft.com/office/powerpoint/2010/main" val="4031618660"/>
      </p:ext>
    </p:extLst>
  </p:cSld>
  <p:clrMapOvr>
    <a:masterClrMapping/>
  </p:clrMapOvr>
</p:sld>
</file>

<file path=ppt/theme/theme1.xml><?xml version="1.0" encoding="utf-8"?>
<a:theme xmlns:a="http://schemas.openxmlformats.org/drawingml/2006/main" name="Office Theme">
  <a:themeElements>
    <a:clrScheme name="Alpha">
      <a:dk1>
        <a:sysClr val="windowText" lastClr="000000"/>
      </a:dk1>
      <a:lt1>
        <a:sysClr val="window" lastClr="FFFFFF"/>
      </a:lt1>
      <a:dk2>
        <a:srgbClr val="44546A"/>
      </a:dk2>
      <a:lt2>
        <a:srgbClr val="E7E6E6"/>
      </a:lt2>
      <a:accent1>
        <a:srgbClr val="F7F3FE"/>
      </a:accent1>
      <a:accent2>
        <a:srgbClr val="FFD15D"/>
      </a:accent2>
      <a:accent3>
        <a:srgbClr val="713EDD"/>
      </a:accent3>
      <a:accent4>
        <a:srgbClr val="FF7F56"/>
      </a:accent4>
      <a:accent5>
        <a:srgbClr val="00B0F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2230</TotalTime>
  <Words>1635</Words>
  <Application>Microsoft Macintosh PowerPoint</Application>
  <PresentationFormat>Widescreen</PresentationFormat>
  <Paragraphs>262</Paragraphs>
  <Slides>40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40</vt:i4>
      </vt:variant>
    </vt:vector>
  </HeadingPairs>
  <TitlesOfParts>
    <vt:vector size="50" baseType="lpstr">
      <vt:lpstr>Arial</vt:lpstr>
      <vt:lpstr>Calibri</vt:lpstr>
      <vt:lpstr>Calibri Light</vt:lpstr>
      <vt:lpstr>Nunito Sans</vt:lpstr>
      <vt:lpstr>Rubik Black</vt:lpstr>
      <vt:lpstr>Work Sans</vt:lpstr>
      <vt:lpstr>Work Sans Black</vt:lpstr>
      <vt:lpstr>Work Sans Medium</vt:lpstr>
      <vt:lpstr>Work Sans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Kreev Studio</dc:creator>
  <cp:lastModifiedBy>Kreev Studio</cp:lastModifiedBy>
  <cp:revision>8</cp:revision>
  <dcterms:created xsi:type="dcterms:W3CDTF">2022-01-27T09:36:54Z</dcterms:created>
  <dcterms:modified xsi:type="dcterms:W3CDTF">2022-03-25T04:13:37Z</dcterms:modified>
</cp:coreProperties>
</file>