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F35701-A53A-4C48-A6BA-A61D8A8684BD}">
  <a:tblStyle styleId="{11F35701-A53A-4C48-A6BA-A61D8A8684B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5E8"/>
          </a:solidFill>
        </a:fill>
      </a:tcStyle>
    </a:wholeTbl>
    <a:band1H>
      <a:tcTxStyle/>
      <a:tcStyle>
        <a:fill>
          <a:solidFill>
            <a:srgbClr val="D7EACF"/>
          </a:solidFill>
        </a:fill>
      </a:tcStyle>
    </a:band1H>
    <a:band2H>
      <a:tcTxStyle/>
    </a:band2H>
    <a:band1V>
      <a:tcTxStyle/>
      <a:tcStyle>
        <a:fill>
          <a:solidFill>
            <a:srgbClr val="D7EAC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7FC44F">
                  <a:alpha val="89803"/>
                </a:srgbClr>
              </a:gs>
              <a:gs pos="33000">
                <a:srgbClr val="5ABE76">
                  <a:alpha val="89803"/>
                </a:srgbClr>
              </a:gs>
              <a:gs pos="66000">
                <a:srgbClr val="26A6C1">
                  <a:alpha val="89803"/>
                </a:srgbClr>
              </a:gs>
              <a:gs pos="100000">
                <a:srgbClr val="1D90C9">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5D9A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3B965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1B8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1C7C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1A75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156B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5D9A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3B965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1B8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1C7C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1A75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156B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1B898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1C7C90"/>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1A759A"/>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156B96"/>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5D9A3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3B965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CEEF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E5F3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7FC44F">
                  <a:alpha val="84705"/>
                </a:srgbClr>
              </a:gs>
              <a:gs pos="33000">
                <a:srgbClr val="5ABE76">
                  <a:alpha val="84705"/>
                </a:srgbClr>
              </a:gs>
              <a:gs pos="66000">
                <a:srgbClr val="26A6C1">
                  <a:alpha val="84705"/>
                </a:srgbClr>
              </a:gs>
              <a:gs pos="100000">
                <a:srgbClr val="1D90C9">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7DC44C"/>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7FC44F">
                  <a:alpha val="89803"/>
                </a:srgbClr>
              </a:gs>
              <a:gs pos="33000">
                <a:srgbClr val="5ABE76">
                  <a:alpha val="89803"/>
                </a:srgbClr>
              </a:gs>
              <a:gs pos="66000">
                <a:srgbClr val="26A6C1">
                  <a:alpha val="89803"/>
                </a:srgbClr>
              </a:gs>
              <a:gs pos="100000">
                <a:srgbClr val="1D90C9">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9BD4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A0D9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A1DF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9CEC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BBE5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CBE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CEEFF6"/>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CDF5F2"/>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CEEFF6"/>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CDF5F2"/>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5D9A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1C7C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5D9A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7FC44F">
                  <a:alpha val="87843"/>
                </a:srgbClr>
              </a:gs>
              <a:gs pos="33000">
                <a:srgbClr val="5ABE76">
                  <a:alpha val="87843"/>
                </a:srgbClr>
              </a:gs>
              <a:gs pos="66000">
                <a:srgbClr val="26A6C1">
                  <a:alpha val="87843"/>
                </a:srgbClr>
              </a:gs>
              <a:gs pos="100000">
                <a:srgbClr val="1D90C9">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7FC44F">
                  <a:alpha val="60000"/>
                </a:srgbClr>
              </a:gs>
              <a:gs pos="33000">
                <a:srgbClr val="5ABE76">
                  <a:alpha val="60000"/>
                </a:srgbClr>
              </a:gs>
              <a:gs pos="66000">
                <a:srgbClr val="26A6C1">
                  <a:alpha val="60000"/>
                </a:srgbClr>
              </a:gs>
              <a:gs pos="100000">
                <a:srgbClr val="1D90C9">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{11F35701-A53A-4C48-A6BA-A61D8A8684BD}</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EAEAEA"/>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EAEAEA"/>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1C7C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3B965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5D9A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1B8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06-Green &amp; Blue Business Plan">
      <a:dk1>
        <a:srgbClr val="999999"/>
      </a:dk1>
      <a:lt1>
        <a:srgbClr val="FFFFFF"/>
      </a:lt1>
      <a:dk2>
        <a:srgbClr val="050A19"/>
      </a:dk2>
      <a:lt2>
        <a:srgbClr val="FFFFFF"/>
      </a:lt2>
      <a:accent1>
        <a:srgbClr val="7FC44F"/>
      </a:accent1>
      <a:accent2>
        <a:srgbClr val="5ABE76"/>
      </a:accent2>
      <a:accent3>
        <a:srgbClr val="25B7AC"/>
      </a:accent3>
      <a:accent4>
        <a:srgbClr val="26A6C1"/>
      </a:accent4>
      <a:accent5>
        <a:srgbClr val="239DCE"/>
      </a:accent5>
      <a:accent6>
        <a:srgbClr val="1D90C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