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lnk Page">
  <p:cSld name="Balnk P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374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29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hape 15"/>
          <p:cNvGrpSpPr/>
          <p:nvPr/>
        </p:nvGrpSpPr>
        <p:grpSpPr>
          <a:xfrm>
            <a:off x="1420814" y="1004888"/>
            <a:ext cx="552450" cy="422276"/>
            <a:chOff x="1420814" y="1004888"/>
            <a:chExt cx="552450" cy="422276"/>
          </a:xfrm>
        </p:grpSpPr>
        <p:sp>
          <p:nvSpPr>
            <p:cNvPr id="16" name="Shape 16"/>
            <p:cNvSpPr/>
            <p:nvPr/>
          </p:nvSpPr>
          <p:spPr>
            <a:xfrm>
              <a:off x="1460501" y="1004888"/>
              <a:ext cx="474663" cy="344488"/>
            </a:xfrm>
            <a:custGeom>
              <a:pathLst>
                <a:path extrusionOk="0" h="346" w="477">
                  <a:moveTo>
                    <a:pt x="9" y="346"/>
                  </a:moveTo>
                  <a:cubicBezTo>
                    <a:pt x="14" y="346"/>
                    <a:pt x="18" y="342"/>
                    <a:pt x="18" y="33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2"/>
                    <a:pt x="22" y="18"/>
                    <a:pt x="29" y="18"/>
                  </a:cubicBezTo>
                  <a:cubicBezTo>
                    <a:pt x="448" y="18"/>
                    <a:pt x="448" y="18"/>
                    <a:pt x="448" y="18"/>
                  </a:cubicBezTo>
                  <a:cubicBezTo>
                    <a:pt x="455" y="18"/>
                    <a:pt x="458" y="24"/>
                    <a:pt x="458" y="30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8" y="342"/>
                    <a:pt x="462" y="346"/>
                    <a:pt x="468" y="346"/>
                  </a:cubicBezTo>
                  <a:cubicBezTo>
                    <a:pt x="473" y="346"/>
                    <a:pt x="477" y="342"/>
                    <a:pt x="477" y="337"/>
                  </a:cubicBezTo>
                  <a:cubicBezTo>
                    <a:pt x="477" y="30"/>
                    <a:pt x="477" y="30"/>
                    <a:pt x="477" y="30"/>
                  </a:cubicBezTo>
                  <a:cubicBezTo>
                    <a:pt x="477" y="13"/>
                    <a:pt x="464" y="0"/>
                    <a:pt x="44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0"/>
                    <a:pt x="0" y="12"/>
                    <a:pt x="0" y="29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342"/>
                    <a:pt x="4" y="346"/>
                    <a:pt x="9" y="3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498601" y="1042988"/>
              <a:ext cx="396875" cy="306388"/>
            </a:xfrm>
            <a:custGeom>
              <a:pathLst>
                <a:path extrusionOk="0" h="307" w="399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03"/>
                    <a:pt x="4" y="307"/>
                    <a:pt x="9" y="307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94" y="307"/>
                    <a:pt x="399" y="303"/>
                    <a:pt x="399" y="298"/>
                  </a:cubicBezTo>
                  <a:cubicBezTo>
                    <a:pt x="399" y="9"/>
                    <a:pt x="399" y="9"/>
                    <a:pt x="399" y="9"/>
                  </a:cubicBezTo>
                  <a:cubicBezTo>
                    <a:pt x="399" y="4"/>
                    <a:pt x="394" y="0"/>
                    <a:pt x="389" y="0"/>
                  </a:cubicBezTo>
                  <a:lnTo>
                    <a:pt x="9" y="0"/>
                  </a:lnTo>
                  <a:close/>
                  <a:moveTo>
                    <a:pt x="380" y="288"/>
                  </a:moveTo>
                  <a:cubicBezTo>
                    <a:pt x="19" y="288"/>
                    <a:pt x="19" y="288"/>
                    <a:pt x="19" y="28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380" y="19"/>
                    <a:pt x="380" y="19"/>
                    <a:pt x="380" y="19"/>
                  </a:cubicBezTo>
                  <a:lnTo>
                    <a:pt x="380" y="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420814" y="1368426"/>
              <a:ext cx="552450" cy="58738"/>
            </a:xfrm>
            <a:custGeom>
              <a:pathLst>
                <a:path extrusionOk="0" h="59" w="556">
                  <a:moveTo>
                    <a:pt x="54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3"/>
                    <a:pt x="20" y="59"/>
                    <a:pt x="36" y="59"/>
                  </a:cubicBezTo>
                  <a:cubicBezTo>
                    <a:pt x="521" y="59"/>
                    <a:pt x="521" y="59"/>
                    <a:pt x="521" y="59"/>
                  </a:cubicBezTo>
                  <a:cubicBezTo>
                    <a:pt x="537" y="59"/>
                    <a:pt x="556" y="40"/>
                    <a:pt x="556" y="23"/>
                  </a:cubicBezTo>
                  <a:cubicBezTo>
                    <a:pt x="556" y="10"/>
                    <a:pt x="556" y="10"/>
                    <a:pt x="556" y="10"/>
                  </a:cubicBezTo>
                  <a:cubicBezTo>
                    <a:pt x="556" y="5"/>
                    <a:pt x="552" y="0"/>
                    <a:pt x="547" y="0"/>
                  </a:cubicBezTo>
                  <a:close/>
                  <a:moveTo>
                    <a:pt x="538" y="23"/>
                  </a:moveTo>
                  <a:cubicBezTo>
                    <a:pt x="538" y="29"/>
                    <a:pt x="527" y="40"/>
                    <a:pt x="521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29" y="40"/>
                    <a:pt x="19" y="31"/>
                    <a:pt x="19" y="25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538" y="19"/>
                    <a:pt x="538" y="19"/>
                    <a:pt x="538" y="19"/>
                  </a:cubicBezTo>
                  <a:lnTo>
                    <a:pt x="538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268539" y="1004888"/>
            <a:ext cx="514350" cy="422276"/>
            <a:chOff x="2268539" y="1004888"/>
            <a:chExt cx="514350" cy="422276"/>
          </a:xfrm>
        </p:grpSpPr>
        <p:sp>
          <p:nvSpPr>
            <p:cNvPr id="20" name="Shape 20"/>
            <p:cNvSpPr/>
            <p:nvPr/>
          </p:nvSpPr>
          <p:spPr>
            <a:xfrm>
              <a:off x="2268539" y="1004888"/>
              <a:ext cx="514350" cy="357188"/>
            </a:xfrm>
            <a:custGeom>
              <a:pathLst>
                <a:path extrusionOk="0" h="359" w="517">
                  <a:moveTo>
                    <a:pt x="49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23"/>
                    <a:pt x="10" y="333"/>
                    <a:pt x="22" y="333"/>
                  </a:cubicBezTo>
                  <a:cubicBezTo>
                    <a:pt x="249" y="333"/>
                    <a:pt x="249" y="333"/>
                    <a:pt x="249" y="333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49" y="355"/>
                    <a:pt x="253" y="359"/>
                    <a:pt x="258" y="359"/>
                  </a:cubicBezTo>
                  <a:cubicBezTo>
                    <a:pt x="264" y="359"/>
                    <a:pt x="268" y="355"/>
                    <a:pt x="268" y="350"/>
                  </a:cubicBezTo>
                  <a:cubicBezTo>
                    <a:pt x="268" y="333"/>
                    <a:pt x="268" y="333"/>
                    <a:pt x="268" y="333"/>
                  </a:cubicBezTo>
                  <a:cubicBezTo>
                    <a:pt x="494" y="333"/>
                    <a:pt x="494" y="333"/>
                    <a:pt x="494" y="333"/>
                  </a:cubicBezTo>
                  <a:cubicBezTo>
                    <a:pt x="507" y="333"/>
                    <a:pt x="517" y="323"/>
                    <a:pt x="517" y="310"/>
                  </a:cubicBezTo>
                  <a:cubicBezTo>
                    <a:pt x="517" y="22"/>
                    <a:pt x="517" y="22"/>
                    <a:pt x="517" y="22"/>
                  </a:cubicBezTo>
                  <a:cubicBezTo>
                    <a:pt x="517" y="10"/>
                    <a:pt x="507" y="0"/>
                    <a:pt x="494" y="0"/>
                  </a:cubicBezTo>
                  <a:close/>
                  <a:moveTo>
                    <a:pt x="498" y="310"/>
                  </a:moveTo>
                  <a:cubicBezTo>
                    <a:pt x="498" y="312"/>
                    <a:pt x="496" y="314"/>
                    <a:pt x="494" y="314"/>
                  </a:cubicBezTo>
                  <a:cubicBezTo>
                    <a:pt x="22" y="314"/>
                    <a:pt x="22" y="314"/>
                    <a:pt x="22" y="314"/>
                  </a:cubicBezTo>
                  <a:cubicBezTo>
                    <a:pt x="20" y="314"/>
                    <a:pt x="19" y="312"/>
                    <a:pt x="19" y="31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0"/>
                    <a:pt x="20" y="18"/>
                    <a:pt x="22" y="18"/>
                  </a:cubicBezTo>
                  <a:cubicBezTo>
                    <a:pt x="494" y="18"/>
                    <a:pt x="494" y="18"/>
                    <a:pt x="494" y="18"/>
                  </a:cubicBezTo>
                  <a:cubicBezTo>
                    <a:pt x="496" y="18"/>
                    <a:pt x="498" y="20"/>
                    <a:pt x="498" y="22"/>
                  </a:cubicBezTo>
                  <a:lnTo>
                    <a:pt x="498" y="3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2306639" y="1042988"/>
              <a:ext cx="436563" cy="254000"/>
            </a:xfrm>
            <a:custGeom>
              <a:pathLst>
                <a:path extrusionOk="0" h="255" w="438">
                  <a:moveTo>
                    <a:pt x="42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50"/>
                    <a:pt x="5" y="255"/>
                    <a:pt x="10" y="255"/>
                  </a:cubicBezTo>
                  <a:cubicBezTo>
                    <a:pt x="429" y="255"/>
                    <a:pt x="429" y="255"/>
                    <a:pt x="429" y="255"/>
                  </a:cubicBezTo>
                  <a:cubicBezTo>
                    <a:pt x="434" y="255"/>
                    <a:pt x="438" y="250"/>
                    <a:pt x="438" y="245"/>
                  </a:cubicBezTo>
                  <a:cubicBezTo>
                    <a:pt x="438" y="9"/>
                    <a:pt x="438" y="9"/>
                    <a:pt x="438" y="9"/>
                  </a:cubicBezTo>
                  <a:cubicBezTo>
                    <a:pt x="438" y="4"/>
                    <a:pt x="434" y="0"/>
                    <a:pt x="429" y="0"/>
                  </a:cubicBezTo>
                  <a:close/>
                  <a:moveTo>
                    <a:pt x="420" y="236"/>
                  </a:moveTo>
                  <a:cubicBezTo>
                    <a:pt x="19" y="236"/>
                    <a:pt x="19" y="236"/>
                    <a:pt x="19" y="236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420" y="19"/>
                    <a:pt x="420" y="19"/>
                    <a:pt x="420" y="19"/>
                  </a:cubicBezTo>
                  <a:lnTo>
                    <a:pt x="420" y="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424114" y="1368426"/>
              <a:ext cx="201613" cy="58738"/>
            </a:xfrm>
            <a:custGeom>
              <a:pathLst>
                <a:path extrusionOk="0" h="59" w="202">
                  <a:moveTo>
                    <a:pt x="17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4" y="59"/>
                    <a:pt x="10" y="59"/>
                  </a:cubicBezTo>
                  <a:cubicBezTo>
                    <a:pt x="193" y="59"/>
                    <a:pt x="193" y="59"/>
                    <a:pt x="193" y="59"/>
                  </a:cubicBezTo>
                  <a:cubicBezTo>
                    <a:pt x="198" y="59"/>
                    <a:pt x="202" y="54"/>
                    <a:pt x="202" y="49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202" y="14"/>
                    <a:pt x="190" y="0"/>
                    <a:pt x="173" y="0"/>
                  </a:cubicBezTo>
                  <a:close/>
                  <a:moveTo>
                    <a:pt x="184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3"/>
                    <a:pt x="23" y="19"/>
                    <a:pt x="29" y="19"/>
                  </a:cubicBezTo>
                  <a:cubicBezTo>
                    <a:pt x="173" y="19"/>
                    <a:pt x="173" y="19"/>
                    <a:pt x="173" y="19"/>
                  </a:cubicBezTo>
                  <a:cubicBezTo>
                    <a:pt x="179" y="19"/>
                    <a:pt x="184" y="24"/>
                    <a:pt x="184" y="31"/>
                  </a:cubicBezTo>
                  <a:lnTo>
                    <a:pt x="184" y="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Shape 23"/>
          <p:cNvSpPr/>
          <p:nvPr/>
        </p:nvSpPr>
        <p:spPr>
          <a:xfrm>
            <a:off x="3949701" y="3040063"/>
            <a:ext cx="358775" cy="422275"/>
          </a:xfrm>
          <a:custGeom>
            <a:pathLst>
              <a:path extrusionOk="0" h="424" w="360">
                <a:moveTo>
                  <a:pt x="357" y="68"/>
                </a:moveTo>
                <a:cubicBezTo>
                  <a:pt x="355" y="66"/>
                  <a:pt x="308" y="10"/>
                  <a:pt x="210" y="0"/>
                </a:cubicBezTo>
                <a:cubicBezTo>
                  <a:pt x="204" y="0"/>
                  <a:pt x="200" y="4"/>
                  <a:pt x="199" y="9"/>
                </a:cubicBezTo>
                <a:cubicBezTo>
                  <a:pt x="199" y="14"/>
                  <a:pt x="203" y="18"/>
                  <a:pt x="208" y="19"/>
                </a:cubicBezTo>
                <a:cubicBezTo>
                  <a:pt x="287" y="27"/>
                  <a:pt x="331" y="68"/>
                  <a:pt x="341" y="78"/>
                </a:cubicBezTo>
                <a:cubicBezTo>
                  <a:pt x="341" y="205"/>
                  <a:pt x="341" y="205"/>
                  <a:pt x="341" y="205"/>
                </a:cubicBezTo>
                <a:cubicBezTo>
                  <a:pt x="341" y="317"/>
                  <a:pt x="228" y="381"/>
                  <a:pt x="189" y="400"/>
                </a:cubicBezTo>
                <a:cubicBezTo>
                  <a:pt x="189" y="9"/>
                  <a:pt x="189" y="9"/>
                  <a:pt x="189" y="9"/>
                </a:cubicBezTo>
                <a:cubicBezTo>
                  <a:pt x="189" y="4"/>
                  <a:pt x="185" y="0"/>
                  <a:pt x="180" y="0"/>
                </a:cubicBezTo>
                <a:cubicBezTo>
                  <a:pt x="62" y="0"/>
                  <a:pt x="5" y="67"/>
                  <a:pt x="2" y="70"/>
                </a:cubicBezTo>
                <a:cubicBezTo>
                  <a:pt x="1" y="71"/>
                  <a:pt x="0" y="73"/>
                  <a:pt x="0" y="76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320"/>
                  <a:pt x="104" y="387"/>
                  <a:pt x="148" y="411"/>
                </a:cubicBezTo>
                <a:cubicBezTo>
                  <a:pt x="153" y="413"/>
                  <a:pt x="159" y="411"/>
                  <a:pt x="161" y="407"/>
                </a:cubicBezTo>
                <a:cubicBezTo>
                  <a:pt x="163" y="402"/>
                  <a:pt x="162" y="396"/>
                  <a:pt x="157" y="394"/>
                </a:cubicBezTo>
                <a:cubicBezTo>
                  <a:pt x="105" y="367"/>
                  <a:pt x="19" y="306"/>
                  <a:pt x="19" y="207"/>
                </a:cubicBezTo>
                <a:cubicBezTo>
                  <a:pt x="19" y="79"/>
                  <a:pt x="19" y="79"/>
                  <a:pt x="19" y="79"/>
                </a:cubicBezTo>
                <a:cubicBezTo>
                  <a:pt x="30" y="68"/>
                  <a:pt x="79" y="21"/>
                  <a:pt x="171" y="18"/>
                </a:cubicBezTo>
                <a:cubicBezTo>
                  <a:pt x="171" y="415"/>
                  <a:pt x="171" y="415"/>
                  <a:pt x="171" y="415"/>
                </a:cubicBezTo>
                <a:cubicBezTo>
                  <a:pt x="171" y="420"/>
                  <a:pt x="175" y="424"/>
                  <a:pt x="180" y="424"/>
                </a:cubicBezTo>
                <a:cubicBezTo>
                  <a:pt x="182" y="424"/>
                  <a:pt x="185" y="423"/>
                  <a:pt x="186" y="422"/>
                </a:cubicBezTo>
                <a:cubicBezTo>
                  <a:pt x="197" y="417"/>
                  <a:pt x="234" y="401"/>
                  <a:pt x="271" y="370"/>
                </a:cubicBezTo>
                <a:cubicBezTo>
                  <a:pt x="329" y="324"/>
                  <a:pt x="360" y="266"/>
                  <a:pt x="360" y="205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60" y="72"/>
                  <a:pt x="359" y="70"/>
                  <a:pt x="357" y="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Shape 24"/>
          <p:cNvGrpSpPr/>
          <p:nvPr/>
        </p:nvGrpSpPr>
        <p:grpSpPr>
          <a:xfrm>
            <a:off x="612776" y="1004888"/>
            <a:ext cx="422275" cy="422275"/>
            <a:chOff x="612776" y="1004888"/>
            <a:chExt cx="422275" cy="422275"/>
          </a:xfrm>
        </p:grpSpPr>
        <p:sp>
          <p:nvSpPr>
            <p:cNvPr id="25" name="Shape 25"/>
            <p:cNvSpPr/>
            <p:nvPr/>
          </p:nvSpPr>
          <p:spPr>
            <a:xfrm>
              <a:off x="612776" y="1004888"/>
              <a:ext cx="317500" cy="422275"/>
            </a:xfrm>
            <a:custGeom>
              <a:pathLst>
                <a:path extrusionOk="0" h="425" w="320">
                  <a:moveTo>
                    <a:pt x="206" y="406"/>
                  </a:moveTo>
                  <a:cubicBezTo>
                    <a:pt x="23" y="406"/>
                    <a:pt x="23" y="406"/>
                    <a:pt x="23" y="406"/>
                  </a:cubicBezTo>
                  <a:cubicBezTo>
                    <a:pt x="20" y="406"/>
                    <a:pt x="19" y="404"/>
                    <a:pt x="19" y="40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0"/>
                    <a:pt x="20" y="18"/>
                    <a:pt x="23" y="18"/>
                  </a:cubicBezTo>
                  <a:cubicBezTo>
                    <a:pt x="298" y="18"/>
                    <a:pt x="298" y="18"/>
                    <a:pt x="298" y="18"/>
                  </a:cubicBezTo>
                  <a:cubicBezTo>
                    <a:pt x="300" y="18"/>
                    <a:pt x="301" y="20"/>
                    <a:pt x="301" y="22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93"/>
                    <a:pt x="306" y="97"/>
                    <a:pt x="311" y="97"/>
                  </a:cubicBezTo>
                  <a:cubicBezTo>
                    <a:pt x="316" y="97"/>
                    <a:pt x="320" y="93"/>
                    <a:pt x="320" y="88"/>
                  </a:cubicBezTo>
                  <a:cubicBezTo>
                    <a:pt x="320" y="22"/>
                    <a:pt x="320" y="22"/>
                    <a:pt x="320" y="22"/>
                  </a:cubicBezTo>
                  <a:cubicBezTo>
                    <a:pt x="320" y="10"/>
                    <a:pt x="310" y="0"/>
                    <a:pt x="29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14"/>
                    <a:pt x="10" y="425"/>
                    <a:pt x="23" y="425"/>
                  </a:cubicBezTo>
                  <a:cubicBezTo>
                    <a:pt x="206" y="425"/>
                    <a:pt x="206" y="425"/>
                    <a:pt x="206" y="425"/>
                  </a:cubicBezTo>
                  <a:cubicBezTo>
                    <a:pt x="211" y="425"/>
                    <a:pt x="215" y="420"/>
                    <a:pt x="215" y="415"/>
                  </a:cubicBezTo>
                  <a:cubicBezTo>
                    <a:pt x="215" y="410"/>
                    <a:pt x="211" y="406"/>
                    <a:pt x="206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847726" y="1122363"/>
              <a:ext cx="187325" cy="304800"/>
            </a:xfrm>
            <a:custGeom>
              <a:pathLst>
                <a:path extrusionOk="0" h="307" w="189">
                  <a:moveTo>
                    <a:pt x="16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96"/>
                    <a:pt x="10" y="307"/>
                    <a:pt x="22" y="307"/>
                  </a:cubicBezTo>
                  <a:cubicBezTo>
                    <a:pt x="166" y="307"/>
                    <a:pt x="166" y="307"/>
                    <a:pt x="166" y="307"/>
                  </a:cubicBezTo>
                  <a:cubicBezTo>
                    <a:pt x="179" y="307"/>
                    <a:pt x="189" y="296"/>
                    <a:pt x="189" y="284"/>
                  </a:cubicBezTo>
                  <a:cubicBezTo>
                    <a:pt x="189" y="22"/>
                    <a:pt x="189" y="22"/>
                    <a:pt x="189" y="22"/>
                  </a:cubicBezTo>
                  <a:cubicBezTo>
                    <a:pt x="189" y="10"/>
                    <a:pt x="179" y="0"/>
                    <a:pt x="166" y="0"/>
                  </a:cubicBezTo>
                  <a:close/>
                  <a:moveTo>
                    <a:pt x="170" y="284"/>
                  </a:moveTo>
                  <a:cubicBezTo>
                    <a:pt x="170" y="286"/>
                    <a:pt x="169" y="288"/>
                    <a:pt x="166" y="288"/>
                  </a:cubicBezTo>
                  <a:cubicBezTo>
                    <a:pt x="22" y="288"/>
                    <a:pt x="22" y="288"/>
                    <a:pt x="22" y="288"/>
                  </a:cubicBezTo>
                  <a:cubicBezTo>
                    <a:pt x="20" y="288"/>
                    <a:pt x="19" y="286"/>
                    <a:pt x="19" y="284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0"/>
                    <a:pt x="20" y="18"/>
                    <a:pt x="22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9" y="18"/>
                    <a:pt x="170" y="20"/>
                    <a:pt x="170" y="22"/>
                  </a:cubicBezTo>
                  <a:lnTo>
                    <a:pt x="170" y="2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49301" y="1349376"/>
              <a:ext cx="44450" cy="460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919164" y="1349376"/>
              <a:ext cx="44450" cy="460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089276" y="1004888"/>
            <a:ext cx="333375" cy="422275"/>
            <a:chOff x="3089276" y="1004888"/>
            <a:chExt cx="333375" cy="422275"/>
          </a:xfrm>
        </p:grpSpPr>
        <p:sp>
          <p:nvSpPr>
            <p:cNvPr id="30" name="Shape 30"/>
            <p:cNvSpPr/>
            <p:nvPr/>
          </p:nvSpPr>
          <p:spPr>
            <a:xfrm>
              <a:off x="3089276" y="1004888"/>
              <a:ext cx="333375" cy="422275"/>
            </a:xfrm>
            <a:custGeom>
              <a:pathLst>
                <a:path extrusionOk="0" h="425" w="334">
                  <a:moveTo>
                    <a:pt x="31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14"/>
                    <a:pt x="11" y="425"/>
                    <a:pt x="23" y="425"/>
                  </a:cubicBezTo>
                  <a:cubicBezTo>
                    <a:pt x="311" y="425"/>
                    <a:pt x="311" y="425"/>
                    <a:pt x="311" y="425"/>
                  </a:cubicBezTo>
                  <a:cubicBezTo>
                    <a:pt x="324" y="425"/>
                    <a:pt x="334" y="414"/>
                    <a:pt x="334" y="402"/>
                  </a:cubicBezTo>
                  <a:cubicBezTo>
                    <a:pt x="334" y="22"/>
                    <a:pt x="334" y="22"/>
                    <a:pt x="334" y="22"/>
                  </a:cubicBezTo>
                  <a:cubicBezTo>
                    <a:pt x="334" y="10"/>
                    <a:pt x="324" y="0"/>
                    <a:pt x="311" y="0"/>
                  </a:cubicBezTo>
                  <a:close/>
                  <a:moveTo>
                    <a:pt x="315" y="402"/>
                  </a:moveTo>
                  <a:cubicBezTo>
                    <a:pt x="315" y="404"/>
                    <a:pt x="313" y="406"/>
                    <a:pt x="311" y="406"/>
                  </a:cubicBezTo>
                  <a:cubicBezTo>
                    <a:pt x="23" y="406"/>
                    <a:pt x="23" y="406"/>
                    <a:pt x="23" y="406"/>
                  </a:cubicBezTo>
                  <a:cubicBezTo>
                    <a:pt x="21" y="406"/>
                    <a:pt x="19" y="404"/>
                    <a:pt x="19" y="40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0"/>
                    <a:pt x="21" y="18"/>
                    <a:pt x="23" y="18"/>
                  </a:cubicBezTo>
                  <a:cubicBezTo>
                    <a:pt x="311" y="18"/>
                    <a:pt x="311" y="18"/>
                    <a:pt x="311" y="18"/>
                  </a:cubicBezTo>
                  <a:cubicBezTo>
                    <a:pt x="313" y="18"/>
                    <a:pt x="315" y="20"/>
                    <a:pt x="315" y="22"/>
                  </a:cubicBezTo>
                  <a:lnTo>
                    <a:pt x="315" y="4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3128964" y="1042988"/>
              <a:ext cx="252413" cy="319088"/>
            </a:xfrm>
            <a:custGeom>
              <a:pathLst>
                <a:path extrusionOk="0" h="320" w="254">
                  <a:moveTo>
                    <a:pt x="24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6"/>
                    <a:pt x="4" y="320"/>
                    <a:pt x="9" y="320"/>
                  </a:cubicBezTo>
                  <a:cubicBezTo>
                    <a:pt x="245" y="320"/>
                    <a:pt x="245" y="320"/>
                    <a:pt x="245" y="320"/>
                  </a:cubicBezTo>
                  <a:cubicBezTo>
                    <a:pt x="250" y="320"/>
                    <a:pt x="254" y="316"/>
                    <a:pt x="254" y="311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4"/>
                    <a:pt x="250" y="0"/>
                    <a:pt x="245" y="0"/>
                  </a:cubicBezTo>
                  <a:close/>
                  <a:moveTo>
                    <a:pt x="236" y="301"/>
                  </a:moveTo>
                  <a:cubicBezTo>
                    <a:pt x="19" y="301"/>
                    <a:pt x="19" y="301"/>
                    <a:pt x="19" y="301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36" y="19"/>
                    <a:pt x="236" y="19"/>
                    <a:pt x="236" y="19"/>
                  </a:cubicBezTo>
                  <a:lnTo>
                    <a:pt x="236" y="3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3240089" y="1362076"/>
              <a:ext cx="44450" cy="460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>
            <a:off x="4706939" y="1004888"/>
            <a:ext cx="319088" cy="422275"/>
            <a:chOff x="4706939" y="1004888"/>
            <a:chExt cx="319088" cy="422275"/>
          </a:xfrm>
        </p:grpSpPr>
        <p:sp>
          <p:nvSpPr>
            <p:cNvPr id="34" name="Shape 34"/>
            <p:cNvSpPr/>
            <p:nvPr/>
          </p:nvSpPr>
          <p:spPr>
            <a:xfrm>
              <a:off x="4706939" y="1004888"/>
              <a:ext cx="319088" cy="422275"/>
            </a:xfrm>
            <a:custGeom>
              <a:pathLst>
                <a:path extrusionOk="0" h="425" w="320">
                  <a:moveTo>
                    <a:pt x="320" y="127"/>
                  </a:moveTo>
                  <a:cubicBezTo>
                    <a:pt x="320" y="126"/>
                    <a:pt x="320" y="126"/>
                    <a:pt x="320" y="125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320" y="124"/>
                    <a:pt x="320" y="124"/>
                    <a:pt x="320" y="124"/>
                  </a:cubicBezTo>
                  <a:cubicBezTo>
                    <a:pt x="320" y="123"/>
                    <a:pt x="319" y="123"/>
                    <a:pt x="319" y="123"/>
                  </a:cubicBezTo>
                  <a:cubicBezTo>
                    <a:pt x="319" y="123"/>
                    <a:pt x="319" y="122"/>
                    <a:pt x="319" y="122"/>
                  </a:cubicBezTo>
                  <a:cubicBezTo>
                    <a:pt x="319" y="122"/>
                    <a:pt x="319" y="122"/>
                    <a:pt x="318" y="122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2"/>
                    <a:pt x="213" y="2"/>
                    <a:pt x="212" y="2"/>
                  </a:cubicBezTo>
                  <a:cubicBezTo>
                    <a:pt x="212" y="2"/>
                    <a:pt x="212" y="2"/>
                    <a:pt x="212" y="1"/>
                  </a:cubicBezTo>
                  <a:cubicBezTo>
                    <a:pt x="211" y="1"/>
                    <a:pt x="211" y="1"/>
                    <a:pt x="211" y="1"/>
                  </a:cubicBezTo>
                  <a:cubicBezTo>
                    <a:pt x="211" y="1"/>
                    <a:pt x="210" y="1"/>
                    <a:pt x="210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9" y="0"/>
                    <a:pt x="209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14"/>
                    <a:pt x="10" y="425"/>
                    <a:pt x="23" y="425"/>
                  </a:cubicBezTo>
                  <a:cubicBezTo>
                    <a:pt x="298" y="425"/>
                    <a:pt x="298" y="425"/>
                    <a:pt x="298" y="425"/>
                  </a:cubicBezTo>
                  <a:cubicBezTo>
                    <a:pt x="310" y="425"/>
                    <a:pt x="320" y="414"/>
                    <a:pt x="320" y="402"/>
                  </a:cubicBezTo>
                  <a:cubicBezTo>
                    <a:pt x="320" y="127"/>
                    <a:pt x="320" y="127"/>
                    <a:pt x="320" y="127"/>
                  </a:cubicBezTo>
                  <a:cubicBezTo>
                    <a:pt x="320" y="127"/>
                    <a:pt x="320" y="127"/>
                    <a:pt x="320" y="127"/>
                  </a:cubicBezTo>
                  <a:close/>
                  <a:moveTo>
                    <a:pt x="215" y="34"/>
                  </a:moveTo>
                  <a:cubicBezTo>
                    <a:pt x="290" y="118"/>
                    <a:pt x="290" y="118"/>
                    <a:pt x="290" y="118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18" y="117"/>
                    <a:pt x="215" y="114"/>
                    <a:pt x="215" y="111"/>
                  </a:cubicBezTo>
                  <a:lnTo>
                    <a:pt x="215" y="34"/>
                  </a:lnTo>
                  <a:close/>
                  <a:moveTo>
                    <a:pt x="298" y="406"/>
                  </a:moveTo>
                  <a:cubicBezTo>
                    <a:pt x="23" y="406"/>
                    <a:pt x="23" y="406"/>
                    <a:pt x="23" y="406"/>
                  </a:cubicBezTo>
                  <a:cubicBezTo>
                    <a:pt x="20" y="406"/>
                    <a:pt x="19" y="404"/>
                    <a:pt x="19" y="40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0"/>
                    <a:pt x="21" y="18"/>
                    <a:pt x="23" y="18"/>
                  </a:cubicBezTo>
                  <a:cubicBezTo>
                    <a:pt x="197" y="18"/>
                    <a:pt x="197" y="18"/>
                    <a:pt x="197" y="18"/>
                  </a:cubicBezTo>
                  <a:cubicBezTo>
                    <a:pt x="197" y="111"/>
                    <a:pt x="197" y="111"/>
                    <a:pt x="197" y="111"/>
                  </a:cubicBezTo>
                  <a:cubicBezTo>
                    <a:pt x="197" y="123"/>
                    <a:pt x="206" y="136"/>
                    <a:pt x="219" y="136"/>
                  </a:cubicBezTo>
                  <a:cubicBezTo>
                    <a:pt x="302" y="136"/>
                    <a:pt x="302" y="136"/>
                    <a:pt x="302" y="136"/>
                  </a:cubicBezTo>
                  <a:cubicBezTo>
                    <a:pt x="302" y="402"/>
                    <a:pt x="302" y="402"/>
                    <a:pt x="302" y="402"/>
                  </a:cubicBezTo>
                  <a:cubicBezTo>
                    <a:pt x="302" y="404"/>
                    <a:pt x="300" y="406"/>
                    <a:pt x="298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772026" y="1173163"/>
              <a:ext cx="188913" cy="19050"/>
            </a:xfrm>
            <a:custGeom>
              <a:pathLst>
                <a:path extrusionOk="0" h="19" w="189">
                  <a:moveTo>
                    <a:pt x="17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85" y="19"/>
                    <a:pt x="189" y="15"/>
                    <a:pt x="189" y="9"/>
                  </a:cubicBezTo>
                  <a:cubicBezTo>
                    <a:pt x="189" y="4"/>
                    <a:pt x="185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772026" y="1225551"/>
              <a:ext cx="188913" cy="19050"/>
            </a:xfrm>
            <a:custGeom>
              <a:pathLst>
                <a:path extrusionOk="0" h="19" w="189">
                  <a:moveTo>
                    <a:pt x="17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85" y="19"/>
                    <a:pt x="189" y="15"/>
                    <a:pt x="189" y="10"/>
                  </a:cubicBezTo>
                  <a:cubicBezTo>
                    <a:pt x="189" y="5"/>
                    <a:pt x="185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4772026" y="1122363"/>
              <a:ext cx="96838" cy="17463"/>
            </a:xfrm>
            <a:custGeom>
              <a:pathLst>
                <a:path extrusionOk="0" h="18" w="97">
                  <a:moveTo>
                    <a:pt x="9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93" y="18"/>
                    <a:pt x="97" y="14"/>
                    <a:pt x="97" y="9"/>
                  </a:cubicBezTo>
                  <a:cubicBezTo>
                    <a:pt x="97" y="4"/>
                    <a:pt x="93" y="0"/>
                    <a:pt x="8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772026" y="1277938"/>
              <a:ext cx="188913" cy="19050"/>
            </a:xfrm>
            <a:custGeom>
              <a:pathLst>
                <a:path extrusionOk="0" h="19" w="189">
                  <a:moveTo>
                    <a:pt x="17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9" y="19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85" y="19"/>
                    <a:pt x="189" y="14"/>
                    <a:pt x="189" y="9"/>
                  </a:cubicBezTo>
                  <a:cubicBezTo>
                    <a:pt x="189" y="4"/>
                    <a:pt x="185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4772026" y="1330326"/>
              <a:ext cx="188913" cy="19050"/>
            </a:xfrm>
            <a:custGeom>
              <a:pathLst>
                <a:path extrusionOk="0" h="19" w="189">
                  <a:moveTo>
                    <a:pt x="17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85" y="19"/>
                    <a:pt x="189" y="15"/>
                    <a:pt x="189" y="10"/>
                  </a:cubicBezTo>
                  <a:cubicBezTo>
                    <a:pt x="189" y="4"/>
                    <a:pt x="185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Shape 40"/>
          <p:cNvGrpSpPr/>
          <p:nvPr/>
        </p:nvGrpSpPr>
        <p:grpSpPr>
          <a:xfrm>
            <a:off x="5580064" y="1004888"/>
            <a:ext cx="449262" cy="422275"/>
            <a:chOff x="5580064" y="1004888"/>
            <a:chExt cx="449262" cy="422275"/>
          </a:xfrm>
        </p:grpSpPr>
        <p:sp>
          <p:nvSpPr>
            <p:cNvPr id="41" name="Shape 41"/>
            <p:cNvSpPr/>
            <p:nvPr/>
          </p:nvSpPr>
          <p:spPr>
            <a:xfrm>
              <a:off x="5580064" y="1004888"/>
              <a:ext cx="280988" cy="369888"/>
            </a:xfrm>
            <a:custGeom>
              <a:pathLst>
                <a:path extrusionOk="0" h="372" w="281">
                  <a:moveTo>
                    <a:pt x="281" y="350"/>
                  </a:moveTo>
                  <a:cubicBezTo>
                    <a:pt x="281" y="101"/>
                    <a:pt x="281" y="101"/>
                    <a:pt x="281" y="101"/>
                  </a:cubicBezTo>
                  <a:cubicBezTo>
                    <a:pt x="281" y="101"/>
                    <a:pt x="281" y="101"/>
                    <a:pt x="281" y="101"/>
                  </a:cubicBezTo>
                  <a:cubicBezTo>
                    <a:pt x="281" y="100"/>
                    <a:pt x="281" y="99"/>
                    <a:pt x="281" y="99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0" y="98"/>
                    <a:pt x="280" y="98"/>
                    <a:pt x="280" y="97"/>
                  </a:cubicBezTo>
                  <a:cubicBezTo>
                    <a:pt x="280" y="97"/>
                    <a:pt x="280" y="97"/>
                    <a:pt x="280" y="97"/>
                  </a:cubicBezTo>
                  <a:cubicBezTo>
                    <a:pt x="280" y="96"/>
                    <a:pt x="280" y="96"/>
                    <a:pt x="279" y="96"/>
                  </a:cubicBezTo>
                  <a:cubicBezTo>
                    <a:pt x="279" y="96"/>
                    <a:pt x="279" y="95"/>
                    <a:pt x="279" y="95"/>
                  </a:cubicBezTo>
                  <a:cubicBezTo>
                    <a:pt x="279" y="95"/>
                    <a:pt x="278" y="94"/>
                    <a:pt x="278" y="94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6" y="2"/>
                    <a:pt x="185" y="2"/>
                    <a:pt x="185" y="1"/>
                  </a:cubicBezTo>
                  <a:cubicBezTo>
                    <a:pt x="185" y="1"/>
                    <a:pt x="185" y="1"/>
                    <a:pt x="185" y="1"/>
                  </a:cubicBezTo>
                  <a:cubicBezTo>
                    <a:pt x="184" y="1"/>
                    <a:pt x="184" y="1"/>
                    <a:pt x="184" y="1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0"/>
                    <a:pt x="182" y="0"/>
                    <a:pt x="18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1" y="0"/>
                    <a:pt x="180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0" y="362"/>
                    <a:pt x="10" y="372"/>
                    <a:pt x="23" y="372"/>
                  </a:cubicBezTo>
                  <a:cubicBezTo>
                    <a:pt x="258" y="372"/>
                    <a:pt x="258" y="372"/>
                    <a:pt x="258" y="372"/>
                  </a:cubicBezTo>
                  <a:cubicBezTo>
                    <a:pt x="271" y="372"/>
                    <a:pt x="281" y="362"/>
                    <a:pt x="281" y="350"/>
                  </a:cubicBezTo>
                  <a:close/>
                  <a:moveTo>
                    <a:pt x="189" y="32"/>
                  </a:moveTo>
                  <a:cubicBezTo>
                    <a:pt x="249" y="91"/>
                    <a:pt x="249" y="91"/>
                    <a:pt x="249" y="91"/>
                  </a:cubicBezTo>
                  <a:cubicBezTo>
                    <a:pt x="193" y="91"/>
                    <a:pt x="193" y="91"/>
                    <a:pt x="193" y="91"/>
                  </a:cubicBezTo>
                  <a:cubicBezTo>
                    <a:pt x="191" y="91"/>
                    <a:pt x="189" y="90"/>
                    <a:pt x="189" y="88"/>
                  </a:cubicBezTo>
                  <a:lnTo>
                    <a:pt x="189" y="32"/>
                  </a:lnTo>
                  <a:close/>
                  <a:moveTo>
                    <a:pt x="19" y="350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19" y="20"/>
                    <a:pt x="20" y="18"/>
                    <a:pt x="23" y="18"/>
                  </a:cubicBezTo>
                  <a:cubicBezTo>
                    <a:pt x="170" y="18"/>
                    <a:pt x="170" y="18"/>
                    <a:pt x="170" y="18"/>
                  </a:cubicBezTo>
                  <a:cubicBezTo>
                    <a:pt x="170" y="88"/>
                    <a:pt x="170" y="88"/>
                    <a:pt x="170" y="88"/>
                  </a:cubicBezTo>
                  <a:cubicBezTo>
                    <a:pt x="170" y="100"/>
                    <a:pt x="180" y="110"/>
                    <a:pt x="193" y="110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350"/>
                    <a:pt x="262" y="350"/>
                    <a:pt x="262" y="350"/>
                  </a:cubicBezTo>
                  <a:cubicBezTo>
                    <a:pt x="262" y="352"/>
                    <a:pt x="260" y="353"/>
                    <a:pt x="258" y="353"/>
                  </a:cubicBezTo>
                  <a:cubicBezTo>
                    <a:pt x="23" y="353"/>
                    <a:pt x="23" y="353"/>
                    <a:pt x="23" y="353"/>
                  </a:cubicBezTo>
                  <a:cubicBezTo>
                    <a:pt x="20" y="353"/>
                    <a:pt x="19" y="352"/>
                    <a:pt x="19" y="3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632451" y="1147763"/>
              <a:ext cx="174625" cy="17463"/>
            </a:xfrm>
            <a:custGeom>
              <a:pathLst>
                <a:path extrusionOk="0" h="18" w="176">
                  <a:moveTo>
                    <a:pt x="16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72" y="18"/>
                    <a:pt x="176" y="14"/>
                    <a:pt x="176" y="9"/>
                  </a:cubicBezTo>
                  <a:cubicBezTo>
                    <a:pt x="176" y="4"/>
                    <a:pt x="17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632451" y="1200151"/>
              <a:ext cx="174625" cy="17463"/>
            </a:xfrm>
            <a:custGeom>
              <a:pathLst>
                <a:path extrusionOk="0" h="19" w="176">
                  <a:moveTo>
                    <a:pt x="16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72" y="19"/>
                    <a:pt x="176" y="15"/>
                    <a:pt x="176" y="10"/>
                  </a:cubicBezTo>
                  <a:cubicBezTo>
                    <a:pt x="176" y="4"/>
                    <a:pt x="17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632451" y="1095376"/>
              <a:ext cx="84138" cy="19050"/>
            </a:xfrm>
            <a:custGeom>
              <a:pathLst>
                <a:path extrusionOk="0" h="19" w="85">
                  <a:moveTo>
                    <a:pt x="10" y="19"/>
                  </a:moveTo>
                  <a:cubicBezTo>
                    <a:pt x="75" y="19"/>
                    <a:pt x="75" y="19"/>
                    <a:pt x="75" y="19"/>
                  </a:cubicBezTo>
                  <a:cubicBezTo>
                    <a:pt x="80" y="19"/>
                    <a:pt x="85" y="15"/>
                    <a:pt x="85" y="10"/>
                  </a:cubicBezTo>
                  <a:cubicBezTo>
                    <a:pt x="85" y="5"/>
                    <a:pt x="80" y="0"/>
                    <a:pt x="7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632451" y="1252538"/>
              <a:ext cx="174625" cy="17463"/>
            </a:xfrm>
            <a:custGeom>
              <a:pathLst>
                <a:path extrusionOk="0" h="18" w="176">
                  <a:moveTo>
                    <a:pt x="16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72" y="18"/>
                    <a:pt x="176" y="14"/>
                    <a:pt x="176" y="9"/>
                  </a:cubicBezTo>
                  <a:cubicBezTo>
                    <a:pt x="176" y="4"/>
                    <a:pt x="17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632451" y="1303338"/>
              <a:ext cx="174625" cy="19050"/>
            </a:xfrm>
            <a:custGeom>
              <a:pathLst>
                <a:path extrusionOk="0" h="19" w="176">
                  <a:moveTo>
                    <a:pt x="16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72" y="19"/>
                    <a:pt x="176" y="15"/>
                    <a:pt x="176" y="9"/>
                  </a:cubicBezTo>
                  <a:cubicBezTo>
                    <a:pt x="176" y="4"/>
                    <a:pt x="17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749926" y="1055688"/>
              <a:ext cx="279400" cy="371475"/>
            </a:xfrm>
            <a:custGeom>
              <a:pathLst>
                <a:path extrusionOk="0" h="373" w="281">
                  <a:moveTo>
                    <a:pt x="281" y="101"/>
                  </a:moveTo>
                  <a:cubicBezTo>
                    <a:pt x="281" y="100"/>
                    <a:pt x="281" y="100"/>
                    <a:pt x="281" y="99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9"/>
                    <a:pt x="281" y="98"/>
                    <a:pt x="280" y="98"/>
                  </a:cubicBezTo>
                  <a:cubicBezTo>
                    <a:pt x="280" y="98"/>
                    <a:pt x="280" y="97"/>
                    <a:pt x="280" y="97"/>
                  </a:cubicBezTo>
                  <a:cubicBezTo>
                    <a:pt x="280" y="97"/>
                    <a:pt x="280" y="97"/>
                    <a:pt x="280" y="96"/>
                  </a:cubicBezTo>
                  <a:cubicBezTo>
                    <a:pt x="280" y="96"/>
                    <a:pt x="279" y="96"/>
                    <a:pt x="279" y="96"/>
                  </a:cubicBezTo>
                  <a:cubicBezTo>
                    <a:pt x="279" y="95"/>
                    <a:pt x="279" y="95"/>
                    <a:pt x="278" y="95"/>
                  </a:cubicBezTo>
                  <a:cubicBezTo>
                    <a:pt x="278" y="95"/>
                    <a:pt x="278" y="95"/>
                    <a:pt x="278" y="94"/>
                  </a:cubicBezTo>
                  <a:cubicBezTo>
                    <a:pt x="187" y="3"/>
                    <a:pt x="187" y="3"/>
                    <a:pt x="187" y="3"/>
                  </a:cubicBezTo>
                  <a:cubicBezTo>
                    <a:pt x="187" y="3"/>
                    <a:pt x="187" y="3"/>
                    <a:pt x="187" y="3"/>
                  </a:cubicBezTo>
                  <a:cubicBezTo>
                    <a:pt x="186" y="2"/>
                    <a:pt x="186" y="2"/>
                    <a:pt x="185" y="2"/>
                  </a:cubicBezTo>
                  <a:cubicBezTo>
                    <a:pt x="185" y="2"/>
                    <a:pt x="185" y="2"/>
                    <a:pt x="185" y="1"/>
                  </a:cubicBezTo>
                  <a:cubicBezTo>
                    <a:pt x="185" y="1"/>
                    <a:pt x="184" y="1"/>
                    <a:pt x="184" y="1"/>
                  </a:cubicBezTo>
                  <a:cubicBezTo>
                    <a:pt x="184" y="1"/>
                    <a:pt x="184" y="1"/>
                    <a:pt x="183" y="1"/>
                  </a:cubicBezTo>
                  <a:cubicBezTo>
                    <a:pt x="183" y="1"/>
                    <a:pt x="183" y="0"/>
                    <a:pt x="18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1" y="0"/>
                    <a:pt x="181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09" y="0"/>
                    <a:pt x="105" y="4"/>
                    <a:pt x="105" y="9"/>
                  </a:cubicBezTo>
                  <a:cubicBezTo>
                    <a:pt x="105" y="15"/>
                    <a:pt x="109" y="19"/>
                    <a:pt x="115" y="19"/>
                  </a:cubicBezTo>
                  <a:cubicBezTo>
                    <a:pt x="171" y="19"/>
                    <a:pt x="171" y="19"/>
                    <a:pt x="171" y="19"/>
                  </a:cubicBezTo>
                  <a:cubicBezTo>
                    <a:pt x="171" y="88"/>
                    <a:pt x="171" y="88"/>
                    <a:pt x="171" y="88"/>
                  </a:cubicBezTo>
                  <a:cubicBezTo>
                    <a:pt x="171" y="100"/>
                    <a:pt x="181" y="110"/>
                    <a:pt x="193" y="110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350"/>
                    <a:pt x="262" y="350"/>
                    <a:pt x="262" y="350"/>
                  </a:cubicBezTo>
                  <a:cubicBezTo>
                    <a:pt x="262" y="352"/>
                    <a:pt x="261" y="354"/>
                    <a:pt x="259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21" y="354"/>
                    <a:pt x="19" y="352"/>
                    <a:pt x="19" y="350"/>
                  </a:cubicBezTo>
                  <a:cubicBezTo>
                    <a:pt x="19" y="337"/>
                    <a:pt x="19" y="337"/>
                    <a:pt x="19" y="337"/>
                  </a:cubicBezTo>
                  <a:cubicBezTo>
                    <a:pt x="19" y="332"/>
                    <a:pt x="15" y="328"/>
                    <a:pt x="10" y="328"/>
                  </a:cubicBezTo>
                  <a:cubicBezTo>
                    <a:pt x="5" y="328"/>
                    <a:pt x="0" y="332"/>
                    <a:pt x="0" y="337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0" y="362"/>
                    <a:pt x="10" y="373"/>
                    <a:pt x="23" y="373"/>
                  </a:cubicBezTo>
                  <a:cubicBezTo>
                    <a:pt x="259" y="373"/>
                    <a:pt x="259" y="373"/>
                    <a:pt x="259" y="373"/>
                  </a:cubicBezTo>
                  <a:cubicBezTo>
                    <a:pt x="271" y="373"/>
                    <a:pt x="281" y="362"/>
                    <a:pt x="281" y="350"/>
                  </a:cubicBezTo>
                  <a:cubicBezTo>
                    <a:pt x="281" y="101"/>
                    <a:pt x="281" y="101"/>
                    <a:pt x="281" y="101"/>
                  </a:cubicBezTo>
                  <a:cubicBezTo>
                    <a:pt x="281" y="101"/>
                    <a:pt x="281" y="101"/>
                    <a:pt x="281" y="101"/>
                  </a:cubicBezTo>
                  <a:close/>
                  <a:moveTo>
                    <a:pt x="193" y="92"/>
                  </a:moveTo>
                  <a:cubicBezTo>
                    <a:pt x="191" y="92"/>
                    <a:pt x="189" y="90"/>
                    <a:pt x="189" y="88"/>
                  </a:cubicBezTo>
                  <a:cubicBezTo>
                    <a:pt x="189" y="32"/>
                    <a:pt x="189" y="32"/>
                    <a:pt x="189" y="32"/>
                  </a:cubicBezTo>
                  <a:cubicBezTo>
                    <a:pt x="249" y="92"/>
                    <a:pt x="249" y="92"/>
                    <a:pt x="249" y="92"/>
                  </a:cubicBezTo>
                  <a:lnTo>
                    <a:pt x="193" y="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5880101" y="1200151"/>
              <a:ext cx="98425" cy="17463"/>
            </a:xfrm>
            <a:custGeom>
              <a:pathLst>
                <a:path extrusionOk="0" h="19" w="98">
                  <a:moveTo>
                    <a:pt x="10" y="19"/>
                  </a:moveTo>
                  <a:cubicBezTo>
                    <a:pt x="88" y="19"/>
                    <a:pt x="88" y="19"/>
                    <a:pt x="88" y="19"/>
                  </a:cubicBezTo>
                  <a:cubicBezTo>
                    <a:pt x="93" y="19"/>
                    <a:pt x="98" y="15"/>
                    <a:pt x="98" y="10"/>
                  </a:cubicBezTo>
                  <a:cubicBezTo>
                    <a:pt x="98" y="4"/>
                    <a:pt x="93" y="0"/>
                    <a:pt x="8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5880101" y="1252538"/>
              <a:ext cx="98425" cy="17463"/>
            </a:xfrm>
            <a:custGeom>
              <a:pathLst>
                <a:path extrusionOk="0" h="18" w="98">
                  <a:moveTo>
                    <a:pt x="10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93" y="18"/>
                    <a:pt x="98" y="14"/>
                    <a:pt x="98" y="9"/>
                  </a:cubicBezTo>
                  <a:cubicBezTo>
                    <a:pt x="98" y="4"/>
                    <a:pt x="93" y="0"/>
                    <a:pt x="8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5880101" y="1303338"/>
              <a:ext cx="98425" cy="19050"/>
            </a:xfrm>
            <a:custGeom>
              <a:pathLst>
                <a:path extrusionOk="0" h="19" w="98">
                  <a:moveTo>
                    <a:pt x="10" y="19"/>
                  </a:moveTo>
                  <a:cubicBezTo>
                    <a:pt x="88" y="19"/>
                    <a:pt x="88" y="19"/>
                    <a:pt x="88" y="19"/>
                  </a:cubicBezTo>
                  <a:cubicBezTo>
                    <a:pt x="93" y="19"/>
                    <a:pt x="98" y="15"/>
                    <a:pt x="98" y="9"/>
                  </a:cubicBezTo>
                  <a:cubicBezTo>
                    <a:pt x="98" y="4"/>
                    <a:pt x="93" y="0"/>
                    <a:pt x="8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5880101" y="1355726"/>
              <a:ext cx="98425" cy="19050"/>
            </a:xfrm>
            <a:custGeom>
              <a:pathLst>
                <a:path extrusionOk="0" h="19" w="98">
                  <a:moveTo>
                    <a:pt x="10" y="19"/>
                  </a:moveTo>
                  <a:cubicBezTo>
                    <a:pt x="88" y="19"/>
                    <a:pt x="88" y="19"/>
                    <a:pt x="88" y="19"/>
                  </a:cubicBezTo>
                  <a:cubicBezTo>
                    <a:pt x="93" y="19"/>
                    <a:pt x="98" y="15"/>
                    <a:pt x="98" y="10"/>
                  </a:cubicBezTo>
                  <a:cubicBezTo>
                    <a:pt x="98" y="5"/>
                    <a:pt x="93" y="0"/>
                    <a:pt x="8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Shape 52"/>
          <p:cNvGrpSpPr/>
          <p:nvPr/>
        </p:nvGrpSpPr>
        <p:grpSpPr>
          <a:xfrm>
            <a:off x="6324601" y="1004888"/>
            <a:ext cx="436563" cy="422275"/>
            <a:chOff x="6324601" y="1004888"/>
            <a:chExt cx="436563" cy="422275"/>
          </a:xfrm>
        </p:grpSpPr>
        <p:sp>
          <p:nvSpPr>
            <p:cNvPr id="53" name="Shape 53"/>
            <p:cNvSpPr/>
            <p:nvPr/>
          </p:nvSpPr>
          <p:spPr>
            <a:xfrm>
              <a:off x="6389689" y="1122363"/>
              <a:ext cx="96838" cy="17463"/>
            </a:xfrm>
            <a:custGeom>
              <a:pathLst>
                <a:path extrusionOk="0" h="18" w="98">
                  <a:moveTo>
                    <a:pt x="10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93" y="18"/>
                    <a:pt x="98" y="14"/>
                    <a:pt x="98" y="9"/>
                  </a:cubicBezTo>
                  <a:cubicBezTo>
                    <a:pt x="98" y="4"/>
                    <a:pt x="93" y="0"/>
                    <a:pt x="8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389689" y="1330326"/>
              <a:ext cx="187325" cy="19050"/>
            </a:xfrm>
            <a:custGeom>
              <a:pathLst>
                <a:path extrusionOk="0" h="19" w="189">
                  <a:moveTo>
                    <a:pt x="18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80" y="19"/>
                    <a:pt x="180" y="19"/>
                    <a:pt x="180" y="19"/>
                  </a:cubicBezTo>
                  <a:cubicBezTo>
                    <a:pt x="185" y="19"/>
                    <a:pt x="189" y="15"/>
                    <a:pt x="189" y="10"/>
                  </a:cubicBezTo>
                  <a:cubicBezTo>
                    <a:pt x="189" y="4"/>
                    <a:pt x="185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324601" y="1004888"/>
              <a:ext cx="436563" cy="422275"/>
            </a:xfrm>
            <a:custGeom>
              <a:pathLst>
                <a:path extrusionOk="0" h="425" w="439">
                  <a:moveTo>
                    <a:pt x="435" y="395"/>
                  </a:moveTo>
                  <a:cubicBezTo>
                    <a:pt x="333" y="294"/>
                    <a:pt x="333" y="294"/>
                    <a:pt x="333" y="294"/>
                  </a:cubicBezTo>
                  <a:cubicBezTo>
                    <a:pt x="349" y="278"/>
                    <a:pt x="359" y="256"/>
                    <a:pt x="359" y="232"/>
                  </a:cubicBezTo>
                  <a:cubicBezTo>
                    <a:pt x="359" y="201"/>
                    <a:pt x="344" y="174"/>
                    <a:pt x="320" y="158"/>
                  </a:cubicBezTo>
                  <a:cubicBezTo>
                    <a:pt x="320" y="127"/>
                    <a:pt x="320" y="127"/>
                    <a:pt x="320" y="127"/>
                  </a:cubicBezTo>
                  <a:cubicBezTo>
                    <a:pt x="320" y="127"/>
                    <a:pt x="320" y="127"/>
                    <a:pt x="320" y="127"/>
                  </a:cubicBezTo>
                  <a:cubicBezTo>
                    <a:pt x="320" y="126"/>
                    <a:pt x="320" y="126"/>
                    <a:pt x="320" y="125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320" y="124"/>
                    <a:pt x="319" y="124"/>
                    <a:pt x="319" y="124"/>
                  </a:cubicBezTo>
                  <a:cubicBezTo>
                    <a:pt x="319" y="123"/>
                    <a:pt x="319" y="123"/>
                    <a:pt x="319" y="123"/>
                  </a:cubicBezTo>
                  <a:cubicBezTo>
                    <a:pt x="319" y="123"/>
                    <a:pt x="319" y="122"/>
                    <a:pt x="318" y="122"/>
                  </a:cubicBezTo>
                  <a:cubicBezTo>
                    <a:pt x="318" y="122"/>
                    <a:pt x="318" y="122"/>
                    <a:pt x="318" y="122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3" y="3"/>
                    <a:pt x="212" y="3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2"/>
                    <a:pt x="211" y="1"/>
                  </a:cubicBez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210" y="1"/>
                    <a:pt x="210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9" y="0"/>
                    <a:pt x="208" y="0"/>
                    <a:pt x="208" y="0"/>
                  </a:cubicBezTo>
                  <a:cubicBezTo>
                    <a:pt x="208" y="0"/>
                    <a:pt x="207" y="0"/>
                    <a:pt x="207" y="0"/>
                  </a:cubicBezTo>
                  <a:cubicBezTo>
                    <a:pt x="207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14"/>
                    <a:pt x="10" y="425"/>
                    <a:pt x="22" y="425"/>
                  </a:cubicBezTo>
                  <a:cubicBezTo>
                    <a:pt x="297" y="425"/>
                    <a:pt x="297" y="425"/>
                    <a:pt x="297" y="425"/>
                  </a:cubicBezTo>
                  <a:cubicBezTo>
                    <a:pt x="310" y="425"/>
                    <a:pt x="320" y="414"/>
                    <a:pt x="320" y="402"/>
                  </a:cubicBezTo>
                  <a:cubicBezTo>
                    <a:pt x="320" y="307"/>
                    <a:pt x="320" y="307"/>
                    <a:pt x="320" y="307"/>
                  </a:cubicBezTo>
                  <a:cubicBezTo>
                    <a:pt x="422" y="409"/>
                    <a:pt x="422" y="409"/>
                    <a:pt x="422" y="409"/>
                  </a:cubicBezTo>
                  <a:cubicBezTo>
                    <a:pt x="424" y="411"/>
                    <a:pt x="426" y="411"/>
                    <a:pt x="428" y="411"/>
                  </a:cubicBezTo>
                  <a:cubicBezTo>
                    <a:pt x="431" y="411"/>
                    <a:pt x="433" y="411"/>
                    <a:pt x="435" y="409"/>
                  </a:cubicBezTo>
                  <a:cubicBezTo>
                    <a:pt x="439" y="405"/>
                    <a:pt x="439" y="399"/>
                    <a:pt x="435" y="395"/>
                  </a:cubicBezTo>
                  <a:close/>
                  <a:moveTo>
                    <a:pt x="340" y="232"/>
                  </a:moveTo>
                  <a:cubicBezTo>
                    <a:pt x="340" y="270"/>
                    <a:pt x="309" y="301"/>
                    <a:pt x="271" y="301"/>
                  </a:cubicBezTo>
                  <a:cubicBezTo>
                    <a:pt x="233" y="301"/>
                    <a:pt x="202" y="270"/>
                    <a:pt x="202" y="232"/>
                  </a:cubicBezTo>
                  <a:cubicBezTo>
                    <a:pt x="202" y="194"/>
                    <a:pt x="233" y="162"/>
                    <a:pt x="271" y="162"/>
                  </a:cubicBezTo>
                  <a:cubicBezTo>
                    <a:pt x="309" y="162"/>
                    <a:pt x="340" y="194"/>
                    <a:pt x="340" y="232"/>
                  </a:cubicBezTo>
                  <a:close/>
                  <a:moveTo>
                    <a:pt x="215" y="34"/>
                  </a:moveTo>
                  <a:cubicBezTo>
                    <a:pt x="290" y="118"/>
                    <a:pt x="290" y="118"/>
                    <a:pt x="290" y="118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18" y="117"/>
                    <a:pt x="215" y="114"/>
                    <a:pt x="215" y="111"/>
                  </a:cubicBezTo>
                  <a:lnTo>
                    <a:pt x="215" y="34"/>
                  </a:lnTo>
                  <a:close/>
                  <a:moveTo>
                    <a:pt x="297" y="406"/>
                  </a:moveTo>
                  <a:cubicBezTo>
                    <a:pt x="22" y="406"/>
                    <a:pt x="22" y="406"/>
                    <a:pt x="22" y="406"/>
                  </a:cubicBezTo>
                  <a:cubicBezTo>
                    <a:pt x="20" y="406"/>
                    <a:pt x="19" y="404"/>
                    <a:pt x="19" y="40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0"/>
                    <a:pt x="20" y="18"/>
                    <a:pt x="22" y="18"/>
                  </a:cubicBezTo>
                  <a:cubicBezTo>
                    <a:pt x="196" y="18"/>
                    <a:pt x="196" y="18"/>
                    <a:pt x="196" y="18"/>
                  </a:cubicBezTo>
                  <a:cubicBezTo>
                    <a:pt x="196" y="111"/>
                    <a:pt x="196" y="111"/>
                    <a:pt x="196" y="111"/>
                  </a:cubicBezTo>
                  <a:cubicBezTo>
                    <a:pt x="196" y="123"/>
                    <a:pt x="206" y="136"/>
                    <a:pt x="219" y="136"/>
                  </a:cubicBezTo>
                  <a:cubicBezTo>
                    <a:pt x="301" y="136"/>
                    <a:pt x="301" y="136"/>
                    <a:pt x="301" y="136"/>
                  </a:cubicBezTo>
                  <a:cubicBezTo>
                    <a:pt x="301" y="149"/>
                    <a:pt x="301" y="149"/>
                    <a:pt x="301" y="149"/>
                  </a:cubicBezTo>
                  <a:cubicBezTo>
                    <a:pt x="292" y="146"/>
                    <a:pt x="282" y="144"/>
                    <a:pt x="271" y="144"/>
                  </a:cubicBezTo>
                  <a:cubicBezTo>
                    <a:pt x="247" y="144"/>
                    <a:pt x="225" y="154"/>
                    <a:pt x="209" y="170"/>
                  </a:cubicBezTo>
                  <a:cubicBezTo>
                    <a:pt x="75" y="170"/>
                    <a:pt x="75" y="170"/>
                    <a:pt x="75" y="170"/>
                  </a:cubicBezTo>
                  <a:cubicBezTo>
                    <a:pt x="70" y="170"/>
                    <a:pt x="65" y="174"/>
                    <a:pt x="65" y="179"/>
                  </a:cubicBezTo>
                  <a:cubicBezTo>
                    <a:pt x="65" y="185"/>
                    <a:pt x="70" y="189"/>
                    <a:pt x="75" y="189"/>
                  </a:cubicBezTo>
                  <a:cubicBezTo>
                    <a:pt x="195" y="189"/>
                    <a:pt x="195" y="189"/>
                    <a:pt x="195" y="189"/>
                  </a:cubicBezTo>
                  <a:cubicBezTo>
                    <a:pt x="189" y="199"/>
                    <a:pt x="185" y="210"/>
                    <a:pt x="184" y="222"/>
                  </a:cubicBezTo>
                  <a:cubicBezTo>
                    <a:pt x="75" y="222"/>
                    <a:pt x="75" y="222"/>
                    <a:pt x="75" y="222"/>
                  </a:cubicBezTo>
                  <a:cubicBezTo>
                    <a:pt x="70" y="222"/>
                    <a:pt x="65" y="227"/>
                    <a:pt x="65" y="232"/>
                  </a:cubicBezTo>
                  <a:cubicBezTo>
                    <a:pt x="65" y="237"/>
                    <a:pt x="70" y="241"/>
                    <a:pt x="75" y="241"/>
                  </a:cubicBezTo>
                  <a:cubicBezTo>
                    <a:pt x="184" y="241"/>
                    <a:pt x="184" y="241"/>
                    <a:pt x="184" y="241"/>
                  </a:cubicBezTo>
                  <a:cubicBezTo>
                    <a:pt x="185" y="253"/>
                    <a:pt x="189" y="265"/>
                    <a:pt x="195" y="275"/>
                  </a:cubicBezTo>
                  <a:cubicBezTo>
                    <a:pt x="75" y="275"/>
                    <a:pt x="75" y="275"/>
                    <a:pt x="75" y="275"/>
                  </a:cubicBezTo>
                  <a:cubicBezTo>
                    <a:pt x="70" y="275"/>
                    <a:pt x="65" y="279"/>
                    <a:pt x="65" y="284"/>
                  </a:cubicBezTo>
                  <a:cubicBezTo>
                    <a:pt x="65" y="289"/>
                    <a:pt x="70" y="294"/>
                    <a:pt x="75" y="294"/>
                  </a:cubicBezTo>
                  <a:cubicBezTo>
                    <a:pt x="209" y="294"/>
                    <a:pt x="209" y="294"/>
                    <a:pt x="209" y="294"/>
                  </a:cubicBezTo>
                  <a:cubicBezTo>
                    <a:pt x="225" y="310"/>
                    <a:pt x="247" y="320"/>
                    <a:pt x="271" y="320"/>
                  </a:cubicBezTo>
                  <a:cubicBezTo>
                    <a:pt x="282" y="320"/>
                    <a:pt x="292" y="318"/>
                    <a:pt x="301" y="314"/>
                  </a:cubicBezTo>
                  <a:cubicBezTo>
                    <a:pt x="301" y="402"/>
                    <a:pt x="301" y="402"/>
                    <a:pt x="301" y="402"/>
                  </a:cubicBezTo>
                  <a:cubicBezTo>
                    <a:pt x="301" y="404"/>
                    <a:pt x="300" y="406"/>
                    <a:pt x="297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Shape 56"/>
          <p:cNvGrpSpPr/>
          <p:nvPr/>
        </p:nvGrpSpPr>
        <p:grpSpPr>
          <a:xfrm>
            <a:off x="3963989" y="1004888"/>
            <a:ext cx="254000" cy="422275"/>
            <a:chOff x="3963989" y="1004888"/>
            <a:chExt cx="254000" cy="422275"/>
          </a:xfrm>
        </p:grpSpPr>
        <p:sp>
          <p:nvSpPr>
            <p:cNvPr id="57" name="Shape 57"/>
            <p:cNvSpPr/>
            <p:nvPr/>
          </p:nvSpPr>
          <p:spPr>
            <a:xfrm>
              <a:off x="3963989" y="1004888"/>
              <a:ext cx="254000" cy="422275"/>
            </a:xfrm>
            <a:custGeom>
              <a:pathLst>
                <a:path extrusionOk="0" h="425" w="255">
                  <a:moveTo>
                    <a:pt x="2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14"/>
                    <a:pt x="10" y="425"/>
                    <a:pt x="23" y="425"/>
                  </a:cubicBezTo>
                  <a:cubicBezTo>
                    <a:pt x="232" y="425"/>
                    <a:pt x="232" y="425"/>
                    <a:pt x="232" y="425"/>
                  </a:cubicBezTo>
                  <a:cubicBezTo>
                    <a:pt x="245" y="425"/>
                    <a:pt x="255" y="414"/>
                    <a:pt x="255" y="402"/>
                  </a:cubicBezTo>
                  <a:cubicBezTo>
                    <a:pt x="255" y="22"/>
                    <a:pt x="255" y="22"/>
                    <a:pt x="255" y="22"/>
                  </a:cubicBezTo>
                  <a:cubicBezTo>
                    <a:pt x="255" y="10"/>
                    <a:pt x="245" y="0"/>
                    <a:pt x="232" y="0"/>
                  </a:cubicBezTo>
                  <a:close/>
                  <a:moveTo>
                    <a:pt x="236" y="402"/>
                  </a:moveTo>
                  <a:cubicBezTo>
                    <a:pt x="236" y="404"/>
                    <a:pt x="234" y="406"/>
                    <a:pt x="232" y="406"/>
                  </a:cubicBezTo>
                  <a:cubicBezTo>
                    <a:pt x="23" y="406"/>
                    <a:pt x="23" y="406"/>
                    <a:pt x="23" y="406"/>
                  </a:cubicBezTo>
                  <a:cubicBezTo>
                    <a:pt x="21" y="406"/>
                    <a:pt x="19" y="404"/>
                    <a:pt x="19" y="40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0"/>
                    <a:pt x="21" y="18"/>
                    <a:pt x="23" y="18"/>
                  </a:cubicBezTo>
                  <a:cubicBezTo>
                    <a:pt x="232" y="18"/>
                    <a:pt x="232" y="18"/>
                    <a:pt x="232" y="18"/>
                  </a:cubicBezTo>
                  <a:cubicBezTo>
                    <a:pt x="234" y="18"/>
                    <a:pt x="236" y="20"/>
                    <a:pt x="236" y="22"/>
                  </a:cubicBezTo>
                  <a:lnTo>
                    <a:pt x="236" y="4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990976" y="1068388"/>
              <a:ext cx="200025" cy="293688"/>
            </a:xfrm>
            <a:custGeom>
              <a:pathLst>
                <a:path extrusionOk="0" h="294" w="202">
                  <a:moveTo>
                    <a:pt x="19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290"/>
                    <a:pt x="4" y="294"/>
                    <a:pt x="9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7" y="294"/>
                    <a:pt x="202" y="290"/>
                    <a:pt x="202" y="285"/>
                  </a:cubicBezTo>
                  <a:cubicBezTo>
                    <a:pt x="202" y="10"/>
                    <a:pt x="202" y="10"/>
                    <a:pt x="202" y="10"/>
                  </a:cubicBezTo>
                  <a:cubicBezTo>
                    <a:pt x="202" y="4"/>
                    <a:pt x="197" y="0"/>
                    <a:pt x="192" y="0"/>
                  </a:cubicBezTo>
                  <a:close/>
                  <a:moveTo>
                    <a:pt x="183" y="275"/>
                  </a:moveTo>
                  <a:cubicBezTo>
                    <a:pt x="18" y="275"/>
                    <a:pt x="18" y="275"/>
                    <a:pt x="18" y="275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3" y="19"/>
                    <a:pt x="183" y="19"/>
                    <a:pt x="183" y="19"/>
                  </a:cubicBezTo>
                  <a:lnTo>
                    <a:pt x="183" y="2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075114" y="1362076"/>
              <a:ext cx="44450" cy="460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4054476" y="1042988"/>
              <a:ext cx="71438" cy="19050"/>
            </a:xfrm>
            <a:custGeom>
              <a:pathLst>
                <a:path extrusionOk="0" h="19" w="71">
                  <a:moveTo>
                    <a:pt x="9" y="19"/>
                  </a:moveTo>
                  <a:cubicBezTo>
                    <a:pt x="62" y="19"/>
                    <a:pt x="62" y="19"/>
                    <a:pt x="62" y="19"/>
                  </a:cubicBezTo>
                  <a:cubicBezTo>
                    <a:pt x="67" y="19"/>
                    <a:pt x="71" y="14"/>
                    <a:pt x="71" y="9"/>
                  </a:cubicBezTo>
                  <a:cubicBezTo>
                    <a:pt x="71" y="4"/>
                    <a:pt x="67" y="0"/>
                    <a:pt x="6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Shape 61"/>
          <p:cNvGrpSpPr/>
          <p:nvPr/>
        </p:nvGrpSpPr>
        <p:grpSpPr>
          <a:xfrm>
            <a:off x="7080251" y="1004888"/>
            <a:ext cx="371475" cy="422275"/>
            <a:chOff x="7080251" y="1004888"/>
            <a:chExt cx="371475" cy="422275"/>
          </a:xfrm>
        </p:grpSpPr>
        <p:sp>
          <p:nvSpPr>
            <p:cNvPr id="62" name="Shape 62"/>
            <p:cNvSpPr/>
            <p:nvPr/>
          </p:nvSpPr>
          <p:spPr>
            <a:xfrm>
              <a:off x="7080251" y="1017588"/>
              <a:ext cx="371475" cy="409575"/>
            </a:xfrm>
            <a:custGeom>
              <a:pathLst>
                <a:path extrusionOk="0" h="412" w="372">
                  <a:moveTo>
                    <a:pt x="350" y="0"/>
                  </a:moveTo>
                  <a:cubicBezTo>
                    <a:pt x="297" y="0"/>
                    <a:pt x="297" y="0"/>
                    <a:pt x="297" y="0"/>
                  </a:cubicBezTo>
                  <a:cubicBezTo>
                    <a:pt x="292" y="0"/>
                    <a:pt x="288" y="4"/>
                    <a:pt x="288" y="9"/>
                  </a:cubicBezTo>
                  <a:cubicBezTo>
                    <a:pt x="288" y="14"/>
                    <a:pt x="292" y="18"/>
                    <a:pt x="297" y="18"/>
                  </a:cubicBezTo>
                  <a:cubicBezTo>
                    <a:pt x="350" y="18"/>
                    <a:pt x="350" y="18"/>
                    <a:pt x="350" y="18"/>
                  </a:cubicBezTo>
                  <a:cubicBezTo>
                    <a:pt x="352" y="18"/>
                    <a:pt x="354" y="20"/>
                    <a:pt x="354" y="22"/>
                  </a:cubicBezTo>
                  <a:cubicBezTo>
                    <a:pt x="354" y="389"/>
                    <a:pt x="354" y="389"/>
                    <a:pt x="354" y="389"/>
                  </a:cubicBezTo>
                  <a:cubicBezTo>
                    <a:pt x="354" y="392"/>
                    <a:pt x="352" y="393"/>
                    <a:pt x="350" y="393"/>
                  </a:cubicBezTo>
                  <a:cubicBezTo>
                    <a:pt x="22" y="393"/>
                    <a:pt x="22" y="393"/>
                    <a:pt x="22" y="393"/>
                  </a:cubicBezTo>
                  <a:cubicBezTo>
                    <a:pt x="20" y="393"/>
                    <a:pt x="18" y="392"/>
                    <a:pt x="18" y="389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0"/>
                    <a:pt x="20" y="18"/>
                    <a:pt x="22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80" y="18"/>
                    <a:pt x="84" y="14"/>
                    <a:pt x="84" y="9"/>
                  </a:cubicBezTo>
                  <a:cubicBezTo>
                    <a:pt x="84" y="4"/>
                    <a:pt x="80" y="0"/>
                    <a:pt x="7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02"/>
                    <a:pt x="9" y="412"/>
                    <a:pt x="22" y="412"/>
                  </a:cubicBezTo>
                  <a:cubicBezTo>
                    <a:pt x="350" y="412"/>
                    <a:pt x="350" y="412"/>
                    <a:pt x="350" y="412"/>
                  </a:cubicBezTo>
                  <a:cubicBezTo>
                    <a:pt x="363" y="412"/>
                    <a:pt x="372" y="402"/>
                    <a:pt x="372" y="389"/>
                  </a:cubicBezTo>
                  <a:cubicBezTo>
                    <a:pt x="372" y="22"/>
                    <a:pt x="372" y="22"/>
                    <a:pt x="372" y="22"/>
                  </a:cubicBezTo>
                  <a:cubicBezTo>
                    <a:pt x="372" y="9"/>
                    <a:pt x="363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7119939" y="1055688"/>
              <a:ext cx="292100" cy="331788"/>
            </a:xfrm>
            <a:custGeom>
              <a:pathLst>
                <a:path extrusionOk="0" h="333" w="294">
                  <a:moveTo>
                    <a:pt x="36" y="19"/>
                  </a:moveTo>
                  <a:cubicBezTo>
                    <a:pt x="41" y="19"/>
                    <a:pt x="45" y="15"/>
                    <a:pt x="45" y="9"/>
                  </a:cubicBezTo>
                  <a:cubicBezTo>
                    <a:pt x="45" y="4"/>
                    <a:pt x="41" y="0"/>
                    <a:pt x="3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29"/>
                    <a:pt x="4" y="333"/>
                    <a:pt x="9" y="333"/>
                  </a:cubicBezTo>
                  <a:cubicBezTo>
                    <a:pt x="285" y="333"/>
                    <a:pt x="285" y="333"/>
                    <a:pt x="285" y="333"/>
                  </a:cubicBezTo>
                  <a:cubicBezTo>
                    <a:pt x="290" y="333"/>
                    <a:pt x="294" y="329"/>
                    <a:pt x="294" y="324"/>
                  </a:cubicBezTo>
                  <a:cubicBezTo>
                    <a:pt x="294" y="9"/>
                    <a:pt x="294" y="9"/>
                    <a:pt x="294" y="9"/>
                  </a:cubicBezTo>
                  <a:cubicBezTo>
                    <a:pt x="294" y="4"/>
                    <a:pt x="290" y="0"/>
                    <a:pt x="285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3" y="0"/>
                    <a:pt x="249" y="4"/>
                    <a:pt x="249" y="9"/>
                  </a:cubicBezTo>
                  <a:cubicBezTo>
                    <a:pt x="249" y="15"/>
                    <a:pt x="253" y="19"/>
                    <a:pt x="258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5" y="314"/>
                    <a:pt x="275" y="314"/>
                    <a:pt x="275" y="314"/>
                  </a:cubicBezTo>
                  <a:cubicBezTo>
                    <a:pt x="19" y="314"/>
                    <a:pt x="19" y="314"/>
                    <a:pt x="19" y="314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36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7170739" y="1004888"/>
              <a:ext cx="188913" cy="95250"/>
            </a:xfrm>
            <a:custGeom>
              <a:pathLst>
                <a:path extrusionOk="0" h="97" w="190">
                  <a:moveTo>
                    <a:pt x="29" y="97"/>
                  </a:moveTo>
                  <a:cubicBezTo>
                    <a:pt x="161" y="97"/>
                    <a:pt x="161" y="97"/>
                    <a:pt x="161" y="97"/>
                  </a:cubicBezTo>
                  <a:cubicBezTo>
                    <a:pt x="178" y="97"/>
                    <a:pt x="190" y="85"/>
                    <a:pt x="190" y="68"/>
                  </a:cubicBezTo>
                  <a:cubicBezTo>
                    <a:pt x="190" y="9"/>
                    <a:pt x="190" y="9"/>
                    <a:pt x="190" y="9"/>
                  </a:cubicBezTo>
                  <a:cubicBezTo>
                    <a:pt x="190" y="4"/>
                    <a:pt x="185" y="0"/>
                    <a:pt x="18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85"/>
                    <a:pt x="12" y="97"/>
                    <a:pt x="29" y="97"/>
                  </a:cubicBezTo>
                  <a:close/>
                  <a:moveTo>
                    <a:pt x="19" y="18"/>
                  </a:moveTo>
                  <a:cubicBezTo>
                    <a:pt x="171" y="18"/>
                    <a:pt x="171" y="18"/>
                    <a:pt x="171" y="18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71" y="75"/>
                    <a:pt x="168" y="78"/>
                    <a:pt x="161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2" y="78"/>
                    <a:pt x="19" y="75"/>
                    <a:pt x="19" y="68"/>
                  </a:cubicBezTo>
                  <a:lnTo>
                    <a:pt x="19" y="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7185026" y="1200151"/>
              <a:ext cx="161925" cy="17463"/>
            </a:xfrm>
            <a:custGeom>
              <a:pathLst>
                <a:path extrusionOk="0" h="19" w="162">
                  <a:moveTo>
                    <a:pt x="9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8" y="19"/>
                    <a:pt x="162" y="15"/>
                    <a:pt x="162" y="10"/>
                  </a:cubicBezTo>
                  <a:cubicBezTo>
                    <a:pt x="162" y="4"/>
                    <a:pt x="158" y="0"/>
                    <a:pt x="15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7185026" y="1147763"/>
              <a:ext cx="161925" cy="17463"/>
            </a:xfrm>
            <a:custGeom>
              <a:pathLst>
                <a:path extrusionOk="0" h="18" w="162">
                  <a:moveTo>
                    <a:pt x="9" y="18"/>
                  </a:moveTo>
                  <a:cubicBezTo>
                    <a:pt x="153" y="18"/>
                    <a:pt x="153" y="18"/>
                    <a:pt x="153" y="18"/>
                  </a:cubicBezTo>
                  <a:cubicBezTo>
                    <a:pt x="158" y="18"/>
                    <a:pt x="162" y="14"/>
                    <a:pt x="162" y="9"/>
                  </a:cubicBezTo>
                  <a:cubicBezTo>
                    <a:pt x="162" y="4"/>
                    <a:pt x="158" y="0"/>
                    <a:pt x="15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7185026" y="1252538"/>
              <a:ext cx="161925" cy="17463"/>
            </a:xfrm>
            <a:custGeom>
              <a:pathLst>
                <a:path extrusionOk="0" h="18" w="162">
                  <a:moveTo>
                    <a:pt x="9" y="18"/>
                  </a:moveTo>
                  <a:cubicBezTo>
                    <a:pt x="153" y="18"/>
                    <a:pt x="153" y="18"/>
                    <a:pt x="153" y="18"/>
                  </a:cubicBezTo>
                  <a:cubicBezTo>
                    <a:pt x="158" y="18"/>
                    <a:pt x="162" y="14"/>
                    <a:pt x="162" y="9"/>
                  </a:cubicBezTo>
                  <a:cubicBezTo>
                    <a:pt x="162" y="4"/>
                    <a:pt x="158" y="0"/>
                    <a:pt x="15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7185026" y="1303338"/>
              <a:ext cx="161925" cy="19050"/>
            </a:xfrm>
            <a:custGeom>
              <a:pathLst>
                <a:path extrusionOk="0" h="19" w="162">
                  <a:moveTo>
                    <a:pt x="9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8" y="19"/>
                    <a:pt x="162" y="15"/>
                    <a:pt x="162" y="9"/>
                  </a:cubicBezTo>
                  <a:cubicBezTo>
                    <a:pt x="162" y="4"/>
                    <a:pt x="158" y="0"/>
                    <a:pt x="15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7888289" y="1004888"/>
            <a:ext cx="554038" cy="422275"/>
            <a:chOff x="7888289" y="1004888"/>
            <a:chExt cx="554038" cy="422275"/>
          </a:xfrm>
        </p:grpSpPr>
        <p:sp>
          <p:nvSpPr>
            <p:cNvPr id="70" name="Shape 70"/>
            <p:cNvSpPr/>
            <p:nvPr/>
          </p:nvSpPr>
          <p:spPr>
            <a:xfrm>
              <a:off x="8345489" y="1004888"/>
              <a:ext cx="58738" cy="382588"/>
            </a:xfrm>
            <a:custGeom>
              <a:pathLst>
                <a:path extrusionOk="0" h="385" w="58">
                  <a:moveTo>
                    <a:pt x="29" y="385"/>
                  </a:moveTo>
                  <a:cubicBezTo>
                    <a:pt x="46" y="385"/>
                    <a:pt x="58" y="374"/>
                    <a:pt x="58" y="356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4"/>
                    <a:pt x="54" y="0"/>
                    <a:pt x="48" y="0"/>
                  </a:cubicBezTo>
                  <a:cubicBezTo>
                    <a:pt x="43" y="0"/>
                    <a:pt x="39" y="4"/>
                    <a:pt x="39" y="9"/>
                  </a:cubicBezTo>
                  <a:cubicBezTo>
                    <a:pt x="39" y="356"/>
                    <a:pt x="39" y="356"/>
                    <a:pt x="39" y="356"/>
                  </a:cubicBezTo>
                  <a:cubicBezTo>
                    <a:pt x="39" y="359"/>
                    <a:pt x="39" y="366"/>
                    <a:pt x="29" y="366"/>
                  </a:cubicBezTo>
                  <a:cubicBezTo>
                    <a:pt x="26" y="366"/>
                    <a:pt x="18" y="366"/>
                    <a:pt x="18" y="35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0" y="375"/>
                    <a:pt x="14" y="385"/>
                    <a:pt x="29" y="3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7942264" y="1147763"/>
              <a:ext cx="147638" cy="134938"/>
            </a:xfrm>
            <a:custGeom>
              <a:pathLst>
                <a:path extrusionOk="0" h="136" w="149">
                  <a:moveTo>
                    <a:pt x="14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2"/>
                    <a:pt x="4" y="136"/>
                    <a:pt x="9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5" y="136"/>
                    <a:pt x="149" y="132"/>
                    <a:pt x="149" y="127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9" y="4"/>
                    <a:pt x="145" y="0"/>
                    <a:pt x="140" y="0"/>
                  </a:cubicBezTo>
                  <a:close/>
                  <a:moveTo>
                    <a:pt x="131" y="118"/>
                  </a:moveTo>
                  <a:cubicBezTo>
                    <a:pt x="18" y="118"/>
                    <a:pt x="18" y="118"/>
                    <a:pt x="18" y="1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31" y="18"/>
                    <a:pt x="131" y="18"/>
                    <a:pt x="131" y="18"/>
                  </a:cubicBezTo>
                  <a:lnTo>
                    <a:pt x="131" y="1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7942264" y="1042988"/>
              <a:ext cx="330200" cy="71438"/>
            </a:xfrm>
            <a:custGeom>
              <a:pathLst>
                <a:path extrusionOk="0" h="71" w="333">
                  <a:moveTo>
                    <a:pt x="32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7"/>
                    <a:pt x="4" y="71"/>
                    <a:pt x="9" y="71"/>
                  </a:cubicBezTo>
                  <a:cubicBezTo>
                    <a:pt x="323" y="71"/>
                    <a:pt x="323" y="71"/>
                    <a:pt x="323" y="71"/>
                  </a:cubicBezTo>
                  <a:cubicBezTo>
                    <a:pt x="328" y="71"/>
                    <a:pt x="333" y="67"/>
                    <a:pt x="333" y="62"/>
                  </a:cubicBezTo>
                  <a:cubicBezTo>
                    <a:pt x="333" y="9"/>
                    <a:pt x="333" y="9"/>
                    <a:pt x="333" y="9"/>
                  </a:cubicBezTo>
                  <a:cubicBezTo>
                    <a:pt x="333" y="4"/>
                    <a:pt x="328" y="0"/>
                    <a:pt x="323" y="0"/>
                  </a:cubicBezTo>
                  <a:close/>
                  <a:moveTo>
                    <a:pt x="314" y="52"/>
                  </a:moveTo>
                  <a:cubicBezTo>
                    <a:pt x="18" y="52"/>
                    <a:pt x="18" y="52"/>
                    <a:pt x="18" y="5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14" y="19"/>
                    <a:pt x="314" y="19"/>
                    <a:pt x="314" y="19"/>
                  </a:cubicBezTo>
                  <a:lnTo>
                    <a:pt x="314" y="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8123239" y="1147763"/>
              <a:ext cx="149225" cy="17463"/>
            </a:xfrm>
            <a:custGeom>
              <a:pathLst>
                <a:path extrusionOk="0" h="18" w="150">
                  <a:moveTo>
                    <a:pt x="14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45" y="18"/>
                    <a:pt x="150" y="14"/>
                    <a:pt x="150" y="9"/>
                  </a:cubicBezTo>
                  <a:cubicBezTo>
                    <a:pt x="150" y="4"/>
                    <a:pt x="145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8123239" y="1185863"/>
              <a:ext cx="149225" cy="19050"/>
            </a:xfrm>
            <a:custGeom>
              <a:pathLst>
                <a:path extrusionOk="0" h="19" w="150">
                  <a:moveTo>
                    <a:pt x="14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5" y="19"/>
                    <a:pt x="150" y="15"/>
                    <a:pt x="150" y="9"/>
                  </a:cubicBezTo>
                  <a:cubicBezTo>
                    <a:pt x="150" y="4"/>
                    <a:pt x="145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8123239" y="1225551"/>
              <a:ext cx="149225" cy="19050"/>
            </a:xfrm>
            <a:custGeom>
              <a:pathLst>
                <a:path extrusionOk="0" h="19" w="150">
                  <a:moveTo>
                    <a:pt x="14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5" y="19"/>
                    <a:pt x="150" y="15"/>
                    <a:pt x="150" y="10"/>
                  </a:cubicBezTo>
                  <a:cubicBezTo>
                    <a:pt x="150" y="5"/>
                    <a:pt x="145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8123239" y="1265238"/>
              <a:ext cx="149225" cy="17463"/>
            </a:xfrm>
            <a:custGeom>
              <a:pathLst>
                <a:path extrusionOk="0" h="18" w="150">
                  <a:moveTo>
                    <a:pt x="14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45" y="18"/>
                    <a:pt x="150" y="14"/>
                    <a:pt x="150" y="9"/>
                  </a:cubicBezTo>
                  <a:cubicBezTo>
                    <a:pt x="150" y="4"/>
                    <a:pt x="145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8123239" y="1303338"/>
              <a:ext cx="149225" cy="19050"/>
            </a:xfrm>
            <a:custGeom>
              <a:pathLst>
                <a:path extrusionOk="0" h="19" w="150">
                  <a:moveTo>
                    <a:pt x="14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5" y="19"/>
                    <a:pt x="150" y="15"/>
                    <a:pt x="150" y="9"/>
                  </a:cubicBezTo>
                  <a:cubicBezTo>
                    <a:pt x="150" y="4"/>
                    <a:pt x="145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7942264" y="1303338"/>
              <a:ext cx="147638" cy="19050"/>
            </a:xfrm>
            <a:custGeom>
              <a:pathLst>
                <a:path extrusionOk="0" h="19" w="149">
                  <a:moveTo>
                    <a:pt x="14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5" y="19"/>
                    <a:pt x="149" y="15"/>
                    <a:pt x="149" y="9"/>
                  </a:cubicBezTo>
                  <a:cubicBezTo>
                    <a:pt x="149" y="4"/>
                    <a:pt x="145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8123239" y="1343026"/>
              <a:ext cx="149225" cy="19050"/>
            </a:xfrm>
            <a:custGeom>
              <a:pathLst>
                <a:path extrusionOk="0" h="19" w="150">
                  <a:moveTo>
                    <a:pt x="14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5" y="19"/>
                    <a:pt x="150" y="15"/>
                    <a:pt x="150" y="10"/>
                  </a:cubicBezTo>
                  <a:cubicBezTo>
                    <a:pt x="150" y="4"/>
                    <a:pt x="145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7942264" y="1343026"/>
              <a:ext cx="147638" cy="19050"/>
            </a:xfrm>
            <a:custGeom>
              <a:pathLst>
                <a:path extrusionOk="0" h="19" w="149">
                  <a:moveTo>
                    <a:pt x="14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5" y="19"/>
                    <a:pt x="149" y="15"/>
                    <a:pt x="149" y="10"/>
                  </a:cubicBezTo>
                  <a:cubicBezTo>
                    <a:pt x="149" y="4"/>
                    <a:pt x="145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7888289" y="1004888"/>
              <a:ext cx="554038" cy="422275"/>
            </a:xfrm>
            <a:custGeom>
              <a:pathLst>
                <a:path extrusionOk="0" h="425" w="556">
                  <a:moveTo>
                    <a:pt x="547" y="0"/>
                  </a:moveTo>
                  <a:cubicBezTo>
                    <a:pt x="541" y="0"/>
                    <a:pt x="537" y="4"/>
                    <a:pt x="537" y="9"/>
                  </a:cubicBezTo>
                  <a:cubicBezTo>
                    <a:pt x="537" y="356"/>
                    <a:pt x="537" y="356"/>
                    <a:pt x="537" y="356"/>
                  </a:cubicBezTo>
                  <a:cubicBezTo>
                    <a:pt x="537" y="384"/>
                    <a:pt x="515" y="406"/>
                    <a:pt x="488" y="406"/>
                  </a:cubicBezTo>
                  <a:cubicBezTo>
                    <a:pt x="460" y="406"/>
                    <a:pt x="438" y="384"/>
                    <a:pt x="438" y="356"/>
                  </a:cubicBezTo>
                  <a:cubicBezTo>
                    <a:pt x="438" y="9"/>
                    <a:pt x="438" y="9"/>
                    <a:pt x="438" y="9"/>
                  </a:cubicBezTo>
                  <a:cubicBezTo>
                    <a:pt x="438" y="4"/>
                    <a:pt x="434" y="0"/>
                    <a:pt x="42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0" y="394"/>
                    <a:pt x="31" y="425"/>
                    <a:pt x="68" y="425"/>
                  </a:cubicBezTo>
                  <a:cubicBezTo>
                    <a:pt x="488" y="425"/>
                    <a:pt x="488" y="425"/>
                    <a:pt x="488" y="425"/>
                  </a:cubicBezTo>
                  <a:cubicBezTo>
                    <a:pt x="488" y="425"/>
                    <a:pt x="488" y="425"/>
                    <a:pt x="488" y="425"/>
                  </a:cubicBezTo>
                  <a:cubicBezTo>
                    <a:pt x="488" y="425"/>
                    <a:pt x="488" y="425"/>
                    <a:pt x="488" y="425"/>
                  </a:cubicBezTo>
                  <a:cubicBezTo>
                    <a:pt x="525" y="424"/>
                    <a:pt x="556" y="394"/>
                    <a:pt x="556" y="356"/>
                  </a:cubicBezTo>
                  <a:cubicBezTo>
                    <a:pt x="556" y="9"/>
                    <a:pt x="556" y="9"/>
                    <a:pt x="556" y="9"/>
                  </a:cubicBezTo>
                  <a:cubicBezTo>
                    <a:pt x="556" y="4"/>
                    <a:pt x="552" y="0"/>
                    <a:pt x="547" y="0"/>
                  </a:cubicBezTo>
                  <a:close/>
                  <a:moveTo>
                    <a:pt x="441" y="406"/>
                  </a:moveTo>
                  <a:cubicBezTo>
                    <a:pt x="68" y="406"/>
                    <a:pt x="68" y="406"/>
                    <a:pt x="68" y="406"/>
                  </a:cubicBezTo>
                  <a:cubicBezTo>
                    <a:pt x="41" y="406"/>
                    <a:pt x="19" y="384"/>
                    <a:pt x="19" y="356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419" y="18"/>
                    <a:pt x="419" y="18"/>
                    <a:pt x="419" y="18"/>
                  </a:cubicBezTo>
                  <a:cubicBezTo>
                    <a:pt x="419" y="356"/>
                    <a:pt x="419" y="356"/>
                    <a:pt x="419" y="356"/>
                  </a:cubicBezTo>
                  <a:cubicBezTo>
                    <a:pt x="419" y="357"/>
                    <a:pt x="419" y="359"/>
                    <a:pt x="419" y="360"/>
                  </a:cubicBezTo>
                  <a:cubicBezTo>
                    <a:pt x="419" y="360"/>
                    <a:pt x="420" y="361"/>
                    <a:pt x="420" y="361"/>
                  </a:cubicBezTo>
                  <a:cubicBezTo>
                    <a:pt x="420" y="362"/>
                    <a:pt x="420" y="363"/>
                    <a:pt x="420" y="363"/>
                  </a:cubicBezTo>
                  <a:cubicBezTo>
                    <a:pt x="420" y="364"/>
                    <a:pt x="420" y="364"/>
                    <a:pt x="420" y="365"/>
                  </a:cubicBezTo>
                  <a:cubicBezTo>
                    <a:pt x="420" y="365"/>
                    <a:pt x="420" y="366"/>
                    <a:pt x="420" y="367"/>
                  </a:cubicBezTo>
                  <a:cubicBezTo>
                    <a:pt x="420" y="367"/>
                    <a:pt x="420" y="368"/>
                    <a:pt x="420" y="368"/>
                  </a:cubicBezTo>
                  <a:cubicBezTo>
                    <a:pt x="421" y="369"/>
                    <a:pt x="421" y="370"/>
                    <a:pt x="421" y="370"/>
                  </a:cubicBezTo>
                  <a:cubicBezTo>
                    <a:pt x="421" y="371"/>
                    <a:pt x="421" y="371"/>
                    <a:pt x="421" y="372"/>
                  </a:cubicBezTo>
                  <a:cubicBezTo>
                    <a:pt x="421" y="372"/>
                    <a:pt x="421" y="373"/>
                    <a:pt x="422" y="374"/>
                  </a:cubicBezTo>
                  <a:cubicBezTo>
                    <a:pt x="422" y="374"/>
                    <a:pt x="422" y="375"/>
                    <a:pt x="422" y="375"/>
                  </a:cubicBezTo>
                  <a:cubicBezTo>
                    <a:pt x="422" y="376"/>
                    <a:pt x="422" y="376"/>
                    <a:pt x="423" y="377"/>
                  </a:cubicBezTo>
                  <a:cubicBezTo>
                    <a:pt x="423" y="377"/>
                    <a:pt x="423" y="378"/>
                    <a:pt x="423" y="378"/>
                  </a:cubicBezTo>
                  <a:cubicBezTo>
                    <a:pt x="423" y="379"/>
                    <a:pt x="423" y="380"/>
                    <a:pt x="424" y="380"/>
                  </a:cubicBezTo>
                  <a:cubicBezTo>
                    <a:pt x="424" y="381"/>
                    <a:pt x="424" y="381"/>
                    <a:pt x="424" y="382"/>
                  </a:cubicBezTo>
                  <a:cubicBezTo>
                    <a:pt x="424" y="382"/>
                    <a:pt x="425" y="383"/>
                    <a:pt x="425" y="383"/>
                  </a:cubicBezTo>
                  <a:cubicBezTo>
                    <a:pt x="425" y="384"/>
                    <a:pt x="425" y="384"/>
                    <a:pt x="426" y="385"/>
                  </a:cubicBezTo>
                  <a:cubicBezTo>
                    <a:pt x="426" y="385"/>
                    <a:pt x="426" y="386"/>
                    <a:pt x="426" y="386"/>
                  </a:cubicBezTo>
                  <a:cubicBezTo>
                    <a:pt x="427" y="387"/>
                    <a:pt x="427" y="387"/>
                    <a:pt x="427" y="388"/>
                  </a:cubicBezTo>
                  <a:cubicBezTo>
                    <a:pt x="427" y="388"/>
                    <a:pt x="428" y="389"/>
                    <a:pt x="428" y="389"/>
                  </a:cubicBezTo>
                  <a:cubicBezTo>
                    <a:pt x="428" y="390"/>
                    <a:pt x="428" y="390"/>
                    <a:pt x="429" y="391"/>
                  </a:cubicBezTo>
                  <a:cubicBezTo>
                    <a:pt x="429" y="391"/>
                    <a:pt x="429" y="392"/>
                    <a:pt x="430" y="392"/>
                  </a:cubicBezTo>
                  <a:cubicBezTo>
                    <a:pt x="430" y="393"/>
                    <a:pt x="430" y="393"/>
                    <a:pt x="431" y="394"/>
                  </a:cubicBezTo>
                  <a:cubicBezTo>
                    <a:pt x="431" y="394"/>
                    <a:pt x="431" y="394"/>
                    <a:pt x="431" y="395"/>
                  </a:cubicBezTo>
                  <a:cubicBezTo>
                    <a:pt x="432" y="395"/>
                    <a:pt x="432" y="396"/>
                    <a:pt x="432" y="396"/>
                  </a:cubicBezTo>
                  <a:cubicBezTo>
                    <a:pt x="433" y="397"/>
                    <a:pt x="433" y="397"/>
                    <a:pt x="433" y="398"/>
                  </a:cubicBezTo>
                  <a:cubicBezTo>
                    <a:pt x="434" y="398"/>
                    <a:pt x="434" y="399"/>
                    <a:pt x="434" y="399"/>
                  </a:cubicBezTo>
                  <a:cubicBezTo>
                    <a:pt x="435" y="399"/>
                    <a:pt x="435" y="400"/>
                    <a:pt x="436" y="400"/>
                  </a:cubicBezTo>
                  <a:cubicBezTo>
                    <a:pt x="436" y="401"/>
                    <a:pt x="436" y="401"/>
                    <a:pt x="437" y="402"/>
                  </a:cubicBezTo>
                  <a:cubicBezTo>
                    <a:pt x="437" y="402"/>
                    <a:pt x="437" y="402"/>
                    <a:pt x="438" y="403"/>
                  </a:cubicBezTo>
                  <a:cubicBezTo>
                    <a:pt x="438" y="403"/>
                    <a:pt x="438" y="404"/>
                    <a:pt x="439" y="404"/>
                  </a:cubicBezTo>
                  <a:cubicBezTo>
                    <a:pt x="439" y="404"/>
                    <a:pt x="440" y="405"/>
                    <a:pt x="440" y="405"/>
                  </a:cubicBezTo>
                  <a:cubicBezTo>
                    <a:pt x="440" y="405"/>
                    <a:pt x="441" y="406"/>
                    <a:pt x="441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Shape 82"/>
          <p:cNvGrpSpPr/>
          <p:nvPr/>
        </p:nvGrpSpPr>
        <p:grpSpPr>
          <a:xfrm>
            <a:off x="612776" y="1695451"/>
            <a:ext cx="357188" cy="409575"/>
            <a:chOff x="612776" y="1695451"/>
            <a:chExt cx="357188" cy="409575"/>
          </a:xfrm>
        </p:grpSpPr>
        <p:sp>
          <p:nvSpPr>
            <p:cNvPr id="83" name="Shape 83"/>
            <p:cNvSpPr/>
            <p:nvPr/>
          </p:nvSpPr>
          <p:spPr>
            <a:xfrm>
              <a:off x="638176" y="1695451"/>
              <a:ext cx="304800" cy="409575"/>
            </a:xfrm>
            <a:custGeom>
              <a:pathLst>
                <a:path extrusionOk="0" h="412" w="307">
                  <a:moveTo>
                    <a:pt x="285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3"/>
                    <a:pt x="4" y="47"/>
                    <a:pt x="10" y="47"/>
                  </a:cubicBezTo>
                  <a:cubicBezTo>
                    <a:pt x="15" y="47"/>
                    <a:pt x="19" y="43"/>
                    <a:pt x="19" y="38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0"/>
                    <a:pt x="20" y="19"/>
                    <a:pt x="23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393"/>
                    <a:pt x="80" y="393"/>
                    <a:pt x="80" y="393"/>
                  </a:cubicBezTo>
                  <a:cubicBezTo>
                    <a:pt x="23" y="393"/>
                    <a:pt x="23" y="393"/>
                    <a:pt x="23" y="393"/>
                  </a:cubicBezTo>
                  <a:cubicBezTo>
                    <a:pt x="20" y="393"/>
                    <a:pt x="19" y="392"/>
                    <a:pt x="19" y="389"/>
                  </a:cubicBezTo>
                  <a:cubicBezTo>
                    <a:pt x="19" y="377"/>
                    <a:pt x="19" y="377"/>
                    <a:pt x="19" y="377"/>
                  </a:cubicBezTo>
                  <a:cubicBezTo>
                    <a:pt x="19" y="372"/>
                    <a:pt x="15" y="368"/>
                    <a:pt x="10" y="368"/>
                  </a:cubicBezTo>
                  <a:cubicBezTo>
                    <a:pt x="4" y="368"/>
                    <a:pt x="0" y="372"/>
                    <a:pt x="0" y="377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02"/>
                    <a:pt x="10" y="412"/>
                    <a:pt x="23" y="412"/>
                  </a:cubicBezTo>
                  <a:cubicBezTo>
                    <a:pt x="285" y="412"/>
                    <a:pt x="285" y="412"/>
                    <a:pt x="285" y="412"/>
                  </a:cubicBezTo>
                  <a:cubicBezTo>
                    <a:pt x="298" y="412"/>
                    <a:pt x="307" y="402"/>
                    <a:pt x="307" y="389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7" y="10"/>
                    <a:pt x="298" y="0"/>
                    <a:pt x="285" y="0"/>
                  </a:cubicBezTo>
                  <a:close/>
                  <a:moveTo>
                    <a:pt x="289" y="389"/>
                  </a:moveTo>
                  <a:cubicBezTo>
                    <a:pt x="289" y="392"/>
                    <a:pt x="287" y="393"/>
                    <a:pt x="285" y="393"/>
                  </a:cubicBezTo>
                  <a:cubicBezTo>
                    <a:pt x="98" y="393"/>
                    <a:pt x="98" y="393"/>
                    <a:pt x="98" y="393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285" y="19"/>
                    <a:pt x="285" y="19"/>
                    <a:pt x="285" y="19"/>
                  </a:cubicBezTo>
                  <a:cubicBezTo>
                    <a:pt x="287" y="19"/>
                    <a:pt x="289" y="20"/>
                    <a:pt x="289" y="23"/>
                  </a:cubicBezTo>
                  <a:lnTo>
                    <a:pt x="289" y="3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950914" y="1720851"/>
              <a:ext cx="19050" cy="358775"/>
            </a:xfrm>
            <a:custGeom>
              <a:pathLst>
                <a:path extrusionOk="0" h="360" w="18">
                  <a:moveTo>
                    <a:pt x="9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0" y="355"/>
                    <a:pt x="4" y="360"/>
                    <a:pt x="9" y="360"/>
                  </a:cubicBezTo>
                  <a:cubicBezTo>
                    <a:pt x="14" y="360"/>
                    <a:pt x="18" y="355"/>
                    <a:pt x="18" y="35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612776" y="1812926"/>
              <a:ext cx="69850" cy="19050"/>
            </a:xfrm>
            <a:custGeom>
              <a:pathLst>
                <a:path extrusionOk="0" h="19" w="71">
                  <a:moveTo>
                    <a:pt x="9" y="19"/>
                  </a:moveTo>
                  <a:cubicBezTo>
                    <a:pt x="62" y="19"/>
                    <a:pt x="62" y="19"/>
                    <a:pt x="62" y="19"/>
                  </a:cubicBezTo>
                  <a:cubicBezTo>
                    <a:pt x="67" y="19"/>
                    <a:pt x="71" y="15"/>
                    <a:pt x="71" y="9"/>
                  </a:cubicBezTo>
                  <a:cubicBezTo>
                    <a:pt x="71" y="4"/>
                    <a:pt x="67" y="0"/>
                    <a:pt x="6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612776" y="1760538"/>
              <a:ext cx="69850" cy="19050"/>
            </a:xfrm>
            <a:custGeom>
              <a:pathLst>
                <a:path extrusionOk="0" h="18" w="71">
                  <a:moveTo>
                    <a:pt x="9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67" y="18"/>
                    <a:pt x="71" y="14"/>
                    <a:pt x="71" y="9"/>
                  </a:cubicBezTo>
                  <a:cubicBezTo>
                    <a:pt x="71" y="4"/>
                    <a:pt x="67" y="0"/>
                    <a:pt x="6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612776" y="1865313"/>
              <a:ext cx="69850" cy="19050"/>
            </a:xfrm>
            <a:custGeom>
              <a:pathLst>
                <a:path extrusionOk="0" h="19" w="71">
                  <a:moveTo>
                    <a:pt x="9" y="19"/>
                  </a:moveTo>
                  <a:cubicBezTo>
                    <a:pt x="62" y="19"/>
                    <a:pt x="62" y="19"/>
                    <a:pt x="62" y="19"/>
                  </a:cubicBezTo>
                  <a:cubicBezTo>
                    <a:pt x="67" y="19"/>
                    <a:pt x="71" y="15"/>
                    <a:pt x="71" y="10"/>
                  </a:cubicBezTo>
                  <a:cubicBezTo>
                    <a:pt x="71" y="5"/>
                    <a:pt x="67" y="0"/>
                    <a:pt x="6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612776" y="1968501"/>
              <a:ext cx="69850" cy="19050"/>
            </a:xfrm>
            <a:custGeom>
              <a:pathLst>
                <a:path extrusionOk="0" h="19" w="71">
                  <a:moveTo>
                    <a:pt x="9" y="19"/>
                  </a:moveTo>
                  <a:cubicBezTo>
                    <a:pt x="62" y="19"/>
                    <a:pt x="62" y="19"/>
                    <a:pt x="62" y="19"/>
                  </a:cubicBezTo>
                  <a:cubicBezTo>
                    <a:pt x="67" y="19"/>
                    <a:pt x="71" y="15"/>
                    <a:pt x="71" y="10"/>
                  </a:cubicBezTo>
                  <a:cubicBezTo>
                    <a:pt x="71" y="4"/>
                    <a:pt x="67" y="0"/>
                    <a:pt x="6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12776" y="1917701"/>
              <a:ext cx="69850" cy="19050"/>
            </a:xfrm>
            <a:custGeom>
              <a:pathLst>
                <a:path extrusionOk="0" h="19" w="71">
                  <a:moveTo>
                    <a:pt x="9" y="19"/>
                  </a:moveTo>
                  <a:cubicBezTo>
                    <a:pt x="62" y="19"/>
                    <a:pt x="62" y="19"/>
                    <a:pt x="62" y="19"/>
                  </a:cubicBezTo>
                  <a:cubicBezTo>
                    <a:pt x="67" y="19"/>
                    <a:pt x="71" y="14"/>
                    <a:pt x="71" y="9"/>
                  </a:cubicBezTo>
                  <a:cubicBezTo>
                    <a:pt x="71" y="4"/>
                    <a:pt x="67" y="0"/>
                    <a:pt x="6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612776" y="2022476"/>
              <a:ext cx="69850" cy="17463"/>
            </a:xfrm>
            <a:custGeom>
              <a:pathLst>
                <a:path extrusionOk="0" h="18" w="71">
                  <a:moveTo>
                    <a:pt x="71" y="9"/>
                  </a:moveTo>
                  <a:cubicBezTo>
                    <a:pt x="71" y="4"/>
                    <a:pt x="67" y="0"/>
                    <a:pt x="6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7" y="18"/>
                    <a:pt x="71" y="14"/>
                    <a:pt x="7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Shape 91"/>
          <p:cNvGrpSpPr/>
          <p:nvPr/>
        </p:nvGrpSpPr>
        <p:grpSpPr>
          <a:xfrm>
            <a:off x="1420814" y="1695451"/>
            <a:ext cx="539750" cy="409575"/>
            <a:chOff x="1420814" y="1695451"/>
            <a:chExt cx="539750" cy="409575"/>
          </a:xfrm>
        </p:grpSpPr>
        <p:sp>
          <p:nvSpPr>
            <p:cNvPr id="92" name="Shape 92"/>
            <p:cNvSpPr/>
            <p:nvPr/>
          </p:nvSpPr>
          <p:spPr>
            <a:xfrm>
              <a:off x="1447801" y="1695451"/>
              <a:ext cx="487363" cy="409575"/>
            </a:xfrm>
            <a:custGeom>
              <a:pathLst>
                <a:path extrusionOk="0" h="412" w="490">
                  <a:moveTo>
                    <a:pt x="468" y="0"/>
                  </a:moveTo>
                  <a:cubicBezTo>
                    <a:pt x="258" y="0"/>
                    <a:pt x="258" y="0"/>
                    <a:pt x="258" y="0"/>
                  </a:cubicBezTo>
                  <a:cubicBezTo>
                    <a:pt x="253" y="0"/>
                    <a:pt x="248" y="2"/>
                    <a:pt x="245" y="4"/>
                  </a:cubicBezTo>
                  <a:cubicBezTo>
                    <a:pt x="241" y="2"/>
                    <a:pt x="237" y="0"/>
                    <a:pt x="23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10"/>
                    <a:pt x="0" y="23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402"/>
                    <a:pt x="9" y="412"/>
                    <a:pt x="22" y="412"/>
                  </a:cubicBezTo>
                  <a:cubicBezTo>
                    <a:pt x="232" y="412"/>
                    <a:pt x="232" y="412"/>
                    <a:pt x="232" y="412"/>
                  </a:cubicBezTo>
                  <a:cubicBezTo>
                    <a:pt x="237" y="412"/>
                    <a:pt x="241" y="410"/>
                    <a:pt x="245" y="408"/>
                  </a:cubicBezTo>
                  <a:cubicBezTo>
                    <a:pt x="248" y="410"/>
                    <a:pt x="253" y="412"/>
                    <a:pt x="258" y="412"/>
                  </a:cubicBezTo>
                  <a:cubicBezTo>
                    <a:pt x="468" y="412"/>
                    <a:pt x="468" y="412"/>
                    <a:pt x="468" y="412"/>
                  </a:cubicBezTo>
                  <a:cubicBezTo>
                    <a:pt x="480" y="412"/>
                    <a:pt x="490" y="402"/>
                    <a:pt x="490" y="389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490" y="10"/>
                    <a:pt x="480" y="0"/>
                    <a:pt x="468" y="0"/>
                  </a:cubicBezTo>
                  <a:close/>
                  <a:moveTo>
                    <a:pt x="232" y="393"/>
                  </a:moveTo>
                  <a:cubicBezTo>
                    <a:pt x="22" y="393"/>
                    <a:pt x="22" y="393"/>
                    <a:pt x="22" y="393"/>
                  </a:cubicBezTo>
                  <a:cubicBezTo>
                    <a:pt x="20" y="393"/>
                    <a:pt x="18" y="392"/>
                    <a:pt x="18" y="389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0"/>
                    <a:pt x="20" y="19"/>
                    <a:pt x="22" y="19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4" y="19"/>
                    <a:pt x="235" y="20"/>
                    <a:pt x="235" y="23"/>
                  </a:cubicBezTo>
                  <a:cubicBezTo>
                    <a:pt x="235" y="38"/>
                    <a:pt x="235" y="38"/>
                    <a:pt x="235" y="38"/>
                  </a:cubicBezTo>
                  <a:cubicBezTo>
                    <a:pt x="235" y="377"/>
                    <a:pt x="235" y="377"/>
                    <a:pt x="235" y="377"/>
                  </a:cubicBezTo>
                  <a:cubicBezTo>
                    <a:pt x="235" y="388"/>
                    <a:pt x="235" y="388"/>
                    <a:pt x="235" y="388"/>
                  </a:cubicBezTo>
                  <a:cubicBezTo>
                    <a:pt x="235" y="389"/>
                    <a:pt x="235" y="389"/>
                    <a:pt x="235" y="389"/>
                  </a:cubicBezTo>
                  <a:cubicBezTo>
                    <a:pt x="235" y="392"/>
                    <a:pt x="234" y="393"/>
                    <a:pt x="232" y="393"/>
                  </a:cubicBezTo>
                  <a:close/>
                  <a:moveTo>
                    <a:pt x="471" y="389"/>
                  </a:moveTo>
                  <a:cubicBezTo>
                    <a:pt x="471" y="392"/>
                    <a:pt x="470" y="393"/>
                    <a:pt x="468" y="393"/>
                  </a:cubicBezTo>
                  <a:cubicBezTo>
                    <a:pt x="258" y="393"/>
                    <a:pt x="258" y="393"/>
                    <a:pt x="258" y="393"/>
                  </a:cubicBezTo>
                  <a:cubicBezTo>
                    <a:pt x="255" y="393"/>
                    <a:pt x="254" y="392"/>
                    <a:pt x="254" y="389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4" y="377"/>
                    <a:pt x="254" y="377"/>
                    <a:pt x="254" y="377"/>
                  </a:cubicBezTo>
                  <a:cubicBezTo>
                    <a:pt x="254" y="38"/>
                    <a:pt x="254" y="38"/>
                    <a:pt x="254" y="38"/>
                  </a:cubicBezTo>
                  <a:cubicBezTo>
                    <a:pt x="254" y="23"/>
                    <a:pt x="254" y="23"/>
                    <a:pt x="254" y="23"/>
                  </a:cubicBezTo>
                  <a:cubicBezTo>
                    <a:pt x="254" y="20"/>
                    <a:pt x="255" y="19"/>
                    <a:pt x="258" y="19"/>
                  </a:cubicBezTo>
                  <a:cubicBezTo>
                    <a:pt x="468" y="19"/>
                    <a:pt x="468" y="19"/>
                    <a:pt x="468" y="19"/>
                  </a:cubicBezTo>
                  <a:cubicBezTo>
                    <a:pt x="470" y="19"/>
                    <a:pt x="471" y="20"/>
                    <a:pt x="471" y="23"/>
                  </a:cubicBezTo>
                  <a:lnTo>
                    <a:pt x="471" y="3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941514" y="1720851"/>
              <a:ext cx="19050" cy="358775"/>
            </a:xfrm>
            <a:custGeom>
              <a:pathLst>
                <a:path extrusionOk="0" h="360" w="19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0" y="355"/>
                    <a:pt x="5" y="360"/>
                    <a:pt x="10" y="360"/>
                  </a:cubicBezTo>
                  <a:cubicBezTo>
                    <a:pt x="15" y="360"/>
                    <a:pt x="19" y="355"/>
                    <a:pt x="19" y="35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420814" y="1720851"/>
              <a:ext cx="19050" cy="358775"/>
            </a:xfrm>
            <a:custGeom>
              <a:pathLst>
                <a:path extrusionOk="0" h="360" w="19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0" y="355"/>
                    <a:pt x="5" y="360"/>
                    <a:pt x="10" y="360"/>
                  </a:cubicBezTo>
                  <a:cubicBezTo>
                    <a:pt x="15" y="360"/>
                    <a:pt x="19" y="355"/>
                    <a:pt x="19" y="35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485901" y="1812926"/>
              <a:ext cx="174625" cy="19050"/>
            </a:xfrm>
            <a:custGeom>
              <a:pathLst>
                <a:path extrusionOk="0" h="19" w="176">
                  <a:moveTo>
                    <a:pt x="16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2" y="19"/>
                    <a:pt x="176" y="15"/>
                    <a:pt x="176" y="9"/>
                  </a:cubicBezTo>
                  <a:cubicBezTo>
                    <a:pt x="176" y="4"/>
                    <a:pt x="172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485901" y="1865313"/>
              <a:ext cx="174625" cy="19050"/>
            </a:xfrm>
            <a:custGeom>
              <a:pathLst>
                <a:path extrusionOk="0" h="19" w="176">
                  <a:moveTo>
                    <a:pt x="16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2" y="19"/>
                    <a:pt x="176" y="15"/>
                    <a:pt x="176" y="10"/>
                  </a:cubicBezTo>
                  <a:cubicBezTo>
                    <a:pt x="176" y="5"/>
                    <a:pt x="172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85901" y="1760538"/>
              <a:ext cx="174625" cy="19050"/>
            </a:xfrm>
            <a:custGeom>
              <a:pathLst>
                <a:path extrusionOk="0" h="18" w="176">
                  <a:moveTo>
                    <a:pt x="16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18"/>
                    <a:pt x="176" y="14"/>
                    <a:pt x="176" y="9"/>
                  </a:cubicBezTo>
                  <a:cubicBezTo>
                    <a:pt x="176" y="4"/>
                    <a:pt x="172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485901" y="1917701"/>
              <a:ext cx="174625" cy="19050"/>
            </a:xfrm>
            <a:custGeom>
              <a:pathLst>
                <a:path extrusionOk="0" h="19" w="176">
                  <a:moveTo>
                    <a:pt x="16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9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2" y="19"/>
                    <a:pt x="176" y="14"/>
                    <a:pt x="176" y="9"/>
                  </a:cubicBezTo>
                  <a:cubicBezTo>
                    <a:pt x="176" y="4"/>
                    <a:pt x="172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485901" y="1968501"/>
              <a:ext cx="174625" cy="19050"/>
            </a:xfrm>
            <a:custGeom>
              <a:pathLst>
                <a:path extrusionOk="0" h="19" w="176">
                  <a:moveTo>
                    <a:pt x="16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2" y="19"/>
                    <a:pt x="176" y="15"/>
                    <a:pt x="176" y="10"/>
                  </a:cubicBezTo>
                  <a:cubicBezTo>
                    <a:pt x="176" y="4"/>
                    <a:pt x="172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485901" y="2022476"/>
              <a:ext cx="174625" cy="17463"/>
            </a:xfrm>
            <a:custGeom>
              <a:pathLst>
                <a:path extrusionOk="0" h="18" w="176">
                  <a:moveTo>
                    <a:pt x="16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18"/>
                    <a:pt x="176" y="14"/>
                    <a:pt x="176" y="9"/>
                  </a:cubicBezTo>
                  <a:cubicBezTo>
                    <a:pt x="176" y="4"/>
                    <a:pt x="172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720851" y="1812926"/>
              <a:ext cx="174625" cy="19050"/>
            </a:xfrm>
            <a:custGeom>
              <a:pathLst>
                <a:path extrusionOk="0" h="19" w="176">
                  <a:moveTo>
                    <a:pt x="16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1" y="19"/>
                    <a:pt x="176" y="15"/>
                    <a:pt x="176" y="9"/>
                  </a:cubicBezTo>
                  <a:cubicBezTo>
                    <a:pt x="176" y="4"/>
                    <a:pt x="171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1720851" y="1865313"/>
              <a:ext cx="174625" cy="19050"/>
            </a:xfrm>
            <a:custGeom>
              <a:pathLst>
                <a:path extrusionOk="0" h="19" w="176">
                  <a:moveTo>
                    <a:pt x="16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1" y="19"/>
                    <a:pt x="176" y="15"/>
                    <a:pt x="176" y="10"/>
                  </a:cubicBezTo>
                  <a:cubicBezTo>
                    <a:pt x="176" y="5"/>
                    <a:pt x="171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1720851" y="1760538"/>
              <a:ext cx="174625" cy="19050"/>
            </a:xfrm>
            <a:custGeom>
              <a:pathLst>
                <a:path extrusionOk="0" h="18" w="176">
                  <a:moveTo>
                    <a:pt x="16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1" y="18"/>
                    <a:pt x="176" y="14"/>
                    <a:pt x="176" y="9"/>
                  </a:cubicBezTo>
                  <a:cubicBezTo>
                    <a:pt x="176" y="4"/>
                    <a:pt x="171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720851" y="1917701"/>
              <a:ext cx="174625" cy="19050"/>
            </a:xfrm>
            <a:custGeom>
              <a:pathLst>
                <a:path extrusionOk="0" h="19" w="176">
                  <a:moveTo>
                    <a:pt x="16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9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1" y="19"/>
                    <a:pt x="176" y="14"/>
                    <a:pt x="176" y="9"/>
                  </a:cubicBezTo>
                  <a:cubicBezTo>
                    <a:pt x="176" y="4"/>
                    <a:pt x="171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720851" y="1968501"/>
              <a:ext cx="174625" cy="19050"/>
            </a:xfrm>
            <a:custGeom>
              <a:pathLst>
                <a:path extrusionOk="0" h="19" w="176">
                  <a:moveTo>
                    <a:pt x="16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1" y="19"/>
                    <a:pt x="176" y="15"/>
                    <a:pt x="176" y="10"/>
                  </a:cubicBezTo>
                  <a:cubicBezTo>
                    <a:pt x="176" y="4"/>
                    <a:pt x="171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720851" y="2022476"/>
              <a:ext cx="174625" cy="17463"/>
            </a:xfrm>
            <a:custGeom>
              <a:pathLst>
                <a:path extrusionOk="0" h="18" w="176">
                  <a:moveTo>
                    <a:pt x="16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1" y="18"/>
                    <a:pt x="176" y="14"/>
                    <a:pt x="176" y="9"/>
                  </a:cubicBezTo>
                  <a:cubicBezTo>
                    <a:pt x="176" y="4"/>
                    <a:pt x="171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Shape 107"/>
          <p:cNvGrpSpPr/>
          <p:nvPr/>
        </p:nvGrpSpPr>
        <p:grpSpPr>
          <a:xfrm>
            <a:off x="2333626" y="1682751"/>
            <a:ext cx="552450" cy="422275"/>
            <a:chOff x="2333626" y="1682751"/>
            <a:chExt cx="552450" cy="422275"/>
          </a:xfrm>
        </p:grpSpPr>
        <p:sp>
          <p:nvSpPr>
            <p:cNvPr id="108" name="Shape 108"/>
            <p:cNvSpPr/>
            <p:nvPr/>
          </p:nvSpPr>
          <p:spPr>
            <a:xfrm>
              <a:off x="2333626" y="1812926"/>
              <a:ext cx="552450" cy="292100"/>
            </a:xfrm>
            <a:custGeom>
              <a:pathLst>
                <a:path extrusionOk="0" h="294" w="555">
                  <a:moveTo>
                    <a:pt x="546" y="0"/>
                  </a:moveTo>
                  <a:cubicBezTo>
                    <a:pt x="541" y="0"/>
                    <a:pt x="537" y="4"/>
                    <a:pt x="537" y="9"/>
                  </a:cubicBezTo>
                  <a:cubicBezTo>
                    <a:pt x="537" y="271"/>
                    <a:pt x="537" y="271"/>
                    <a:pt x="537" y="271"/>
                  </a:cubicBezTo>
                  <a:cubicBezTo>
                    <a:pt x="537" y="273"/>
                    <a:pt x="535" y="275"/>
                    <a:pt x="533" y="275"/>
                  </a:cubicBezTo>
                  <a:cubicBezTo>
                    <a:pt x="22" y="275"/>
                    <a:pt x="22" y="275"/>
                    <a:pt x="22" y="275"/>
                  </a:cubicBezTo>
                  <a:cubicBezTo>
                    <a:pt x="20" y="275"/>
                    <a:pt x="18" y="273"/>
                    <a:pt x="18" y="27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4"/>
                    <a:pt x="10" y="294"/>
                    <a:pt x="22" y="294"/>
                  </a:cubicBezTo>
                  <a:cubicBezTo>
                    <a:pt x="533" y="294"/>
                    <a:pt x="533" y="294"/>
                    <a:pt x="533" y="294"/>
                  </a:cubicBezTo>
                  <a:cubicBezTo>
                    <a:pt x="545" y="294"/>
                    <a:pt x="555" y="284"/>
                    <a:pt x="555" y="271"/>
                  </a:cubicBezTo>
                  <a:cubicBezTo>
                    <a:pt x="555" y="9"/>
                    <a:pt x="555" y="9"/>
                    <a:pt x="555" y="9"/>
                  </a:cubicBezTo>
                  <a:cubicBezTo>
                    <a:pt x="555" y="4"/>
                    <a:pt x="551" y="0"/>
                    <a:pt x="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2333626" y="1682751"/>
              <a:ext cx="552450" cy="109538"/>
            </a:xfrm>
            <a:custGeom>
              <a:pathLst>
                <a:path extrusionOk="0" h="110" w="555">
                  <a:moveTo>
                    <a:pt x="53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6"/>
                    <a:pt x="4" y="110"/>
                    <a:pt x="9" y="110"/>
                  </a:cubicBezTo>
                  <a:cubicBezTo>
                    <a:pt x="546" y="110"/>
                    <a:pt x="546" y="110"/>
                    <a:pt x="546" y="110"/>
                  </a:cubicBezTo>
                  <a:cubicBezTo>
                    <a:pt x="551" y="110"/>
                    <a:pt x="555" y="106"/>
                    <a:pt x="555" y="10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5" y="10"/>
                    <a:pt x="545" y="0"/>
                    <a:pt x="533" y="0"/>
                  </a:cubicBezTo>
                  <a:close/>
                  <a:moveTo>
                    <a:pt x="537" y="92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0"/>
                    <a:pt x="20" y="19"/>
                    <a:pt x="22" y="19"/>
                  </a:cubicBezTo>
                  <a:cubicBezTo>
                    <a:pt x="533" y="19"/>
                    <a:pt x="533" y="19"/>
                    <a:pt x="533" y="19"/>
                  </a:cubicBezTo>
                  <a:cubicBezTo>
                    <a:pt x="535" y="19"/>
                    <a:pt x="537" y="20"/>
                    <a:pt x="537" y="22"/>
                  </a:cubicBezTo>
                  <a:lnTo>
                    <a:pt x="537" y="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2386014" y="1825626"/>
              <a:ext cx="187325" cy="227013"/>
            </a:xfrm>
            <a:custGeom>
              <a:pathLst>
                <a:path extrusionOk="0" h="228" w="189">
                  <a:moveTo>
                    <a:pt x="180" y="228"/>
                  </a:moveTo>
                  <a:cubicBezTo>
                    <a:pt x="185" y="228"/>
                    <a:pt x="189" y="224"/>
                    <a:pt x="189" y="219"/>
                  </a:cubicBezTo>
                  <a:cubicBezTo>
                    <a:pt x="189" y="9"/>
                    <a:pt x="189" y="9"/>
                    <a:pt x="189" y="9"/>
                  </a:cubicBezTo>
                  <a:cubicBezTo>
                    <a:pt x="189" y="4"/>
                    <a:pt x="185" y="0"/>
                    <a:pt x="18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4"/>
                    <a:pt x="4" y="228"/>
                    <a:pt x="9" y="228"/>
                  </a:cubicBezTo>
                  <a:lnTo>
                    <a:pt x="180" y="228"/>
                  </a:lnTo>
                  <a:close/>
                  <a:moveTo>
                    <a:pt x="19" y="19"/>
                  </a:moveTo>
                  <a:cubicBezTo>
                    <a:pt x="170" y="19"/>
                    <a:pt x="170" y="19"/>
                    <a:pt x="170" y="19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" y="210"/>
                    <a:pt x="19" y="210"/>
                    <a:pt x="19" y="210"/>
                  </a:cubicBezTo>
                  <a:lnTo>
                    <a:pt x="19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2620964" y="1865313"/>
              <a:ext cx="214313" cy="19050"/>
            </a:xfrm>
            <a:custGeom>
              <a:pathLst>
                <a:path extrusionOk="0" h="19" w="215">
                  <a:moveTo>
                    <a:pt x="9" y="19"/>
                  </a:moveTo>
                  <a:cubicBezTo>
                    <a:pt x="206" y="19"/>
                    <a:pt x="206" y="19"/>
                    <a:pt x="206" y="19"/>
                  </a:cubicBezTo>
                  <a:cubicBezTo>
                    <a:pt x="211" y="19"/>
                    <a:pt x="215" y="15"/>
                    <a:pt x="215" y="10"/>
                  </a:cubicBezTo>
                  <a:cubicBezTo>
                    <a:pt x="215" y="5"/>
                    <a:pt x="211" y="0"/>
                    <a:pt x="20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2620964" y="1930401"/>
              <a:ext cx="214313" cy="19050"/>
            </a:xfrm>
            <a:custGeom>
              <a:pathLst>
                <a:path extrusionOk="0" h="19" w="215">
                  <a:moveTo>
                    <a:pt x="9" y="19"/>
                  </a:moveTo>
                  <a:cubicBezTo>
                    <a:pt x="206" y="19"/>
                    <a:pt x="206" y="19"/>
                    <a:pt x="206" y="19"/>
                  </a:cubicBezTo>
                  <a:cubicBezTo>
                    <a:pt x="211" y="19"/>
                    <a:pt x="215" y="14"/>
                    <a:pt x="215" y="9"/>
                  </a:cubicBezTo>
                  <a:cubicBezTo>
                    <a:pt x="215" y="4"/>
                    <a:pt x="211" y="0"/>
                    <a:pt x="20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2620964" y="1995488"/>
              <a:ext cx="214313" cy="19050"/>
            </a:xfrm>
            <a:custGeom>
              <a:pathLst>
                <a:path extrusionOk="0" h="19" w="215">
                  <a:moveTo>
                    <a:pt x="9" y="19"/>
                  </a:moveTo>
                  <a:cubicBezTo>
                    <a:pt x="206" y="19"/>
                    <a:pt x="206" y="19"/>
                    <a:pt x="206" y="19"/>
                  </a:cubicBezTo>
                  <a:cubicBezTo>
                    <a:pt x="211" y="19"/>
                    <a:pt x="215" y="15"/>
                    <a:pt x="215" y="10"/>
                  </a:cubicBezTo>
                  <a:cubicBezTo>
                    <a:pt x="215" y="5"/>
                    <a:pt x="211" y="0"/>
                    <a:pt x="20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365376" y="1716088"/>
              <a:ext cx="46038" cy="4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419351" y="1716088"/>
              <a:ext cx="44450" cy="4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470151" y="1716088"/>
              <a:ext cx="44450" cy="4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3103564" y="1682751"/>
            <a:ext cx="449263" cy="422275"/>
            <a:chOff x="3103564" y="1682751"/>
            <a:chExt cx="449263" cy="422275"/>
          </a:xfrm>
        </p:grpSpPr>
        <p:sp>
          <p:nvSpPr>
            <p:cNvPr id="118" name="Shape 118"/>
            <p:cNvSpPr/>
            <p:nvPr/>
          </p:nvSpPr>
          <p:spPr>
            <a:xfrm>
              <a:off x="3103564" y="1825626"/>
              <a:ext cx="449263" cy="279400"/>
            </a:xfrm>
            <a:custGeom>
              <a:pathLst>
                <a:path extrusionOk="0" h="281" w="451">
                  <a:moveTo>
                    <a:pt x="441" y="0"/>
                  </a:moveTo>
                  <a:cubicBezTo>
                    <a:pt x="436" y="0"/>
                    <a:pt x="432" y="4"/>
                    <a:pt x="432" y="9"/>
                  </a:cubicBezTo>
                  <a:cubicBezTo>
                    <a:pt x="432" y="258"/>
                    <a:pt x="432" y="258"/>
                    <a:pt x="432" y="258"/>
                  </a:cubicBezTo>
                  <a:cubicBezTo>
                    <a:pt x="432" y="260"/>
                    <a:pt x="430" y="262"/>
                    <a:pt x="428" y="262"/>
                  </a:cubicBezTo>
                  <a:cubicBezTo>
                    <a:pt x="22" y="262"/>
                    <a:pt x="22" y="262"/>
                    <a:pt x="22" y="262"/>
                  </a:cubicBezTo>
                  <a:cubicBezTo>
                    <a:pt x="20" y="262"/>
                    <a:pt x="18" y="260"/>
                    <a:pt x="18" y="25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71"/>
                    <a:pt x="10" y="281"/>
                    <a:pt x="22" y="281"/>
                  </a:cubicBezTo>
                  <a:cubicBezTo>
                    <a:pt x="428" y="281"/>
                    <a:pt x="428" y="281"/>
                    <a:pt x="428" y="281"/>
                  </a:cubicBezTo>
                  <a:cubicBezTo>
                    <a:pt x="441" y="281"/>
                    <a:pt x="451" y="271"/>
                    <a:pt x="451" y="258"/>
                  </a:cubicBezTo>
                  <a:cubicBezTo>
                    <a:pt x="451" y="9"/>
                    <a:pt x="451" y="9"/>
                    <a:pt x="451" y="9"/>
                  </a:cubicBezTo>
                  <a:cubicBezTo>
                    <a:pt x="451" y="4"/>
                    <a:pt x="446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155951" y="1838326"/>
              <a:ext cx="342900" cy="214313"/>
            </a:xfrm>
            <a:custGeom>
              <a:pathLst>
                <a:path extrusionOk="0" h="215" w="346">
                  <a:moveTo>
                    <a:pt x="9" y="144"/>
                  </a:moveTo>
                  <a:cubicBezTo>
                    <a:pt x="4" y="144"/>
                    <a:pt x="0" y="148"/>
                    <a:pt x="0" y="154"/>
                  </a:cubicBezTo>
                  <a:cubicBezTo>
                    <a:pt x="0" y="159"/>
                    <a:pt x="4" y="163"/>
                    <a:pt x="9" y="163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6" y="211"/>
                    <a:pt x="30" y="215"/>
                    <a:pt x="36" y="215"/>
                  </a:cubicBezTo>
                  <a:cubicBezTo>
                    <a:pt x="41" y="215"/>
                    <a:pt x="45" y="211"/>
                    <a:pt x="45" y="206"/>
                  </a:cubicBezTo>
                  <a:cubicBezTo>
                    <a:pt x="45" y="163"/>
                    <a:pt x="45" y="163"/>
                    <a:pt x="45" y="163"/>
                  </a:cubicBezTo>
                  <a:cubicBezTo>
                    <a:pt x="118" y="163"/>
                    <a:pt x="118" y="163"/>
                    <a:pt x="118" y="163"/>
                  </a:cubicBezTo>
                  <a:cubicBezTo>
                    <a:pt x="118" y="206"/>
                    <a:pt x="118" y="206"/>
                    <a:pt x="118" y="206"/>
                  </a:cubicBezTo>
                  <a:cubicBezTo>
                    <a:pt x="118" y="211"/>
                    <a:pt x="122" y="215"/>
                    <a:pt x="127" y="215"/>
                  </a:cubicBezTo>
                  <a:cubicBezTo>
                    <a:pt x="132" y="215"/>
                    <a:pt x="137" y="211"/>
                    <a:pt x="137" y="206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210" y="163"/>
                    <a:pt x="210" y="163"/>
                    <a:pt x="210" y="163"/>
                  </a:cubicBezTo>
                  <a:cubicBezTo>
                    <a:pt x="210" y="206"/>
                    <a:pt x="210" y="206"/>
                    <a:pt x="210" y="206"/>
                  </a:cubicBezTo>
                  <a:cubicBezTo>
                    <a:pt x="210" y="211"/>
                    <a:pt x="214" y="215"/>
                    <a:pt x="219" y="215"/>
                  </a:cubicBezTo>
                  <a:cubicBezTo>
                    <a:pt x="224" y="215"/>
                    <a:pt x="228" y="211"/>
                    <a:pt x="228" y="206"/>
                  </a:cubicBezTo>
                  <a:cubicBezTo>
                    <a:pt x="228" y="163"/>
                    <a:pt x="228" y="163"/>
                    <a:pt x="228" y="163"/>
                  </a:cubicBezTo>
                  <a:cubicBezTo>
                    <a:pt x="301" y="163"/>
                    <a:pt x="301" y="163"/>
                    <a:pt x="301" y="163"/>
                  </a:cubicBezTo>
                  <a:cubicBezTo>
                    <a:pt x="301" y="206"/>
                    <a:pt x="301" y="206"/>
                    <a:pt x="301" y="206"/>
                  </a:cubicBezTo>
                  <a:cubicBezTo>
                    <a:pt x="301" y="211"/>
                    <a:pt x="306" y="215"/>
                    <a:pt x="311" y="215"/>
                  </a:cubicBezTo>
                  <a:cubicBezTo>
                    <a:pt x="316" y="215"/>
                    <a:pt x="320" y="211"/>
                    <a:pt x="320" y="206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37" y="163"/>
                    <a:pt x="337" y="163"/>
                    <a:pt x="337" y="163"/>
                  </a:cubicBezTo>
                  <a:cubicBezTo>
                    <a:pt x="342" y="163"/>
                    <a:pt x="346" y="159"/>
                    <a:pt x="346" y="154"/>
                  </a:cubicBezTo>
                  <a:cubicBezTo>
                    <a:pt x="346" y="148"/>
                    <a:pt x="342" y="144"/>
                    <a:pt x="337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84"/>
                    <a:pt x="320" y="84"/>
                    <a:pt x="320" y="84"/>
                  </a:cubicBezTo>
                  <a:cubicBezTo>
                    <a:pt x="337" y="84"/>
                    <a:pt x="337" y="84"/>
                    <a:pt x="337" y="84"/>
                  </a:cubicBezTo>
                  <a:cubicBezTo>
                    <a:pt x="342" y="84"/>
                    <a:pt x="346" y="80"/>
                    <a:pt x="346" y="75"/>
                  </a:cubicBezTo>
                  <a:cubicBezTo>
                    <a:pt x="346" y="70"/>
                    <a:pt x="342" y="66"/>
                    <a:pt x="337" y="66"/>
                  </a:cubicBezTo>
                  <a:cubicBezTo>
                    <a:pt x="320" y="66"/>
                    <a:pt x="320" y="66"/>
                    <a:pt x="320" y="66"/>
                  </a:cubicBezTo>
                  <a:cubicBezTo>
                    <a:pt x="320" y="10"/>
                    <a:pt x="320" y="10"/>
                    <a:pt x="320" y="10"/>
                  </a:cubicBezTo>
                  <a:cubicBezTo>
                    <a:pt x="320" y="4"/>
                    <a:pt x="316" y="0"/>
                    <a:pt x="311" y="0"/>
                  </a:cubicBezTo>
                  <a:cubicBezTo>
                    <a:pt x="306" y="0"/>
                    <a:pt x="301" y="4"/>
                    <a:pt x="301" y="10"/>
                  </a:cubicBezTo>
                  <a:cubicBezTo>
                    <a:pt x="301" y="66"/>
                    <a:pt x="301" y="66"/>
                    <a:pt x="301" y="66"/>
                  </a:cubicBezTo>
                  <a:cubicBezTo>
                    <a:pt x="228" y="66"/>
                    <a:pt x="228" y="66"/>
                    <a:pt x="228" y="66"/>
                  </a:cubicBezTo>
                  <a:cubicBezTo>
                    <a:pt x="228" y="10"/>
                    <a:pt x="228" y="10"/>
                    <a:pt x="228" y="10"/>
                  </a:cubicBezTo>
                  <a:cubicBezTo>
                    <a:pt x="228" y="4"/>
                    <a:pt x="224" y="0"/>
                    <a:pt x="219" y="0"/>
                  </a:cubicBezTo>
                  <a:cubicBezTo>
                    <a:pt x="214" y="0"/>
                    <a:pt x="210" y="4"/>
                    <a:pt x="210" y="10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7" y="4"/>
                    <a:pt x="132" y="0"/>
                    <a:pt x="127" y="0"/>
                  </a:cubicBezTo>
                  <a:cubicBezTo>
                    <a:pt x="122" y="0"/>
                    <a:pt x="118" y="4"/>
                    <a:pt x="118" y="10"/>
                  </a:cubicBezTo>
                  <a:cubicBezTo>
                    <a:pt x="118" y="66"/>
                    <a:pt x="118" y="66"/>
                    <a:pt x="118" y="66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4"/>
                    <a:pt x="41" y="0"/>
                    <a:pt x="36" y="0"/>
                  </a:cubicBezTo>
                  <a:cubicBezTo>
                    <a:pt x="30" y="0"/>
                    <a:pt x="26" y="4"/>
                    <a:pt x="26" y="10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0" y="70"/>
                    <a:pt x="0" y="75"/>
                  </a:cubicBezTo>
                  <a:cubicBezTo>
                    <a:pt x="0" y="80"/>
                    <a:pt x="4" y="84"/>
                    <a:pt x="9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144"/>
                    <a:pt x="26" y="144"/>
                    <a:pt x="26" y="144"/>
                  </a:cubicBezTo>
                  <a:lnTo>
                    <a:pt x="9" y="144"/>
                  </a:lnTo>
                  <a:close/>
                  <a:moveTo>
                    <a:pt x="301" y="84"/>
                  </a:moveTo>
                  <a:cubicBezTo>
                    <a:pt x="301" y="144"/>
                    <a:pt x="301" y="144"/>
                    <a:pt x="301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28" y="84"/>
                    <a:pt x="228" y="84"/>
                    <a:pt x="228" y="84"/>
                  </a:cubicBezTo>
                  <a:lnTo>
                    <a:pt x="301" y="84"/>
                  </a:lnTo>
                  <a:close/>
                  <a:moveTo>
                    <a:pt x="210" y="84"/>
                  </a:moveTo>
                  <a:cubicBezTo>
                    <a:pt x="210" y="144"/>
                    <a:pt x="210" y="144"/>
                    <a:pt x="210" y="144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84"/>
                    <a:pt x="137" y="84"/>
                    <a:pt x="137" y="84"/>
                  </a:cubicBezTo>
                  <a:lnTo>
                    <a:pt x="210" y="84"/>
                  </a:lnTo>
                  <a:close/>
                  <a:moveTo>
                    <a:pt x="45" y="84"/>
                  </a:moveTo>
                  <a:cubicBezTo>
                    <a:pt x="118" y="84"/>
                    <a:pt x="118" y="84"/>
                    <a:pt x="118" y="84"/>
                  </a:cubicBezTo>
                  <a:cubicBezTo>
                    <a:pt x="118" y="144"/>
                    <a:pt x="118" y="144"/>
                    <a:pt x="118" y="144"/>
                  </a:cubicBezTo>
                  <a:cubicBezTo>
                    <a:pt x="45" y="144"/>
                    <a:pt x="45" y="144"/>
                    <a:pt x="45" y="144"/>
                  </a:cubicBezTo>
                  <a:lnTo>
                    <a:pt x="45" y="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103564" y="1708151"/>
              <a:ext cx="449263" cy="96838"/>
            </a:xfrm>
            <a:custGeom>
              <a:pathLst>
                <a:path extrusionOk="0" h="97" w="451">
                  <a:moveTo>
                    <a:pt x="431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71" y="0"/>
                    <a:pt x="366" y="4"/>
                    <a:pt x="366" y="10"/>
                  </a:cubicBezTo>
                  <a:cubicBezTo>
                    <a:pt x="366" y="15"/>
                    <a:pt x="371" y="19"/>
                    <a:pt x="376" y="19"/>
                  </a:cubicBezTo>
                  <a:cubicBezTo>
                    <a:pt x="431" y="19"/>
                    <a:pt x="431" y="19"/>
                    <a:pt x="431" y="19"/>
                  </a:cubicBezTo>
                  <a:cubicBezTo>
                    <a:pt x="432" y="19"/>
                    <a:pt x="432" y="21"/>
                    <a:pt x="432" y="23"/>
                  </a:cubicBezTo>
                  <a:cubicBezTo>
                    <a:pt x="432" y="79"/>
                    <a:pt x="432" y="79"/>
                    <a:pt x="432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1"/>
                    <a:pt x="20" y="19"/>
                    <a:pt x="22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80" y="19"/>
                    <a:pt x="84" y="15"/>
                    <a:pt x="84" y="10"/>
                  </a:cubicBezTo>
                  <a:cubicBezTo>
                    <a:pt x="84" y="4"/>
                    <a:pt x="80" y="0"/>
                    <a:pt x="7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4" y="97"/>
                    <a:pt x="9" y="97"/>
                  </a:cubicBezTo>
                  <a:cubicBezTo>
                    <a:pt x="441" y="97"/>
                    <a:pt x="441" y="97"/>
                    <a:pt x="441" y="97"/>
                  </a:cubicBezTo>
                  <a:cubicBezTo>
                    <a:pt x="446" y="97"/>
                    <a:pt x="451" y="93"/>
                    <a:pt x="451" y="88"/>
                  </a:cubicBezTo>
                  <a:cubicBezTo>
                    <a:pt x="451" y="23"/>
                    <a:pt x="451" y="23"/>
                    <a:pt x="451" y="23"/>
                  </a:cubicBezTo>
                  <a:cubicBezTo>
                    <a:pt x="451" y="6"/>
                    <a:pt x="440" y="0"/>
                    <a:pt x="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3246439" y="1708151"/>
              <a:ext cx="161925" cy="19050"/>
            </a:xfrm>
            <a:custGeom>
              <a:pathLst>
                <a:path extrusionOk="0" h="19" w="163">
                  <a:moveTo>
                    <a:pt x="9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8" y="19"/>
                    <a:pt x="163" y="15"/>
                    <a:pt x="163" y="10"/>
                  </a:cubicBezTo>
                  <a:cubicBezTo>
                    <a:pt x="163" y="4"/>
                    <a:pt x="158" y="0"/>
                    <a:pt x="15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3206751" y="1682751"/>
              <a:ext cx="19050" cy="69850"/>
            </a:xfrm>
            <a:custGeom>
              <a:pathLst>
                <a:path extrusionOk="0" h="71" w="19">
                  <a:moveTo>
                    <a:pt x="10" y="71"/>
                  </a:moveTo>
                  <a:cubicBezTo>
                    <a:pt x="15" y="71"/>
                    <a:pt x="19" y="67"/>
                    <a:pt x="19" y="6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7"/>
                    <a:pt x="5" y="71"/>
                    <a:pt x="10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429001" y="1682751"/>
              <a:ext cx="19050" cy="69850"/>
            </a:xfrm>
            <a:custGeom>
              <a:pathLst>
                <a:path extrusionOk="0" h="71" w="19">
                  <a:moveTo>
                    <a:pt x="9" y="71"/>
                  </a:moveTo>
                  <a:cubicBezTo>
                    <a:pt x="15" y="71"/>
                    <a:pt x="19" y="67"/>
                    <a:pt x="19" y="6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7"/>
                    <a:pt x="4" y="71"/>
                    <a:pt x="9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3898901" y="1682751"/>
            <a:ext cx="461963" cy="423862"/>
            <a:chOff x="3898901" y="1682751"/>
            <a:chExt cx="461963" cy="423862"/>
          </a:xfrm>
        </p:grpSpPr>
        <p:sp>
          <p:nvSpPr>
            <p:cNvPr id="125" name="Shape 125"/>
            <p:cNvSpPr/>
            <p:nvPr/>
          </p:nvSpPr>
          <p:spPr>
            <a:xfrm>
              <a:off x="3924301" y="1720851"/>
              <a:ext cx="409575" cy="254000"/>
            </a:xfrm>
            <a:custGeom>
              <a:pathLst>
                <a:path extrusionOk="0" h="255" w="412">
                  <a:moveTo>
                    <a:pt x="402" y="0"/>
                  </a:moveTo>
                  <a:cubicBezTo>
                    <a:pt x="397" y="0"/>
                    <a:pt x="393" y="4"/>
                    <a:pt x="393" y="10"/>
                  </a:cubicBezTo>
                  <a:cubicBezTo>
                    <a:pt x="393" y="232"/>
                    <a:pt x="393" y="232"/>
                    <a:pt x="393" y="232"/>
                  </a:cubicBezTo>
                  <a:cubicBezTo>
                    <a:pt x="393" y="234"/>
                    <a:pt x="391" y="236"/>
                    <a:pt x="389" y="236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0" y="236"/>
                    <a:pt x="19" y="234"/>
                    <a:pt x="19" y="23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45"/>
                    <a:pt x="10" y="255"/>
                    <a:pt x="22" y="255"/>
                  </a:cubicBezTo>
                  <a:cubicBezTo>
                    <a:pt x="389" y="255"/>
                    <a:pt x="389" y="255"/>
                    <a:pt x="389" y="255"/>
                  </a:cubicBezTo>
                  <a:cubicBezTo>
                    <a:pt x="402" y="255"/>
                    <a:pt x="412" y="245"/>
                    <a:pt x="412" y="232"/>
                  </a:cubicBezTo>
                  <a:cubicBezTo>
                    <a:pt x="412" y="10"/>
                    <a:pt x="412" y="10"/>
                    <a:pt x="412" y="10"/>
                  </a:cubicBezTo>
                  <a:cubicBezTo>
                    <a:pt x="412" y="4"/>
                    <a:pt x="408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898901" y="1682751"/>
              <a:ext cx="461963" cy="19050"/>
            </a:xfrm>
            <a:custGeom>
              <a:pathLst>
                <a:path extrusionOk="0" h="19" w="464">
                  <a:moveTo>
                    <a:pt x="45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9" y="19"/>
                  </a:cubicBezTo>
                  <a:cubicBezTo>
                    <a:pt x="455" y="19"/>
                    <a:pt x="455" y="19"/>
                    <a:pt x="455" y="19"/>
                  </a:cubicBezTo>
                  <a:cubicBezTo>
                    <a:pt x="460" y="19"/>
                    <a:pt x="464" y="14"/>
                    <a:pt x="464" y="9"/>
                  </a:cubicBezTo>
                  <a:cubicBezTo>
                    <a:pt x="464" y="4"/>
                    <a:pt x="460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3987801" y="1760538"/>
              <a:ext cx="280988" cy="123825"/>
            </a:xfrm>
            <a:custGeom>
              <a:pathLst>
                <a:path extrusionOk="0" h="123" w="282">
                  <a:moveTo>
                    <a:pt x="96" y="29"/>
                  </a:moveTo>
                  <a:cubicBezTo>
                    <a:pt x="93" y="25"/>
                    <a:pt x="87" y="25"/>
                    <a:pt x="84" y="28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1" y="97"/>
                    <a:pt x="0" y="103"/>
                    <a:pt x="4" y="107"/>
                  </a:cubicBezTo>
                  <a:cubicBezTo>
                    <a:pt x="7" y="111"/>
                    <a:pt x="13" y="111"/>
                    <a:pt x="17" y="10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63" y="122"/>
                    <a:pt x="166" y="123"/>
                    <a:pt x="168" y="123"/>
                  </a:cubicBezTo>
                  <a:cubicBezTo>
                    <a:pt x="171" y="123"/>
                    <a:pt x="173" y="122"/>
                    <a:pt x="175" y="120"/>
                  </a:cubicBezTo>
                  <a:cubicBezTo>
                    <a:pt x="264" y="32"/>
                    <a:pt x="264" y="32"/>
                    <a:pt x="264" y="32"/>
                  </a:cubicBezTo>
                  <a:cubicBezTo>
                    <a:pt x="264" y="74"/>
                    <a:pt x="264" y="74"/>
                    <a:pt x="264" y="74"/>
                  </a:cubicBezTo>
                  <a:cubicBezTo>
                    <a:pt x="264" y="80"/>
                    <a:pt x="268" y="84"/>
                    <a:pt x="273" y="84"/>
                  </a:cubicBezTo>
                  <a:cubicBezTo>
                    <a:pt x="278" y="84"/>
                    <a:pt x="282" y="80"/>
                    <a:pt x="282" y="74"/>
                  </a:cubicBezTo>
                  <a:cubicBezTo>
                    <a:pt x="282" y="9"/>
                    <a:pt x="282" y="9"/>
                    <a:pt x="282" y="9"/>
                  </a:cubicBezTo>
                  <a:cubicBezTo>
                    <a:pt x="282" y="8"/>
                    <a:pt x="282" y="8"/>
                    <a:pt x="282" y="7"/>
                  </a:cubicBezTo>
                  <a:cubicBezTo>
                    <a:pt x="282" y="7"/>
                    <a:pt x="282" y="7"/>
                    <a:pt x="282" y="6"/>
                  </a:cubicBezTo>
                  <a:cubicBezTo>
                    <a:pt x="282" y="6"/>
                    <a:pt x="282" y="6"/>
                    <a:pt x="282" y="5"/>
                  </a:cubicBezTo>
                  <a:cubicBezTo>
                    <a:pt x="281" y="5"/>
                    <a:pt x="281" y="5"/>
                    <a:pt x="281" y="4"/>
                  </a:cubicBezTo>
                  <a:cubicBezTo>
                    <a:pt x="281" y="4"/>
                    <a:pt x="281" y="4"/>
                    <a:pt x="281" y="4"/>
                  </a:cubicBezTo>
                  <a:cubicBezTo>
                    <a:pt x="280" y="3"/>
                    <a:pt x="280" y="3"/>
                    <a:pt x="280" y="2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80" y="2"/>
                    <a:pt x="279" y="2"/>
                    <a:pt x="279" y="2"/>
                  </a:cubicBezTo>
                  <a:cubicBezTo>
                    <a:pt x="279" y="2"/>
                    <a:pt x="279" y="1"/>
                    <a:pt x="278" y="1"/>
                  </a:cubicBezTo>
                  <a:cubicBezTo>
                    <a:pt x="278" y="1"/>
                    <a:pt x="278" y="1"/>
                    <a:pt x="277" y="1"/>
                  </a:cubicBezTo>
                  <a:cubicBezTo>
                    <a:pt x="277" y="1"/>
                    <a:pt x="277" y="0"/>
                    <a:pt x="277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4" y="0"/>
                    <a:pt x="274" y="0"/>
                    <a:pt x="273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2" y="0"/>
                    <a:pt x="198" y="4"/>
                    <a:pt x="198" y="9"/>
                  </a:cubicBezTo>
                  <a:cubicBezTo>
                    <a:pt x="198" y="14"/>
                    <a:pt x="202" y="18"/>
                    <a:pt x="207" y="18"/>
                  </a:cubicBezTo>
                  <a:cubicBezTo>
                    <a:pt x="250" y="18"/>
                    <a:pt x="250" y="18"/>
                    <a:pt x="250" y="18"/>
                  </a:cubicBezTo>
                  <a:cubicBezTo>
                    <a:pt x="168" y="101"/>
                    <a:pt x="168" y="101"/>
                    <a:pt x="168" y="101"/>
                  </a:cubicBezTo>
                  <a:lnTo>
                    <a:pt x="96" y="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027489" y="1995488"/>
              <a:ext cx="203200" cy="111125"/>
            </a:xfrm>
            <a:custGeom>
              <a:pathLst>
                <a:path extrusionOk="0" h="112" w="204">
                  <a:moveTo>
                    <a:pt x="198" y="93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5"/>
                    <a:pt x="111" y="44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5"/>
                    <a:pt x="107" y="0"/>
                    <a:pt x="102" y="0"/>
                  </a:cubicBezTo>
                  <a:cubicBezTo>
                    <a:pt x="97" y="0"/>
                    <a:pt x="93" y="5"/>
                    <a:pt x="93" y="10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45"/>
                    <a:pt x="93" y="46"/>
                    <a:pt x="93" y="47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1" y="96"/>
                    <a:pt x="0" y="101"/>
                    <a:pt x="2" y="106"/>
                  </a:cubicBezTo>
                  <a:cubicBezTo>
                    <a:pt x="4" y="110"/>
                    <a:pt x="10" y="112"/>
                    <a:pt x="15" y="110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89" y="110"/>
                    <a:pt x="189" y="110"/>
                    <a:pt x="189" y="110"/>
                  </a:cubicBezTo>
                  <a:cubicBezTo>
                    <a:pt x="191" y="111"/>
                    <a:pt x="192" y="111"/>
                    <a:pt x="194" y="111"/>
                  </a:cubicBezTo>
                  <a:cubicBezTo>
                    <a:pt x="197" y="111"/>
                    <a:pt x="200" y="109"/>
                    <a:pt x="202" y="106"/>
                  </a:cubicBezTo>
                  <a:cubicBezTo>
                    <a:pt x="204" y="101"/>
                    <a:pt x="203" y="96"/>
                    <a:pt x="198" y="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4654551" y="1682751"/>
            <a:ext cx="423863" cy="422275"/>
            <a:chOff x="4654551" y="1682751"/>
            <a:chExt cx="423863" cy="422275"/>
          </a:xfrm>
        </p:grpSpPr>
        <p:sp>
          <p:nvSpPr>
            <p:cNvPr id="130" name="Shape 130"/>
            <p:cNvSpPr/>
            <p:nvPr/>
          </p:nvSpPr>
          <p:spPr>
            <a:xfrm>
              <a:off x="4654551" y="1682751"/>
              <a:ext cx="423863" cy="422275"/>
            </a:xfrm>
            <a:custGeom>
              <a:pathLst>
                <a:path extrusionOk="0" h="425" w="425">
                  <a:moveTo>
                    <a:pt x="40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15"/>
                    <a:pt x="10" y="425"/>
                    <a:pt x="22" y="425"/>
                  </a:cubicBezTo>
                  <a:cubicBezTo>
                    <a:pt x="402" y="425"/>
                    <a:pt x="402" y="425"/>
                    <a:pt x="402" y="425"/>
                  </a:cubicBezTo>
                  <a:cubicBezTo>
                    <a:pt x="415" y="425"/>
                    <a:pt x="425" y="415"/>
                    <a:pt x="425" y="402"/>
                  </a:cubicBezTo>
                  <a:cubicBezTo>
                    <a:pt x="425" y="22"/>
                    <a:pt x="425" y="22"/>
                    <a:pt x="425" y="22"/>
                  </a:cubicBezTo>
                  <a:cubicBezTo>
                    <a:pt x="425" y="10"/>
                    <a:pt x="415" y="0"/>
                    <a:pt x="402" y="0"/>
                  </a:cubicBezTo>
                  <a:close/>
                  <a:moveTo>
                    <a:pt x="406" y="402"/>
                  </a:moveTo>
                  <a:cubicBezTo>
                    <a:pt x="406" y="404"/>
                    <a:pt x="404" y="406"/>
                    <a:pt x="402" y="406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6"/>
                    <a:pt x="18" y="404"/>
                    <a:pt x="18" y="40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0"/>
                    <a:pt x="20" y="19"/>
                    <a:pt x="22" y="19"/>
                  </a:cubicBezTo>
                  <a:cubicBezTo>
                    <a:pt x="402" y="19"/>
                    <a:pt x="402" y="19"/>
                    <a:pt x="402" y="19"/>
                  </a:cubicBezTo>
                  <a:cubicBezTo>
                    <a:pt x="404" y="19"/>
                    <a:pt x="406" y="20"/>
                    <a:pt x="406" y="22"/>
                  </a:cubicBezTo>
                  <a:lnTo>
                    <a:pt x="406" y="4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4895851" y="1792288"/>
              <a:ext cx="57150" cy="58738"/>
            </a:xfrm>
            <a:custGeom>
              <a:pathLst>
                <a:path extrusionOk="0" h="58" w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  <a:moveTo>
                    <a:pt x="29" y="19"/>
                  </a:moveTo>
                  <a:cubicBezTo>
                    <a:pt x="35" y="19"/>
                    <a:pt x="39" y="24"/>
                    <a:pt x="39" y="29"/>
                  </a:cubicBezTo>
                  <a:cubicBezTo>
                    <a:pt x="39" y="35"/>
                    <a:pt x="35" y="40"/>
                    <a:pt x="29" y="40"/>
                  </a:cubicBezTo>
                  <a:cubicBezTo>
                    <a:pt x="23" y="40"/>
                    <a:pt x="19" y="35"/>
                    <a:pt x="19" y="29"/>
                  </a:cubicBezTo>
                  <a:cubicBezTo>
                    <a:pt x="19" y="24"/>
                    <a:pt x="23" y="19"/>
                    <a:pt x="2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706939" y="1733551"/>
              <a:ext cx="319088" cy="280988"/>
            </a:xfrm>
            <a:custGeom>
              <a:pathLst>
                <a:path extrusionOk="0" h="281" w="320">
                  <a:moveTo>
                    <a:pt x="31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7"/>
                    <a:pt x="4" y="281"/>
                    <a:pt x="10" y="281"/>
                  </a:cubicBezTo>
                  <a:cubicBezTo>
                    <a:pt x="311" y="281"/>
                    <a:pt x="311" y="281"/>
                    <a:pt x="311" y="281"/>
                  </a:cubicBezTo>
                  <a:cubicBezTo>
                    <a:pt x="316" y="281"/>
                    <a:pt x="320" y="277"/>
                    <a:pt x="320" y="272"/>
                  </a:cubicBezTo>
                  <a:cubicBezTo>
                    <a:pt x="320" y="10"/>
                    <a:pt x="320" y="10"/>
                    <a:pt x="320" y="10"/>
                  </a:cubicBezTo>
                  <a:cubicBezTo>
                    <a:pt x="320" y="5"/>
                    <a:pt x="316" y="0"/>
                    <a:pt x="311" y="0"/>
                  </a:cubicBezTo>
                  <a:close/>
                  <a:moveTo>
                    <a:pt x="302" y="19"/>
                  </a:moveTo>
                  <a:cubicBezTo>
                    <a:pt x="302" y="187"/>
                    <a:pt x="302" y="187"/>
                    <a:pt x="302" y="187"/>
                  </a:cubicBezTo>
                  <a:cubicBezTo>
                    <a:pt x="279" y="163"/>
                    <a:pt x="279" y="163"/>
                    <a:pt x="279" y="163"/>
                  </a:cubicBezTo>
                  <a:cubicBezTo>
                    <a:pt x="279" y="163"/>
                    <a:pt x="279" y="163"/>
                    <a:pt x="279" y="163"/>
                  </a:cubicBezTo>
                  <a:cubicBezTo>
                    <a:pt x="274" y="158"/>
                    <a:pt x="268" y="156"/>
                    <a:pt x="261" y="156"/>
                  </a:cubicBezTo>
                  <a:cubicBezTo>
                    <a:pt x="261" y="156"/>
                    <a:pt x="261" y="156"/>
                    <a:pt x="261" y="156"/>
                  </a:cubicBezTo>
                  <a:cubicBezTo>
                    <a:pt x="255" y="156"/>
                    <a:pt x="249" y="158"/>
                    <a:pt x="244" y="16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108" y="112"/>
                    <a:pt x="108" y="112"/>
                    <a:pt x="108" y="112"/>
                  </a:cubicBezTo>
                  <a:cubicBezTo>
                    <a:pt x="103" y="108"/>
                    <a:pt x="97" y="105"/>
                    <a:pt x="90" y="105"/>
                  </a:cubicBezTo>
                  <a:cubicBezTo>
                    <a:pt x="84" y="105"/>
                    <a:pt x="77" y="108"/>
                    <a:pt x="73" y="112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302" y="19"/>
                  </a:lnTo>
                  <a:close/>
                  <a:moveTo>
                    <a:pt x="19" y="262"/>
                  </a:moveTo>
                  <a:cubicBezTo>
                    <a:pt x="19" y="193"/>
                    <a:pt x="19" y="193"/>
                    <a:pt x="19" y="193"/>
                  </a:cubicBezTo>
                  <a:cubicBezTo>
                    <a:pt x="19" y="193"/>
                    <a:pt x="19" y="193"/>
                    <a:pt x="19" y="193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88" y="123"/>
                    <a:pt x="92" y="123"/>
                    <a:pt x="95" y="126"/>
                  </a:cubicBezTo>
                  <a:cubicBezTo>
                    <a:pt x="193" y="224"/>
                    <a:pt x="193" y="224"/>
                    <a:pt x="193" y="224"/>
                  </a:cubicBezTo>
                  <a:cubicBezTo>
                    <a:pt x="195" y="226"/>
                    <a:pt x="197" y="227"/>
                    <a:pt x="200" y="227"/>
                  </a:cubicBezTo>
                  <a:cubicBezTo>
                    <a:pt x="202" y="227"/>
                    <a:pt x="205" y="226"/>
                    <a:pt x="206" y="224"/>
                  </a:cubicBezTo>
                  <a:cubicBezTo>
                    <a:pt x="257" y="176"/>
                    <a:pt x="257" y="176"/>
                    <a:pt x="257" y="176"/>
                  </a:cubicBezTo>
                  <a:cubicBezTo>
                    <a:pt x="258" y="175"/>
                    <a:pt x="260" y="174"/>
                    <a:pt x="261" y="174"/>
                  </a:cubicBezTo>
                  <a:cubicBezTo>
                    <a:pt x="261" y="174"/>
                    <a:pt x="261" y="174"/>
                    <a:pt x="261" y="174"/>
                  </a:cubicBezTo>
                  <a:cubicBezTo>
                    <a:pt x="263" y="174"/>
                    <a:pt x="265" y="175"/>
                    <a:pt x="266" y="17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2" y="262"/>
                    <a:pt x="302" y="262"/>
                    <a:pt x="302" y="262"/>
                  </a:cubicBezTo>
                  <a:lnTo>
                    <a:pt x="19" y="2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5529264" y="1682751"/>
            <a:ext cx="434975" cy="422275"/>
            <a:chOff x="5529264" y="1682751"/>
            <a:chExt cx="434975" cy="422275"/>
          </a:xfrm>
        </p:grpSpPr>
        <p:sp>
          <p:nvSpPr>
            <p:cNvPr id="134" name="Shape 134"/>
            <p:cNvSpPr/>
            <p:nvPr/>
          </p:nvSpPr>
          <p:spPr>
            <a:xfrm>
              <a:off x="5529264" y="1682751"/>
              <a:ext cx="382588" cy="369888"/>
            </a:xfrm>
            <a:custGeom>
              <a:pathLst>
                <a:path extrusionOk="0" h="372" w="385">
                  <a:moveTo>
                    <a:pt x="385" y="350"/>
                  </a:moveTo>
                  <a:cubicBezTo>
                    <a:pt x="385" y="22"/>
                    <a:pt x="385" y="22"/>
                    <a:pt x="385" y="22"/>
                  </a:cubicBezTo>
                  <a:cubicBezTo>
                    <a:pt x="385" y="10"/>
                    <a:pt x="375" y="0"/>
                    <a:pt x="36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0" y="362"/>
                    <a:pt x="10" y="372"/>
                    <a:pt x="22" y="372"/>
                  </a:cubicBezTo>
                  <a:cubicBezTo>
                    <a:pt x="363" y="372"/>
                    <a:pt x="363" y="372"/>
                    <a:pt x="363" y="372"/>
                  </a:cubicBezTo>
                  <a:cubicBezTo>
                    <a:pt x="375" y="372"/>
                    <a:pt x="385" y="362"/>
                    <a:pt x="385" y="350"/>
                  </a:cubicBezTo>
                  <a:close/>
                  <a:moveTo>
                    <a:pt x="18" y="350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8" y="20"/>
                    <a:pt x="20" y="19"/>
                    <a:pt x="22" y="19"/>
                  </a:cubicBezTo>
                  <a:cubicBezTo>
                    <a:pt x="363" y="19"/>
                    <a:pt x="363" y="19"/>
                    <a:pt x="363" y="19"/>
                  </a:cubicBezTo>
                  <a:cubicBezTo>
                    <a:pt x="365" y="19"/>
                    <a:pt x="366" y="20"/>
                    <a:pt x="366" y="22"/>
                  </a:cubicBezTo>
                  <a:cubicBezTo>
                    <a:pt x="366" y="350"/>
                    <a:pt x="366" y="350"/>
                    <a:pt x="366" y="350"/>
                  </a:cubicBezTo>
                  <a:cubicBezTo>
                    <a:pt x="366" y="352"/>
                    <a:pt x="365" y="354"/>
                    <a:pt x="363" y="354"/>
                  </a:cubicBezTo>
                  <a:cubicBezTo>
                    <a:pt x="22" y="354"/>
                    <a:pt x="22" y="354"/>
                    <a:pt x="22" y="354"/>
                  </a:cubicBezTo>
                  <a:cubicBezTo>
                    <a:pt x="20" y="354"/>
                    <a:pt x="18" y="352"/>
                    <a:pt x="18" y="3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737226" y="1774826"/>
              <a:ext cx="57150" cy="57150"/>
            </a:xfrm>
            <a:custGeom>
              <a:pathLst>
                <a:path extrusionOk="0" h="58" w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  <a:moveTo>
                    <a:pt x="29" y="18"/>
                  </a:moveTo>
                  <a:cubicBezTo>
                    <a:pt x="35" y="18"/>
                    <a:pt x="40" y="23"/>
                    <a:pt x="40" y="29"/>
                  </a:cubicBezTo>
                  <a:cubicBezTo>
                    <a:pt x="40" y="34"/>
                    <a:pt x="35" y="39"/>
                    <a:pt x="29" y="39"/>
                  </a:cubicBezTo>
                  <a:cubicBezTo>
                    <a:pt x="24" y="39"/>
                    <a:pt x="19" y="34"/>
                    <a:pt x="19" y="29"/>
                  </a:cubicBezTo>
                  <a:cubicBezTo>
                    <a:pt x="19" y="23"/>
                    <a:pt x="24" y="18"/>
                    <a:pt x="29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5567364" y="1720851"/>
              <a:ext cx="306388" cy="266700"/>
            </a:xfrm>
            <a:custGeom>
              <a:pathLst>
                <a:path extrusionOk="0" h="268" w="307">
                  <a:moveTo>
                    <a:pt x="29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64"/>
                    <a:pt x="4" y="268"/>
                    <a:pt x="9" y="268"/>
                  </a:cubicBezTo>
                  <a:cubicBezTo>
                    <a:pt x="298" y="268"/>
                    <a:pt x="298" y="268"/>
                    <a:pt x="298" y="268"/>
                  </a:cubicBezTo>
                  <a:cubicBezTo>
                    <a:pt x="303" y="268"/>
                    <a:pt x="307" y="264"/>
                    <a:pt x="307" y="259"/>
                  </a:cubicBezTo>
                  <a:cubicBezTo>
                    <a:pt x="307" y="10"/>
                    <a:pt x="307" y="10"/>
                    <a:pt x="307" y="10"/>
                  </a:cubicBezTo>
                  <a:cubicBezTo>
                    <a:pt x="307" y="4"/>
                    <a:pt x="303" y="0"/>
                    <a:pt x="298" y="0"/>
                  </a:cubicBezTo>
                  <a:close/>
                  <a:moveTo>
                    <a:pt x="288" y="19"/>
                  </a:moveTo>
                  <a:cubicBezTo>
                    <a:pt x="288" y="174"/>
                    <a:pt x="288" y="174"/>
                    <a:pt x="288" y="174"/>
                  </a:cubicBezTo>
                  <a:cubicBezTo>
                    <a:pt x="279" y="163"/>
                    <a:pt x="279" y="163"/>
                    <a:pt x="279" y="163"/>
                  </a:cubicBezTo>
                  <a:cubicBezTo>
                    <a:pt x="279" y="163"/>
                    <a:pt x="279" y="163"/>
                    <a:pt x="279" y="163"/>
                  </a:cubicBezTo>
                  <a:cubicBezTo>
                    <a:pt x="274" y="158"/>
                    <a:pt x="268" y="156"/>
                    <a:pt x="261" y="156"/>
                  </a:cubicBezTo>
                  <a:cubicBezTo>
                    <a:pt x="261" y="156"/>
                    <a:pt x="261" y="156"/>
                    <a:pt x="261" y="156"/>
                  </a:cubicBezTo>
                  <a:cubicBezTo>
                    <a:pt x="255" y="156"/>
                    <a:pt x="248" y="158"/>
                    <a:pt x="244" y="163"/>
                  </a:cubicBezTo>
                  <a:cubicBezTo>
                    <a:pt x="200" y="204"/>
                    <a:pt x="200" y="204"/>
                    <a:pt x="200" y="204"/>
                  </a:cubicBezTo>
                  <a:cubicBezTo>
                    <a:pt x="108" y="112"/>
                    <a:pt x="108" y="112"/>
                    <a:pt x="108" y="112"/>
                  </a:cubicBezTo>
                  <a:cubicBezTo>
                    <a:pt x="103" y="108"/>
                    <a:pt x="97" y="105"/>
                    <a:pt x="90" y="105"/>
                  </a:cubicBezTo>
                  <a:cubicBezTo>
                    <a:pt x="83" y="105"/>
                    <a:pt x="77" y="108"/>
                    <a:pt x="72" y="112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288" y="19"/>
                  </a:lnTo>
                  <a:close/>
                  <a:moveTo>
                    <a:pt x="19" y="249"/>
                  </a:moveTo>
                  <a:cubicBezTo>
                    <a:pt x="19" y="193"/>
                    <a:pt x="19" y="193"/>
                    <a:pt x="19" y="193"/>
                  </a:cubicBezTo>
                  <a:cubicBezTo>
                    <a:pt x="19" y="193"/>
                    <a:pt x="19" y="193"/>
                    <a:pt x="19" y="193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88" y="123"/>
                    <a:pt x="92" y="123"/>
                    <a:pt x="94" y="126"/>
                  </a:cubicBezTo>
                  <a:cubicBezTo>
                    <a:pt x="193" y="224"/>
                    <a:pt x="193" y="224"/>
                    <a:pt x="193" y="224"/>
                  </a:cubicBezTo>
                  <a:cubicBezTo>
                    <a:pt x="195" y="226"/>
                    <a:pt x="197" y="227"/>
                    <a:pt x="200" y="227"/>
                  </a:cubicBezTo>
                  <a:cubicBezTo>
                    <a:pt x="202" y="227"/>
                    <a:pt x="204" y="226"/>
                    <a:pt x="206" y="224"/>
                  </a:cubicBezTo>
                  <a:cubicBezTo>
                    <a:pt x="257" y="176"/>
                    <a:pt x="257" y="176"/>
                    <a:pt x="257" y="176"/>
                  </a:cubicBezTo>
                  <a:cubicBezTo>
                    <a:pt x="258" y="175"/>
                    <a:pt x="260" y="174"/>
                    <a:pt x="261" y="174"/>
                  </a:cubicBezTo>
                  <a:cubicBezTo>
                    <a:pt x="261" y="174"/>
                    <a:pt x="261" y="174"/>
                    <a:pt x="261" y="174"/>
                  </a:cubicBezTo>
                  <a:cubicBezTo>
                    <a:pt x="263" y="174"/>
                    <a:pt x="264" y="175"/>
                    <a:pt x="265" y="176"/>
                  </a:cubicBezTo>
                  <a:cubicBezTo>
                    <a:pt x="288" y="202"/>
                    <a:pt x="288" y="202"/>
                    <a:pt x="288" y="202"/>
                  </a:cubicBezTo>
                  <a:cubicBezTo>
                    <a:pt x="288" y="249"/>
                    <a:pt x="288" y="249"/>
                    <a:pt x="288" y="249"/>
                  </a:cubicBezTo>
                  <a:lnTo>
                    <a:pt x="19" y="2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5580064" y="1720851"/>
              <a:ext cx="384175" cy="384175"/>
            </a:xfrm>
            <a:custGeom>
              <a:pathLst>
                <a:path extrusionOk="0" h="386" w="386">
                  <a:moveTo>
                    <a:pt x="363" y="0"/>
                  </a:moveTo>
                  <a:cubicBezTo>
                    <a:pt x="351" y="0"/>
                    <a:pt x="351" y="0"/>
                    <a:pt x="351" y="0"/>
                  </a:cubicBezTo>
                  <a:cubicBezTo>
                    <a:pt x="346" y="0"/>
                    <a:pt x="342" y="4"/>
                    <a:pt x="342" y="10"/>
                  </a:cubicBezTo>
                  <a:cubicBezTo>
                    <a:pt x="342" y="15"/>
                    <a:pt x="346" y="19"/>
                    <a:pt x="351" y="19"/>
                  </a:cubicBezTo>
                  <a:cubicBezTo>
                    <a:pt x="363" y="19"/>
                    <a:pt x="363" y="19"/>
                    <a:pt x="363" y="19"/>
                  </a:cubicBezTo>
                  <a:cubicBezTo>
                    <a:pt x="365" y="19"/>
                    <a:pt x="367" y="21"/>
                    <a:pt x="367" y="23"/>
                  </a:cubicBezTo>
                  <a:cubicBezTo>
                    <a:pt x="367" y="363"/>
                    <a:pt x="367" y="363"/>
                    <a:pt x="367" y="363"/>
                  </a:cubicBezTo>
                  <a:cubicBezTo>
                    <a:pt x="367" y="365"/>
                    <a:pt x="365" y="367"/>
                    <a:pt x="363" y="367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20" y="367"/>
                    <a:pt x="19" y="365"/>
                    <a:pt x="19" y="363"/>
                  </a:cubicBezTo>
                  <a:cubicBezTo>
                    <a:pt x="19" y="351"/>
                    <a:pt x="19" y="351"/>
                    <a:pt x="19" y="351"/>
                  </a:cubicBezTo>
                  <a:cubicBezTo>
                    <a:pt x="19" y="346"/>
                    <a:pt x="15" y="342"/>
                    <a:pt x="9" y="342"/>
                  </a:cubicBezTo>
                  <a:cubicBezTo>
                    <a:pt x="4" y="342"/>
                    <a:pt x="0" y="346"/>
                    <a:pt x="0" y="351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76"/>
                    <a:pt x="10" y="386"/>
                    <a:pt x="22" y="386"/>
                  </a:cubicBezTo>
                  <a:cubicBezTo>
                    <a:pt x="363" y="386"/>
                    <a:pt x="363" y="386"/>
                    <a:pt x="363" y="386"/>
                  </a:cubicBezTo>
                  <a:cubicBezTo>
                    <a:pt x="376" y="386"/>
                    <a:pt x="386" y="376"/>
                    <a:pt x="386" y="363"/>
                  </a:cubicBezTo>
                  <a:cubicBezTo>
                    <a:pt x="386" y="23"/>
                    <a:pt x="386" y="23"/>
                    <a:pt x="386" y="23"/>
                  </a:cubicBezTo>
                  <a:cubicBezTo>
                    <a:pt x="386" y="10"/>
                    <a:pt x="376" y="0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Shape 138"/>
          <p:cNvGrpSpPr/>
          <p:nvPr/>
        </p:nvGrpSpPr>
        <p:grpSpPr>
          <a:xfrm>
            <a:off x="6337301" y="1682751"/>
            <a:ext cx="487363" cy="422275"/>
            <a:chOff x="6337301" y="1682751"/>
            <a:chExt cx="487363" cy="422275"/>
          </a:xfrm>
        </p:grpSpPr>
        <p:sp>
          <p:nvSpPr>
            <p:cNvPr id="139" name="Shape 139"/>
            <p:cNvSpPr/>
            <p:nvPr/>
          </p:nvSpPr>
          <p:spPr>
            <a:xfrm>
              <a:off x="6337301" y="1682751"/>
              <a:ext cx="487363" cy="422275"/>
            </a:xfrm>
            <a:custGeom>
              <a:pathLst>
                <a:path extrusionOk="0" h="425" w="490">
                  <a:moveTo>
                    <a:pt x="468" y="0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15"/>
                    <a:pt x="10" y="425"/>
                    <a:pt x="22" y="425"/>
                  </a:cubicBezTo>
                  <a:cubicBezTo>
                    <a:pt x="101" y="425"/>
                    <a:pt x="101" y="425"/>
                    <a:pt x="101" y="425"/>
                  </a:cubicBezTo>
                  <a:cubicBezTo>
                    <a:pt x="389" y="425"/>
                    <a:pt x="389" y="425"/>
                    <a:pt x="389" y="425"/>
                  </a:cubicBezTo>
                  <a:cubicBezTo>
                    <a:pt x="468" y="425"/>
                    <a:pt x="468" y="425"/>
                    <a:pt x="468" y="425"/>
                  </a:cubicBezTo>
                  <a:cubicBezTo>
                    <a:pt x="481" y="425"/>
                    <a:pt x="490" y="415"/>
                    <a:pt x="490" y="402"/>
                  </a:cubicBezTo>
                  <a:cubicBezTo>
                    <a:pt x="490" y="22"/>
                    <a:pt x="490" y="22"/>
                    <a:pt x="490" y="22"/>
                  </a:cubicBezTo>
                  <a:cubicBezTo>
                    <a:pt x="490" y="10"/>
                    <a:pt x="481" y="0"/>
                    <a:pt x="468" y="0"/>
                  </a:cubicBezTo>
                  <a:close/>
                  <a:moveTo>
                    <a:pt x="19" y="402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19" y="20"/>
                    <a:pt x="20" y="19"/>
                    <a:pt x="22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406"/>
                    <a:pt x="92" y="406"/>
                    <a:pt x="92" y="406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6"/>
                    <a:pt x="19" y="405"/>
                    <a:pt x="19" y="402"/>
                  </a:cubicBezTo>
                  <a:close/>
                  <a:moveTo>
                    <a:pt x="110" y="406"/>
                  </a:moveTo>
                  <a:cubicBezTo>
                    <a:pt x="110" y="19"/>
                    <a:pt x="110" y="19"/>
                    <a:pt x="110" y="19"/>
                  </a:cubicBezTo>
                  <a:cubicBezTo>
                    <a:pt x="380" y="19"/>
                    <a:pt x="380" y="19"/>
                    <a:pt x="380" y="19"/>
                  </a:cubicBezTo>
                  <a:cubicBezTo>
                    <a:pt x="380" y="406"/>
                    <a:pt x="380" y="406"/>
                    <a:pt x="380" y="406"/>
                  </a:cubicBezTo>
                  <a:lnTo>
                    <a:pt x="110" y="406"/>
                  </a:lnTo>
                  <a:close/>
                  <a:moveTo>
                    <a:pt x="472" y="402"/>
                  </a:moveTo>
                  <a:cubicBezTo>
                    <a:pt x="472" y="405"/>
                    <a:pt x="470" y="406"/>
                    <a:pt x="468" y="406"/>
                  </a:cubicBezTo>
                  <a:cubicBezTo>
                    <a:pt x="399" y="406"/>
                    <a:pt x="399" y="406"/>
                    <a:pt x="399" y="406"/>
                  </a:cubicBezTo>
                  <a:cubicBezTo>
                    <a:pt x="399" y="19"/>
                    <a:pt x="399" y="19"/>
                    <a:pt x="399" y="19"/>
                  </a:cubicBezTo>
                  <a:cubicBezTo>
                    <a:pt x="468" y="19"/>
                    <a:pt x="468" y="19"/>
                    <a:pt x="468" y="19"/>
                  </a:cubicBezTo>
                  <a:cubicBezTo>
                    <a:pt x="470" y="19"/>
                    <a:pt x="472" y="20"/>
                    <a:pt x="472" y="22"/>
                  </a:cubicBezTo>
                  <a:lnTo>
                    <a:pt x="472" y="4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6519864" y="1811338"/>
              <a:ext cx="136525" cy="176213"/>
            </a:xfrm>
            <a:custGeom>
              <a:pathLst>
                <a:path extrusionOk="0" h="177" w="137">
                  <a:moveTo>
                    <a:pt x="133" y="81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2" y="1"/>
                    <a:pt x="8" y="0"/>
                    <a:pt x="5" y="2"/>
                  </a:cubicBezTo>
                  <a:cubicBezTo>
                    <a:pt x="2" y="4"/>
                    <a:pt x="0" y="7"/>
                    <a:pt x="0" y="1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71"/>
                    <a:pt x="2" y="174"/>
                    <a:pt x="5" y="176"/>
                  </a:cubicBezTo>
                  <a:cubicBezTo>
                    <a:pt x="7" y="177"/>
                    <a:pt x="8" y="177"/>
                    <a:pt x="10" y="177"/>
                  </a:cubicBezTo>
                  <a:cubicBezTo>
                    <a:pt x="12" y="177"/>
                    <a:pt x="13" y="176"/>
                    <a:pt x="15" y="175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5" y="95"/>
                    <a:pt x="137" y="92"/>
                    <a:pt x="137" y="89"/>
                  </a:cubicBezTo>
                  <a:cubicBezTo>
                    <a:pt x="137" y="86"/>
                    <a:pt x="135" y="83"/>
                    <a:pt x="133" y="81"/>
                  </a:cubicBezTo>
                  <a:close/>
                  <a:moveTo>
                    <a:pt x="19" y="150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11" y="89"/>
                    <a:pt x="111" y="89"/>
                    <a:pt x="111" y="89"/>
                  </a:cubicBezTo>
                  <a:lnTo>
                    <a:pt x="19" y="1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6370639" y="1787526"/>
              <a:ext cx="44450" cy="17463"/>
            </a:xfrm>
            <a:custGeom>
              <a:pathLst>
                <a:path extrusionOk="0" h="18" w="45">
                  <a:moveTo>
                    <a:pt x="3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40" y="18"/>
                    <a:pt x="45" y="14"/>
                    <a:pt x="45" y="9"/>
                  </a:cubicBezTo>
                  <a:cubicBezTo>
                    <a:pt x="45" y="4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6370639" y="1733551"/>
              <a:ext cx="44450" cy="19050"/>
            </a:xfrm>
            <a:custGeom>
              <a:pathLst>
                <a:path extrusionOk="0" h="19" w="45">
                  <a:moveTo>
                    <a:pt x="9" y="19"/>
                  </a:moveTo>
                  <a:cubicBezTo>
                    <a:pt x="35" y="19"/>
                    <a:pt x="35" y="19"/>
                    <a:pt x="35" y="19"/>
                  </a:cubicBezTo>
                  <a:cubicBezTo>
                    <a:pt x="40" y="19"/>
                    <a:pt x="45" y="15"/>
                    <a:pt x="45" y="10"/>
                  </a:cubicBezTo>
                  <a:cubicBezTo>
                    <a:pt x="45" y="5"/>
                    <a:pt x="40" y="0"/>
                    <a:pt x="3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6370639" y="1838326"/>
              <a:ext cx="44450" cy="19050"/>
            </a:xfrm>
            <a:custGeom>
              <a:pathLst>
                <a:path extrusionOk="0" h="19" w="45">
                  <a:moveTo>
                    <a:pt x="3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0" y="19"/>
                    <a:pt x="45" y="15"/>
                    <a:pt x="45" y="10"/>
                  </a:cubicBezTo>
                  <a:cubicBezTo>
                    <a:pt x="45" y="4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6370639" y="1892301"/>
              <a:ext cx="44450" cy="17463"/>
            </a:xfrm>
            <a:custGeom>
              <a:pathLst>
                <a:path extrusionOk="0" h="18" w="45">
                  <a:moveTo>
                    <a:pt x="3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40" y="18"/>
                    <a:pt x="45" y="14"/>
                    <a:pt x="45" y="9"/>
                  </a:cubicBezTo>
                  <a:cubicBezTo>
                    <a:pt x="45" y="4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370639" y="1943101"/>
              <a:ext cx="44450" cy="19050"/>
            </a:xfrm>
            <a:custGeom>
              <a:pathLst>
                <a:path extrusionOk="0" h="19" w="45">
                  <a:moveTo>
                    <a:pt x="3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0" y="19"/>
                    <a:pt x="45" y="15"/>
                    <a:pt x="45" y="9"/>
                  </a:cubicBezTo>
                  <a:cubicBezTo>
                    <a:pt x="45" y="4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6370639" y="1995488"/>
              <a:ext cx="44450" cy="19050"/>
            </a:xfrm>
            <a:custGeom>
              <a:pathLst>
                <a:path extrusionOk="0" h="19" w="45">
                  <a:moveTo>
                    <a:pt x="3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0" y="19"/>
                    <a:pt x="45" y="15"/>
                    <a:pt x="45" y="10"/>
                  </a:cubicBezTo>
                  <a:cubicBezTo>
                    <a:pt x="45" y="5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6370639" y="2047876"/>
              <a:ext cx="44450" cy="19050"/>
            </a:xfrm>
            <a:custGeom>
              <a:pathLst>
                <a:path extrusionOk="0" h="19" w="45">
                  <a:moveTo>
                    <a:pt x="3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0" y="19"/>
                    <a:pt x="45" y="14"/>
                    <a:pt x="45" y="9"/>
                  </a:cubicBezTo>
                  <a:cubicBezTo>
                    <a:pt x="45" y="4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6748464" y="1787526"/>
              <a:ext cx="44450" cy="17463"/>
            </a:xfrm>
            <a:custGeom>
              <a:pathLst>
                <a:path extrusionOk="0" h="18" w="45">
                  <a:moveTo>
                    <a:pt x="3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40" y="18"/>
                    <a:pt x="45" y="14"/>
                    <a:pt x="45" y="9"/>
                  </a:cubicBezTo>
                  <a:cubicBezTo>
                    <a:pt x="45" y="4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6748464" y="1733551"/>
              <a:ext cx="44450" cy="19050"/>
            </a:xfrm>
            <a:custGeom>
              <a:pathLst>
                <a:path extrusionOk="0" h="19" w="45">
                  <a:moveTo>
                    <a:pt x="3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0" y="19"/>
                    <a:pt x="45" y="15"/>
                    <a:pt x="45" y="10"/>
                  </a:cubicBezTo>
                  <a:cubicBezTo>
                    <a:pt x="45" y="5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6748464" y="1838326"/>
              <a:ext cx="44450" cy="19050"/>
            </a:xfrm>
            <a:custGeom>
              <a:pathLst>
                <a:path extrusionOk="0" h="19" w="45">
                  <a:moveTo>
                    <a:pt x="3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0" y="19"/>
                    <a:pt x="45" y="15"/>
                    <a:pt x="45" y="10"/>
                  </a:cubicBezTo>
                  <a:cubicBezTo>
                    <a:pt x="45" y="4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6748464" y="1892301"/>
              <a:ext cx="44450" cy="17463"/>
            </a:xfrm>
            <a:custGeom>
              <a:pathLst>
                <a:path extrusionOk="0" h="18" w="45">
                  <a:moveTo>
                    <a:pt x="3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40" y="18"/>
                    <a:pt x="45" y="14"/>
                    <a:pt x="45" y="9"/>
                  </a:cubicBezTo>
                  <a:cubicBezTo>
                    <a:pt x="45" y="4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748464" y="1943101"/>
              <a:ext cx="44450" cy="19050"/>
            </a:xfrm>
            <a:custGeom>
              <a:pathLst>
                <a:path extrusionOk="0" h="19" w="45">
                  <a:moveTo>
                    <a:pt x="3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0" y="19"/>
                    <a:pt x="45" y="15"/>
                    <a:pt x="45" y="9"/>
                  </a:cubicBezTo>
                  <a:cubicBezTo>
                    <a:pt x="45" y="4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748464" y="1995488"/>
              <a:ext cx="44450" cy="19050"/>
            </a:xfrm>
            <a:custGeom>
              <a:pathLst>
                <a:path extrusionOk="0" h="19" w="45">
                  <a:moveTo>
                    <a:pt x="3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0" y="19"/>
                    <a:pt x="45" y="15"/>
                    <a:pt x="45" y="10"/>
                  </a:cubicBezTo>
                  <a:cubicBezTo>
                    <a:pt x="45" y="5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748464" y="2047876"/>
              <a:ext cx="44450" cy="19050"/>
            </a:xfrm>
            <a:custGeom>
              <a:pathLst>
                <a:path extrusionOk="0" h="19" w="45">
                  <a:moveTo>
                    <a:pt x="3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9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0" y="19"/>
                    <a:pt x="45" y="14"/>
                    <a:pt x="45" y="9"/>
                  </a:cubicBezTo>
                  <a:cubicBezTo>
                    <a:pt x="45" y="4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7145339" y="1682751"/>
            <a:ext cx="554038" cy="422275"/>
            <a:chOff x="7145339" y="1682751"/>
            <a:chExt cx="554038" cy="422275"/>
          </a:xfrm>
        </p:grpSpPr>
        <p:sp>
          <p:nvSpPr>
            <p:cNvPr id="156" name="Shape 156"/>
            <p:cNvSpPr/>
            <p:nvPr/>
          </p:nvSpPr>
          <p:spPr>
            <a:xfrm>
              <a:off x="7145339" y="1682751"/>
              <a:ext cx="554038" cy="422275"/>
            </a:xfrm>
            <a:custGeom>
              <a:pathLst>
                <a:path extrusionOk="0" h="425" w="556">
                  <a:moveTo>
                    <a:pt x="521" y="79"/>
                  </a:moveTo>
                  <a:cubicBezTo>
                    <a:pt x="422" y="79"/>
                    <a:pt x="422" y="79"/>
                    <a:pt x="422" y="79"/>
                  </a:cubicBezTo>
                  <a:cubicBezTo>
                    <a:pt x="400" y="79"/>
                    <a:pt x="399" y="59"/>
                    <a:pt x="399" y="55"/>
                  </a:cubicBezTo>
                  <a:cubicBezTo>
                    <a:pt x="399" y="42"/>
                    <a:pt x="399" y="42"/>
                    <a:pt x="399" y="42"/>
                  </a:cubicBezTo>
                  <a:cubicBezTo>
                    <a:pt x="399" y="25"/>
                    <a:pt x="381" y="0"/>
                    <a:pt x="344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173" y="0"/>
                    <a:pt x="158" y="25"/>
                    <a:pt x="158" y="42"/>
                  </a:cubicBezTo>
                  <a:cubicBezTo>
                    <a:pt x="158" y="55"/>
                    <a:pt x="158" y="55"/>
                    <a:pt x="158" y="55"/>
                  </a:cubicBezTo>
                  <a:cubicBezTo>
                    <a:pt x="158" y="59"/>
                    <a:pt x="156" y="79"/>
                    <a:pt x="134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16" y="79"/>
                    <a:pt x="0" y="95"/>
                    <a:pt x="0" y="114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0" y="370"/>
                    <a:pt x="16" y="386"/>
                    <a:pt x="36" y="386"/>
                  </a:cubicBezTo>
                  <a:cubicBezTo>
                    <a:pt x="114" y="386"/>
                    <a:pt x="114" y="386"/>
                    <a:pt x="114" y="386"/>
                  </a:cubicBezTo>
                  <a:cubicBezTo>
                    <a:pt x="120" y="386"/>
                    <a:pt x="124" y="381"/>
                    <a:pt x="124" y="376"/>
                  </a:cubicBezTo>
                  <a:cubicBezTo>
                    <a:pt x="124" y="371"/>
                    <a:pt x="120" y="367"/>
                    <a:pt x="114" y="367"/>
                  </a:cubicBezTo>
                  <a:cubicBezTo>
                    <a:pt x="36" y="367"/>
                    <a:pt x="36" y="367"/>
                    <a:pt x="36" y="367"/>
                  </a:cubicBezTo>
                  <a:cubicBezTo>
                    <a:pt x="27" y="367"/>
                    <a:pt x="19" y="359"/>
                    <a:pt x="19" y="350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09" y="208"/>
                    <a:pt x="105" y="230"/>
                    <a:pt x="105" y="252"/>
                  </a:cubicBezTo>
                  <a:cubicBezTo>
                    <a:pt x="105" y="347"/>
                    <a:pt x="183" y="425"/>
                    <a:pt x="278" y="425"/>
                  </a:cubicBezTo>
                  <a:cubicBezTo>
                    <a:pt x="374" y="425"/>
                    <a:pt x="451" y="347"/>
                    <a:pt x="451" y="252"/>
                  </a:cubicBezTo>
                  <a:cubicBezTo>
                    <a:pt x="451" y="230"/>
                    <a:pt x="447" y="208"/>
                    <a:pt x="440" y="189"/>
                  </a:cubicBezTo>
                  <a:cubicBezTo>
                    <a:pt x="537" y="189"/>
                    <a:pt x="537" y="189"/>
                    <a:pt x="537" y="189"/>
                  </a:cubicBezTo>
                  <a:cubicBezTo>
                    <a:pt x="537" y="350"/>
                    <a:pt x="537" y="350"/>
                    <a:pt x="537" y="350"/>
                  </a:cubicBezTo>
                  <a:cubicBezTo>
                    <a:pt x="537" y="359"/>
                    <a:pt x="530" y="367"/>
                    <a:pt x="521" y="367"/>
                  </a:cubicBezTo>
                  <a:cubicBezTo>
                    <a:pt x="429" y="367"/>
                    <a:pt x="429" y="367"/>
                    <a:pt x="429" y="367"/>
                  </a:cubicBezTo>
                  <a:cubicBezTo>
                    <a:pt x="424" y="367"/>
                    <a:pt x="420" y="371"/>
                    <a:pt x="420" y="376"/>
                  </a:cubicBezTo>
                  <a:cubicBezTo>
                    <a:pt x="420" y="381"/>
                    <a:pt x="424" y="386"/>
                    <a:pt x="429" y="386"/>
                  </a:cubicBezTo>
                  <a:cubicBezTo>
                    <a:pt x="521" y="386"/>
                    <a:pt x="521" y="386"/>
                    <a:pt x="521" y="386"/>
                  </a:cubicBezTo>
                  <a:cubicBezTo>
                    <a:pt x="540" y="386"/>
                    <a:pt x="556" y="370"/>
                    <a:pt x="556" y="350"/>
                  </a:cubicBezTo>
                  <a:cubicBezTo>
                    <a:pt x="556" y="114"/>
                    <a:pt x="556" y="114"/>
                    <a:pt x="556" y="114"/>
                  </a:cubicBezTo>
                  <a:cubicBezTo>
                    <a:pt x="556" y="95"/>
                    <a:pt x="540" y="79"/>
                    <a:pt x="521" y="79"/>
                  </a:cubicBezTo>
                  <a:close/>
                  <a:moveTo>
                    <a:pt x="278" y="406"/>
                  </a:moveTo>
                  <a:cubicBezTo>
                    <a:pt x="193" y="406"/>
                    <a:pt x="124" y="337"/>
                    <a:pt x="124" y="252"/>
                  </a:cubicBezTo>
                  <a:cubicBezTo>
                    <a:pt x="124" y="167"/>
                    <a:pt x="193" y="97"/>
                    <a:pt x="278" y="97"/>
                  </a:cubicBezTo>
                  <a:cubicBezTo>
                    <a:pt x="363" y="97"/>
                    <a:pt x="433" y="167"/>
                    <a:pt x="433" y="252"/>
                  </a:cubicBezTo>
                  <a:cubicBezTo>
                    <a:pt x="433" y="337"/>
                    <a:pt x="363" y="406"/>
                    <a:pt x="278" y="406"/>
                  </a:cubicBezTo>
                  <a:close/>
                  <a:moveTo>
                    <a:pt x="432" y="170"/>
                  </a:moveTo>
                  <a:cubicBezTo>
                    <a:pt x="432" y="170"/>
                    <a:pt x="431" y="170"/>
                    <a:pt x="431" y="170"/>
                  </a:cubicBezTo>
                  <a:cubicBezTo>
                    <a:pt x="402" y="116"/>
                    <a:pt x="344" y="79"/>
                    <a:pt x="278" y="79"/>
                  </a:cubicBezTo>
                  <a:cubicBezTo>
                    <a:pt x="212" y="79"/>
                    <a:pt x="155" y="116"/>
                    <a:pt x="125" y="170"/>
                  </a:cubicBezTo>
                  <a:cubicBezTo>
                    <a:pt x="125" y="170"/>
                    <a:pt x="125" y="170"/>
                    <a:pt x="124" y="170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105"/>
                    <a:pt x="27" y="97"/>
                    <a:pt x="36" y="97"/>
                  </a:cubicBezTo>
                  <a:cubicBezTo>
                    <a:pt x="134" y="97"/>
                    <a:pt x="134" y="97"/>
                    <a:pt x="134" y="97"/>
                  </a:cubicBezTo>
                  <a:cubicBezTo>
                    <a:pt x="167" y="97"/>
                    <a:pt x="176" y="70"/>
                    <a:pt x="177" y="55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77" y="33"/>
                    <a:pt x="186" y="19"/>
                    <a:pt x="213" y="19"/>
                  </a:cubicBezTo>
                  <a:cubicBezTo>
                    <a:pt x="344" y="19"/>
                    <a:pt x="344" y="19"/>
                    <a:pt x="344" y="19"/>
                  </a:cubicBezTo>
                  <a:cubicBezTo>
                    <a:pt x="369" y="19"/>
                    <a:pt x="380" y="34"/>
                    <a:pt x="380" y="42"/>
                  </a:cubicBezTo>
                  <a:cubicBezTo>
                    <a:pt x="380" y="55"/>
                    <a:pt x="380" y="55"/>
                    <a:pt x="380" y="55"/>
                  </a:cubicBezTo>
                  <a:cubicBezTo>
                    <a:pt x="380" y="72"/>
                    <a:pt x="391" y="97"/>
                    <a:pt x="422" y="97"/>
                  </a:cubicBezTo>
                  <a:cubicBezTo>
                    <a:pt x="521" y="97"/>
                    <a:pt x="521" y="97"/>
                    <a:pt x="521" y="97"/>
                  </a:cubicBezTo>
                  <a:cubicBezTo>
                    <a:pt x="530" y="97"/>
                    <a:pt x="537" y="105"/>
                    <a:pt x="537" y="114"/>
                  </a:cubicBezTo>
                  <a:cubicBezTo>
                    <a:pt x="537" y="170"/>
                    <a:pt x="537" y="170"/>
                    <a:pt x="537" y="170"/>
                  </a:cubicBezTo>
                  <a:lnTo>
                    <a:pt x="432" y="1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7185026" y="1708151"/>
              <a:ext cx="96838" cy="44450"/>
            </a:xfrm>
            <a:custGeom>
              <a:pathLst>
                <a:path extrusionOk="0" h="45" w="97">
                  <a:moveTo>
                    <a:pt x="9" y="45"/>
                  </a:moveTo>
                  <a:cubicBezTo>
                    <a:pt x="14" y="45"/>
                    <a:pt x="18" y="41"/>
                    <a:pt x="18" y="36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1"/>
                    <a:pt x="20" y="19"/>
                    <a:pt x="22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7" y="19"/>
                    <a:pt x="78" y="21"/>
                    <a:pt x="78" y="23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8" y="41"/>
                    <a:pt x="82" y="45"/>
                    <a:pt x="88" y="45"/>
                  </a:cubicBezTo>
                  <a:cubicBezTo>
                    <a:pt x="93" y="45"/>
                    <a:pt x="97" y="41"/>
                    <a:pt x="97" y="36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10"/>
                    <a:pt x="87" y="0"/>
                    <a:pt x="7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1"/>
                    <a:pt x="4" y="45"/>
                    <a:pt x="9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7300914" y="1812926"/>
              <a:ext cx="241300" cy="239713"/>
            </a:xfrm>
            <a:custGeom>
              <a:pathLst>
                <a:path extrusionOk="0" h="241" w="242">
                  <a:moveTo>
                    <a:pt x="121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7"/>
                    <a:pt x="55" y="241"/>
                    <a:pt x="121" y="241"/>
                  </a:cubicBezTo>
                  <a:cubicBezTo>
                    <a:pt x="188" y="241"/>
                    <a:pt x="242" y="187"/>
                    <a:pt x="242" y="121"/>
                  </a:cubicBezTo>
                  <a:cubicBezTo>
                    <a:pt x="242" y="54"/>
                    <a:pt x="188" y="0"/>
                    <a:pt x="121" y="0"/>
                  </a:cubicBezTo>
                  <a:close/>
                  <a:moveTo>
                    <a:pt x="121" y="223"/>
                  </a:moveTo>
                  <a:cubicBezTo>
                    <a:pt x="65" y="223"/>
                    <a:pt x="19" y="177"/>
                    <a:pt x="19" y="121"/>
                  </a:cubicBezTo>
                  <a:cubicBezTo>
                    <a:pt x="19" y="64"/>
                    <a:pt x="65" y="19"/>
                    <a:pt x="121" y="19"/>
                  </a:cubicBezTo>
                  <a:cubicBezTo>
                    <a:pt x="177" y="19"/>
                    <a:pt x="223" y="64"/>
                    <a:pt x="223" y="121"/>
                  </a:cubicBezTo>
                  <a:cubicBezTo>
                    <a:pt x="223" y="177"/>
                    <a:pt x="177" y="223"/>
                    <a:pt x="12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7980364" y="1682751"/>
            <a:ext cx="554038" cy="422275"/>
            <a:chOff x="7980364" y="1682751"/>
            <a:chExt cx="554038" cy="422275"/>
          </a:xfrm>
        </p:grpSpPr>
        <p:sp>
          <p:nvSpPr>
            <p:cNvPr id="160" name="Shape 160"/>
            <p:cNvSpPr/>
            <p:nvPr/>
          </p:nvSpPr>
          <p:spPr>
            <a:xfrm>
              <a:off x="7980364" y="1682751"/>
              <a:ext cx="554038" cy="357188"/>
            </a:xfrm>
            <a:custGeom>
              <a:pathLst>
                <a:path extrusionOk="0" h="359" w="556">
                  <a:moveTo>
                    <a:pt x="533" y="131"/>
                  </a:moveTo>
                  <a:cubicBezTo>
                    <a:pt x="503" y="131"/>
                    <a:pt x="503" y="131"/>
                    <a:pt x="503" y="131"/>
                  </a:cubicBezTo>
                  <a:cubicBezTo>
                    <a:pt x="503" y="88"/>
                    <a:pt x="503" y="88"/>
                    <a:pt x="503" y="88"/>
                  </a:cubicBezTo>
                  <a:cubicBezTo>
                    <a:pt x="503" y="76"/>
                    <a:pt x="493" y="65"/>
                    <a:pt x="481" y="65"/>
                  </a:cubicBezTo>
                  <a:cubicBezTo>
                    <a:pt x="455" y="65"/>
                    <a:pt x="455" y="65"/>
                    <a:pt x="455" y="65"/>
                  </a:cubicBezTo>
                  <a:cubicBezTo>
                    <a:pt x="449" y="65"/>
                    <a:pt x="445" y="70"/>
                    <a:pt x="445" y="75"/>
                  </a:cubicBezTo>
                  <a:cubicBezTo>
                    <a:pt x="445" y="80"/>
                    <a:pt x="449" y="84"/>
                    <a:pt x="455" y="84"/>
                  </a:cubicBezTo>
                  <a:cubicBezTo>
                    <a:pt x="481" y="84"/>
                    <a:pt x="481" y="84"/>
                    <a:pt x="481" y="84"/>
                  </a:cubicBezTo>
                  <a:cubicBezTo>
                    <a:pt x="483" y="84"/>
                    <a:pt x="485" y="86"/>
                    <a:pt x="485" y="88"/>
                  </a:cubicBezTo>
                  <a:cubicBezTo>
                    <a:pt x="485" y="131"/>
                    <a:pt x="485" y="131"/>
                    <a:pt x="485" y="131"/>
                  </a:cubicBezTo>
                  <a:cubicBezTo>
                    <a:pt x="438" y="131"/>
                    <a:pt x="438" y="131"/>
                    <a:pt x="438" y="131"/>
                  </a:cubicBezTo>
                  <a:cubicBezTo>
                    <a:pt x="438" y="9"/>
                    <a:pt x="438" y="9"/>
                    <a:pt x="438" y="9"/>
                  </a:cubicBezTo>
                  <a:cubicBezTo>
                    <a:pt x="438" y="4"/>
                    <a:pt x="434" y="0"/>
                    <a:pt x="428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2" y="0"/>
                    <a:pt x="118" y="4"/>
                    <a:pt x="118" y="9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71" y="131"/>
                    <a:pt x="71" y="131"/>
                    <a:pt x="71" y="131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6"/>
                    <a:pt x="73" y="84"/>
                    <a:pt x="75" y="84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6" y="84"/>
                    <a:pt x="110" y="80"/>
                    <a:pt x="110" y="75"/>
                  </a:cubicBezTo>
                  <a:cubicBezTo>
                    <a:pt x="110" y="70"/>
                    <a:pt x="106" y="65"/>
                    <a:pt x="101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2" y="65"/>
                    <a:pt x="52" y="76"/>
                    <a:pt x="52" y="88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22" y="131"/>
                    <a:pt x="22" y="131"/>
                    <a:pt x="22" y="131"/>
                  </a:cubicBezTo>
                  <a:cubicBezTo>
                    <a:pt x="10" y="131"/>
                    <a:pt x="0" y="141"/>
                    <a:pt x="0" y="153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349"/>
                    <a:pt x="10" y="359"/>
                    <a:pt x="22" y="359"/>
                  </a:cubicBezTo>
                  <a:cubicBezTo>
                    <a:pt x="101" y="359"/>
                    <a:pt x="101" y="359"/>
                    <a:pt x="101" y="359"/>
                  </a:cubicBezTo>
                  <a:cubicBezTo>
                    <a:pt x="106" y="359"/>
                    <a:pt x="110" y="355"/>
                    <a:pt x="110" y="350"/>
                  </a:cubicBezTo>
                  <a:cubicBezTo>
                    <a:pt x="110" y="345"/>
                    <a:pt x="106" y="341"/>
                    <a:pt x="101" y="341"/>
                  </a:cubicBezTo>
                  <a:cubicBezTo>
                    <a:pt x="22" y="341"/>
                    <a:pt x="22" y="341"/>
                    <a:pt x="22" y="341"/>
                  </a:cubicBezTo>
                  <a:cubicBezTo>
                    <a:pt x="20" y="341"/>
                    <a:pt x="19" y="339"/>
                    <a:pt x="19" y="337"/>
                  </a:cubicBezTo>
                  <a:cubicBezTo>
                    <a:pt x="19" y="294"/>
                    <a:pt x="19" y="294"/>
                    <a:pt x="19" y="294"/>
                  </a:cubicBezTo>
                  <a:cubicBezTo>
                    <a:pt x="537" y="294"/>
                    <a:pt x="537" y="294"/>
                    <a:pt x="537" y="294"/>
                  </a:cubicBezTo>
                  <a:cubicBezTo>
                    <a:pt x="537" y="337"/>
                    <a:pt x="537" y="337"/>
                    <a:pt x="537" y="337"/>
                  </a:cubicBezTo>
                  <a:cubicBezTo>
                    <a:pt x="537" y="339"/>
                    <a:pt x="535" y="341"/>
                    <a:pt x="533" y="341"/>
                  </a:cubicBezTo>
                  <a:cubicBezTo>
                    <a:pt x="455" y="341"/>
                    <a:pt x="455" y="341"/>
                    <a:pt x="455" y="341"/>
                  </a:cubicBezTo>
                  <a:cubicBezTo>
                    <a:pt x="449" y="341"/>
                    <a:pt x="445" y="345"/>
                    <a:pt x="445" y="350"/>
                  </a:cubicBezTo>
                  <a:cubicBezTo>
                    <a:pt x="445" y="355"/>
                    <a:pt x="449" y="359"/>
                    <a:pt x="455" y="359"/>
                  </a:cubicBezTo>
                  <a:cubicBezTo>
                    <a:pt x="533" y="359"/>
                    <a:pt x="533" y="359"/>
                    <a:pt x="533" y="359"/>
                  </a:cubicBezTo>
                  <a:cubicBezTo>
                    <a:pt x="546" y="359"/>
                    <a:pt x="556" y="349"/>
                    <a:pt x="556" y="337"/>
                  </a:cubicBezTo>
                  <a:cubicBezTo>
                    <a:pt x="556" y="153"/>
                    <a:pt x="556" y="153"/>
                    <a:pt x="556" y="153"/>
                  </a:cubicBezTo>
                  <a:cubicBezTo>
                    <a:pt x="556" y="141"/>
                    <a:pt x="546" y="131"/>
                    <a:pt x="533" y="131"/>
                  </a:cubicBezTo>
                  <a:close/>
                  <a:moveTo>
                    <a:pt x="136" y="19"/>
                  </a:moveTo>
                  <a:cubicBezTo>
                    <a:pt x="419" y="19"/>
                    <a:pt x="419" y="19"/>
                    <a:pt x="419" y="19"/>
                  </a:cubicBezTo>
                  <a:cubicBezTo>
                    <a:pt x="419" y="131"/>
                    <a:pt x="419" y="131"/>
                    <a:pt x="419" y="131"/>
                  </a:cubicBezTo>
                  <a:cubicBezTo>
                    <a:pt x="136" y="131"/>
                    <a:pt x="136" y="131"/>
                    <a:pt x="136" y="131"/>
                  </a:cubicBezTo>
                  <a:lnTo>
                    <a:pt x="136" y="19"/>
                  </a:lnTo>
                  <a:close/>
                  <a:moveTo>
                    <a:pt x="19" y="275"/>
                  </a:moveTo>
                  <a:cubicBezTo>
                    <a:pt x="19" y="153"/>
                    <a:pt x="19" y="153"/>
                    <a:pt x="19" y="153"/>
                  </a:cubicBezTo>
                  <a:cubicBezTo>
                    <a:pt x="19" y="151"/>
                    <a:pt x="20" y="150"/>
                    <a:pt x="22" y="150"/>
                  </a:cubicBezTo>
                  <a:cubicBezTo>
                    <a:pt x="533" y="150"/>
                    <a:pt x="533" y="150"/>
                    <a:pt x="533" y="150"/>
                  </a:cubicBezTo>
                  <a:cubicBezTo>
                    <a:pt x="535" y="150"/>
                    <a:pt x="537" y="151"/>
                    <a:pt x="537" y="153"/>
                  </a:cubicBezTo>
                  <a:cubicBezTo>
                    <a:pt x="537" y="275"/>
                    <a:pt x="537" y="275"/>
                    <a:pt x="537" y="275"/>
                  </a:cubicBezTo>
                  <a:lnTo>
                    <a:pt x="19" y="2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8097839" y="1982788"/>
              <a:ext cx="319088" cy="122238"/>
            </a:xfrm>
            <a:custGeom>
              <a:pathLst>
                <a:path extrusionOk="0" h="124" w="320">
                  <a:moveTo>
                    <a:pt x="310" y="0"/>
                  </a:moveTo>
                  <a:cubicBezTo>
                    <a:pt x="305" y="0"/>
                    <a:pt x="301" y="4"/>
                    <a:pt x="301" y="10"/>
                  </a:cubicBezTo>
                  <a:cubicBezTo>
                    <a:pt x="301" y="105"/>
                    <a:pt x="301" y="105"/>
                    <a:pt x="301" y="105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20"/>
                    <a:pt x="4" y="124"/>
                    <a:pt x="9" y="124"/>
                  </a:cubicBezTo>
                  <a:cubicBezTo>
                    <a:pt x="310" y="124"/>
                    <a:pt x="310" y="124"/>
                    <a:pt x="310" y="124"/>
                  </a:cubicBezTo>
                  <a:cubicBezTo>
                    <a:pt x="316" y="124"/>
                    <a:pt x="320" y="120"/>
                    <a:pt x="320" y="114"/>
                  </a:cubicBezTo>
                  <a:cubicBezTo>
                    <a:pt x="320" y="10"/>
                    <a:pt x="320" y="10"/>
                    <a:pt x="320" y="10"/>
                  </a:cubicBezTo>
                  <a:cubicBezTo>
                    <a:pt x="320" y="4"/>
                    <a:pt x="316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8456614" y="1897063"/>
              <a:ext cx="44450" cy="460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8404226" y="1897063"/>
              <a:ext cx="44450" cy="460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77864" y="2360613"/>
            <a:ext cx="552450" cy="423863"/>
            <a:chOff x="677864" y="2360613"/>
            <a:chExt cx="552450" cy="423863"/>
          </a:xfrm>
        </p:grpSpPr>
        <p:sp>
          <p:nvSpPr>
            <p:cNvPr id="165" name="Shape 165"/>
            <p:cNvSpPr/>
            <p:nvPr/>
          </p:nvSpPr>
          <p:spPr>
            <a:xfrm>
              <a:off x="677864" y="2582863"/>
              <a:ext cx="552450" cy="201613"/>
            </a:xfrm>
            <a:custGeom>
              <a:pathLst>
                <a:path extrusionOk="0" h="202" w="555">
                  <a:moveTo>
                    <a:pt x="546" y="0"/>
                  </a:moveTo>
                  <a:cubicBezTo>
                    <a:pt x="541" y="0"/>
                    <a:pt x="537" y="4"/>
                    <a:pt x="537" y="9"/>
                  </a:cubicBezTo>
                  <a:cubicBezTo>
                    <a:pt x="537" y="180"/>
                    <a:pt x="537" y="180"/>
                    <a:pt x="537" y="180"/>
                  </a:cubicBezTo>
                  <a:cubicBezTo>
                    <a:pt x="537" y="182"/>
                    <a:pt x="535" y="183"/>
                    <a:pt x="533" y="183"/>
                  </a:cubicBezTo>
                  <a:cubicBezTo>
                    <a:pt x="22" y="183"/>
                    <a:pt x="22" y="183"/>
                    <a:pt x="22" y="183"/>
                  </a:cubicBezTo>
                  <a:cubicBezTo>
                    <a:pt x="20" y="183"/>
                    <a:pt x="18" y="182"/>
                    <a:pt x="18" y="18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92"/>
                    <a:pt x="10" y="202"/>
                    <a:pt x="22" y="202"/>
                  </a:cubicBezTo>
                  <a:cubicBezTo>
                    <a:pt x="533" y="202"/>
                    <a:pt x="533" y="202"/>
                    <a:pt x="533" y="202"/>
                  </a:cubicBezTo>
                  <a:cubicBezTo>
                    <a:pt x="545" y="202"/>
                    <a:pt x="555" y="192"/>
                    <a:pt x="555" y="180"/>
                  </a:cubicBezTo>
                  <a:cubicBezTo>
                    <a:pt x="555" y="9"/>
                    <a:pt x="555" y="9"/>
                    <a:pt x="555" y="9"/>
                  </a:cubicBezTo>
                  <a:cubicBezTo>
                    <a:pt x="555" y="4"/>
                    <a:pt x="551" y="0"/>
                    <a:pt x="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77864" y="2452688"/>
              <a:ext cx="552450" cy="174625"/>
            </a:xfrm>
            <a:custGeom>
              <a:pathLst>
                <a:path extrusionOk="0" h="176" w="555">
                  <a:moveTo>
                    <a:pt x="53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6"/>
                    <a:pt x="4" y="110"/>
                    <a:pt x="9" y="110"/>
                  </a:cubicBezTo>
                  <a:cubicBezTo>
                    <a:pt x="183" y="110"/>
                    <a:pt x="183" y="110"/>
                    <a:pt x="183" y="110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3" y="166"/>
                    <a:pt x="193" y="176"/>
                    <a:pt x="205" y="176"/>
                  </a:cubicBezTo>
                  <a:cubicBezTo>
                    <a:pt x="350" y="176"/>
                    <a:pt x="350" y="176"/>
                    <a:pt x="350" y="176"/>
                  </a:cubicBezTo>
                  <a:cubicBezTo>
                    <a:pt x="362" y="176"/>
                    <a:pt x="372" y="166"/>
                    <a:pt x="372" y="153"/>
                  </a:cubicBezTo>
                  <a:cubicBezTo>
                    <a:pt x="372" y="110"/>
                    <a:pt x="372" y="110"/>
                    <a:pt x="372" y="110"/>
                  </a:cubicBezTo>
                  <a:cubicBezTo>
                    <a:pt x="546" y="110"/>
                    <a:pt x="546" y="110"/>
                    <a:pt x="546" y="110"/>
                  </a:cubicBezTo>
                  <a:cubicBezTo>
                    <a:pt x="551" y="110"/>
                    <a:pt x="555" y="106"/>
                    <a:pt x="555" y="10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5" y="10"/>
                    <a:pt x="545" y="0"/>
                    <a:pt x="533" y="0"/>
                  </a:cubicBezTo>
                  <a:close/>
                  <a:moveTo>
                    <a:pt x="353" y="153"/>
                  </a:moveTo>
                  <a:cubicBezTo>
                    <a:pt x="353" y="156"/>
                    <a:pt x="352" y="157"/>
                    <a:pt x="350" y="157"/>
                  </a:cubicBezTo>
                  <a:cubicBezTo>
                    <a:pt x="205" y="157"/>
                    <a:pt x="205" y="157"/>
                    <a:pt x="205" y="157"/>
                  </a:cubicBezTo>
                  <a:cubicBezTo>
                    <a:pt x="203" y="157"/>
                    <a:pt x="202" y="156"/>
                    <a:pt x="202" y="153"/>
                  </a:cubicBezTo>
                  <a:cubicBezTo>
                    <a:pt x="202" y="110"/>
                    <a:pt x="202" y="110"/>
                    <a:pt x="202" y="110"/>
                  </a:cubicBezTo>
                  <a:cubicBezTo>
                    <a:pt x="353" y="110"/>
                    <a:pt x="353" y="110"/>
                    <a:pt x="353" y="110"/>
                  </a:cubicBezTo>
                  <a:lnTo>
                    <a:pt x="353" y="153"/>
                  </a:lnTo>
                  <a:close/>
                  <a:moveTo>
                    <a:pt x="537" y="92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0"/>
                    <a:pt x="20" y="19"/>
                    <a:pt x="22" y="19"/>
                  </a:cubicBezTo>
                  <a:cubicBezTo>
                    <a:pt x="533" y="19"/>
                    <a:pt x="533" y="19"/>
                    <a:pt x="533" y="19"/>
                  </a:cubicBezTo>
                  <a:cubicBezTo>
                    <a:pt x="535" y="19"/>
                    <a:pt x="537" y="20"/>
                    <a:pt x="537" y="22"/>
                  </a:cubicBezTo>
                  <a:lnTo>
                    <a:pt x="537" y="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860426" y="2360613"/>
              <a:ext cx="187325" cy="84138"/>
            </a:xfrm>
            <a:custGeom>
              <a:pathLst>
                <a:path extrusionOk="0" h="85" w="189">
                  <a:moveTo>
                    <a:pt x="9" y="85"/>
                  </a:moveTo>
                  <a:cubicBezTo>
                    <a:pt x="15" y="85"/>
                    <a:pt x="19" y="80"/>
                    <a:pt x="19" y="7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1"/>
                    <a:pt x="20" y="19"/>
                    <a:pt x="22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9" y="19"/>
                    <a:pt x="170" y="21"/>
                    <a:pt x="170" y="23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80"/>
                    <a:pt x="175" y="85"/>
                    <a:pt x="180" y="85"/>
                  </a:cubicBezTo>
                  <a:cubicBezTo>
                    <a:pt x="185" y="85"/>
                    <a:pt x="189" y="80"/>
                    <a:pt x="189" y="75"/>
                  </a:cubicBezTo>
                  <a:cubicBezTo>
                    <a:pt x="189" y="23"/>
                    <a:pt x="189" y="23"/>
                    <a:pt x="189" y="23"/>
                  </a:cubicBezTo>
                  <a:cubicBezTo>
                    <a:pt x="189" y="10"/>
                    <a:pt x="179" y="0"/>
                    <a:pt x="16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4" y="85"/>
                    <a:pt x="9" y="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1420814" y="2360613"/>
            <a:ext cx="501650" cy="423863"/>
            <a:chOff x="1420814" y="2360613"/>
            <a:chExt cx="501650" cy="423863"/>
          </a:xfrm>
        </p:grpSpPr>
        <p:sp>
          <p:nvSpPr>
            <p:cNvPr id="169" name="Shape 169"/>
            <p:cNvSpPr/>
            <p:nvPr/>
          </p:nvSpPr>
          <p:spPr>
            <a:xfrm>
              <a:off x="1420814" y="2595563"/>
              <a:ext cx="501650" cy="188913"/>
            </a:xfrm>
            <a:custGeom>
              <a:pathLst>
                <a:path extrusionOk="0" h="189" w="504">
                  <a:moveTo>
                    <a:pt x="495" y="0"/>
                  </a:moveTo>
                  <a:cubicBezTo>
                    <a:pt x="489" y="0"/>
                    <a:pt x="485" y="4"/>
                    <a:pt x="485" y="9"/>
                  </a:cubicBezTo>
                  <a:cubicBezTo>
                    <a:pt x="485" y="167"/>
                    <a:pt x="485" y="167"/>
                    <a:pt x="485" y="167"/>
                  </a:cubicBezTo>
                  <a:cubicBezTo>
                    <a:pt x="485" y="169"/>
                    <a:pt x="483" y="170"/>
                    <a:pt x="481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1" y="170"/>
                    <a:pt x="19" y="169"/>
                    <a:pt x="19" y="167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79"/>
                    <a:pt x="10" y="189"/>
                    <a:pt x="23" y="189"/>
                  </a:cubicBezTo>
                  <a:cubicBezTo>
                    <a:pt x="481" y="189"/>
                    <a:pt x="481" y="189"/>
                    <a:pt x="481" y="189"/>
                  </a:cubicBezTo>
                  <a:cubicBezTo>
                    <a:pt x="494" y="189"/>
                    <a:pt x="504" y="179"/>
                    <a:pt x="504" y="167"/>
                  </a:cubicBezTo>
                  <a:cubicBezTo>
                    <a:pt x="504" y="9"/>
                    <a:pt x="504" y="9"/>
                    <a:pt x="504" y="9"/>
                  </a:cubicBezTo>
                  <a:cubicBezTo>
                    <a:pt x="504" y="4"/>
                    <a:pt x="500" y="0"/>
                    <a:pt x="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577976" y="2360613"/>
              <a:ext cx="187325" cy="71438"/>
            </a:xfrm>
            <a:custGeom>
              <a:pathLst>
                <a:path extrusionOk="0" h="71" w="189">
                  <a:moveTo>
                    <a:pt x="9" y="71"/>
                  </a:moveTo>
                  <a:cubicBezTo>
                    <a:pt x="14" y="71"/>
                    <a:pt x="18" y="67"/>
                    <a:pt x="18" y="6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1"/>
                    <a:pt x="20" y="19"/>
                    <a:pt x="22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68" y="19"/>
                    <a:pt x="170" y="21"/>
                    <a:pt x="170" y="23"/>
                  </a:cubicBezTo>
                  <a:cubicBezTo>
                    <a:pt x="170" y="62"/>
                    <a:pt x="170" y="62"/>
                    <a:pt x="170" y="62"/>
                  </a:cubicBezTo>
                  <a:cubicBezTo>
                    <a:pt x="170" y="67"/>
                    <a:pt x="174" y="71"/>
                    <a:pt x="179" y="71"/>
                  </a:cubicBezTo>
                  <a:cubicBezTo>
                    <a:pt x="184" y="71"/>
                    <a:pt x="189" y="67"/>
                    <a:pt x="189" y="62"/>
                  </a:cubicBezTo>
                  <a:cubicBezTo>
                    <a:pt x="189" y="23"/>
                    <a:pt x="189" y="23"/>
                    <a:pt x="189" y="23"/>
                  </a:cubicBezTo>
                  <a:cubicBezTo>
                    <a:pt x="189" y="10"/>
                    <a:pt x="179" y="0"/>
                    <a:pt x="16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7"/>
                    <a:pt x="4" y="71"/>
                    <a:pt x="9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420814" y="2452688"/>
              <a:ext cx="501650" cy="174625"/>
            </a:xfrm>
            <a:custGeom>
              <a:pathLst>
                <a:path extrusionOk="0" h="175" w="504">
                  <a:moveTo>
                    <a:pt x="48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5"/>
                    <a:pt x="57" y="138"/>
                    <a:pt x="82" y="147"/>
                  </a:cubicBezTo>
                  <a:cubicBezTo>
                    <a:pt x="133" y="165"/>
                    <a:pt x="196" y="175"/>
                    <a:pt x="254" y="175"/>
                  </a:cubicBezTo>
                  <a:cubicBezTo>
                    <a:pt x="373" y="175"/>
                    <a:pt x="504" y="129"/>
                    <a:pt x="504" y="87"/>
                  </a:cubicBezTo>
                  <a:cubicBezTo>
                    <a:pt x="504" y="22"/>
                    <a:pt x="504" y="22"/>
                    <a:pt x="504" y="22"/>
                  </a:cubicBezTo>
                  <a:cubicBezTo>
                    <a:pt x="504" y="10"/>
                    <a:pt x="494" y="0"/>
                    <a:pt x="481" y="0"/>
                  </a:cubicBezTo>
                  <a:close/>
                  <a:moveTo>
                    <a:pt x="485" y="87"/>
                  </a:moveTo>
                  <a:cubicBezTo>
                    <a:pt x="485" y="93"/>
                    <a:pt x="469" y="111"/>
                    <a:pt x="418" y="129"/>
                  </a:cubicBezTo>
                  <a:cubicBezTo>
                    <a:pt x="369" y="147"/>
                    <a:pt x="309" y="157"/>
                    <a:pt x="254" y="157"/>
                  </a:cubicBezTo>
                  <a:cubicBezTo>
                    <a:pt x="198" y="157"/>
                    <a:pt x="138" y="147"/>
                    <a:pt x="88" y="129"/>
                  </a:cubicBezTo>
                  <a:cubicBezTo>
                    <a:pt x="36" y="111"/>
                    <a:pt x="19" y="93"/>
                    <a:pt x="19" y="8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0"/>
                    <a:pt x="21" y="19"/>
                    <a:pt x="23" y="19"/>
                  </a:cubicBezTo>
                  <a:cubicBezTo>
                    <a:pt x="481" y="19"/>
                    <a:pt x="481" y="19"/>
                    <a:pt x="481" y="19"/>
                  </a:cubicBezTo>
                  <a:cubicBezTo>
                    <a:pt x="483" y="19"/>
                    <a:pt x="485" y="20"/>
                    <a:pt x="485" y="22"/>
                  </a:cubicBezTo>
                  <a:lnTo>
                    <a:pt x="485" y="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622426" y="2644776"/>
              <a:ext cx="96838" cy="22225"/>
            </a:xfrm>
            <a:custGeom>
              <a:pathLst>
                <a:path extrusionOk="0" h="21" w="98">
                  <a:moveTo>
                    <a:pt x="51" y="21"/>
                  </a:moveTo>
                  <a:cubicBezTo>
                    <a:pt x="63" y="21"/>
                    <a:pt x="76" y="21"/>
                    <a:pt x="89" y="20"/>
                  </a:cubicBezTo>
                  <a:cubicBezTo>
                    <a:pt x="94" y="19"/>
                    <a:pt x="98" y="15"/>
                    <a:pt x="98" y="10"/>
                  </a:cubicBezTo>
                  <a:cubicBezTo>
                    <a:pt x="97" y="5"/>
                    <a:pt x="93" y="1"/>
                    <a:pt x="88" y="1"/>
                  </a:cubicBezTo>
                  <a:cubicBezTo>
                    <a:pt x="75" y="2"/>
                    <a:pt x="63" y="3"/>
                    <a:pt x="51" y="3"/>
                  </a:cubicBezTo>
                  <a:cubicBezTo>
                    <a:pt x="38" y="3"/>
                    <a:pt x="24" y="2"/>
                    <a:pt x="11" y="1"/>
                  </a:cubicBezTo>
                  <a:cubicBezTo>
                    <a:pt x="5" y="0"/>
                    <a:pt x="1" y="4"/>
                    <a:pt x="1" y="9"/>
                  </a:cubicBezTo>
                  <a:cubicBezTo>
                    <a:pt x="0" y="14"/>
                    <a:pt x="4" y="19"/>
                    <a:pt x="9" y="19"/>
                  </a:cubicBezTo>
                  <a:cubicBezTo>
                    <a:pt x="23" y="21"/>
                    <a:pt x="37" y="21"/>
                    <a:pt x="51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x="3103564" y="2360613"/>
            <a:ext cx="552450" cy="423863"/>
            <a:chOff x="3103564" y="2360613"/>
            <a:chExt cx="552450" cy="423863"/>
          </a:xfrm>
        </p:grpSpPr>
        <p:sp>
          <p:nvSpPr>
            <p:cNvPr id="174" name="Shape 174"/>
            <p:cNvSpPr/>
            <p:nvPr/>
          </p:nvSpPr>
          <p:spPr>
            <a:xfrm>
              <a:off x="3116264" y="2582863"/>
              <a:ext cx="161925" cy="187325"/>
            </a:xfrm>
            <a:custGeom>
              <a:pathLst>
                <a:path extrusionOk="0" h="189" w="163">
                  <a:moveTo>
                    <a:pt x="153" y="170"/>
                  </a:moveTo>
                  <a:cubicBezTo>
                    <a:pt x="22" y="170"/>
                    <a:pt x="22" y="170"/>
                    <a:pt x="22" y="170"/>
                  </a:cubicBezTo>
                  <a:cubicBezTo>
                    <a:pt x="20" y="170"/>
                    <a:pt x="18" y="169"/>
                    <a:pt x="18" y="167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79"/>
                    <a:pt x="10" y="189"/>
                    <a:pt x="22" y="189"/>
                  </a:cubicBezTo>
                  <a:cubicBezTo>
                    <a:pt x="153" y="189"/>
                    <a:pt x="153" y="189"/>
                    <a:pt x="153" y="189"/>
                  </a:cubicBezTo>
                  <a:cubicBezTo>
                    <a:pt x="158" y="189"/>
                    <a:pt x="163" y="185"/>
                    <a:pt x="163" y="180"/>
                  </a:cubicBezTo>
                  <a:cubicBezTo>
                    <a:pt x="163" y="175"/>
                    <a:pt x="158" y="170"/>
                    <a:pt x="153" y="1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3336926" y="2582863"/>
              <a:ext cx="306388" cy="187325"/>
            </a:xfrm>
            <a:custGeom>
              <a:pathLst>
                <a:path extrusionOk="0" h="189" w="307">
                  <a:moveTo>
                    <a:pt x="298" y="0"/>
                  </a:moveTo>
                  <a:cubicBezTo>
                    <a:pt x="293" y="0"/>
                    <a:pt x="289" y="4"/>
                    <a:pt x="289" y="9"/>
                  </a:cubicBezTo>
                  <a:cubicBezTo>
                    <a:pt x="289" y="167"/>
                    <a:pt x="289" y="167"/>
                    <a:pt x="289" y="167"/>
                  </a:cubicBezTo>
                  <a:cubicBezTo>
                    <a:pt x="289" y="169"/>
                    <a:pt x="287" y="170"/>
                    <a:pt x="285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5" y="170"/>
                    <a:pt x="0" y="175"/>
                    <a:pt x="0" y="180"/>
                  </a:cubicBezTo>
                  <a:cubicBezTo>
                    <a:pt x="0" y="185"/>
                    <a:pt x="5" y="189"/>
                    <a:pt x="10" y="189"/>
                  </a:cubicBezTo>
                  <a:cubicBezTo>
                    <a:pt x="285" y="189"/>
                    <a:pt x="285" y="189"/>
                    <a:pt x="285" y="189"/>
                  </a:cubicBezTo>
                  <a:cubicBezTo>
                    <a:pt x="297" y="189"/>
                    <a:pt x="307" y="179"/>
                    <a:pt x="307" y="167"/>
                  </a:cubicBezTo>
                  <a:cubicBezTo>
                    <a:pt x="307" y="9"/>
                    <a:pt x="307" y="9"/>
                    <a:pt x="307" y="9"/>
                  </a:cubicBezTo>
                  <a:cubicBezTo>
                    <a:pt x="307" y="4"/>
                    <a:pt x="303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3336926" y="2373313"/>
              <a:ext cx="306388" cy="149225"/>
            </a:xfrm>
            <a:custGeom>
              <a:pathLst>
                <a:path extrusionOk="0" h="150" w="307">
                  <a:moveTo>
                    <a:pt x="10" y="19"/>
                  </a:moveTo>
                  <a:cubicBezTo>
                    <a:pt x="285" y="19"/>
                    <a:pt x="285" y="19"/>
                    <a:pt x="285" y="19"/>
                  </a:cubicBezTo>
                  <a:cubicBezTo>
                    <a:pt x="287" y="19"/>
                    <a:pt x="289" y="21"/>
                    <a:pt x="289" y="23"/>
                  </a:cubicBezTo>
                  <a:cubicBezTo>
                    <a:pt x="289" y="140"/>
                    <a:pt x="289" y="140"/>
                    <a:pt x="289" y="140"/>
                  </a:cubicBezTo>
                  <a:cubicBezTo>
                    <a:pt x="289" y="145"/>
                    <a:pt x="293" y="150"/>
                    <a:pt x="298" y="150"/>
                  </a:cubicBezTo>
                  <a:cubicBezTo>
                    <a:pt x="303" y="150"/>
                    <a:pt x="307" y="145"/>
                    <a:pt x="307" y="140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7" y="10"/>
                    <a:pt x="297" y="0"/>
                    <a:pt x="28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116264" y="2373313"/>
              <a:ext cx="161925" cy="149225"/>
            </a:xfrm>
            <a:custGeom>
              <a:pathLst>
                <a:path extrusionOk="0" h="150" w="163">
                  <a:moveTo>
                    <a:pt x="9" y="150"/>
                  </a:moveTo>
                  <a:cubicBezTo>
                    <a:pt x="14" y="150"/>
                    <a:pt x="18" y="145"/>
                    <a:pt x="18" y="14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1"/>
                    <a:pt x="20" y="19"/>
                    <a:pt x="22" y="19"/>
                  </a:cubicBezTo>
                  <a:cubicBezTo>
                    <a:pt x="153" y="19"/>
                    <a:pt x="153" y="19"/>
                    <a:pt x="153" y="19"/>
                  </a:cubicBezTo>
                  <a:cubicBezTo>
                    <a:pt x="158" y="19"/>
                    <a:pt x="163" y="15"/>
                    <a:pt x="163" y="10"/>
                  </a:cubicBezTo>
                  <a:cubicBezTo>
                    <a:pt x="163" y="5"/>
                    <a:pt x="158" y="0"/>
                    <a:pt x="15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5"/>
                    <a:pt x="4" y="150"/>
                    <a:pt x="9" y="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103564" y="2360613"/>
              <a:ext cx="552450" cy="423863"/>
            </a:xfrm>
            <a:custGeom>
              <a:pathLst>
                <a:path extrusionOk="0" h="425" w="555">
                  <a:moveTo>
                    <a:pt x="546" y="183"/>
                  </a:moveTo>
                  <a:cubicBezTo>
                    <a:pt x="290" y="183"/>
                    <a:pt x="290" y="183"/>
                    <a:pt x="290" y="183"/>
                  </a:cubicBezTo>
                  <a:cubicBezTo>
                    <a:pt x="291" y="182"/>
                    <a:pt x="293" y="181"/>
                    <a:pt x="294" y="180"/>
                  </a:cubicBezTo>
                  <a:cubicBezTo>
                    <a:pt x="315" y="159"/>
                    <a:pt x="315" y="125"/>
                    <a:pt x="294" y="104"/>
                  </a:cubicBezTo>
                  <a:cubicBezTo>
                    <a:pt x="284" y="94"/>
                    <a:pt x="270" y="88"/>
                    <a:pt x="256" y="88"/>
                  </a:cubicBezTo>
                  <a:cubicBezTo>
                    <a:pt x="242" y="88"/>
                    <a:pt x="228" y="94"/>
                    <a:pt x="218" y="104"/>
                  </a:cubicBezTo>
                  <a:cubicBezTo>
                    <a:pt x="217" y="105"/>
                    <a:pt x="216" y="106"/>
                    <a:pt x="215" y="108"/>
                  </a:cubicBezTo>
                  <a:cubicBezTo>
                    <a:pt x="215" y="10"/>
                    <a:pt x="215" y="10"/>
                    <a:pt x="215" y="10"/>
                  </a:cubicBezTo>
                  <a:cubicBezTo>
                    <a:pt x="215" y="4"/>
                    <a:pt x="211" y="0"/>
                    <a:pt x="205" y="0"/>
                  </a:cubicBezTo>
                  <a:cubicBezTo>
                    <a:pt x="200" y="0"/>
                    <a:pt x="196" y="4"/>
                    <a:pt x="196" y="10"/>
                  </a:cubicBezTo>
                  <a:cubicBezTo>
                    <a:pt x="196" y="179"/>
                    <a:pt x="196" y="179"/>
                    <a:pt x="196" y="179"/>
                  </a:cubicBezTo>
                  <a:cubicBezTo>
                    <a:pt x="171" y="168"/>
                    <a:pt x="138" y="151"/>
                    <a:pt x="132" y="137"/>
                  </a:cubicBezTo>
                  <a:cubicBezTo>
                    <a:pt x="127" y="127"/>
                    <a:pt x="126" y="116"/>
                    <a:pt x="130" y="106"/>
                  </a:cubicBezTo>
                  <a:cubicBezTo>
                    <a:pt x="133" y="95"/>
                    <a:pt x="141" y="87"/>
                    <a:pt x="151" y="82"/>
                  </a:cubicBezTo>
                  <a:cubicBezTo>
                    <a:pt x="155" y="80"/>
                    <a:pt x="157" y="74"/>
                    <a:pt x="155" y="69"/>
                  </a:cubicBezTo>
                  <a:cubicBezTo>
                    <a:pt x="152" y="65"/>
                    <a:pt x="147" y="63"/>
                    <a:pt x="142" y="65"/>
                  </a:cubicBezTo>
                  <a:cubicBezTo>
                    <a:pt x="128" y="72"/>
                    <a:pt x="117" y="84"/>
                    <a:pt x="112" y="100"/>
                  </a:cubicBezTo>
                  <a:cubicBezTo>
                    <a:pt x="107" y="115"/>
                    <a:pt x="108" y="131"/>
                    <a:pt x="115" y="146"/>
                  </a:cubicBezTo>
                  <a:cubicBezTo>
                    <a:pt x="122" y="160"/>
                    <a:pt x="142" y="173"/>
                    <a:pt x="162" y="183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4" y="183"/>
                    <a:pt x="0" y="187"/>
                    <a:pt x="0" y="193"/>
                  </a:cubicBezTo>
                  <a:cubicBezTo>
                    <a:pt x="0" y="198"/>
                    <a:pt x="4" y="202"/>
                    <a:pt x="9" y="202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9" y="203"/>
                    <a:pt x="118" y="204"/>
                    <a:pt x="117" y="205"/>
                  </a:cubicBezTo>
                  <a:cubicBezTo>
                    <a:pt x="96" y="226"/>
                    <a:pt x="96" y="260"/>
                    <a:pt x="117" y="281"/>
                  </a:cubicBezTo>
                  <a:cubicBezTo>
                    <a:pt x="127" y="291"/>
                    <a:pt x="140" y="297"/>
                    <a:pt x="155" y="297"/>
                  </a:cubicBezTo>
                  <a:cubicBezTo>
                    <a:pt x="169" y="297"/>
                    <a:pt x="182" y="291"/>
                    <a:pt x="193" y="281"/>
                  </a:cubicBezTo>
                  <a:cubicBezTo>
                    <a:pt x="194" y="280"/>
                    <a:pt x="195" y="278"/>
                    <a:pt x="196" y="277"/>
                  </a:cubicBezTo>
                  <a:cubicBezTo>
                    <a:pt x="196" y="416"/>
                    <a:pt x="196" y="416"/>
                    <a:pt x="196" y="416"/>
                  </a:cubicBezTo>
                  <a:cubicBezTo>
                    <a:pt x="196" y="421"/>
                    <a:pt x="200" y="425"/>
                    <a:pt x="205" y="425"/>
                  </a:cubicBezTo>
                  <a:cubicBezTo>
                    <a:pt x="211" y="425"/>
                    <a:pt x="215" y="421"/>
                    <a:pt x="215" y="41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40" y="217"/>
                    <a:pt x="272" y="234"/>
                    <a:pt x="279" y="248"/>
                  </a:cubicBezTo>
                  <a:cubicBezTo>
                    <a:pt x="284" y="258"/>
                    <a:pt x="284" y="269"/>
                    <a:pt x="281" y="279"/>
                  </a:cubicBezTo>
                  <a:cubicBezTo>
                    <a:pt x="277" y="290"/>
                    <a:pt x="270" y="298"/>
                    <a:pt x="260" y="303"/>
                  </a:cubicBezTo>
                  <a:cubicBezTo>
                    <a:pt x="255" y="305"/>
                    <a:pt x="253" y="311"/>
                    <a:pt x="256" y="316"/>
                  </a:cubicBezTo>
                  <a:cubicBezTo>
                    <a:pt x="257" y="319"/>
                    <a:pt x="261" y="321"/>
                    <a:pt x="264" y="321"/>
                  </a:cubicBezTo>
                  <a:cubicBezTo>
                    <a:pt x="266" y="321"/>
                    <a:pt x="267" y="320"/>
                    <a:pt x="268" y="320"/>
                  </a:cubicBezTo>
                  <a:cubicBezTo>
                    <a:pt x="283" y="313"/>
                    <a:pt x="293" y="300"/>
                    <a:pt x="299" y="285"/>
                  </a:cubicBezTo>
                  <a:cubicBezTo>
                    <a:pt x="304" y="270"/>
                    <a:pt x="303" y="254"/>
                    <a:pt x="296" y="239"/>
                  </a:cubicBezTo>
                  <a:cubicBezTo>
                    <a:pt x="289" y="225"/>
                    <a:pt x="268" y="212"/>
                    <a:pt x="249" y="202"/>
                  </a:cubicBezTo>
                  <a:cubicBezTo>
                    <a:pt x="546" y="202"/>
                    <a:pt x="546" y="202"/>
                    <a:pt x="546" y="202"/>
                  </a:cubicBezTo>
                  <a:cubicBezTo>
                    <a:pt x="551" y="202"/>
                    <a:pt x="555" y="198"/>
                    <a:pt x="555" y="193"/>
                  </a:cubicBezTo>
                  <a:cubicBezTo>
                    <a:pt x="555" y="187"/>
                    <a:pt x="551" y="183"/>
                    <a:pt x="546" y="183"/>
                  </a:cubicBezTo>
                  <a:close/>
                  <a:moveTo>
                    <a:pt x="231" y="117"/>
                  </a:moveTo>
                  <a:cubicBezTo>
                    <a:pt x="238" y="111"/>
                    <a:pt x="247" y="107"/>
                    <a:pt x="256" y="107"/>
                  </a:cubicBezTo>
                  <a:cubicBezTo>
                    <a:pt x="265" y="107"/>
                    <a:pt x="274" y="111"/>
                    <a:pt x="280" y="117"/>
                  </a:cubicBezTo>
                  <a:cubicBezTo>
                    <a:pt x="294" y="131"/>
                    <a:pt x="294" y="153"/>
                    <a:pt x="280" y="167"/>
                  </a:cubicBezTo>
                  <a:cubicBezTo>
                    <a:pt x="271" y="176"/>
                    <a:pt x="239" y="181"/>
                    <a:pt x="215" y="183"/>
                  </a:cubicBezTo>
                  <a:cubicBezTo>
                    <a:pt x="217" y="159"/>
                    <a:pt x="222" y="126"/>
                    <a:pt x="231" y="117"/>
                  </a:cubicBezTo>
                  <a:close/>
                  <a:moveTo>
                    <a:pt x="179" y="268"/>
                  </a:moveTo>
                  <a:cubicBezTo>
                    <a:pt x="173" y="274"/>
                    <a:pt x="164" y="278"/>
                    <a:pt x="155" y="278"/>
                  </a:cubicBezTo>
                  <a:cubicBezTo>
                    <a:pt x="145" y="278"/>
                    <a:pt x="137" y="274"/>
                    <a:pt x="130" y="268"/>
                  </a:cubicBezTo>
                  <a:cubicBezTo>
                    <a:pt x="116" y="254"/>
                    <a:pt x="116" y="232"/>
                    <a:pt x="130" y="218"/>
                  </a:cubicBezTo>
                  <a:cubicBezTo>
                    <a:pt x="139" y="209"/>
                    <a:pt x="172" y="204"/>
                    <a:pt x="195" y="202"/>
                  </a:cubicBezTo>
                  <a:cubicBezTo>
                    <a:pt x="194" y="226"/>
                    <a:pt x="189" y="258"/>
                    <a:pt x="179" y="2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2228851" y="2359026"/>
            <a:ext cx="501650" cy="425450"/>
            <a:chOff x="2228851" y="2359026"/>
            <a:chExt cx="501650" cy="425450"/>
          </a:xfrm>
        </p:grpSpPr>
        <p:sp>
          <p:nvSpPr>
            <p:cNvPr id="180" name="Shape 180"/>
            <p:cNvSpPr/>
            <p:nvPr/>
          </p:nvSpPr>
          <p:spPr>
            <a:xfrm>
              <a:off x="2392364" y="2379663"/>
              <a:ext cx="273050" cy="84138"/>
            </a:xfrm>
            <a:custGeom>
              <a:pathLst>
                <a:path extrusionOk="0" h="85" w="275">
                  <a:moveTo>
                    <a:pt x="1" y="72"/>
                  </a:moveTo>
                  <a:cubicBezTo>
                    <a:pt x="3" y="77"/>
                    <a:pt x="8" y="79"/>
                    <a:pt x="13" y="78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13" y="76"/>
                    <a:pt x="217" y="78"/>
                    <a:pt x="221" y="78"/>
                  </a:cubicBezTo>
                  <a:cubicBezTo>
                    <a:pt x="222" y="78"/>
                    <a:pt x="223" y="78"/>
                    <a:pt x="224" y="78"/>
                  </a:cubicBezTo>
                  <a:cubicBezTo>
                    <a:pt x="229" y="76"/>
                    <a:pt x="231" y="71"/>
                    <a:pt x="230" y="66"/>
                  </a:cubicBezTo>
                  <a:cubicBezTo>
                    <a:pt x="224" y="48"/>
                    <a:pt x="224" y="48"/>
                    <a:pt x="224" y="48"/>
                  </a:cubicBezTo>
                  <a:cubicBezTo>
                    <a:pt x="251" y="48"/>
                    <a:pt x="251" y="48"/>
                    <a:pt x="251" y="48"/>
                  </a:cubicBezTo>
                  <a:cubicBezTo>
                    <a:pt x="254" y="48"/>
                    <a:pt x="256" y="51"/>
                    <a:pt x="256" y="54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256" y="81"/>
                    <a:pt x="260" y="85"/>
                    <a:pt x="265" y="85"/>
                  </a:cubicBezTo>
                  <a:cubicBezTo>
                    <a:pt x="271" y="85"/>
                    <a:pt x="275" y="81"/>
                    <a:pt x="275" y="76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75" y="41"/>
                    <a:pt x="264" y="30"/>
                    <a:pt x="251" y="30"/>
                  </a:cubicBezTo>
                  <a:cubicBezTo>
                    <a:pt x="217" y="30"/>
                    <a:pt x="217" y="30"/>
                    <a:pt x="217" y="30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208" y="3"/>
                    <a:pt x="203" y="0"/>
                    <a:pt x="198" y="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3" y="61"/>
                    <a:pt x="0" y="67"/>
                    <a:pt x="1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2228851" y="2359026"/>
              <a:ext cx="501650" cy="425450"/>
            </a:xfrm>
            <a:custGeom>
              <a:pathLst>
                <a:path extrusionOk="0" h="426" w="503">
                  <a:moveTo>
                    <a:pt x="481" y="198"/>
                  </a:moveTo>
                  <a:cubicBezTo>
                    <a:pt x="476" y="198"/>
                    <a:pt x="471" y="202"/>
                    <a:pt x="471" y="207"/>
                  </a:cubicBezTo>
                  <a:cubicBezTo>
                    <a:pt x="471" y="212"/>
                    <a:pt x="476" y="217"/>
                    <a:pt x="481" y="217"/>
                  </a:cubicBezTo>
                  <a:cubicBezTo>
                    <a:pt x="484" y="217"/>
                    <a:pt x="485" y="217"/>
                    <a:pt x="485" y="220"/>
                  </a:cubicBezTo>
                  <a:cubicBezTo>
                    <a:pt x="485" y="299"/>
                    <a:pt x="485" y="299"/>
                    <a:pt x="485" y="299"/>
                  </a:cubicBezTo>
                  <a:cubicBezTo>
                    <a:pt x="485" y="302"/>
                    <a:pt x="484" y="303"/>
                    <a:pt x="481" y="303"/>
                  </a:cubicBezTo>
                  <a:cubicBezTo>
                    <a:pt x="376" y="303"/>
                    <a:pt x="376" y="303"/>
                    <a:pt x="376" y="303"/>
                  </a:cubicBezTo>
                  <a:cubicBezTo>
                    <a:pt x="373" y="303"/>
                    <a:pt x="372" y="302"/>
                    <a:pt x="372" y="299"/>
                  </a:cubicBezTo>
                  <a:cubicBezTo>
                    <a:pt x="372" y="233"/>
                    <a:pt x="372" y="233"/>
                    <a:pt x="372" y="233"/>
                  </a:cubicBezTo>
                  <a:cubicBezTo>
                    <a:pt x="372" y="230"/>
                    <a:pt x="373" y="230"/>
                    <a:pt x="376" y="230"/>
                  </a:cubicBezTo>
                  <a:cubicBezTo>
                    <a:pt x="455" y="230"/>
                    <a:pt x="455" y="230"/>
                    <a:pt x="455" y="230"/>
                  </a:cubicBezTo>
                  <a:cubicBezTo>
                    <a:pt x="460" y="230"/>
                    <a:pt x="464" y="225"/>
                    <a:pt x="464" y="220"/>
                  </a:cubicBezTo>
                  <a:cubicBezTo>
                    <a:pt x="464" y="142"/>
                    <a:pt x="464" y="142"/>
                    <a:pt x="464" y="142"/>
                  </a:cubicBezTo>
                  <a:cubicBezTo>
                    <a:pt x="464" y="128"/>
                    <a:pt x="455" y="119"/>
                    <a:pt x="441" y="119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27" y="119"/>
                    <a:pt x="18" y="110"/>
                    <a:pt x="18" y="96"/>
                  </a:cubicBezTo>
                  <a:cubicBezTo>
                    <a:pt x="18" y="81"/>
                    <a:pt x="27" y="72"/>
                    <a:pt x="42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3" y="82"/>
                    <a:pt x="60" y="87"/>
                    <a:pt x="62" y="92"/>
                  </a:cubicBezTo>
                  <a:cubicBezTo>
                    <a:pt x="63" y="96"/>
                    <a:pt x="67" y="98"/>
                    <a:pt x="71" y="98"/>
                  </a:cubicBezTo>
                  <a:cubicBezTo>
                    <a:pt x="72" y="98"/>
                    <a:pt x="73" y="98"/>
                    <a:pt x="74" y="98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6" y="18"/>
                    <a:pt x="319" y="13"/>
                    <a:pt x="317" y="8"/>
                  </a:cubicBezTo>
                  <a:cubicBezTo>
                    <a:pt x="315" y="3"/>
                    <a:pt x="310" y="0"/>
                    <a:pt x="305" y="2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17" y="54"/>
                    <a:pt x="0" y="71"/>
                    <a:pt x="0" y="96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409"/>
                    <a:pt x="17" y="426"/>
                    <a:pt x="42" y="426"/>
                  </a:cubicBezTo>
                  <a:cubicBezTo>
                    <a:pt x="441" y="426"/>
                    <a:pt x="441" y="426"/>
                    <a:pt x="441" y="426"/>
                  </a:cubicBezTo>
                  <a:cubicBezTo>
                    <a:pt x="455" y="426"/>
                    <a:pt x="464" y="417"/>
                    <a:pt x="464" y="404"/>
                  </a:cubicBezTo>
                  <a:cubicBezTo>
                    <a:pt x="464" y="338"/>
                    <a:pt x="464" y="338"/>
                    <a:pt x="464" y="338"/>
                  </a:cubicBezTo>
                  <a:cubicBezTo>
                    <a:pt x="464" y="333"/>
                    <a:pt x="460" y="329"/>
                    <a:pt x="455" y="329"/>
                  </a:cubicBezTo>
                  <a:cubicBezTo>
                    <a:pt x="449" y="329"/>
                    <a:pt x="445" y="333"/>
                    <a:pt x="445" y="338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5" y="407"/>
                    <a:pt x="445" y="407"/>
                    <a:pt x="441" y="407"/>
                  </a:cubicBezTo>
                  <a:cubicBezTo>
                    <a:pt x="42" y="407"/>
                    <a:pt x="42" y="407"/>
                    <a:pt x="42" y="407"/>
                  </a:cubicBezTo>
                  <a:cubicBezTo>
                    <a:pt x="27" y="407"/>
                    <a:pt x="18" y="399"/>
                    <a:pt x="18" y="384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25" y="136"/>
                    <a:pt x="33" y="138"/>
                    <a:pt x="42" y="138"/>
                  </a:cubicBezTo>
                  <a:cubicBezTo>
                    <a:pt x="441" y="138"/>
                    <a:pt x="441" y="138"/>
                    <a:pt x="441" y="138"/>
                  </a:cubicBezTo>
                  <a:cubicBezTo>
                    <a:pt x="445" y="138"/>
                    <a:pt x="445" y="139"/>
                    <a:pt x="445" y="142"/>
                  </a:cubicBezTo>
                  <a:cubicBezTo>
                    <a:pt x="445" y="211"/>
                    <a:pt x="445" y="211"/>
                    <a:pt x="445" y="211"/>
                  </a:cubicBezTo>
                  <a:cubicBezTo>
                    <a:pt x="376" y="211"/>
                    <a:pt x="376" y="211"/>
                    <a:pt x="376" y="211"/>
                  </a:cubicBezTo>
                  <a:cubicBezTo>
                    <a:pt x="363" y="211"/>
                    <a:pt x="353" y="220"/>
                    <a:pt x="353" y="233"/>
                  </a:cubicBezTo>
                  <a:cubicBezTo>
                    <a:pt x="353" y="299"/>
                    <a:pt x="353" y="299"/>
                    <a:pt x="353" y="299"/>
                  </a:cubicBezTo>
                  <a:cubicBezTo>
                    <a:pt x="353" y="312"/>
                    <a:pt x="363" y="321"/>
                    <a:pt x="376" y="321"/>
                  </a:cubicBezTo>
                  <a:cubicBezTo>
                    <a:pt x="481" y="321"/>
                    <a:pt x="481" y="321"/>
                    <a:pt x="481" y="321"/>
                  </a:cubicBezTo>
                  <a:cubicBezTo>
                    <a:pt x="494" y="321"/>
                    <a:pt x="503" y="312"/>
                    <a:pt x="503" y="299"/>
                  </a:cubicBezTo>
                  <a:cubicBezTo>
                    <a:pt x="503" y="220"/>
                    <a:pt x="503" y="220"/>
                    <a:pt x="503" y="220"/>
                  </a:cubicBezTo>
                  <a:cubicBezTo>
                    <a:pt x="503" y="207"/>
                    <a:pt x="494" y="198"/>
                    <a:pt x="481" y="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627314" y="2601913"/>
              <a:ext cx="44450" cy="460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3911601" y="2360613"/>
            <a:ext cx="436563" cy="423863"/>
            <a:chOff x="3911601" y="2360613"/>
            <a:chExt cx="436563" cy="423863"/>
          </a:xfrm>
        </p:grpSpPr>
        <p:sp>
          <p:nvSpPr>
            <p:cNvPr id="184" name="Shape 184"/>
            <p:cNvSpPr/>
            <p:nvPr/>
          </p:nvSpPr>
          <p:spPr>
            <a:xfrm>
              <a:off x="3911601" y="2360613"/>
              <a:ext cx="436563" cy="423863"/>
            </a:xfrm>
            <a:custGeom>
              <a:pathLst>
                <a:path extrusionOk="0" h="425" w="438">
                  <a:moveTo>
                    <a:pt x="40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6" y="0"/>
                    <a:pt x="0" y="17"/>
                    <a:pt x="0" y="29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0" y="409"/>
                    <a:pt x="16" y="425"/>
                    <a:pt x="29" y="425"/>
                  </a:cubicBezTo>
                  <a:cubicBezTo>
                    <a:pt x="409" y="425"/>
                    <a:pt x="409" y="425"/>
                    <a:pt x="409" y="425"/>
                  </a:cubicBezTo>
                  <a:cubicBezTo>
                    <a:pt x="421" y="425"/>
                    <a:pt x="438" y="409"/>
                    <a:pt x="438" y="396"/>
                  </a:cubicBezTo>
                  <a:cubicBezTo>
                    <a:pt x="438" y="29"/>
                    <a:pt x="438" y="29"/>
                    <a:pt x="438" y="29"/>
                  </a:cubicBezTo>
                  <a:cubicBezTo>
                    <a:pt x="438" y="17"/>
                    <a:pt x="421" y="0"/>
                    <a:pt x="409" y="0"/>
                  </a:cubicBezTo>
                  <a:close/>
                  <a:moveTo>
                    <a:pt x="419" y="396"/>
                  </a:moveTo>
                  <a:cubicBezTo>
                    <a:pt x="418" y="399"/>
                    <a:pt x="412" y="406"/>
                    <a:pt x="409" y="406"/>
                  </a:cubicBezTo>
                  <a:cubicBezTo>
                    <a:pt x="29" y="406"/>
                    <a:pt x="29" y="406"/>
                    <a:pt x="29" y="406"/>
                  </a:cubicBezTo>
                  <a:cubicBezTo>
                    <a:pt x="26" y="406"/>
                    <a:pt x="19" y="399"/>
                    <a:pt x="19" y="396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6"/>
                    <a:pt x="26" y="20"/>
                    <a:pt x="29" y="19"/>
                  </a:cubicBezTo>
                  <a:cubicBezTo>
                    <a:pt x="409" y="19"/>
                    <a:pt x="409" y="19"/>
                    <a:pt x="409" y="19"/>
                  </a:cubicBezTo>
                  <a:cubicBezTo>
                    <a:pt x="412" y="20"/>
                    <a:pt x="418" y="26"/>
                    <a:pt x="419" y="30"/>
                  </a:cubicBezTo>
                  <a:lnTo>
                    <a:pt x="419" y="3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100514" y="2432051"/>
              <a:ext cx="58738" cy="58738"/>
            </a:xfrm>
            <a:custGeom>
              <a:pathLst>
                <a:path extrusionOk="0" h="58" w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40"/>
                  </a:moveTo>
                  <a:cubicBezTo>
                    <a:pt x="23" y="40"/>
                    <a:pt x="19" y="35"/>
                    <a:pt x="19" y="29"/>
                  </a:cubicBezTo>
                  <a:cubicBezTo>
                    <a:pt x="19" y="24"/>
                    <a:pt x="23" y="19"/>
                    <a:pt x="29" y="19"/>
                  </a:cubicBezTo>
                  <a:cubicBezTo>
                    <a:pt x="35" y="19"/>
                    <a:pt x="39" y="24"/>
                    <a:pt x="39" y="29"/>
                  </a:cubicBezTo>
                  <a:cubicBezTo>
                    <a:pt x="39" y="35"/>
                    <a:pt x="35" y="40"/>
                    <a:pt x="29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205289" y="2641601"/>
              <a:ext cx="57150" cy="57150"/>
            </a:xfrm>
            <a:custGeom>
              <a:pathLst>
                <a:path extrusionOk="0" h="58" w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39"/>
                  </a:moveTo>
                  <a:cubicBezTo>
                    <a:pt x="23" y="39"/>
                    <a:pt x="18" y="35"/>
                    <a:pt x="18" y="29"/>
                  </a:cubicBezTo>
                  <a:cubicBezTo>
                    <a:pt x="18" y="23"/>
                    <a:pt x="23" y="19"/>
                    <a:pt x="29" y="19"/>
                  </a:cubicBezTo>
                  <a:cubicBezTo>
                    <a:pt x="34" y="19"/>
                    <a:pt x="39" y="23"/>
                    <a:pt x="39" y="29"/>
                  </a:cubicBezTo>
                  <a:cubicBezTo>
                    <a:pt x="39" y="35"/>
                    <a:pt x="34" y="39"/>
                    <a:pt x="29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3995739" y="2576513"/>
              <a:ext cx="58738" cy="57150"/>
            </a:xfrm>
            <a:custGeom>
              <a:pathLst>
                <a:path extrusionOk="0" h="58" w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40"/>
                  </a:moveTo>
                  <a:cubicBezTo>
                    <a:pt x="23" y="40"/>
                    <a:pt x="19" y="35"/>
                    <a:pt x="19" y="29"/>
                  </a:cubicBezTo>
                  <a:cubicBezTo>
                    <a:pt x="19" y="24"/>
                    <a:pt x="23" y="19"/>
                    <a:pt x="29" y="19"/>
                  </a:cubicBezTo>
                  <a:cubicBezTo>
                    <a:pt x="35" y="19"/>
                    <a:pt x="39" y="24"/>
                    <a:pt x="39" y="29"/>
                  </a:cubicBezTo>
                  <a:cubicBezTo>
                    <a:pt x="39" y="35"/>
                    <a:pt x="35" y="40"/>
                    <a:pt x="29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016376" y="2425701"/>
              <a:ext cx="17463" cy="136525"/>
            </a:xfrm>
            <a:custGeom>
              <a:pathLst>
                <a:path extrusionOk="0" h="136" w="18">
                  <a:moveTo>
                    <a:pt x="9" y="136"/>
                  </a:moveTo>
                  <a:cubicBezTo>
                    <a:pt x="14" y="136"/>
                    <a:pt x="18" y="132"/>
                    <a:pt x="18" y="127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2"/>
                    <a:pt x="4" y="136"/>
                    <a:pt x="9" y="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4016376" y="2647951"/>
              <a:ext cx="17463" cy="58738"/>
            </a:xfrm>
            <a:custGeom>
              <a:pathLst>
                <a:path extrusionOk="0" h="58" w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3"/>
                    <a:pt x="4" y="58"/>
                    <a:pt x="9" y="58"/>
                  </a:cubicBezTo>
                  <a:cubicBezTo>
                    <a:pt x="14" y="58"/>
                    <a:pt x="18" y="53"/>
                    <a:pt x="18" y="4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121151" y="2503488"/>
              <a:ext cx="17463" cy="203200"/>
            </a:xfrm>
            <a:custGeom>
              <a:pathLst>
                <a:path extrusionOk="0" h="203" w="18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198"/>
                    <a:pt x="4" y="203"/>
                    <a:pt x="9" y="203"/>
                  </a:cubicBezTo>
                  <a:cubicBezTo>
                    <a:pt x="14" y="203"/>
                    <a:pt x="18" y="198"/>
                    <a:pt x="18" y="19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5"/>
                    <a:pt x="14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224339" y="2425701"/>
              <a:ext cx="19050" cy="201613"/>
            </a:xfrm>
            <a:custGeom>
              <a:pathLst>
                <a:path extrusionOk="0" h="202" w="19">
                  <a:moveTo>
                    <a:pt x="10" y="202"/>
                  </a:moveTo>
                  <a:cubicBezTo>
                    <a:pt x="15" y="202"/>
                    <a:pt x="19" y="198"/>
                    <a:pt x="19" y="19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198"/>
                    <a:pt x="5" y="202"/>
                    <a:pt x="10" y="2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Shape 192"/>
          <p:cNvSpPr/>
          <p:nvPr/>
        </p:nvSpPr>
        <p:spPr>
          <a:xfrm>
            <a:off x="4668839" y="2360613"/>
            <a:ext cx="474663" cy="423863"/>
          </a:xfrm>
          <a:custGeom>
            <a:pathLst>
              <a:path extrusionOk="0" h="425" w="477">
                <a:moveTo>
                  <a:pt x="455" y="118"/>
                </a:moveTo>
                <a:cubicBezTo>
                  <a:pt x="363" y="118"/>
                  <a:pt x="363" y="118"/>
                  <a:pt x="363" y="118"/>
                </a:cubicBezTo>
                <a:cubicBezTo>
                  <a:pt x="351" y="118"/>
                  <a:pt x="341" y="128"/>
                  <a:pt x="341" y="141"/>
                </a:cubicBezTo>
                <a:cubicBezTo>
                  <a:pt x="341" y="403"/>
                  <a:pt x="341" y="403"/>
                  <a:pt x="341" y="403"/>
                </a:cubicBezTo>
                <a:cubicBezTo>
                  <a:pt x="341" y="404"/>
                  <a:pt x="341" y="405"/>
                  <a:pt x="341" y="406"/>
                </a:cubicBezTo>
                <a:cubicBezTo>
                  <a:pt x="306" y="406"/>
                  <a:pt x="306" y="406"/>
                  <a:pt x="306" y="406"/>
                </a:cubicBezTo>
                <a:cubicBezTo>
                  <a:pt x="307" y="405"/>
                  <a:pt x="307" y="404"/>
                  <a:pt x="307" y="403"/>
                </a:cubicBezTo>
                <a:cubicBezTo>
                  <a:pt x="307" y="23"/>
                  <a:pt x="307" y="23"/>
                  <a:pt x="307" y="23"/>
                </a:cubicBezTo>
                <a:cubicBezTo>
                  <a:pt x="307" y="10"/>
                  <a:pt x="297" y="0"/>
                  <a:pt x="284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80" y="0"/>
                  <a:pt x="170" y="10"/>
                  <a:pt x="170" y="23"/>
                </a:cubicBezTo>
                <a:cubicBezTo>
                  <a:pt x="170" y="403"/>
                  <a:pt x="170" y="403"/>
                  <a:pt x="170" y="403"/>
                </a:cubicBezTo>
                <a:cubicBezTo>
                  <a:pt x="170" y="404"/>
                  <a:pt x="170" y="405"/>
                  <a:pt x="171" y="406"/>
                </a:cubicBezTo>
                <a:cubicBezTo>
                  <a:pt x="136" y="406"/>
                  <a:pt x="136" y="406"/>
                  <a:pt x="136" y="406"/>
                </a:cubicBezTo>
                <a:cubicBezTo>
                  <a:pt x="136" y="405"/>
                  <a:pt x="136" y="404"/>
                  <a:pt x="136" y="403"/>
                </a:cubicBezTo>
                <a:cubicBezTo>
                  <a:pt x="136" y="259"/>
                  <a:pt x="136" y="259"/>
                  <a:pt x="136" y="259"/>
                </a:cubicBezTo>
                <a:cubicBezTo>
                  <a:pt x="136" y="246"/>
                  <a:pt x="126" y="236"/>
                  <a:pt x="114" y="236"/>
                </a:cubicBezTo>
                <a:cubicBezTo>
                  <a:pt x="22" y="236"/>
                  <a:pt x="22" y="236"/>
                  <a:pt x="22" y="236"/>
                </a:cubicBezTo>
                <a:cubicBezTo>
                  <a:pt x="10" y="236"/>
                  <a:pt x="0" y="246"/>
                  <a:pt x="0" y="259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415"/>
                  <a:pt x="10" y="425"/>
                  <a:pt x="22" y="425"/>
                </a:cubicBezTo>
                <a:cubicBezTo>
                  <a:pt x="68" y="425"/>
                  <a:pt x="68" y="425"/>
                  <a:pt x="68" y="425"/>
                </a:cubicBezTo>
                <a:cubicBezTo>
                  <a:pt x="114" y="425"/>
                  <a:pt x="114" y="425"/>
                  <a:pt x="114" y="425"/>
                </a:cubicBezTo>
                <a:cubicBezTo>
                  <a:pt x="193" y="425"/>
                  <a:pt x="193" y="425"/>
                  <a:pt x="193" y="425"/>
                </a:cubicBezTo>
                <a:cubicBezTo>
                  <a:pt x="284" y="425"/>
                  <a:pt x="284" y="425"/>
                  <a:pt x="284" y="425"/>
                </a:cubicBezTo>
                <a:cubicBezTo>
                  <a:pt x="363" y="425"/>
                  <a:pt x="363" y="425"/>
                  <a:pt x="363" y="425"/>
                </a:cubicBezTo>
                <a:cubicBezTo>
                  <a:pt x="455" y="425"/>
                  <a:pt x="455" y="425"/>
                  <a:pt x="455" y="425"/>
                </a:cubicBezTo>
                <a:cubicBezTo>
                  <a:pt x="467" y="425"/>
                  <a:pt x="477" y="415"/>
                  <a:pt x="477" y="403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7" y="128"/>
                  <a:pt x="467" y="118"/>
                  <a:pt x="455" y="118"/>
                </a:cubicBezTo>
                <a:close/>
                <a:moveTo>
                  <a:pt x="68" y="406"/>
                </a:moveTo>
                <a:cubicBezTo>
                  <a:pt x="22" y="406"/>
                  <a:pt x="22" y="406"/>
                  <a:pt x="22" y="406"/>
                </a:cubicBezTo>
                <a:cubicBezTo>
                  <a:pt x="20" y="406"/>
                  <a:pt x="19" y="405"/>
                  <a:pt x="19" y="403"/>
                </a:cubicBezTo>
                <a:cubicBezTo>
                  <a:pt x="19" y="259"/>
                  <a:pt x="19" y="259"/>
                  <a:pt x="19" y="259"/>
                </a:cubicBezTo>
                <a:cubicBezTo>
                  <a:pt x="19" y="257"/>
                  <a:pt x="20" y="255"/>
                  <a:pt x="22" y="255"/>
                </a:cubicBezTo>
                <a:cubicBezTo>
                  <a:pt x="114" y="255"/>
                  <a:pt x="114" y="255"/>
                  <a:pt x="114" y="255"/>
                </a:cubicBezTo>
                <a:cubicBezTo>
                  <a:pt x="116" y="255"/>
                  <a:pt x="118" y="257"/>
                  <a:pt x="118" y="259"/>
                </a:cubicBezTo>
                <a:cubicBezTo>
                  <a:pt x="118" y="403"/>
                  <a:pt x="118" y="403"/>
                  <a:pt x="118" y="403"/>
                </a:cubicBezTo>
                <a:cubicBezTo>
                  <a:pt x="118" y="405"/>
                  <a:pt x="116" y="406"/>
                  <a:pt x="114" y="406"/>
                </a:cubicBezTo>
                <a:lnTo>
                  <a:pt x="68" y="406"/>
                </a:lnTo>
                <a:close/>
                <a:moveTo>
                  <a:pt x="193" y="406"/>
                </a:moveTo>
                <a:cubicBezTo>
                  <a:pt x="191" y="406"/>
                  <a:pt x="189" y="405"/>
                  <a:pt x="189" y="403"/>
                </a:cubicBezTo>
                <a:cubicBezTo>
                  <a:pt x="189" y="23"/>
                  <a:pt x="189" y="23"/>
                  <a:pt x="189" y="23"/>
                </a:cubicBezTo>
                <a:cubicBezTo>
                  <a:pt x="189" y="21"/>
                  <a:pt x="191" y="19"/>
                  <a:pt x="193" y="19"/>
                </a:cubicBezTo>
                <a:cubicBezTo>
                  <a:pt x="284" y="19"/>
                  <a:pt x="284" y="19"/>
                  <a:pt x="284" y="19"/>
                </a:cubicBezTo>
                <a:cubicBezTo>
                  <a:pt x="286" y="19"/>
                  <a:pt x="288" y="21"/>
                  <a:pt x="288" y="23"/>
                </a:cubicBezTo>
                <a:cubicBezTo>
                  <a:pt x="288" y="403"/>
                  <a:pt x="288" y="403"/>
                  <a:pt x="288" y="403"/>
                </a:cubicBezTo>
                <a:cubicBezTo>
                  <a:pt x="288" y="405"/>
                  <a:pt x="286" y="406"/>
                  <a:pt x="284" y="406"/>
                </a:cubicBezTo>
                <a:lnTo>
                  <a:pt x="193" y="406"/>
                </a:lnTo>
                <a:close/>
                <a:moveTo>
                  <a:pt x="363" y="406"/>
                </a:moveTo>
                <a:cubicBezTo>
                  <a:pt x="361" y="406"/>
                  <a:pt x="359" y="405"/>
                  <a:pt x="359" y="403"/>
                </a:cubicBezTo>
                <a:cubicBezTo>
                  <a:pt x="359" y="141"/>
                  <a:pt x="359" y="141"/>
                  <a:pt x="359" y="141"/>
                </a:cubicBezTo>
                <a:cubicBezTo>
                  <a:pt x="359" y="139"/>
                  <a:pt x="361" y="137"/>
                  <a:pt x="363" y="137"/>
                </a:cubicBezTo>
                <a:cubicBezTo>
                  <a:pt x="455" y="137"/>
                  <a:pt x="455" y="137"/>
                  <a:pt x="455" y="137"/>
                </a:cubicBezTo>
                <a:cubicBezTo>
                  <a:pt x="457" y="137"/>
                  <a:pt x="458" y="139"/>
                  <a:pt x="458" y="141"/>
                </a:cubicBezTo>
                <a:cubicBezTo>
                  <a:pt x="458" y="403"/>
                  <a:pt x="458" y="403"/>
                  <a:pt x="458" y="403"/>
                </a:cubicBezTo>
                <a:cubicBezTo>
                  <a:pt x="458" y="405"/>
                  <a:pt x="457" y="406"/>
                  <a:pt x="455" y="406"/>
                </a:cubicBezTo>
                <a:lnTo>
                  <a:pt x="363" y="4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Shape 193"/>
          <p:cNvGrpSpPr/>
          <p:nvPr/>
        </p:nvGrpSpPr>
        <p:grpSpPr>
          <a:xfrm>
            <a:off x="5594351" y="2360613"/>
            <a:ext cx="409575" cy="423863"/>
            <a:chOff x="5594351" y="2360613"/>
            <a:chExt cx="409575" cy="423863"/>
          </a:xfrm>
        </p:grpSpPr>
        <p:sp>
          <p:nvSpPr>
            <p:cNvPr id="194" name="Shape 194"/>
            <p:cNvSpPr/>
            <p:nvPr/>
          </p:nvSpPr>
          <p:spPr>
            <a:xfrm>
              <a:off x="5619751" y="2386013"/>
              <a:ext cx="358775" cy="371475"/>
            </a:xfrm>
            <a:custGeom>
              <a:pathLst>
                <a:path extrusionOk="0" h="373" w="360">
                  <a:moveTo>
                    <a:pt x="350" y="124"/>
                  </a:moveTo>
                  <a:cubicBezTo>
                    <a:pt x="355" y="124"/>
                    <a:pt x="360" y="120"/>
                    <a:pt x="360" y="115"/>
                  </a:cubicBezTo>
                  <a:cubicBezTo>
                    <a:pt x="360" y="109"/>
                    <a:pt x="355" y="105"/>
                    <a:pt x="350" y="105"/>
                  </a:cubicBezTo>
                  <a:cubicBezTo>
                    <a:pt x="255" y="105"/>
                    <a:pt x="255" y="105"/>
                    <a:pt x="255" y="105"/>
                  </a:cubicBezTo>
                  <a:cubicBezTo>
                    <a:pt x="255" y="10"/>
                    <a:pt x="255" y="10"/>
                    <a:pt x="255" y="10"/>
                  </a:cubicBezTo>
                  <a:cubicBezTo>
                    <a:pt x="255" y="5"/>
                    <a:pt x="251" y="0"/>
                    <a:pt x="246" y="0"/>
                  </a:cubicBezTo>
                  <a:cubicBezTo>
                    <a:pt x="240" y="0"/>
                    <a:pt x="236" y="5"/>
                    <a:pt x="236" y="10"/>
                  </a:cubicBezTo>
                  <a:cubicBezTo>
                    <a:pt x="236" y="105"/>
                    <a:pt x="236" y="105"/>
                    <a:pt x="236" y="105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5"/>
                    <a:pt x="120" y="0"/>
                    <a:pt x="114" y="0"/>
                  </a:cubicBezTo>
                  <a:cubicBezTo>
                    <a:pt x="109" y="0"/>
                    <a:pt x="105" y="5"/>
                    <a:pt x="105" y="10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4" y="105"/>
                    <a:pt x="0" y="109"/>
                    <a:pt x="0" y="115"/>
                  </a:cubicBezTo>
                  <a:cubicBezTo>
                    <a:pt x="0" y="120"/>
                    <a:pt x="4" y="124"/>
                    <a:pt x="10" y="124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5" y="236"/>
                    <a:pt x="105" y="236"/>
                    <a:pt x="105" y="236"/>
                  </a:cubicBezTo>
                  <a:cubicBezTo>
                    <a:pt x="10" y="236"/>
                    <a:pt x="10" y="236"/>
                    <a:pt x="10" y="236"/>
                  </a:cubicBezTo>
                  <a:cubicBezTo>
                    <a:pt x="4" y="236"/>
                    <a:pt x="0" y="241"/>
                    <a:pt x="0" y="246"/>
                  </a:cubicBezTo>
                  <a:cubicBezTo>
                    <a:pt x="0" y="251"/>
                    <a:pt x="4" y="255"/>
                    <a:pt x="10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5" y="364"/>
                    <a:pt x="105" y="364"/>
                    <a:pt x="105" y="364"/>
                  </a:cubicBezTo>
                  <a:cubicBezTo>
                    <a:pt x="105" y="369"/>
                    <a:pt x="109" y="373"/>
                    <a:pt x="114" y="373"/>
                  </a:cubicBezTo>
                  <a:cubicBezTo>
                    <a:pt x="120" y="373"/>
                    <a:pt x="124" y="369"/>
                    <a:pt x="124" y="364"/>
                  </a:cubicBezTo>
                  <a:cubicBezTo>
                    <a:pt x="124" y="255"/>
                    <a:pt x="124" y="255"/>
                    <a:pt x="124" y="255"/>
                  </a:cubicBezTo>
                  <a:cubicBezTo>
                    <a:pt x="236" y="255"/>
                    <a:pt x="236" y="255"/>
                    <a:pt x="236" y="255"/>
                  </a:cubicBezTo>
                  <a:cubicBezTo>
                    <a:pt x="236" y="364"/>
                    <a:pt x="236" y="364"/>
                    <a:pt x="236" y="364"/>
                  </a:cubicBezTo>
                  <a:cubicBezTo>
                    <a:pt x="236" y="369"/>
                    <a:pt x="240" y="373"/>
                    <a:pt x="246" y="373"/>
                  </a:cubicBezTo>
                  <a:cubicBezTo>
                    <a:pt x="251" y="373"/>
                    <a:pt x="255" y="369"/>
                    <a:pt x="255" y="364"/>
                  </a:cubicBezTo>
                  <a:cubicBezTo>
                    <a:pt x="255" y="255"/>
                    <a:pt x="255" y="255"/>
                    <a:pt x="255" y="255"/>
                  </a:cubicBezTo>
                  <a:cubicBezTo>
                    <a:pt x="350" y="255"/>
                    <a:pt x="350" y="255"/>
                    <a:pt x="350" y="255"/>
                  </a:cubicBezTo>
                  <a:cubicBezTo>
                    <a:pt x="355" y="255"/>
                    <a:pt x="360" y="251"/>
                    <a:pt x="360" y="246"/>
                  </a:cubicBezTo>
                  <a:cubicBezTo>
                    <a:pt x="360" y="241"/>
                    <a:pt x="355" y="236"/>
                    <a:pt x="350" y="236"/>
                  </a:cubicBezTo>
                  <a:cubicBezTo>
                    <a:pt x="255" y="236"/>
                    <a:pt x="255" y="236"/>
                    <a:pt x="255" y="236"/>
                  </a:cubicBezTo>
                  <a:cubicBezTo>
                    <a:pt x="255" y="124"/>
                    <a:pt x="255" y="124"/>
                    <a:pt x="255" y="124"/>
                  </a:cubicBezTo>
                  <a:lnTo>
                    <a:pt x="350" y="124"/>
                  </a:lnTo>
                  <a:close/>
                  <a:moveTo>
                    <a:pt x="236" y="236"/>
                  </a:moveTo>
                  <a:cubicBezTo>
                    <a:pt x="124" y="236"/>
                    <a:pt x="124" y="236"/>
                    <a:pt x="124" y="236"/>
                  </a:cubicBezTo>
                  <a:cubicBezTo>
                    <a:pt x="124" y="124"/>
                    <a:pt x="124" y="124"/>
                    <a:pt x="124" y="124"/>
                  </a:cubicBezTo>
                  <a:cubicBezTo>
                    <a:pt x="236" y="124"/>
                    <a:pt x="236" y="124"/>
                    <a:pt x="236" y="124"/>
                  </a:cubicBezTo>
                  <a:lnTo>
                    <a:pt x="236" y="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5594351" y="2360613"/>
              <a:ext cx="409575" cy="423863"/>
            </a:xfrm>
            <a:custGeom>
              <a:pathLst>
                <a:path extrusionOk="0" h="425" w="412">
                  <a:moveTo>
                    <a:pt x="38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415"/>
                    <a:pt x="10" y="425"/>
                    <a:pt x="23" y="425"/>
                  </a:cubicBezTo>
                  <a:cubicBezTo>
                    <a:pt x="389" y="425"/>
                    <a:pt x="389" y="425"/>
                    <a:pt x="389" y="425"/>
                  </a:cubicBezTo>
                  <a:cubicBezTo>
                    <a:pt x="402" y="425"/>
                    <a:pt x="412" y="415"/>
                    <a:pt x="412" y="403"/>
                  </a:cubicBezTo>
                  <a:cubicBezTo>
                    <a:pt x="412" y="23"/>
                    <a:pt x="412" y="23"/>
                    <a:pt x="412" y="23"/>
                  </a:cubicBezTo>
                  <a:cubicBezTo>
                    <a:pt x="412" y="10"/>
                    <a:pt x="402" y="0"/>
                    <a:pt x="389" y="0"/>
                  </a:cubicBezTo>
                  <a:close/>
                  <a:moveTo>
                    <a:pt x="393" y="403"/>
                  </a:moveTo>
                  <a:cubicBezTo>
                    <a:pt x="393" y="405"/>
                    <a:pt x="391" y="406"/>
                    <a:pt x="389" y="406"/>
                  </a:cubicBezTo>
                  <a:cubicBezTo>
                    <a:pt x="23" y="406"/>
                    <a:pt x="23" y="406"/>
                    <a:pt x="23" y="406"/>
                  </a:cubicBezTo>
                  <a:cubicBezTo>
                    <a:pt x="21" y="406"/>
                    <a:pt x="19" y="405"/>
                    <a:pt x="19" y="40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1"/>
                    <a:pt x="21" y="19"/>
                    <a:pt x="23" y="19"/>
                  </a:cubicBezTo>
                  <a:cubicBezTo>
                    <a:pt x="389" y="19"/>
                    <a:pt x="389" y="19"/>
                    <a:pt x="389" y="19"/>
                  </a:cubicBezTo>
                  <a:cubicBezTo>
                    <a:pt x="391" y="19"/>
                    <a:pt x="393" y="21"/>
                    <a:pt x="393" y="23"/>
                  </a:cubicBezTo>
                  <a:lnTo>
                    <a:pt x="393" y="4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Shape 196"/>
          <p:cNvGrpSpPr/>
          <p:nvPr/>
        </p:nvGrpSpPr>
        <p:grpSpPr>
          <a:xfrm>
            <a:off x="7888289" y="2360613"/>
            <a:ext cx="423863" cy="423863"/>
            <a:chOff x="7888289" y="2360613"/>
            <a:chExt cx="423863" cy="423863"/>
          </a:xfrm>
        </p:grpSpPr>
        <p:sp>
          <p:nvSpPr>
            <p:cNvPr id="197" name="Shape 197"/>
            <p:cNvSpPr/>
            <p:nvPr/>
          </p:nvSpPr>
          <p:spPr>
            <a:xfrm>
              <a:off x="7888289" y="2360613"/>
              <a:ext cx="423863" cy="423863"/>
            </a:xfrm>
            <a:custGeom>
              <a:pathLst>
                <a:path extrusionOk="0" h="425" w="425">
                  <a:moveTo>
                    <a:pt x="40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415"/>
                    <a:pt x="10" y="425"/>
                    <a:pt x="23" y="425"/>
                  </a:cubicBezTo>
                  <a:cubicBezTo>
                    <a:pt x="403" y="425"/>
                    <a:pt x="403" y="425"/>
                    <a:pt x="403" y="425"/>
                  </a:cubicBezTo>
                  <a:cubicBezTo>
                    <a:pt x="415" y="425"/>
                    <a:pt x="425" y="415"/>
                    <a:pt x="425" y="403"/>
                  </a:cubicBezTo>
                  <a:cubicBezTo>
                    <a:pt x="425" y="23"/>
                    <a:pt x="425" y="23"/>
                    <a:pt x="425" y="23"/>
                  </a:cubicBezTo>
                  <a:cubicBezTo>
                    <a:pt x="425" y="10"/>
                    <a:pt x="415" y="0"/>
                    <a:pt x="403" y="0"/>
                  </a:cubicBezTo>
                  <a:close/>
                  <a:moveTo>
                    <a:pt x="406" y="403"/>
                  </a:moveTo>
                  <a:cubicBezTo>
                    <a:pt x="406" y="405"/>
                    <a:pt x="405" y="406"/>
                    <a:pt x="403" y="406"/>
                  </a:cubicBezTo>
                  <a:cubicBezTo>
                    <a:pt x="23" y="406"/>
                    <a:pt x="23" y="406"/>
                    <a:pt x="23" y="406"/>
                  </a:cubicBezTo>
                  <a:cubicBezTo>
                    <a:pt x="20" y="406"/>
                    <a:pt x="19" y="405"/>
                    <a:pt x="19" y="40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1"/>
                    <a:pt x="20" y="19"/>
                    <a:pt x="23" y="19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05" y="19"/>
                    <a:pt x="406" y="21"/>
                    <a:pt x="406" y="23"/>
                  </a:cubicBezTo>
                  <a:lnTo>
                    <a:pt x="406" y="4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7934326" y="2405063"/>
              <a:ext cx="336550" cy="333375"/>
            </a:xfrm>
            <a:custGeom>
              <a:pathLst>
                <a:path extrusionOk="0" h="335" w="338">
                  <a:moveTo>
                    <a:pt x="260" y="9"/>
                  </a:moveTo>
                  <a:cubicBezTo>
                    <a:pt x="251" y="0"/>
                    <a:pt x="236" y="0"/>
                    <a:pt x="227" y="9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8" y="59"/>
                    <a:pt x="177" y="59"/>
                    <a:pt x="177" y="60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4" y="193"/>
                    <a:pt x="43" y="194"/>
                    <a:pt x="43" y="195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0" y="326"/>
                    <a:pt x="1" y="330"/>
                    <a:pt x="4" y="332"/>
                  </a:cubicBezTo>
                  <a:cubicBezTo>
                    <a:pt x="5" y="334"/>
                    <a:pt x="8" y="335"/>
                    <a:pt x="10" y="335"/>
                  </a:cubicBezTo>
                  <a:cubicBezTo>
                    <a:pt x="11" y="335"/>
                    <a:pt x="12" y="335"/>
                    <a:pt x="13" y="335"/>
                  </a:cubicBezTo>
                  <a:cubicBezTo>
                    <a:pt x="144" y="296"/>
                    <a:pt x="144" y="296"/>
                    <a:pt x="144" y="296"/>
                  </a:cubicBezTo>
                  <a:cubicBezTo>
                    <a:pt x="146" y="295"/>
                    <a:pt x="147" y="294"/>
                    <a:pt x="148" y="293"/>
                  </a:cubicBezTo>
                  <a:cubicBezTo>
                    <a:pt x="280" y="160"/>
                    <a:pt x="280" y="160"/>
                    <a:pt x="280" y="160"/>
                  </a:cubicBezTo>
                  <a:cubicBezTo>
                    <a:pt x="281" y="159"/>
                    <a:pt x="281" y="158"/>
                    <a:pt x="281" y="158"/>
                  </a:cubicBezTo>
                  <a:cubicBezTo>
                    <a:pt x="329" y="111"/>
                    <a:pt x="329" y="111"/>
                    <a:pt x="329" y="111"/>
                  </a:cubicBezTo>
                  <a:cubicBezTo>
                    <a:pt x="338" y="102"/>
                    <a:pt x="338" y="87"/>
                    <a:pt x="329" y="78"/>
                  </a:cubicBezTo>
                  <a:lnTo>
                    <a:pt x="260" y="9"/>
                  </a:lnTo>
                  <a:close/>
                  <a:moveTo>
                    <a:pt x="124" y="238"/>
                  </a:moveTo>
                  <a:cubicBezTo>
                    <a:pt x="98" y="238"/>
                    <a:pt x="98" y="238"/>
                    <a:pt x="98" y="238"/>
                  </a:cubicBezTo>
                  <a:cubicBezTo>
                    <a:pt x="98" y="211"/>
                    <a:pt x="98" y="211"/>
                    <a:pt x="98" y="211"/>
                  </a:cubicBezTo>
                  <a:cubicBezTo>
                    <a:pt x="208" y="101"/>
                    <a:pt x="208" y="101"/>
                    <a:pt x="208" y="101"/>
                  </a:cubicBezTo>
                  <a:cubicBezTo>
                    <a:pt x="236" y="129"/>
                    <a:pt x="236" y="129"/>
                    <a:pt x="236" y="129"/>
                  </a:cubicBezTo>
                  <a:lnTo>
                    <a:pt x="124" y="238"/>
                  </a:lnTo>
                  <a:close/>
                  <a:moveTo>
                    <a:pt x="86" y="197"/>
                  </a:moveTo>
                  <a:cubicBezTo>
                    <a:pt x="70" y="193"/>
                    <a:pt x="70" y="193"/>
                    <a:pt x="70" y="193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95" y="88"/>
                    <a:pt x="195" y="88"/>
                    <a:pt x="195" y="88"/>
                  </a:cubicBezTo>
                  <a:lnTo>
                    <a:pt x="86" y="197"/>
                  </a:lnTo>
                  <a:close/>
                  <a:moveTo>
                    <a:pt x="58" y="209"/>
                  </a:moveTo>
                  <a:cubicBezTo>
                    <a:pt x="80" y="214"/>
                    <a:pt x="80" y="214"/>
                    <a:pt x="80" y="214"/>
                  </a:cubicBezTo>
                  <a:cubicBezTo>
                    <a:pt x="80" y="247"/>
                    <a:pt x="80" y="247"/>
                    <a:pt x="80" y="247"/>
                  </a:cubicBezTo>
                  <a:cubicBezTo>
                    <a:pt x="80" y="253"/>
                    <a:pt x="84" y="257"/>
                    <a:pt x="89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8" y="281"/>
                    <a:pt x="128" y="281"/>
                    <a:pt x="128" y="281"/>
                  </a:cubicBezTo>
                  <a:cubicBezTo>
                    <a:pt x="25" y="312"/>
                    <a:pt x="25" y="312"/>
                    <a:pt x="25" y="312"/>
                  </a:cubicBezTo>
                  <a:lnTo>
                    <a:pt x="58" y="209"/>
                  </a:lnTo>
                  <a:close/>
                  <a:moveTo>
                    <a:pt x="145" y="270"/>
                  </a:moveTo>
                  <a:cubicBezTo>
                    <a:pt x="139" y="250"/>
                    <a:pt x="139" y="250"/>
                    <a:pt x="139" y="250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260" y="153"/>
                    <a:pt x="260" y="153"/>
                    <a:pt x="260" y="153"/>
                  </a:cubicBezTo>
                  <a:lnTo>
                    <a:pt x="145" y="270"/>
                  </a:lnTo>
                  <a:close/>
                  <a:moveTo>
                    <a:pt x="316" y="97"/>
                  </a:moveTo>
                  <a:cubicBezTo>
                    <a:pt x="273" y="140"/>
                    <a:pt x="273" y="140"/>
                    <a:pt x="273" y="140"/>
                  </a:cubicBezTo>
                  <a:cubicBezTo>
                    <a:pt x="198" y="65"/>
                    <a:pt x="198" y="65"/>
                    <a:pt x="198" y="6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2" y="21"/>
                    <a:pt x="243" y="21"/>
                    <a:pt x="244" y="21"/>
                  </a:cubicBezTo>
                  <a:cubicBezTo>
                    <a:pt x="244" y="21"/>
                    <a:pt x="246" y="21"/>
                    <a:pt x="247" y="22"/>
                  </a:cubicBezTo>
                  <a:cubicBezTo>
                    <a:pt x="316" y="91"/>
                    <a:pt x="316" y="91"/>
                    <a:pt x="316" y="91"/>
                  </a:cubicBezTo>
                  <a:cubicBezTo>
                    <a:pt x="317" y="93"/>
                    <a:pt x="317" y="96"/>
                    <a:pt x="316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Shape 199"/>
          <p:cNvGrpSpPr/>
          <p:nvPr/>
        </p:nvGrpSpPr>
        <p:grpSpPr>
          <a:xfrm>
            <a:off x="3103564" y="3040063"/>
            <a:ext cx="527050" cy="422276"/>
            <a:chOff x="3103564" y="3040063"/>
            <a:chExt cx="527050" cy="422276"/>
          </a:xfrm>
        </p:grpSpPr>
        <p:sp>
          <p:nvSpPr>
            <p:cNvPr id="200" name="Shape 200"/>
            <p:cNvSpPr/>
            <p:nvPr/>
          </p:nvSpPr>
          <p:spPr>
            <a:xfrm>
              <a:off x="3611564" y="3040063"/>
              <a:ext cx="19050" cy="422275"/>
            </a:xfrm>
            <a:custGeom>
              <a:pathLst>
                <a:path extrusionOk="0" h="424" w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0" y="420"/>
                    <a:pt x="4" y="424"/>
                    <a:pt x="9" y="424"/>
                  </a:cubicBezTo>
                  <a:cubicBezTo>
                    <a:pt x="14" y="424"/>
                    <a:pt x="18" y="420"/>
                    <a:pt x="18" y="41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3128964" y="3054351"/>
              <a:ext cx="474663" cy="407988"/>
            </a:xfrm>
            <a:custGeom>
              <a:pathLst>
                <a:path extrusionOk="0" h="410" w="477">
                  <a:moveTo>
                    <a:pt x="472" y="2"/>
                  </a:moveTo>
                  <a:cubicBezTo>
                    <a:pt x="469" y="0"/>
                    <a:pt x="465" y="0"/>
                    <a:pt x="462" y="3"/>
                  </a:cubicBezTo>
                  <a:cubicBezTo>
                    <a:pt x="460" y="5"/>
                    <a:pt x="457" y="6"/>
                    <a:pt x="455" y="9"/>
                  </a:cubicBezTo>
                  <a:cubicBezTo>
                    <a:pt x="416" y="39"/>
                    <a:pt x="351" y="90"/>
                    <a:pt x="219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17" y="90"/>
                    <a:pt x="0" y="107"/>
                    <a:pt x="0" y="12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89"/>
                    <a:pt x="17" y="306"/>
                    <a:pt x="37" y="306"/>
                  </a:cubicBezTo>
                  <a:cubicBezTo>
                    <a:pt x="79" y="306"/>
                    <a:pt x="79" y="306"/>
                    <a:pt x="79" y="306"/>
                  </a:cubicBezTo>
                  <a:cubicBezTo>
                    <a:pt x="81" y="322"/>
                    <a:pt x="87" y="355"/>
                    <a:pt x="112" y="380"/>
                  </a:cubicBezTo>
                  <a:cubicBezTo>
                    <a:pt x="132" y="400"/>
                    <a:pt x="159" y="410"/>
                    <a:pt x="193" y="410"/>
                  </a:cubicBezTo>
                  <a:cubicBezTo>
                    <a:pt x="198" y="410"/>
                    <a:pt x="202" y="406"/>
                    <a:pt x="202" y="401"/>
                  </a:cubicBezTo>
                  <a:cubicBezTo>
                    <a:pt x="202" y="396"/>
                    <a:pt x="198" y="392"/>
                    <a:pt x="193" y="392"/>
                  </a:cubicBezTo>
                  <a:cubicBezTo>
                    <a:pt x="164" y="392"/>
                    <a:pt x="141" y="384"/>
                    <a:pt x="125" y="367"/>
                  </a:cubicBezTo>
                  <a:cubicBezTo>
                    <a:pt x="105" y="347"/>
                    <a:pt x="100" y="320"/>
                    <a:pt x="98" y="306"/>
                  </a:cubicBezTo>
                  <a:cubicBezTo>
                    <a:pt x="131" y="306"/>
                    <a:pt x="131" y="306"/>
                    <a:pt x="131" y="306"/>
                  </a:cubicBezTo>
                  <a:cubicBezTo>
                    <a:pt x="133" y="315"/>
                    <a:pt x="137" y="330"/>
                    <a:pt x="149" y="342"/>
                  </a:cubicBezTo>
                  <a:cubicBezTo>
                    <a:pt x="160" y="353"/>
                    <a:pt x="174" y="358"/>
                    <a:pt x="193" y="358"/>
                  </a:cubicBezTo>
                  <a:cubicBezTo>
                    <a:pt x="198" y="358"/>
                    <a:pt x="202" y="354"/>
                    <a:pt x="202" y="349"/>
                  </a:cubicBezTo>
                  <a:cubicBezTo>
                    <a:pt x="202" y="344"/>
                    <a:pt x="198" y="339"/>
                    <a:pt x="193" y="339"/>
                  </a:cubicBezTo>
                  <a:cubicBezTo>
                    <a:pt x="162" y="339"/>
                    <a:pt x="153" y="319"/>
                    <a:pt x="150" y="306"/>
                  </a:cubicBezTo>
                  <a:cubicBezTo>
                    <a:pt x="218" y="306"/>
                    <a:pt x="218" y="306"/>
                    <a:pt x="218" y="306"/>
                  </a:cubicBezTo>
                  <a:cubicBezTo>
                    <a:pt x="351" y="306"/>
                    <a:pt x="416" y="357"/>
                    <a:pt x="455" y="388"/>
                  </a:cubicBezTo>
                  <a:cubicBezTo>
                    <a:pt x="457" y="390"/>
                    <a:pt x="460" y="392"/>
                    <a:pt x="462" y="393"/>
                  </a:cubicBezTo>
                  <a:cubicBezTo>
                    <a:pt x="464" y="395"/>
                    <a:pt x="466" y="395"/>
                    <a:pt x="468" y="395"/>
                  </a:cubicBezTo>
                  <a:cubicBezTo>
                    <a:pt x="469" y="395"/>
                    <a:pt x="470" y="395"/>
                    <a:pt x="472" y="394"/>
                  </a:cubicBezTo>
                  <a:cubicBezTo>
                    <a:pt x="475" y="393"/>
                    <a:pt x="477" y="390"/>
                    <a:pt x="477" y="386"/>
                  </a:cubicBezTo>
                  <a:cubicBezTo>
                    <a:pt x="477" y="10"/>
                    <a:pt x="477" y="10"/>
                    <a:pt x="477" y="10"/>
                  </a:cubicBezTo>
                  <a:cubicBezTo>
                    <a:pt x="477" y="6"/>
                    <a:pt x="475" y="3"/>
                    <a:pt x="472" y="2"/>
                  </a:cubicBezTo>
                  <a:close/>
                  <a:moveTo>
                    <a:pt x="19" y="269"/>
                  </a:moveTo>
                  <a:cubicBezTo>
                    <a:pt x="19" y="128"/>
                    <a:pt x="19" y="128"/>
                    <a:pt x="19" y="128"/>
                  </a:cubicBezTo>
                  <a:cubicBezTo>
                    <a:pt x="19" y="118"/>
                    <a:pt x="27" y="109"/>
                    <a:pt x="37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287"/>
                    <a:pt x="78" y="287"/>
                    <a:pt x="78" y="287"/>
                  </a:cubicBezTo>
                  <a:cubicBezTo>
                    <a:pt x="37" y="287"/>
                    <a:pt x="37" y="287"/>
                    <a:pt x="37" y="287"/>
                  </a:cubicBezTo>
                  <a:cubicBezTo>
                    <a:pt x="27" y="287"/>
                    <a:pt x="19" y="279"/>
                    <a:pt x="19" y="269"/>
                  </a:cubicBezTo>
                  <a:close/>
                  <a:moveTo>
                    <a:pt x="458" y="367"/>
                  </a:moveTo>
                  <a:cubicBezTo>
                    <a:pt x="417" y="334"/>
                    <a:pt x="348" y="287"/>
                    <a:pt x="218" y="287"/>
                  </a:cubicBezTo>
                  <a:cubicBezTo>
                    <a:pt x="143" y="287"/>
                    <a:pt x="143" y="287"/>
                    <a:pt x="143" y="287"/>
                  </a:cubicBezTo>
                  <a:cubicBezTo>
                    <a:pt x="142" y="287"/>
                    <a:pt x="141" y="287"/>
                    <a:pt x="140" y="287"/>
                  </a:cubicBezTo>
                  <a:cubicBezTo>
                    <a:pt x="140" y="287"/>
                    <a:pt x="140" y="287"/>
                    <a:pt x="140" y="287"/>
                  </a:cubicBezTo>
                  <a:cubicBezTo>
                    <a:pt x="139" y="287"/>
                    <a:pt x="138" y="287"/>
                    <a:pt x="137" y="287"/>
                  </a:cubicBezTo>
                  <a:cubicBezTo>
                    <a:pt x="97" y="287"/>
                    <a:pt x="97" y="287"/>
                    <a:pt x="97" y="287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349" y="109"/>
                    <a:pt x="417" y="62"/>
                    <a:pt x="458" y="29"/>
                  </a:cubicBezTo>
                  <a:lnTo>
                    <a:pt x="458" y="3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3103564" y="3171826"/>
              <a:ext cx="17463" cy="158750"/>
            </a:xfrm>
            <a:custGeom>
              <a:pathLst>
                <a:path extrusionOk="0" h="160" w="18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5"/>
                    <a:pt x="4" y="160"/>
                    <a:pt x="9" y="160"/>
                  </a:cubicBezTo>
                  <a:cubicBezTo>
                    <a:pt x="14" y="160"/>
                    <a:pt x="18" y="155"/>
                    <a:pt x="18" y="15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5"/>
                    <a:pt x="14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1498601" y="3040063"/>
            <a:ext cx="279400" cy="422276"/>
            <a:chOff x="1498601" y="3040063"/>
            <a:chExt cx="279400" cy="422276"/>
          </a:xfrm>
        </p:grpSpPr>
        <p:sp>
          <p:nvSpPr>
            <p:cNvPr id="204" name="Shape 204"/>
            <p:cNvSpPr/>
            <p:nvPr/>
          </p:nvSpPr>
          <p:spPr>
            <a:xfrm>
              <a:off x="1498601" y="3040063"/>
              <a:ext cx="279400" cy="17463"/>
            </a:xfrm>
            <a:custGeom>
              <a:pathLst>
                <a:path extrusionOk="0" h="18" w="281">
                  <a:moveTo>
                    <a:pt x="9" y="18"/>
                  </a:moveTo>
                  <a:cubicBezTo>
                    <a:pt x="272" y="18"/>
                    <a:pt x="272" y="18"/>
                    <a:pt x="272" y="18"/>
                  </a:cubicBezTo>
                  <a:cubicBezTo>
                    <a:pt x="277" y="18"/>
                    <a:pt x="281" y="14"/>
                    <a:pt x="281" y="9"/>
                  </a:cubicBezTo>
                  <a:cubicBezTo>
                    <a:pt x="281" y="4"/>
                    <a:pt x="277" y="0"/>
                    <a:pt x="27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511301" y="3065463"/>
              <a:ext cx="254000" cy="371475"/>
            </a:xfrm>
            <a:custGeom>
              <a:pathLst>
                <a:path extrusionOk="0" h="372" w="255">
                  <a:moveTo>
                    <a:pt x="255" y="56"/>
                  </a:moveTo>
                  <a:cubicBezTo>
                    <a:pt x="255" y="9"/>
                    <a:pt x="255" y="9"/>
                    <a:pt x="255" y="9"/>
                  </a:cubicBezTo>
                  <a:cubicBezTo>
                    <a:pt x="255" y="4"/>
                    <a:pt x="250" y="0"/>
                    <a:pt x="24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1" y="4"/>
                    <a:pt x="1" y="9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121"/>
                    <a:pt x="48" y="165"/>
                    <a:pt x="78" y="186"/>
                  </a:cubicBezTo>
                  <a:cubicBezTo>
                    <a:pt x="45" y="210"/>
                    <a:pt x="0" y="253"/>
                    <a:pt x="0" y="316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68"/>
                    <a:pt x="4" y="372"/>
                    <a:pt x="9" y="372"/>
                  </a:cubicBezTo>
                  <a:cubicBezTo>
                    <a:pt x="245" y="372"/>
                    <a:pt x="245" y="372"/>
                    <a:pt x="245" y="372"/>
                  </a:cubicBezTo>
                  <a:cubicBezTo>
                    <a:pt x="250" y="372"/>
                    <a:pt x="255" y="368"/>
                    <a:pt x="255" y="363"/>
                  </a:cubicBezTo>
                  <a:cubicBezTo>
                    <a:pt x="255" y="316"/>
                    <a:pt x="255" y="316"/>
                    <a:pt x="255" y="316"/>
                  </a:cubicBezTo>
                  <a:cubicBezTo>
                    <a:pt x="255" y="252"/>
                    <a:pt x="207" y="208"/>
                    <a:pt x="177" y="186"/>
                  </a:cubicBezTo>
                  <a:cubicBezTo>
                    <a:pt x="210" y="162"/>
                    <a:pt x="255" y="119"/>
                    <a:pt x="255" y="56"/>
                  </a:cubicBezTo>
                  <a:close/>
                  <a:moveTo>
                    <a:pt x="127" y="297"/>
                  </a:moveTo>
                  <a:cubicBezTo>
                    <a:pt x="184" y="354"/>
                    <a:pt x="184" y="354"/>
                    <a:pt x="184" y="354"/>
                  </a:cubicBezTo>
                  <a:cubicBezTo>
                    <a:pt x="71" y="354"/>
                    <a:pt x="71" y="354"/>
                    <a:pt x="71" y="354"/>
                  </a:cubicBezTo>
                  <a:lnTo>
                    <a:pt x="127" y="297"/>
                  </a:lnTo>
                  <a:close/>
                  <a:moveTo>
                    <a:pt x="155" y="178"/>
                  </a:moveTo>
                  <a:cubicBezTo>
                    <a:pt x="152" y="180"/>
                    <a:pt x="151" y="183"/>
                    <a:pt x="151" y="186"/>
                  </a:cubicBezTo>
                  <a:cubicBezTo>
                    <a:pt x="151" y="189"/>
                    <a:pt x="152" y="192"/>
                    <a:pt x="155" y="194"/>
                  </a:cubicBezTo>
                  <a:cubicBezTo>
                    <a:pt x="179" y="209"/>
                    <a:pt x="236" y="252"/>
                    <a:pt x="236" y="316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10" y="354"/>
                    <a:pt x="210" y="354"/>
                    <a:pt x="210" y="354"/>
                  </a:cubicBezTo>
                  <a:cubicBezTo>
                    <a:pt x="137" y="280"/>
                    <a:pt x="137" y="280"/>
                    <a:pt x="137" y="280"/>
                  </a:cubicBezTo>
                  <a:cubicBezTo>
                    <a:pt x="137" y="271"/>
                    <a:pt x="137" y="271"/>
                    <a:pt x="137" y="271"/>
                  </a:cubicBezTo>
                  <a:cubicBezTo>
                    <a:pt x="137" y="266"/>
                    <a:pt x="133" y="262"/>
                    <a:pt x="127" y="262"/>
                  </a:cubicBezTo>
                  <a:cubicBezTo>
                    <a:pt x="122" y="262"/>
                    <a:pt x="118" y="266"/>
                    <a:pt x="118" y="271"/>
                  </a:cubicBezTo>
                  <a:cubicBezTo>
                    <a:pt x="118" y="280"/>
                    <a:pt x="118" y="280"/>
                    <a:pt x="118" y="280"/>
                  </a:cubicBezTo>
                  <a:cubicBezTo>
                    <a:pt x="45" y="354"/>
                    <a:pt x="45" y="354"/>
                    <a:pt x="45" y="354"/>
                  </a:cubicBezTo>
                  <a:cubicBezTo>
                    <a:pt x="19" y="354"/>
                    <a:pt x="19" y="354"/>
                    <a:pt x="19" y="354"/>
                  </a:cubicBezTo>
                  <a:cubicBezTo>
                    <a:pt x="19" y="316"/>
                    <a:pt x="19" y="316"/>
                    <a:pt x="19" y="316"/>
                  </a:cubicBezTo>
                  <a:cubicBezTo>
                    <a:pt x="19" y="254"/>
                    <a:pt x="69" y="213"/>
                    <a:pt x="100" y="194"/>
                  </a:cubicBezTo>
                  <a:cubicBezTo>
                    <a:pt x="102" y="192"/>
                    <a:pt x="104" y="189"/>
                    <a:pt x="104" y="186"/>
                  </a:cubicBezTo>
                  <a:cubicBezTo>
                    <a:pt x="104" y="183"/>
                    <a:pt x="102" y="180"/>
                    <a:pt x="100" y="178"/>
                  </a:cubicBezTo>
                  <a:cubicBezTo>
                    <a:pt x="76" y="163"/>
                    <a:pt x="20" y="121"/>
                    <a:pt x="20" y="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36" y="19"/>
                    <a:pt x="236" y="19"/>
                    <a:pt x="236" y="19"/>
                  </a:cubicBezTo>
                  <a:cubicBezTo>
                    <a:pt x="236" y="56"/>
                    <a:pt x="236" y="56"/>
                    <a:pt x="236" y="56"/>
                  </a:cubicBezTo>
                  <a:cubicBezTo>
                    <a:pt x="236" y="118"/>
                    <a:pt x="185" y="159"/>
                    <a:pt x="155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1566864" y="3155951"/>
              <a:ext cx="147638" cy="77788"/>
            </a:xfrm>
            <a:custGeom>
              <a:pathLst>
                <a:path extrusionOk="0" h="78" w="148">
                  <a:moveTo>
                    <a:pt x="13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3" y="2"/>
                    <a:pt x="2" y="5"/>
                  </a:cubicBezTo>
                  <a:cubicBezTo>
                    <a:pt x="0" y="8"/>
                    <a:pt x="0" y="11"/>
                    <a:pt x="2" y="14"/>
                  </a:cubicBezTo>
                  <a:cubicBezTo>
                    <a:pt x="18" y="41"/>
                    <a:pt x="41" y="58"/>
                    <a:pt x="65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9" y="78"/>
                    <a:pt x="70" y="78"/>
                    <a:pt x="72" y="78"/>
                  </a:cubicBezTo>
                  <a:cubicBezTo>
                    <a:pt x="74" y="78"/>
                    <a:pt x="76" y="78"/>
                    <a:pt x="78" y="76"/>
                  </a:cubicBezTo>
                  <a:cubicBezTo>
                    <a:pt x="81" y="74"/>
                    <a:pt x="85" y="72"/>
                    <a:pt x="88" y="69"/>
                  </a:cubicBezTo>
                  <a:cubicBezTo>
                    <a:pt x="110" y="54"/>
                    <a:pt x="132" y="38"/>
                    <a:pt x="146" y="14"/>
                  </a:cubicBezTo>
                  <a:cubicBezTo>
                    <a:pt x="148" y="11"/>
                    <a:pt x="148" y="8"/>
                    <a:pt x="147" y="5"/>
                  </a:cubicBezTo>
                  <a:cubicBezTo>
                    <a:pt x="145" y="2"/>
                    <a:pt x="142" y="0"/>
                    <a:pt x="138" y="0"/>
                  </a:cubicBezTo>
                  <a:close/>
                  <a:moveTo>
                    <a:pt x="77" y="54"/>
                  </a:moveTo>
                  <a:cubicBezTo>
                    <a:pt x="76" y="55"/>
                    <a:pt x="74" y="56"/>
                    <a:pt x="72" y="57"/>
                  </a:cubicBezTo>
                  <a:cubicBezTo>
                    <a:pt x="55" y="45"/>
                    <a:pt x="40" y="34"/>
                    <a:pt x="28" y="19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08" y="32"/>
                    <a:pt x="93" y="43"/>
                    <a:pt x="77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498601" y="3444876"/>
              <a:ext cx="279400" cy="17463"/>
            </a:xfrm>
            <a:custGeom>
              <a:pathLst>
                <a:path extrusionOk="0" h="18" w="281">
                  <a:moveTo>
                    <a:pt x="27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272" y="18"/>
                    <a:pt x="272" y="18"/>
                    <a:pt x="272" y="18"/>
                  </a:cubicBezTo>
                  <a:cubicBezTo>
                    <a:pt x="277" y="18"/>
                    <a:pt x="281" y="14"/>
                    <a:pt x="281" y="9"/>
                  </a:cubicBezTo>
                  <a:cubicBezTo>
                    <a:pt x="281" y="4"/>
                    <a:pt x="277" y="0"/>
                    <a:pt x="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628776" y="3287713"/>
              <a:ext cx="19050" cy="30163"/>
            </a:xfrm>
            <a:custGeom>
              <a:pathLst>
                <a:path extrusionOk="0" h="31" w="19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7"/>
                    <a:pt x="4" y="31"/>
                    <a:pt x="9" y="31"/>
                  </a:cubicBezTo>
                  <a:cubicBezTo>
                    <a:pt x="15" y="31"/>
                    <a:pt x="19" y="27"/>
                    <a:pt x="19" y="2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4"/>
                    <a:pt x="15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628776" y="3248026"/>
              <a:ext cx="19050" cy="31750"/>
            </a:xfrm>
            <a:custGeom>
              <a:pathLst>
                <a:path extrusionOk="0" h="32" w="19">
                  <a:moveTo>
                    <a:pt x="9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2"/>
                    <a:pt x="9" y="32"/>
                  </a:cubicBezTo>
                  <a:cubicBezTo>
                    <a:pt x="15" y="32"/>
                    <a:pt x="19" y="28"/>
                    <a:pt x="19" y="2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4"/>
                    <a:pt x="15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Shape 210"/>
          <p:cNvSpPr/>
          <p:nvPr/>
        </p:nvSpPr>
        <p:spPr>
          <a:xfrm>
            <a:off x="2255839" y="3040063"/>
            <a:ext cx="369888" cy="422275"/>
          </a:xfrm>
          <a:custGeom>
            <a:pathLst>
              <a:path extrusionOk="0" h="424" w="372">
                <a:moveTo>
                  <a:pt x="337" y="170"/>
                </a:moveTo>
                <a:cubicBezTo>
                  <a:pt x="320" y="170"/>
                  <a:pt x="320" y="170"/>
                  <a:pt x="320" y="170"/>
                </a:cubicBezTo>
                <a:cubicBezTo>
                  <a:pt x="320" y="133"/>
                  <a:pt x="320" y="133"/>
                  <a:pt x="320" y="133"/>
                </a:cubicBezTo>
                <a:cubicBezTo>
                  <a:pt x="320" y="60"/>
                  <a:pt x="260" y="0"/>
                  <a:pt x="186" y="0"/>
                </a:cubicBezTo>
                <a:cubicBezTo>
                  <a:pt x="112" y="0"/>
                  <a:pt x="52" y="60"/>
                  <a:pt x="52" y="133"/>
                </a:cubicBezTo>
                <a:cubicBezTo>
                  <a:pt x="52" y="170"/>
                  <a:pt x="52" y="170"/>
                  <a:pt x="52" y="170"/>
                </a:cubicBezTo>
                <a:cubicBezTo>
                  <a:pt x="35" y="170"/>
                  <a:pt x="35" y="170"/>
                  <a:pt x="35" y="170"/>
                </a:cubicBezTo>
                <a:cubicBezTo>
                  <a:pt x="16" y="170"/>
                  <a:pt x="0" y="186"/>
                  <a:pt x="0" y="205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409"/>
                  <a:pt x="16" y="424"/>
                  <a:pt x="35" y="424"/>
                </a:cubicBezTo>
                <a:cubicBezTo>
                  <a:pt x="337" y="424"/>
                  <a:pt x="337" y="424"/>
                  <a:pt x="337" y="424"/>
                </a:cubicBezTo>
                <a:cubicBezTo>
                  <a:pt x="356" y="424"/>
                  <a:pt x="372" y="409"/>
                  <a:pt x="372" y="389"/>
                </a:cubicBezTo>
                <a:cubicBezTo>
                  <a:pt x="372" y="205"/>
                  <a:pt x="372" y="205"/>
                  <a:pt x="372" y="205"/>
                </a:cubicBezTo>
                <a:cubicBezTo>
                  <a:pt x="372" y="186"/>
                  <a:pt x="356" y="170"/>
                  <a:pt x="337" y="170"/>
                </a:cubicBezTo>
                <a:close/>
                <a:moveTo>
                  <a:pt x="202" y="340"/>
                </a:moveTo>
                <a:cubicBezTo>
                  <a:pt x="262" y="280"/>
                  <a:pt x="262" y="280"/>
                  <a:pt x="262" y="280"/>
                </a:cubicBezTo>
                <a:cubicBezTo>
                  <a:pt x="314" y="280"/>
                  <a:pt x="314" y="280"/>
                  <a:pt x="314" y="280"/>
                </a:cubicBezTo>
                <a:cubicBezTo>
                  <a:pt x="254" y="340"/>
                  <a:pt x="254" y="340"/>
                  <a:pt x="254" y="340"/>
                </a:cubicBezTo>
                <a:lnTo>
                  <a:pt x="202" y="340"/>
                </a:lnTo>
                <a:close/>
                <a:moveTo>
                  <a:pt x="124" y="340"/>
                </a:moveTo>
                <a:cubicBezTo>
                  <a:pt x="183" y="280"/>
                  <a:pt x="183" y="280"/>
                  <a:pt x="183" y="280"/>
                </a:cubicBezTo>
                <a:cubicBezTo>
                  <a:pt x="236" y="280"/>
                  <a:pt x="236" y="280"/>
                  <a:pt x="236" y="280"/>
                </a:cubicBezTo>
                <a:cubicBezTo>
                  <a:pt x="176" y="340"/>
                  <a:pt x="176" y="340"/>
                  <a:pt x="176" y="340"/>
                </a:cubicBezTo>
                <a:lnTo>
                  <a:pt x="124" y="340"/>
                </a:lnTo>
                <a:close/>
                <a:moveTo>
                  <a:pt x="45" y="340"/>
                </a:moveTo>
                <a:cubicBezTo>
                  <a:pt x="105" y="280"/>
                  <a:pt x="105" y="280"/>
                  <a:pt x="105" y="280"/>
                </a:cubicBezTo>
                <a:cubicBezTo>
                  <a:pt x="157" y="280"/>
                  <a:pt x="157" y="280"/>
                  <a:pt x="157" y="280"/>
                </a:cubicBezTo>
                <a:cubicBezTo>
                  <a:pt x="97" y="340"/>
                  <a:pt x="97" y="340"/>
                  <a:pt x="97" y="340"/>
                </a:cubicBezTo>
                <a:lnTo>
                  <a:pt x="45" y="340"/>
                </a:lnTo>
                <a:close/>
                <a:moveTo>
                  <a:pt x="19" y="280"/>
                </a:moveTo>
                <a:cubicBezTo>
                  <a:pt x="78" y="280"/>
                  <a:pt x="78" y="280"/>
                  <a:pt x="78" y="280"/>
                </a:cubicBezTo>
                <a:cubicBezTo>
                  <a:pt x="19" y="340"/>
                  <a:pt x="19" y="340"/>
                  <a:pt x="19" y="340"/>
                </a:cubicBezTo>
                <a:lnTo>
                  <a:pt x="19" y="280"/>
                </a:lnTo>
                <a:close/>
                <a:moveTo>
                  <a:pt x="341" y="280"/>
                </a:moveTo>
                <a:cubicBezTo>
                  <a:pt x="354" y="280"/>
                  <a:pt x="354" y="280"/>
                  <a:pt x="354" y="280"/>
                </a:cubicBezTo>
                <a:cubicBezTo>
                  <a:pt x="354" y="340"/>
                  <a:pt x="354" y="340"/>
                  <a:pt x="354" y="340"/>
                </a:cubicBezTo>
                <a:cubicBezTo>
                  <a:pt x="281" y="340"/>
                  <a:pt x="281" y="340"/>
                  <a:pt x="281" y="340"/>
                </a:cubicBezTo>
                <a:lnTo>
                  <a:pt x="341" y="280"/>
                </a:lnTo>
                <a:close/>
                <a:moveTo>
                  <a:pt x="71" y="133"/>
                </a:moveTo>
                <a:cubicBezTo>
                  <a:pt x="71" y="70"/>
                  <a:pt x="123" y="18"/>
                  <a:pt x="186" y="18"/>
                </a:cubicBezTo>
                <a:cubicBezTo>
                  <a:pt x="250" y="18"/>
                  <a:pt x="301" y="70"/>
                  <a:pt x="301" y="133"/>
                </a:cubicBezTo>
                <a:cubicBezTo>
                  <a:pt x="301" y="170"/>
                  <a:pt x="301" y="170"/>
                  <a:pt x="301" y="170"/>
                </a:cubicBezTo>
                <a:cubicBezTo>
                  <a:pt x="268" y="170"/>
                  <a:pt x="268" y="170"/>
                  <a:pt x="268" y="170"/>
                </a:cubicBezTo>
                <a:cubicBezTo>
                  <a:pt x="268" y="133"/>
                  <a:pt x="268" y="133"/>
                  <a:pt x="268" y="133"/>
                </a:cubicBezTo>
                <a:cubicBezTo>
                  <a:pt x="268" y="89"/>
                  <a:pt x="231" y="52"/>
                  <a:pt x="186" y="52"/>
                </a:cubicBezTo>
                <a:cubicBezTo>
                  <a:pt x="141" y="52"/>
                  <a:pt x="105" y="89"/>
                  <a:pt x="105" y="133"/>
                </a:cubicBezTo>
                <a:cubicBezTo>
                  <a:pt x="105" y="170"/>
                  <a:pt x="105" y="170"/>
                  <a:pt x="105" y="170"/>
                </a:cubicBezTo>
                <a:cubicBezTo>
                  <a:pt x="71" y="170"/>
                  <a:pt x="71" y="170"/>
                  <a:pt x="71" y="170"/>
                </a:cubicBezTo>
                <a:lnTo>
                  <a:pt x="71" y="133"/>
                </a:lnTo>
                <a:close/>
                <a:moveTo>
                  <a:pt x="249" y="170"/>
                </a:moveTo>
                <a:cubicBezTo>
                  <a:pt x="123" y="170"/>
                  <a:pt x="123" y="170"/>
                  <a:pt x="123" y="170"/>
                </a:cubicBezTo>
                <a:cubicBezTo>
                  <a:pt x="123" y="133"/>
                  <a:pt x="123" y="133"/>
                  <a:pt x="123" y="133"/>
                </a:cubicBezTo>
                <a:cubicBezTo>
                  <a:pt x="123" y="99"/>
                  <a:pt x="152" y="71"/>
                  <a:pt x="186" y="71"/>
                </a:cubicBezTo>
                <a:cubicBezTo>
                  <a:pt x="221" y="71"/>
                  <a:pt x="249" y="99"/>
                  <a:pt x="249" y="133"/>
                </a:cubicBezTo>
                <a:lnTo>
                  <a:pt x="249" y="170"/>
                </a:lnTo>
                <a:close/>
                <a:moveTo>
                  <a:pt x="35" y="189"/>
                </a:moveTo>
                <a:cubicBezTo>
                  <a:pt x="337" y="189"/>
                  <a:pt x="337" y="189"/>
                  <a:pt x="337" y="189"/>
                </a:cubicBezTo>
                <a:cubicBezTo>
                  <a:pt x="346" y="189"/>
                  <a:pt x="354" y="196"/>
                  <a:pt x="354" y="205"/>
                </a:cubicBezTo>
                <a:cubicBezTo>
                  <a:pt x="354" y="262"/>
                  <a:pt x="354" y="262"/>
                  <a:pt x="354" y="262"/>
                </a:cubicBezTo>
                <a:cubicBezTo>
                  <a:pt x="19" y="262"/>
                  <a:pt x="19" y="262"/>
                  <a:pt x="19" y="262"/>
                </a:cubicBezTo>
                <a:cubicBezTo>
                  <a:pt x="19" y="205"/>
                  <a:pt x="19" y="205"/>
                  <a:pt x="19" y="205"/>
                </a:cubicBezTo>
                <a:cubicBezTo>
                  <a:pt x="19" y="196"/>
                  <a:pt x="26" y="189"/>
                  <a:pt x="35" y="189"/>
                </a:cubicBezTo>
                <a:close/>
                <a:moveTo>
                  <a:pt x="337" y="406"/>
                </a:moveTo>
                <a:cubicBezTo>
                  <a:pt x="35" y="406"/>
                  <a:pt x="35" y="406"/>
                  <a:pt x="35" y="406"/>
                </a:cubicBezTo>
                <a:cubicBezTo>
                  <a:pt x="26" y="406"/>
                  <a:pt x="19" y="398"/>
                  <a:pt x="19" y="389"/>
                </a:cubicBezTo>
                <a:cubicBezTo>
                  <a:pt x="19" y="359"/>
                  <a:pt x="19" y="359"/>
                  <a:pt x="19" y="359"/>
                </a:cubicBezTo>
                <a:cubicBezTo>
                  <a:pt x="354" y="359"/>
                  <a:pt x="354" y="359"/>
                  <a:pt x="354" y="359"/>
                </a:cubicBezTo>
                <a:cubicBezTo>
                  <a:pt x="354" y="389"/>
                  <a:pt x="354" y="389"/>
                  <a:pt x="354" y="389"/>
                </a:cubicBezTo>
                <a:cubicBezTo>
                  <a:pt x="354" y="398"/>
                  <a:pt x="346" y="406"/>
                  <a:pt x="337" y="4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4732339" y="3040063"/>
            <a:ext cx="450850" cy="422276"/>
            <a:chOff x="4732339" y="3040063"/>
            <a:chExt cx="450850" cy="422276"/>
          </a:xfrm>
        </p:grpSpPr>
        <p:sp>
          <p:nvSpPr>
            <p:cNvPr id="212" name="Shape 212"/>
            <p:cNvSpPr/>
            <p:nvPr/>
          </p:nvSpPr>
          <p:spPr>
            <a:xfrm>
              <a:off x="4837114" y="3040063"/>
              <a:ext cx="241300" cy="17463"/>
            </a:xfrm>
            <a:custGeom>
              <a:pathLst>
                <a:path extrusionOk="0" h="18" w="242">
                  <a:moveTo>
                    <a:pt x="10" y="18"/>
                  </a:moveTo>
                  <a:cubicBezTo>
                    <a:pt x="232" y="18"/>
                    <a:pt x="232" y="18"/>
                    <a:pt x="232" y="18"/>
                  </a:cubicBezTo>
                  <a:cubicBezTo>
                    <a:pt x="237" y="18"/>
                    <a:pt x="242" y="14"/>
                    <a:pt x="242" y="9"/>
                  </a:cubicBezTo>
                  <a:cubicBezTo>
                    <a:pt x="242" y="4"/>
                    <a:pt x="237" y="0"/>
                    <a:pt x="23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10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732339" y="3065463"/>
              <a:ext cx="450850" cy="331788"/>
            </a:xfrm>
            <a:custGeom>
              <a:pathLst>
                <a:path extrusionOk="0" h="333" w="452">
                  <a:moveTo>
                    <a:pt x="438" y="29"/>
                  </a:moveTo>
                  <a:cubicBezTo>
                    <a:pt x="428" y="16"/>
                    <a:pt x="408" y="0"/>
                    <a:pt x="363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44" y="0"/>
                    <a:pt x="23" y="16"/>
                    <a:pt x="14" y="29"/>
                  </a:cubicBezTo>
                  <a:cubicBezTo>
                    <a:pt x="2" y="46"/>
                    <a:pt x="0" y="67"/>
                    <a:pt x="7" y="91"/>
                  </a:cubicBezTo>
                  <a:cubicBezTo>
                    <a:pt x="19" y="126"/>
                    <a:pt x="58" y="168"/>
                    <a:pt x="83" y="187"/>
                  </a:cubicBezTo>
                  <a:cubicBezTo>
                    <a:pt x="84" y="188"/>
                    <a:pt x="86" y="189"/>
                    <a:pt x="88" y="189"/>
                  </a:cubicBezTo>
                  <a:cubicBezTo>
                    <a:pt x="91" y="189"/>
                    <a:pt x="94" y="188"/>
                    <a:pt x="96" y="185"/>
                  </a:cubicBezTo>
                  <a:cubicBezTo>
                    <a:pt x="99" y="181"/>
                    <a:pt x="98" y="175"/>
                    <a:pt x="94" y="172"/>
                  </a:cubicBezTo>
                  <a:cubicBezTo>
                    <a:pt x="72" y="155"/>
                    <a:pt x="36" y="116"/>
                    <a:pt x="25" y="85"/>
                  </a:cubicBezTo>
                  <a:cubicBezTo>
                    <a:pt x="19" y="67"/>
                    <a:pt x="21" y="51"/>
                    <a:pt x="29" y="40"/>
                  </a:cubicBezTo>
                  <a:cubicBezTo>
                    <a:pt x="39" y="26"/>
                    <a:pt x="60" y="19"/>
                    <a:pt x="88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40"/>
                    <a:pt x="105" y="140"/>
                    <a:pt x="105" y="140"/>
                  </a:cubicBezTo>
                  <a:cubicBezTo>
                    <a:pt x="105" y="227"/>
                    <a:pt x="188" y="278"/>
                    <a:pt x="210" y="290"/>
                  </a:cubicBezTo>
                  <a:cubicBezTo>
                    <a:pt x="210" y="290"/>
                    <a:pt x="210" y="291"/>
                    <a:pt x="210" y="291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0" y="329"/>
                    <a:pt x="214" y="333"/>
                    <a:pt x="219" y="333"/>
                  </a:cubicBezTo>
                  <a:cubicBezTo>
                    <a:pt x="225" y="333"/>
                    <a:pt x="229" y="329"/>
                    <a:pt x="229" y="324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9" y="291"/>
                    <a:pt x="229" y="290"/>
                    <a:pt x="229" y="290"/>
                  </a:cubicBezTo>
                  <a:cubicBezTo>
                    <a:pt x="253" y="278"/>
                    <a:pt x="347" y="227"/>
                    <a:pt x="347" y="140"/>
                  </a:cubicBezTo>
                  <a:cubicBezTo>
                    <a:pt x="347" y="19"/>
                    <a:pt x="347" y="19"/>
                    <a:pt x="347" y="19"/>
                  </a:cubicBezTo>
                  <a:cubicBezTo>
                    <a:pt x="363" y="19"/>
                    <a:pt x="363" y="19"/>
                    <a:pt x="363" y="19"/>
                  </a:cubicBezTo>
                  <a:cubicBezTo>
                    <a:pt x="392" y="19"/>
                    <a:pt x="413" y="26"/>
                    <a:pt x="423" y="40"/>
                  </a:cubicBezTo>
                  <a:cubicBezTo>
                    <a:pt x="431" y="51"/>
                    <a:pt x="432" y="67"/>
                    <a:pt x="427" y="85"/>
                  </a:cubicBezTo>
                  <a:cubicBezTo>
                    <a:pt x="419" y="109"/>
                    <a:pt x="378" y="156"/>
                    <a:pt x="358" y="172"/>
                  </a:cubicBezTo>
                  <a:cubicBezTo>
                    <a:pt x="354" y="175"/>
                    <a:pt x="353" y="181"/>
                    <a:pt x="356" y="185"/>
                  </a:cubicBezTo>
                  <a:cubicBezTo>
                    <a:pt x="358" y="188"/>
                    <a:pt x="361" y="189"/>
                    <a:pt x="363" y="189"/>
                  </a:cubicBezTo>
                  <a:cubicBezTo>
                    <a:pt x="365" y="189"/>
                    <a:pt x="368" y="188"/>
                    <a:pt x="369" y="187"/>
                  </a:cubicBezTo>
                  <a:cubicBezTo>
                    <a:pt x="392" y="169"/>
                    <a:pt x="435" y="119"/>
                    <a:pt x="444" y="91"/>
                  </a:cubicBezTo>
                  <a:cubicBezTo>
                    <a:pt x="452" y="67"/>
                    <a:pt x="450" y="46"/>
                    <a:pt x="438" y="29"/>
                  </a:cubicBezTo>
                  <a:close/>
                  <a:moveTo>
                    <a:pt x="328" y="140"/>
                  </a:moveTo>
                  <a:cubicBezTo>
                    <a:pt x="328" y="217"/>
                    <a:pt x="240" y="264"/>
                    <a:pt x="220" y="274"/>
                  </a:cubicBezTo>
                  <a:cubicBezTo>
                    <a:pt x="201" y="264"/>
                    <a:pt x="124" y="217"/>
                    <a:pt x="124" y="140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328" y="19"/>
                    <a:pt x="328" y="19"/>
                    <a:pt x="328" y="19"/>
                  </a:cubicBezTo>
                  <a:lnTo>
                    <a:pt x="328" y="1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4849814" y="3403601"/>
              <a:ext cx="201613" cy="58738"/>
            </a:xfrm>
            <a:custGeom>
              <a:pathLst>
                <a:path extrusionOk="0" h="58" w="202">
                  <a:moveTo>
                    <a:pt x="17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4" y="58"/>
                    <a:pt x="10" y="58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8" y="58"/>
                    <a:pt x="202" y="54"/>
                    <a:pt x="202" y="49"/>
                  </a:cubicBezTo>
                  <a:cubicBezTo>
                    <a:pt x="202" y="30"/>
                    <a:pt x="202" y="30"/>
                    <a:pt x="202" y="30"/>
                  </a:cubicBezTo>
                  <a:cubicBezTo>
                    <a:pt x="202" y="14"/>
                    <a:pt x="190" y="0"/>
                    <a:pt x="173" y="0"/>
                  </a:cubicBezTo>
                  <a:close/>
                  <a:moveTo>
                    <a:pt x="184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3" y="19"/>
                    <a:pt x="29" y="19"/>
                  </a:cubicBezTo>
                  <a:cubicBezTo>
                    <a:pt x="173" y="19"/>
                    <a:pt x="173" y="19"/>
                    <a:pt x="173" y="19"/>
                  </a:cubicBezTo>
                  <a:cubicBezTo>
                    <a:pt x="179" y="19"/>
                    <a:pt x="184" y="24"/>
                    <a:pt x="184" y="30"/>
                  </a:cubicBezTo>
                  <a:lnTo>
                    <a:pt x="184" y="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5607051" y="3040063"/>
            <a:ext cx="365125" cy="422275"/>
            <a:chOff x="5607051" y="3040063"/>
            <a:chExt cx="365125" cy="422275"/>
          </a:xfrm>
        </p:grpSpPr>
        <p:sp>
          <p:nvSpPr>
            <p:cNvPr id="216" name="Shape 216"/>
            <p:cNvSpPr/>
            <p:nvPr/>
          </p:nvSpPr>
          <p:spPr>
            <a:xfrm>
              <a:off x="5632451" y="3052763"/>
              <a:ext cx="188913" cy="239713"/>
            </a:xfrm>
            <a:custGeom>
              <a:pathLst>
                <a:path extrusionOk="0" h="241" w="189">
                  <a:moveTo>
                    <a:pt x="171" y="232"/>
                  </a:moveTo>
                  <a:cubicBezTo>
                    <a:pt x="171" y="237"/>
                    <a:pt x="175" y="241"/>
                    <a:pt x="180" y="241"/>
                  </a:cubicBezTo>
                  <a:cubicBezTo>
                    <a:pt x="185" y="241"/>
                    <a:pt x="189" y="237"/>
                    <a:pt x="189" y="232"/>
                  </a:cubicBezTo>
                  <a:cubicBezTo>
                    <a:pt x="189" y="35"/>
                    <a:pt x="189" y="35"/>
                    <a:pt x="189" y="35"/>
                  </a:cubicBezTo>
                  <a:cubicBezTo>
                    <a:pt x="189" y="35"/>
                    <a:pt x="189" y="35"/>
                    <a:pt x="189" y="35"/>
                  </a:cubicBezTo>
                  <a:cubicBezTo>
                    <a:pt x="189" y="21"/>
                    <a:pt x="179" y="0"/>
                    <a:pt x="15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1"/>
                    <a:pt x="5" y="215"/>
                    <a:pt x="10" y="215"/>
                  </a:cubicBezTo>
                  <a:cubicBezTo>
                    <a:pt x="154" y="215"/>
                    <a:pt x="154" y="215"/>
                    <a:pt x="154" y="215"/>
                  </a:cubicBezTo>
                  <a:cubicBezTo>
                    <a:pt x="158" y="215"/>
                    <a:pt x="171" y="216"/>
                    <a:pt x="171" y="232"/>
                  </a:cubicBezTo>
                  <a:close/>
                  <a:moveTo>
                    <a:pt x="19" y="196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69" y="18"/>
                    <a:pt x="171" y="31"/>
                    <a:pt x="171" y="35"/>
                  </a:cubicBezTo>
                  <a:cubicBezTo>
                    <a:pt x="171" y="200"/>
                    <a:pt x="171" y="200"/>
                    <a:pt x="171" y="200"/>
                  </a:cubicBezTo>
                  <a:cubicBezTo>
                    <a:pt x="165" y="197"/>
                    <a:pt x="159" y="196"/>
                    <a:pt x="154" y="196"/>
                  </a:cubicBezTo>
                  <a:lnTo>
                    <a:pt x="19" y="1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737226" y="3090863"/>
              <a:ext cx="234950" cy="241300"/>
            </a:xfrm>
            <a:custGeom>
              <a:pathLst>
                <a:path extrusionOk="0" h="241" w="236">
                  <a:moveTo>
                    <a:pt x="178" y="126"/>
                  </a:moveTo>
                  <a:cubicBezTo>
                    <a:pt x="190" y="107"/>
                    <a:pt x="227" y="49"/>
                    <a:pt x="234" y="25"/>
                  </a:cubicBezTo>
                  <a:cubicBezTo>
                    <a:pt x="236" y="20"/>
                    <a:pt x="236" y="13"/>
                    <a:pt x="231" y="7"/>
                  </a:cubicBezTo>
                  <a:cubicBezTo>
                    <a:pt x="228" y="2"/>
                    <a:pt x="223" y="0"/>
                    <a:pt x="217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9"/>
                  </a:cubicBezTo>
                  <a:cubicBezTo>
                    <a:pt x="92" y="15"/>
                    <a:pt x="97" y="19"/>
                    <a:pt x="102" y="19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40"/>
                    <a:pt x="172" y="100"/>
                    <a:pt x="158" y="121"/>
                  </a:cubicBezTo>
                  <a:cubicBezTo>
                    <a:pt x="156" y="124"/>
                    <a:pt x="156" y="129"/>
                    <a:pt x="159" y="132"/>
                  </a:cubicBezTo>
                  <a:cubicBezTo>
                    <a:pt x="173" y="150"/>
                    <a:pt x="210" y="202"/>
                    <a:pt x="216" y="222"/>
                  </a:cubicBezTo>
                  <a:cubicBezTo>
                    <a:pt x="216" y="222"/>
                    <a:pt x="216" y="223"/>
                    <a:pt x="216" y="223"/>
                  </a:cubicBezTo>
                  <a:cubicBezTo>
                    <a:pt x="36" y="223"/>
                    <a:pt x="36" y="223"/>
                    <a:pt x="36" y="223"/>
                  </a:cubicBezTo>
                  <a:cubicBezTo>
                    <a:pt x="36" y="223"/>
                    <a:pt x="36" y="223"/>
                    <a:pt x="36" y="223"/>
                  </a:cubicBezTo>
                  <a:cubicBezTo>
                    <a:pt x="35" y="223"/>
                    <a:pt x="28" y="223"/>
                    <a:pt x="23" y="218"/>
                  </a:cubicBezTo>
                  <a:cubicBezTo>
                    <a:pt x="20" y="215"/>
                    <a:pt x="19" y="211"/>
                    <a:pt x="19" y="206"/>
                  </a:cubicBezTo>
                  <a:cubicBezTo>
                    <a:pt x="19" y="201"/>
                    <a:pt x="14" y="197"/>
                    <a:pt x="9" y="197"/>
                  </a:cubicBezTo>
                  <a:cubicBezTo>
                    <a:pt x="4" y="197"/>
                    <a:pt x="0" y="201"/>
                    <a:pt x="0" y="206"/>
                  </a:cubicBezTo>
                  <a:cubicBezTo>
                    <a:pt x="0" y="219"/>
                    <a:pt x="5" y="227"/>
                    <a:pt x="10" y="232"/>
                  </a:cubicBezTo>
                  <a:cubicBezTo>
                    <a:pt x="19" y="241"/>
                    <a:pt x="32" y="241"/>
                    <a:pt x="35" y="241"/>
                  </a:cubicBezTo>
                  <a:cubicBezTo>
                    <a:pt x="36" y="241"/>
                    <a:pt x="36" y="241"/>
                    <a:pt x="36" y="241"/>
                  </a:cubicBezTo>
                  <a:cubicBezTo>
                    <a:pt x="217" y="241"/>
                    <a:pt x="217" y="241"/>
                    <a:pt x="217" y="241"/>
                  </a:cubicBezTo>
                  <a:cubicBezTo>
                    <a:pt x="223" y="241"/>
                    <a:pt x="228" y="239"/>
                    <a:pt x="231" y="235"/>
                  </a:cubicBezTo>
                  <a:cubicBezTo>
                    <a:pt x="236" y="229"/>
                    <a:pt x="236" y="221"/>
                    <a:pt x="234" y="217"/>
                  </a:cubicBezTo>
                  <a:cubicBezTo>
                    <a:pt x="227" y="193"/>
                    <a:pt x="190" y="142"/>
                    <a:pt x="178" y="1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607051" y="3040063"/>
              <a:ext cx="19050" cy="422275"/>
            </a:xfrm>
            <a:custGeom>
              <a:pathLst>
                <a:path extrusionOk="0" h="424" w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0" y="420"/>
                    <a:pt x="4" y="424"/>
                    <a:pt x="10" y="424"/>
                  </a:cubicBezTo>
                  <a:cubicBezTo>
                    <a:pt x="15" y="424"/>
                    <a:pt x="19" y="420"/>
                    <a:pt x="19" y="41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6272214" y="3040063"/>
            <a:ext cx="541338" cy="422276"/>
            <a:chOff x="6272214" y="3040063"/>
            <a:chExt cx="541338" cy="422276"/>
          </a:xfrm>
        </p:grpSpPr>
        <p:sp>
          <p:nvSpPr>
            <p:cNvPr id="220" name="Shape 220"/>
            <p:cNvSpPr/>
            <p:nvPr/>
          </p:nvSpPr>
          <p:spPr>
            <a:xfrm>
              <a:off x="6272214" y="3143251"/>
              <a:ext cx="541338" cy="319088"/>
            </a:xfrm>
            <a:custGeom>
              <a:pathLst>
                <a:path extrusionOk="0" h="320" w="544">
                  <a:moveTo>
                    <a:pt x="543" y="236"/>
                  </a:moveTo>
                  <a:cubicBezTo>
                    <a:pt x="478" y="7"/>
                    <a:pt x="478" y="7"/>
                    <a:pt x="478" y="7"/>
                  </a:cubicBezTo>
                  <a:cubicBezTo>
                    <a:pt x="477" y="4"/>
                    <a:pt x="475" y="2"/>
                    <a:pt x="472" y="1"/>
                  </a:cubicBezTo>
                  <a:cubicBezTo>
                    <a:pt x="469" y="0"/>
                    <a:pt x="466" y="0"/>
                    <a:pt x="464" y="2"/>
                  </a:cubicBezTo>
                  <a:cubicBezTo>
                    <a:pt x="399" y="38"/>
                    <a:pt x="399" y="38"/>
                    <a:pt x="399" y="38"/>
                  </a:cubicBezTo>
                  <a:cubicBezTo>
                    <a:pt x="394" y="41"/>
                    <a:pt x="393" y="46"/>
                    <a:pt x="395" y="51"/>
                  </a:cubicBezTo>
                  <a:cubicBezTo>
                    <a:pt x="398" y="55"/>
                    <a:pt x="404" y="57"/>
                    <a:pt x="408" y="54"/>
                  </a:cubicBezTo>
                  <a:cubicBezTo>
                    <a:pt x="463" y="24"/>
                    <a:pt x="463" y="24"/>
                    <a:pt x="463" y="24"/>
                  </a:cubicBezTo>
                  <a:cubicBezTo>
                    <a:pt x="523" y="235"/>
                    <a:pt x="523" y="235"/>
                    <a:pt x="523" y="235"/>
                  </a:cubicBezTo>
                  <a:cubicBezTo>
                    <a:pt x="423" y="296"/>
                    <a:pt x="423" y="296"/>
                    <a:pt x="423" y="296"/>
                  </a:cubicBezTo>
                  <a:cubicBezTo>
                    <a:pt x="399" y="100"/>
                    <a:pt x="399" y="100"/>
                    <a:pt x="399" y="100"/>
                  </a:cubicBezTo>
                  <a:cubicBezTo>
                    <a:pt x="398" y="95"/>
                    <a:pt x="394" y="92"/>
                    <a:pt x="389" y="92"/>
                  </a:cubicBezTo>
                  <a:cubicBezTo>
                    <a:pt x="383" y="93"/>
                    <a:pt x="380" y="98"/>
                    <a:pt x="380" y="103"/>
                  </a:cubicBezTo>
                  <a:cubicBezTo>
                    <a:pt x="405" y="298"/>
                    <a:pt x="405" y="298"/>
                    <a:pt x="405" y="298"/>
                  </a:cubicBezTo>
                  <a:cubicBezTo>
                    <a:pt x="281" y="265"/>
                    <a:pt x="281" y="265"/>
                    <a:pt x="281" y="265"/>
                  </a:cubicBezTo>
                  <a:cubicBezTo>
                    <a:pt x="281" y="231"/>
                    <a:pt x="281" y="231"/>
                    <a:pt x="281" y="231"/>
                  </a:cubicBezTo>
                  <a:cubicBezTo>
                    <a:pt x="281" y="226"/>
                    <a:pt x="277" y="222"/>
                    <a:pt x="272" y="222"/>
                  </a:cubicBezTo>
                  <a:cubicBezTo>
                    <a:pt x="267" y="222"/>
                    <a:pt x="262" y="226"/>
                    <a:pt x="262" y="231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139" y="298"/>
                    <a:pt x="139" y="298"/>
                    <a:pt x="139" y="298"/>
                  </a:cubicBezTo>
                  <a:cubicBezTo>
                    <a:pt x="163" y="103"/>
                    <a:pt x="163" y="103"/>
                    <a:pt x="163" y="103"/>
                  </a:cubicBezTo>
                  <a:cubicBezTo>
                    <a:pt x="164" y="98"/>
                    <a:pt x="160" y="93"/>
                    <a:pt x="155" y="92"/>
                  </a:cubicBezTo>
                  <a:cubicBezTo>
                    <a:pt x="150" y="92"/>
                    <a:pt x="145" y="95"/>
                    <a:pt x="145" y="100"/>
                  </a:cubicBezTo>
                  <a:cubicBezTo>
                    <a:pt x="120" y="296"/>
                    <a:pt x="120" y="296"/>
                    <a:pt x="120" y="296"/>
                  </a:cubicBezTo>
                  <a:cubicBezTo>
                    <a:pt x="21" y="235"/>
                    <a:pt x="21" y="235"/>
                    <a:pt x="21" y="235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136" y="54"/>
                    <a:pt x="136" y="54"/>
                    <a:pt x="136" y="54"/>
                  </a:cubicBezTo>
                  <a:cubicBezTo>
                    <a:pt x="140" y="57"/>
                    <a:pt x="146" y="55"/>
                    <a:pt x="148" y="51"/>
                  </a:cubicBezTo>
                  <a:cubicBezTo>
                    <a:pt x="151" y="46"/>
                    <a:pt x="149" y="41"/>
                    <a:pt x="145" y="38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7" y="0"/>
                    <a:pt x="74" y="0"/>
                    <a:pt x="72" y="1"/>
                  </a:cubicBezTo>
                  <a:cubicBezTo>
                    <a:pt x="69" y="2"/>
                    <a:pt x="67" y="4"/>
                    <a:pt x="66" y="7"/>
                  </a:cubicBezTo>
                  <a:cubicBezTo>
                    <a:pt x="1" y="236"/>
                    <a:pt x="1" y="236"/>
                    <a:pt x="1" y="236"/>
                  </a:cubicBezTo>
                  <a:cubicBezTo>
                    <a:pt x="0" y="241"/>
                    <a:pt x="1" y="245"/>
                    <a:pt x="5" y="247"/>
                  </a:cubicBezTo>
                  <a:cubicBezTo>
                    <a:pt x="123" y="319"/>
                    <a:pt x="123" y="319"/>
                    <a:pt x="123" y="319"/>
                  </a:cubicBezTo>
                  <a:cubicBezTo>
                    <a:pt x="123" y="319"/>
                    <a:pt x="123" y="319"/>
                    <a:pt x="123" y="319"/>
                  </a:cubicBezTo>
                  <a:cubicBezTo>
                    <a:pt x="123" y="319"/>
                    <a:pt x="123" y="319"/>
                    <a:pt x="123" y="319"/>
                  </a:cubicBezTo>
                  <a:cubicBezTo>
                    <a:pt x="124" y="319"/>
                    <a:pt x="124" y="320"/>
                    <a:pt x="124" y="320"/>
                  </a:cubicBezTo>
                  <a:cubicBezTo>
                    <a:pt x="124" y="320"/>
                    <a:pt x="125" y="320"/>
                    <a:pt x="125" y="320"/>
                  </a:cubicBezTo>
                  <a:cubicBezTo>
                    <a:pt x="125" y="320"/>
                    <a:pt x="125" y="320"/>
                    <a:pt x="126" y="320"/>
                  </a:cubicBezTo>
                  <a:cubicBezTo>
                    <a:pt x="126" y="320"/>
                    <a:pt x="126" y="320"/>
                    <a:pt x="126" y="320"/>
                  </a:cubicBezTo>
                  <a:cubicBezTo>
                    <a:pt x="127" y="320"/>
                    <a:pt x="127" y="320"/>
                    <a:pt x="128" y="320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128" y="320"/>
                    <a:pt x="129" y="320"/>
                    <a:pt x="130" y="320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413" y="320"/>
                    <a:pt x="413" y="320"/>
                    <a:pt x="413" y="320"/>
                  </a:cubicBezTo>
                  <a:cubicBezTo>
                    <a:pt x="414" y="320"/>
                    <a:pt x="414" y="320"/>
                    <a:pt x="414" y="320"/>
                  </a:cubicBezTo>
                  <a:cubicBezTo>
                    <a:pt x="414" y="320"/>
                    <a:pt x="414" y="320"/>
                    <a:pt x="414" y="320"/>
                  </a:cubicBezTo>
                  <a:cubicBezTo>
                    <a:pt x="414" y="320"/>
                    <a:pt x="415" y="320"/>
                    <a:pt x="416" y="320"/>
                  </a:cubicBezTo>
                  <a:cubicBezTo>
                    <a:pt x="416" y="320"/>
                    <a:pt x="416" y="320"/>
                    <a:pt x="416" y="320"/>
                  </a:cubicBezTo>
                  <a:cubicBezTo>
                    <a:pt x="416" y="320"/>
                    <a:pt x="417" y="320"/>
                    <a:pt x="417" y="320"/>
                  </a:cubicBezTo>
                  <a:cubicBezTo>
                    <a:pt x="418" y="320"/>
                    <a:pt x="418" y="320"/>
                    <a:pt x="418" y="320"/>
                  </a:cubicBezTo>
                  <a:cubicBezTo>
                    <a:pt x="418" y="320"/>
                    <a:pt x="419" y="320"/>
                    <a:pt x="419" y="320"/>
                  </a:cubicBezTo>
                  <a:cubicBezTo>
                    <a:pt x="419" y="320"/>
                    <a:pt x="419" y="320"/>
                    <a:pt x="419" y="320"/>
                  </a:cubicBezTo>
                  <a:cubicBezTo>
                    <a:pt x="420" y="320"/>
                    <a:pt x="420" y="319"/>
                    <a:pt x="420" y="319"/>
                  </a:cubicBezTo>
                  <a:cubicBezTo>
                    <a:pt x="421" y="319"/>
                    <a:pt x="421" y="319"/>
                    <a:pt x="421" y="319"/>
                  </a:cubicBezTo>
                  <a:cubicBezTo>
                    <a:pt x="421" y="319"/>
                    <a:pt x="421" y="319"/>
                    <a:pt x="421" y="319"/>
                  </a:cubicBezTo>
                  <a:cubicBezTo>
                    <a:pt x="539" y="247"/>
                    <a:pt x="539" y="247"/>
                    <a:pt x="539" y="247"/>
                  </a:cubicBezTo>
                  <a:cubicBezTo>
                    <a:pt x="542" y="245"/>
                    <a:pt x="544" y="241"/>
                    <a:pt x="543" y="2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6429376" y="3040063"/>
              <a:ext cx="227013" cy="311150"/>
            </a:xfrm>
            <a:custGeom>
              <a:pathLst>
                <a:path extrusionOk="0" h="313" w="228">
                  <a:moveTo>
                    <a:pt x="107" y="311"/>
                  </a:moveTo>
                  <a:cubicBezTo>
                    <a:pt x="109" y="312"/>
                    <a:pt x="112" y="313"/>
                    <a:pt x="114" y="313"/>
                  </a:cubicBezTo>
                  <a:cubicBezTo>
                    <a:pt x="116" y="313"/>
                    <a:pt x="118" y="312"/>
                    <a:pt x="120" y="311"/>
                  </a:cubicBezTo>
                  <a:cubicBezTo>
                    <a:pt x="125" y="307"/>
                    <a:pt x="228" y="212"/>
                    <a:pt x="228" y="114"/>
                  </a:cubicBezTo>
                  <a:cubicBezTo>
                    <a:pt x="228" y="50"/>
                    <a:pt x="178" y="0"/>
                    <a:pt x="114" y="0"/>
                  </a:cubicBezTo>
                  <a:cubicBezTo>
                    <a:pt x="50" y="0"/>
                    <a:pt x="0" y="50"/>
                    <a:pt x="0" y="114"/>
                  </a:cubicBezTo>
                  <a:cubicBezTo>
                    <a:pt x="0" y="210"/>
                    <a:pt x="103" y="307"/>
                    <a:pt x="107" y="311"/>
                  </a:cubicBezTo>
                  <a:close/>
                  <a:moveTo>
                    <a:pt x="114" y="18"/>
                  </a:moveTo>
                  <a:cubicBezTo>
                    <a:pt x="168" y="18"/>
                    <a:pt x="209" y="59"/>
                    <a:pt x="209" y="114"/>
                  </a:cubicBezTo>
                  <a:cubicBezTo>
                    <a:pt x="209" y="190"/>
                    <a:pt x="136" y="269"/>
                    <a:pt x="114" y="291"/>
                  </a:cubicBezTo>
                  <a:cubicBezTo>
                    <a:pt x="92" y="268"/>
                    <a:pt x="18" y="189"/>
                    <a:pt x="18" y="114"/>
                  </a:cubicBezTo>
                  <a:cubicBezTo>
                    <a:pt x="18" y="59"/>
                    <a:pt x="59" y="18"/>
                    <a:pt x="114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480176" y="3090863"/>
              <a:ext cx="123825" cy="123825"/>
            </a:xfrm>
            <a:custGeom>
              <a:pathLst>
                <a:path extrusionOk="0" h="124" w="124">
                  <a:moveTo>
                    <a:pt x="124" y="62"/>
                  </a:moveTo>
                  <a:cubicBezTo>
                    <a:pt x="124" y="28"/>
                    <a:pt x="96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lose/>
                  <a:moveTo>
                    <a:pt x="62" y="105"/>
                  </a:moveTo>
                  <a:cubicBezTo>
                    <a:pt x="38" y="105"/>
                    <a:pt x="19" y="86"/>
                    <a:pt x="19" y="62"/>
                  </a:cubicBezTo>
                  <a:cubicBezTo>
                    <a:pt x="19" y="38"/>
                    <a:pt x="38" y="19"/>
                    <a:pt x="62" y="19"/>
                  </a:cubicBezTo>
                  <a:cubicBezTo>
                    <a:pt x="86" y="19"/>
                    <a:pt x="105" y="38"/>
                    <a:pt x="105" y="62"/>
                  </a:cubicBezTo>
                  <a:cubicBezTo>
                    <a:pt x="105" y="86"/>
                    <a:pt x="86" y="105"/>
                    <a:pt x="62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Shape 223"/>
          <p:cNvGrpSpPr/>
          <p:nvPr/>
        </p:nvGrpSpPr>
        <p:grpSpPr>
          <a:xfrm>
            <a:off x="7888289" y="3038476"/>
            <a:ext cx="554038" cy="423863"/>
            <a:chOff x="7888289" y="3038476"/>
            <a:chExt cx="554038" cy="423863"/>
          </a:xfrm>
        </p:grpSpPr>
        <p:sp>
          <p:nvSpPr>
            <p:cNvPr id="224" name="Shape 224"/>
            <p:cNvSpPr/>
            <p:nvPr/>
          </p:nvSpPr>
          <p:spPr>
            <a:xfrm>
              <a:off x="7915276" y="3222626"/>
              <a:ext cx="501650" cy="239713"/>
            </a:xfrm>
            <a:custGeom>
              <a:pathLst>
                <a:path extrusionOk="0" h="241" w="504">
                  <a:moveTo>
                    <a:pt x="49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4" y="1"/>
                    <a:pt x="2" y="4"/>
                  </a:cubicBezTo>
                  <a:cubicBezTo>
                    <a:pt x="1" y="6"/>
                    <a:pt x="0" y="9"/>
                    <a:pt x="1" y="12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3" y="221"/>
                    <a:pt x="53" y="221"/>
                    <a:pt x="53" y="222"/>
                  </a:cubicBezTo>
                  <a:cubicBezTo>
                    <a:pt x="57" y="235"/>
                    <a:pt x="64" y="241"/>
                    <a:pt x="75" y="241"/>
                  </a:cubicBezTo>
                  <a:cubicBezTo>
                    <a:pt x="429" y="241"/>
                    <a:pt x="429" y="241"/>
                    <a:pt x="429" y="241"/>
                  </a:cubicBezTo>
                  <a:cubicBezTo>
                    <a:pt x="440" y="241"/>
                    <a:pt x="447" y="235"/>
                    <a:pt x="451" y="222"/>
                  </a:cubicBezTo>
                  <a:cubicBezTo>
                    <a:pt x="451" y="221"/>
                    <a:pt x="451" y="221"/>
                    <a:pt x="451" y="221"/>
                  </a:cubicBezTo>
                  <a:cubicBezTo>
                    <a:pt x="504" y="12"/>
                    <a:pt x="504" y="12"/>
                    <a:pt x="504" y="12"/>
                  </a:cubicBezTo>
                  <a:cubicBezTo>
                    <a:pt x="504" y="9"/>
                    <a:pt x="504" y="6"/>
                    <a:pt x="502" y="4"/>
                  </a:cubicBezTo>
                  <a:cubicBezTo>
                    <a:pt x="500" y="1"/>
                    <a:pt x="497" y="0"/>
                    <a:pt x="494" y="0"/>
                  </a:cubicBezTo>
                  <a:close/>
                  <a:moveTo>
                    <a:pt x="433" y="217"/>
                  </a:moveTo>
                  <a:cubicBezTo>
                    <a:pt x="431" y="223"/>
                    <a:pt x="430" y="223"/>
                    <a:pt x="429" y="223"/>
                  </a:cubicBezTo>
                  <a:cubicBezTo>
                    <a:pt x="75" y="223"/>
                    <a:pt x="75" y="223"/>
                    <a:pt x="75" y="223"/>
                  </a:cubicBezTo>
                  <a:cubicBezTo>
                    <a:pt x="74" y="223"/>
                    <a:pt x="73" y="223"/>
                    <a:pt x="71" y="217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482" y="19"/>
                    <a:pt x="482" y="19"/>
                    <a:pt x="482" y="19"/>
                  </a:cubicBezTo>
                  <a:lnTo>
                    <a:pt x="433" y="2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8123239" y="3273426"/>
              <a:ext cx="19050" cy="136525"/>
            </a:xfrm>
            <a:custGeom>
              <a:pathLst>
                <a:path extrusionOk="0" h="137" w="19">
                  <a:moveTo>
                    <a:pt x="9" y="137"/>
                  </a:moveTo>
                  <a:cubicBezTo>
                    <a:pt x="14" y="137"/>
                    <a:pt x="19" y="133"/>
                    <a:pt x="19" y="1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5"/>
                    <a:pt x="14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3"/>
                    <a:pt x="4" y="137"/>
                    <a:pt x="9" y="1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8020051" y="3273426"/>
              <a:ext cx="31750" cy="136525"/>
            </a:xfrm>
            <a:custGeom>
              <a:pathLst>
                <a:path extrusionOk="0" h="137" w="32">
                  <a:moveTo>
                    <a:pt x="13" y="129"/>
                  </a:moveTo>
                  <a:cubicBezTo>
                    <a:pt x="14" y="134"/>
                    <a:pt x="18" y="137"/>
                    <a:pt x="23" y="137"/>
                  </a:cubicBezTo>
                  <a:cubicBezTo>
                    <a:pt x="23" y="137"/>
                    <a:pt x="23" y="137"/>
                    <a:pt x="24" y="137"/>
                  </a:cubicBezTo>
                  <a:cubicBezTo>
                    <a:pt x="29" y="136"/>
                    <a:pt x="32" y="132"/>
                    <a:pt x="32" y="127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3" y="1"/>
                    <a:pt x="0" y="6"/>
                    <a:pt x="0" y="11"/>
                  </a:cubicBezTo>
                  <a:lnTo>
                    <a:pt x="13" y="1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8202614" y="3273426"/>
              <a:ext cx="17463" cy="136525"/>
            </a:xfrm>
            <a:custGeom>
              <a:pathLst>
                <a:path extrusionOk="0" h="137" w="18">
                  <a:moveTo>
                    <a:pt x="9" y="137"/>
                  </a:moveTo>
                  <a:cubicBezTo>
                    <a:pt x="14" y="137"/>
                    <a:pt x="18" y="133"/>
                    <a:pt x="18" y="128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5"/>
                    <a:pt x="14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3"/>
                    <a:pt x="4" y="137"/>
                    <a:pt x="9" y="1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8280401" y="3273426"/>
              <a:ext cx="31750" cy="136525"/>
            </a:xfrm>
            <a:custGeom>
              <a:pathLst>
                <a:path extrusionOk="0" h="137" w="32">
                  <a:moveTo>
                    <a:pt x="8" y="137"/>
                  </a:moveTo>
                  <a:cubicBezTo>
                    <a:pt x="9" y="137"/>
                    <a:pt x="9" y="137"/>
                    <a:pt x="10" y="137"/>
                  </a:cubicBezTo>
                  <a:cubicBezTo>
                    <a:pt x="14" y="137"/>
                    <a:pt x="18" y="134"/>
                    <a:pt x="19" y="129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6"/>
                    <a:pt x="29" y="1"/>
                    <a:pt x="24" y="0"/>
                  </a:cubicBezTo>
                  <a:cubicBezTo>
                    <a:pt x="19" y="0"/>
                    <a:pt x="14" y="4"/>
                    <a:pt x="13" y="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2"/>
                    <a:pt x="3" y="136"/>
                    <a:pt x="8" y="1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8207376" y="3038476"/>
              <a:ext cx="144463" cy="161925"/>
            </a:xfrm>
            <a:custGeom>
              <a:pathLst>
                <a:path extrusionOk="0" h="164" w="145">
                  <a:moveTo>
                    <a:pt x="128" y="161"/>
                  </a:moveTo>
                  <a:cubicBezTo>
                    <a:pt x="130" y="163"/>
                    <a:pt x="132" y="164"/>
                    <a:pt x="135" y="164"/>
                  </a:cubicBezTo>
                  <a:cubicBezTo>
                    <a:pt x="137" y="164"/>
                    <a:pt x="139" y="164"/>
                    <a:pt x="141" y="162"/>
                  </a:cubicBezTo>
                  <a:cubicBezTo>
                    <a:pt x="145" y="159"/>
                    <a:pt x="145" y="153"/>
                    <a:pt x="142" y="149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4" y="1"/>
                    <a:pt x="8" y="0"/>
                    <a:pt x="4" y="4"/>
                  </a:cubicBezTo>
                  <a:cubicBezTo>
                    <a:pt x="0" y="7"/>
                    <a:pt x="0" y="13"/>
                    <a:pt x="3" y="17"/>
                  </a:cubicBezTo>
                  <a:lnTo>
                    <a:pt x="128" y="1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7993064" y="3038476"/>
              <a:ext cx="138113" cy="161925"/>
            </a:xfrm>
            <a:custGeom>
              <a:pathLst>
                <a:path extrusionOk="0" h="164" w="139">
                  <a:moveTo>
                    <a:pt x="10" y="164"/>
                  </a:moveTo>
                  <a:cubicBezTo>
                    <a:pt x="13" y="164"/>
                    <a:pt x="16" y="163"/>
                    <a:pt x="18" y="161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9" y="13"/>
                    <a:pt x="138" y="7"/>
                    <a:pt x="134" y="4"/>
                  </a:cubicBezTo>
                  <a:cubicBezTo>
                    <a:pt x="130" y="0"/>
                    <a:pt x="124" y="1"/>
                    <a:pt x="121" y="5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0" y="153"/>
                    <a:pt x="0" y="159"/>
                    <a:pt x="4" y="162"/>
                  </a:cubicBezTo>
                  <a:cubicBezTo>
                    <a:pt x="6" y="164"/>
                    <a:pt x="8" y="164"/>
                    <a:pt x="10" y="1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8370889" y="3170238"/>
              <a:ext cx="71438" cy="17463"/>
            </a:xfrm>
            <a:custGeom>
              <a:pathLst>
                <a:path extrusionOk="0" h="18" w="71">
                  <a:moveTo>
                    <a:pt x="6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7" y="18"/>
                    <a:pt x="71" y="14"/>
                    <a:pt x="71" y="9"/>
                  </a:cubicBezTo>
                  <a:cubicBezTo>
                    <a:pt x="71" y="4"/>
                    <a:pt x="67" y="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8058151" y="3170238"/>
              <a:ext cx="228600" cy="17463"/>
            </a:xfrm>
            <a:custGeom>
              <a:pathLst>
                <a:path extrusionOk="0" h="18" w="229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25" y="18"/>
                    <a:pt x="229" y="14"/>
                    <a:pt x="229" y="9"/>
                  </a:cubicBezTo>
                  <a:cubicBezTo>
                    <a:pt x="229" y="4"/>
                    <a:pt x="225" y="0"/>
                    <a:pt x="219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7888289" y="3170238"/>
              <a:ext cx="84138" cy="17463"/>
            </a:xfrm>
            <a:custGeom>
              <a:pathLst>
                <a:path extrusionOk="0" h="18" w="84">
                  <a:moveTo>
                    <a:pt x="84" y="9"/>
                  </a:moveTo>
                  <a:cubicBezTo>
                    <a:pt x="84" y="4"/>
                    <a:pt x="80" y="0"/>
                    <a:pt x="7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80" y="18"/>
                    <a:pt x="84" y="14"/>
                    <a:pt x="84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6337301" y="2360613"/>
            <a:ext cx="422275" cy="423863"/>
            <a:chOff x="6337301" y="2360613"/>
            <a:chExt cx="422275" cy="423863"/>
          </a:xfrm>
        </p:grpSpPr>
        <p:sp>
          <p:nvSpPr>
            <p:cNvPr id="235" name="Shape 235"/>
            <p:cNvSpPr/>
            <p:nvPr/>
          </p:nvSpPr>
          <p:spPr>
            <a:xfrm>
              <a:off x="6337301" y="2360613"/>
              <a:ext cx="422275" cy="423863"/>
            </a:xfrm>
            <a:custGeom>
              <a:pathLst>
                <a:path extrusionOk="0" h="425" w="425">
                  <a:moveTo>
                    <a:pt x="40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6"/>
                    <a:pt x="4" y="150"/>
                    <a:pt x="9" y="150"/>
                  </a:cubicBezTo>
                  <a:cubicBezTo>
                    <a:pt x="14" y="150"/>
                    <a:pt x="19" y="146"/>
                    <a:pt x="19" y="141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1"/>
                    <a:pt x="20" y="19"/>
                    <a:pt x="22" y="19"/>
                  </a:cubicBezTo>
                  <a:cubicBezTo>
                    <a:pt x="402" y="19"/>
                    <a:pt x="402" y="19"/>
                    <a:pt x="402" y="19"/>
                  </a:cubicBezTo>
                  <a:cubicBezTo>
                    <a:pt x="404" y="19"/>
                    <a:pt x="406" y="21"/>
                    <a:pt x="406" y="23"/>
                  </a:cubicBezTo>
                  <a:cubicBezTo>
                    <a:pt x="406" y="403"/>
                    <a:pt x="406" y="403"/>
                    <a:pt x="406" y="403"/>
                  </a:cubicBezTo>
                  <a:cubicBezTo>
                    <a:pt x="406" y="405"/>
                    <a:pt x="404" y="406"/>
                    <a:pt x="402" y="406"/>
                  </a:cubicBezTo>
                  <a:cubicBezTo>
                    <a:pt x="284" y="406"/>
                    <a:pt x="284" y="406"/>
                    <a:pt x="284" y="406"/>
                  </a:cubicBezTo>
                  <a:cubicBezTo>
                    <a:pt x="279" y="406"/>
                    <a:pt x="275" y="411"/>
                    <a:pt x="275" y="416"/>
                  </a:cubicBezTo>
                  <a:cubicBezTo>
                    <a:pt x="275" y="421"/>
                    <a:pt x="279" y="425"/>
                    <a:pt x="284" y="425"/>
                  </a:cubicBezTo>
                  <a:cubicBezTo>
                    <a:pt x="402" y="425"/>
                    <a:pt x="402" y="425"/>
                    <a:pt x="402" y="425"/>
                  </a:cubicBezTo>
                  <a:cubicBezTo>
                    <a:pt x="415" y="425"/>
                    <a:pt x="425" y="415"/>
                    <a:pt x="425" y="403"/>
                  </a:cubicBezTo>
                  <a:cubicBezTo>
                    <a:pt x="425" y="23"/>
                    <a:pt x="425" y="23"/>
                    <a:pt x="425" y="23"/>
                  </a:cubicBezTo>
                  <a:cubicBezTo>
                    <a:pt x="425" y="10"/>
                    <a:pt x="415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6337301" y="2425701"/>
              <a:ext cx="357188" cy="358775"/>
            </a:xfrm>
            <a:custGeom>
              <a:pathLst>
                <a:path extrusionOk="0" h="359" w="359">
                  <a:moveTo>
                    <a:pt x="341" y="32"/>
                  </a:moveTo>
                  <a:cubicBezTo>
                    <a:pt x="341" y="114"/>
                    <a:pt x="341" y="114"/>
                    <a:pt x="341" y="114"/>
                  </a:cubicBezTo>
                  <a:cubicBezTo>
                    <a:pt x="341" y="119"/>
                    <a:pt x="345" y="123"/>
                    <a:pt x="350" y="123"/>
                  </a:cubicBezTo>
                  <a:cubicBezTo>
                    <a:pt x="355" y="123"/>
                    <a:pt x="359" y="119"/>
                    <a:pt x="359" y="114"/>
                  </a:cubicBezTo>
                  <a:cubicBezTo>
                    <a:pt x="359" y="9"/>
                    <a:pt x="359" y="9"/>
                    <a:pt x="359" y="9"/>
                  </a:cubicBezTo>
                  <a:cubicBezTo>
                    <a:pt x="359" y="4"/>
                    <a:pt x="355" y="0"/>
                    <a:pt x="35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0" y="0"/>
                    <a:pt x="236" y="4"/>
                    <a:pt x="236" y="9"/>
                  </a:cubicBezTo>
                  <a:cubicBezTo>
                    <a:pt x="236" y="14"/>
                    <a:pt x="240" y="19"/>
                    <a:pt x="245" y="19"/>
                  </a:cubicBezTo>
                  <a:cubicBezTo>
                    <a:pt x="327" y="19"/>
                    <a:pt x="327" y="19"/>
                    <a:pt x="327" y="19"/>
                  </a:cubicBezTo>
                  <a:cubicBezTo>
                    <a:pt x="241" y="105"/>
                    <a:pt x="241" y="105"/>
                    <a:pt x="241" y="105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10" y="105"/>
                    <a:pt x="0" y="115"/>
                    <a:pt x="0" y="12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349"/>
                    <a:pt x="10" y="359"/>
                    <a:pt x="22" y="359"/>
                  </a:cubicBezTo>
                  <a:cubicBezTo>
                    <a:pt x="232" y="359"/>
                    <a:pt x="232" y="359"/>
                    <a:pt x="232" y="359"/>
                  </a:cubicBezTo>
                  <a:cubicBezTo>
                    <a:pt x="244" y="359"/>
                    <a:pt x="254" y="349"/>
                    <a:pt x="254" y="337"/>
                  </a:cubicBezTo>
                  <a:cubicBezTo>
                    <a:pt x="254" y="118"/>
                    <a:pt x="254" y="118"/>
                    <a:pt x="254" y="118"/>
                  </a:cubicBezTo>
                  <a:lnTo>
                    <a:pt x="341" y="32"/>
                  </a:lnTo>
                  <a:close/>
                  <a:moveTo>
                    <a:pt x="236" y="337"/>
                  </a:moveTo>
                  <a:cubicBezTo>
                    <a:pt x="236" y="339"/>
                    <a:pt x="234" y="340"/>
                    <a:pt x="232" y="340"/>
                  </a:cubicBezTo>
                  <a:cubicBezTo>
                    <a:pt x="22" y="340"/>
                    <a:pt x="22" y="340"/>
                    <a:pt x="22" y="340"/>
                  </a:cubicBezTo>
                  <a:cubicBezTo>
                    <a:pt x="20" y="340"/>
                    <a:pt x="19" y="339"/>
                    <a:pt x="19" y="337"/>
                  </a:cubicBezTo>
                  <a:cubicBezTo>
                    <a:pt x="19" y="127"/>
                    <a:pt x="19" y="127"/>
                    <a:pt x="19" y="127"/>
                  </a:cubicBezTo>
                  <a:cubicBezTo>
                    <a:pt x="19" y="125"/>
                    <a:pt x="20" y="123"/>
                    <a:pt x="22" y="123"/>
                  </a:cubicBezTo>
                  <a:cubicBezTo>
                    <a:pt x="236" y="123"/>
                    <a:pt x="236" y="123"/>
                    <a:pt x="236" y="123"/>
                  </a:cubicBezTo>
                  <a:lnTo>
                    <a:pt x="236" y="3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3024189" y="3716338"/>
            <a:ext cx="555625" cy="425451"/>
            <a:chOff x="3024189" y="3716338"/>
            <a:chExt cx="555625" cy="425451"/>
          </a:xfrm>
        </p:grpSpPr>
        <p:sp>
          <p:nvSpPr>
            <p:cNvPr id="238" name="Shape 238"/>
            <p:cNvSpPr/>
            <p:nvPr/>
          </p:nvSpPr>
          <p:spPr>
            <a:xfrm>
              <a:off x="3024189" y="3797301"/>
              <a:ext cx="344488" cy="344488"/>
            </a:xfrm>
            <a:custGeom>
              <a:pathLst>
                <a:path extrusionOk="0" h="346" w="346">
                  <a:moveTo>
                    <a:pt x="330" y="143"/>
                  </a:moveTo>
                  <a:cubicBezTo>
                    <a:pt x="296" y="134"/>
                    <a:pt x="296" y="134"/>
                    <a:pt x="296" y="134"/>
                  </a:cubicBezTo>
                  <a:cubicBezTo>
                    <a:pt x="294" y="134"/>
                    <a:pt x="292" y="132"/>
                    <a:pt x="292" y="130"/>
                  </a:cubicBezTo>
                  <a:cubicBezTo>
                    <a:pt x="291" y="130"/>
                    <a:pt x="291" y="130"/>
                    <a:pt x="291" y="130"/>
                  </a:cubicBezTo>
                  <a:cubicBezTo>
                    <a:pt x="287" y="119"/>
                    <a:pt x="287" y="119"/>
                    <a:pt x="287" y="119"/>
                  </a:cubicBezTo>
                  <a:cubicBezTo>
                    <a:pt x="287" y="119"/>
                    <a:pt x="287" y="119"/>
                    <a:pt x="287" y="119"/>
                  </a:cubicBezTo>
                  <a:cubicBezTo>
                    <a:pt x="286" y="117"/>
                    <a:pt x="286" y="114"/>
                    <a:pt x="287" y="113"/>
                  </a:cubicBezTo>
                  <a:cubicBezTo>
                    <a:pt x="305" y="83"/>
                    <a:pt x="305" y="83"/>
                    <a:pt x="305" y="83"/>
                  </a:cubicBezTo>
                  <a:cubicBezTo>
                    <a:pt x="310" y="76"/>
                    <a:pt x="309" y="65"/>
                    <a:pt x="303" y="59"/>
                  </a:cubicBezTo>
                  <a:cubicBezTo>
                    <a:pt x="303" y="59"/>
                    <a:pt x="303" y="58"/>
                    <a:pt x="303" y="58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83" y="40"/>
                    <a:pt x="278" y="38"/>
                    <a:pt x="273" y="38"/>
                  </a:cubicBezTo>
                  <a:cubicBezTo>
                    <a:pt x="269" y="38"/>
                    <a:pt x="266" y="39"/>
                    <a:pt x="263" y="41"/>
                  </a:cubicBezTo>
                  <a:cubicBezTo>
                    <a:pt x="233" y="59"/>
                    <a:pt x="233" y="59"/>
                    <a:pt x="233" y="59"/>
                  </a:cubicBezTo>
                  <a:cubicBezTo>
                    <a:pt x="232" y="59"/>
                    <a:pt x="231" y="59"/>
                    <a:pt x="229" y="59"/>
                  </a:cubicBezTo>
                  <a:cubicBezTo>
                    <a:pt x="228" y="59"/>
                    <a:pt x="227" y="59"/>
                    <a:pt x="227" y="59"/>
                  </a:cubicBezTo>
                  <a:cubicBezTo>
                    <a:pt x="227" y="59"/>
                    <a:pt x="227" y="59"/>
                    <a:pt x="226" y="59"/>
                  </a:cubicBezTo>
                  <a:cubicBezTo>
                    <a:pt x="216" y="54"/>
                    <a:pt x="216" y="54"/>
                    <a:pt x="216" y="54"/>
                  </a:cubicBezTo>
                  <a:cubicBezTo>
                    <a:pt x="216" y="54"/>
                    <a:pt x="215" y="54"/>
                    <a:pt x="215" y="54"/>
                  </a:cubicBezTo>
                  <a:cubicBezTo>
                    <a:pt x="214" y="54"/>
                    <a:pt x="212" y="51"/>
                    <a:pt x="211" y="50"/>
                  </a:cubicBezTo>
                  <a:cubicBezTo>
                    <a:pt x="203" y="16"/>
                    <a:pt x="203" y="16"/>
                    <a:pt x="203" y="16"/>
                  </a:cubicBezTo>
                  <a:cubicBezTo>
                    <a:pt x="201" y="8"/>
                    <a:pt x="193" y="1"/>
                    <a:pt x="185" y="0"/>
                  </a:cubicBezTo>
                  <a:cubicBezTo>
                    <a:pt x="185" y="0"/>
                    <a:pt x="180" y="0"/>
                    <a:pt x="173" y="0"/>
                  </a:cubicBezTo>
                  <a:cubicBezTo>
                    <a:pt x="166" y="0"/>
                    <a:pt x="162" y="0"/>
                    <a:pt x="161" y="0"/>
                  </a:cubicBezTo>
                  <a:cubicBezTo>
                    <a:pt x="153" y="1"/>
                    <a:pt x="145" y="8"/>
                    <a:pt x="143" y="16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4" y="51"/>
                    <a:pt x="132" y="54"/>
                    <a:pt x="131" y="54"/>
                  </a:cubicBezTo>
                  <a:cubicBezTo>
                    <a:pt x="131" y="54"/>
                    <a:pt x="131" y="54"/>
                    <a:pt x="130" y="54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59"/>
                    <a:pt x="119" y="59"/>
                    <a:pt x="119" y="59"/>
                  </a:cubicBezTo>
                  <a:cubicBezTo>
                    <a:pt x="119" y="59"/>
                    <a:pt x="118" y="59"/>
                    <a:pt x="117" y="59"/>
                  </a:cubicBezTo>
                  <a:cubicBezTo>
                    <a:pt x="115" y="59"/>
                    <a:pt x="114" y="59"/>
                    <a:pt x="114" y="5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1" y="39"/>
                    <a:pt x="77" y="38"/>
                    <a:pt x="73" y="38"/>
                  </a:cubicBezTo>
                  <a:cubicBezTo>
                    <a:pt x="68" y="38"/>
                    <a:pt x="63" y="40"/>
                    <a:pt x="59" y="43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3" y="58"/>
                    <a:pt x="43" y="59"/>
                    <a:pt x="43" y="59"/>
                  </a:cubicBezTo>
                  <a:cubicBezTo>
                    <a:pt x="37" y="65"/>
                    <a:pt x="36" y="76"/>
                    <a:pt x="41" y="83"/>
                  </a:cubicBezTo>
                  <a:cubicBezTo>
                    <a:pt x="59" y="113"/>
                    <a:pt x="59" y="113"/>
                    <a:pt x="59" y="113"/>
                  </a:cubicBezTo>
                  <a:cubicBezTo>
                    <a:pt x="60" y="114"/>
                    <a:pt x="60" y="117"/>
                    <a:pt x="60" y="119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2"/>
                    <a:pt x="52" y="134"/>
                    <a:pt x="51" y="134"/>
                  </a:cubicBezTo>
                  <a:cubicBezTo>
                    <a:pt x="16" y="143"/>
                    <a:pt x="16" y="143"/>
                    <a:pt x="16" y="143"/>
                  </a:cubicBezTo>
                  <a:cubicBezTo>
                    <a:pt x="8" y="145"/>
                    <a:pt x="1" y="152"/>
                    <a:pt x="0" y="161"/>
                  </a:cubicBezTo>
                  <a:cubicBezTo>
                    <a:pt x="0" y="161"/>
                    <a:pt x="0" y="166"/>
                    <a:pt x="0" y="173"/>
                  </a:cubicBezTo>
                  <a:cubicBezTo>
                    <a:pt x="0" y="179"/>
                    <a:pt x="0" y="184"/>
                    <a:pt x="0" y="184"/>
                  </a:cubicBezTo>
                  <a:cubicBezTo>
                    <a:pt x="1" y="193"/>
                    <a:pt x="8" y="201"/>
                    <a:pt x="16" y="203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52" y="211"/>
                    <a:pt x="54" y="214"/>
                    <a:pt x="55" y="215"/>
                  </a:cubicBezTo>
                  <a:cubicBezTo>
                    <a:pt x="55" y="215"/>
                    <a:pt x="55" y="215"/>
                    <a:pt x="55" y="215"/>
                  </a:cubicBezTo>
                  <a:cubicBezTo>
                    <a:pt x="59" y="226"/>
                    <a:pt x="59" y="226"/>
                    <a:pt x="59" y="226"/>
                  </a:cubicBezTo>
                  <a:cubicBezTo>
                    <a:pt x="59" y="226"/>
                    <a:pt x="59" y="226"/>
                    <a:pt x="60" y="227"/>
                  </a:cubicBezTo>
                  <a:cubicBezTo>
                    <a:pt x="60" y="228"/>
                    <a:pt x="60" y="231"/>
                    <a:pt x="59" y="232"/>
                  </a:cubicBezTo>
                  <a:cubicBezTo>
                    <a:pt x="41" y="262"/>
                    <a:pt x="41" y="262"/>
                    <a:pt x="41" y="262"/>
                  </a:cubicBezTo>
                  <a:cubicBezTo>
                    <a:pt x="36" y="270"/>
                    <a:pt x="37" y="280"/>
                    <a:pt x="43" y="287"/>
                  </a:cubicBezTo>
                  <a:cubicBezTo>
                    <a:pt x="43" y="287"/>
                    <a:pt x="43" y="287"/>
                    <a:pt x="44" y="287"/>
                  </a:cubicBezTo>
                  <a:cubicBezTo>
                    <a:pt x="59" y="302"/>
                    <a:pt x="59" y="302"/>
                    <a:pt x="59" y="302"/>
                  </a:cubicBezTo>
                  <a:cubicBezTo>
                    <a:pt x="59" y="302"/>
                    <a:pt x="59" y="302"/>
                    <a:pt x="59" y="303"/>
                  </a:cubicBezTo>
                  <a:cubicBezTo>
                    <a:pt x="63" y="306"/>
                    <a:pt x="68" y="308"/>
                    <a:pt x="73" y="308"/>
                  </a:cubicBezTo>
                  <a:cubicBezTo>
                    <a:pt x="77" y="308"/>
                    <a:pt x="81" y="307"/>
                    <a:pt x="84" y="305"/>
                  </a:cubicBezTo>
                  <a:cubicBezTo>
                    <a:pt x="114" y="286"/>
                    <a:pt x="114" y="286"/>
                    <a:pt x="114" y="286"/>
                  </a:cubicBezTo>
                  <a:cubicBezTo>
                    <a:pt x="114" y="286"/>
                    <a:pt x="115" y="286"/>
                    <a:pt x="117" y="286"/>
                  </a:cubicBezTo>
                  <a:cubicBezTo>
                    <a:pt x="118" y="286"/>
                    <a:pt x="119" y="286"/>
                    <a:pt x="119" y="286"/>
                  </a:cubicBezTo>
                  <a:cubicBezTo>
                    <a:pt x="119" y="286"/>
                    <a:pt x="120" y="286"/>
                    <a:pt x="120" y="286"/>
                  </a:cubicBezTo>
                  <a:cubicBezTo>
                    <a:pt x="130" y="291"/>
                    <a:pt x="130" y="291"/>
                    <a:pt x="130" y="291"/>
                  </a:cubicBezTo>
                  <a:cubicBezTo>
                    <a:pt x="131" y="291"/>
                    <a:pt x="131" y="291"/>
                    <a:pt x="131" y="291"/>
                  </a:cubicBezTo>
                  <a:cubicBezTo>
                    <a:pt x="132" y="292"/>
                    <a:pt x="134" y="294"/>
                    <a:pt x="135" y="295"/>
                  </a:cubicBezTo>
                  <a:cubicBezTo>
                    <a:pt x="143" y="329"/>
                    <a:pt x="143" y="329"/>
                    <a:pt x="143" y="329"/>
                  </a:cubicBezTo>
                  <a:cubicBezTo>
                    <a:pt x="145" y="338"/>
                    <a:pt x="153" y="345"/>
                    <a:pt x="161" y="345"/>
                  </a:cubicBezTo>
                  <a:cubicBezTo>
                    <a:pt x="162" y="345"/>
                    <a:pt x="166" y="346"/>
                    <a:pt x="173" y="346"/>
                  </a:cubicBezTo>
                  <a:cubicBezTo>
                    <a:pt x="180" y="346"/>
                    <a:pt x="185" y="345"/>
                    <a:pt x="185" y="345"/>
                  </a:cubicBezTo>
                  <a:cubicBezTo>
                    <a:pt x="193" y="345"/>
                    <a:pt x="201" y="338"/>
                    <a:pt x="203" y="329"/>
                  </a:cubicBezTo>
                  <a:cubicBezTo>
                    <a:pt x="211" y="295"/>
                    <a:pt x="211" y="295"/>
                    <a:pt x="211" y="295"/>
                  </a:cubicBezTo>
                  <a:cubicBezTo>
                    <a:pt x="212" y="294"/>
                    <a:pt x="214" y="292"/>
                    <a:pt x="215" y="291"/>
                  </a:cubicBezTo>
                  <a:cubicBezTo>
                    <a:pt x="215" y="291"/>
                    <a:pt x="216" y="291"/>
                    <a:pt x="216" y="291"/>
                  </a:cubicBezTo>
                  <a:cubicBezTo>
                    <a:pt x="226" y="286"/>
                    <a:pt x="226" y="286"/>
                    <a:pt x="226" y="286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27" y="286"/>
                    <a:pt x="228" y="286"/>
                    <a:pt x="229" y="286"/>
                  </a:cubicBezTo>
                  <a:cubicBezTo>
                    <a:pt x="231" y="286"/>
                    <a:pt x="232" y="286"/>
                    <a:pt x="233" y="286"/>
                  </a:cubicBezTo>
                  <a:cubicBezTo>
                    <a:pt x="263" y="305"/>
                    <a:pt x="263" y="305"/>
                    <a:pt x="263" y="305"/>
                  </a:cubicBezTo>
                  <a:cubicBezTo>
                    <a:pt x="266" y="307"/>
                    <a:pt x="269" y="308"/>
                    <a:pt x="273" y="308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8" y="308"/>
                    <a:pt x="283" y="306"/>
                    <a:pt x="287" y="303"/>
                  </a:cubicBezTo>
                  <a:cubicBezTo>
                    <a:pt x="287" y="302"/>
                    <a:pt x="287" y="302"/>
                    <a:pt x="287" y="302"/>
                  </a:cubicBezTo>
                  <a:cubicBezTo>
                    <a:pt x="303" y="287"/>
                    <a:pt x="303" y="287"/>
                    <a:pt x="303" y="287"/>
                  </a:cubicBezTo>
                  <a:cubicBezTo>
                    <a:pt x="303" y="287"/>
                    <a:pt x="303" y="287"/>
                    <a:pt x="303" y="287"/>
                  </a:cubicBezTo>
                  <a:cubicBezTo>
                    <a:pt x="309" y="280"/>
                    <a:pt x="310" y="270"/>
                    <a:pt x="305" y="262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6" y="231"/>
                    <a:pt x="286" y="228"/>
                    <a:pt x="287" y="227"/>
                  </a:cubicBezTo>
                  <a:cubicBezTo>
                    <a:pt x="287" y="226"/>
                    <a:pt x="287" y="226"/>
                    <a:pt x="287" y="226"/>
                  </a:cubicBezTo>
                  <a:cubicBezTo>
                    <a:pt x="291" y="215"/>
                    <a:pt x="291" y="215"/>
                    <a:pt x="291" y="215"/>
                  </a:cubicBezTo>
                  <a:cubicBezTo>
                    <a:pt x="291" y="215"/>
                    <a:pt x="291" y="215"/>
                    <a:pt x="292" y="215"/>
                  </a:cubicBezTo>
                  <a:cubicBezTo>
                    <a:pt x="292" y="214"/>
                    <a:pt x="294" y="211"/>
                    <a:pt x="296" y="211"/>
                  </a:cubicBezTo>
                  <a:cubicBezTo>
                    <a:pt x="330" y="203"/>
                    <a:pt x="330" y="203"/>
                    <a:pt x="330" y="203"/>
                  </a:cubicBezTo>
                  <a:cubicBezTo>
                    <a:pt x="338" y="201"/>
                    <a:pt x="345" y="193"/>
                    <a:pt x="346" y="184"/>
                  </a:cubicBezTo>
                  <a:cubicBezTo>
                    <a:pt x="346" y="184"/>
                    <a:pt x="346" y="179"/>
                    <a:pt x="346" y="173"/>
                  </a:cubicBezTo>
                  <a:cubicBezTo>
                    <a:pt x="346" y="166"/>
                    <a:pt x="346" y="161"/>
                    <a:pt x="346" y="161"/>
                  </a:cubicBezTo>
                  <a:cubicBezTo>
                    <a:pt x="345" y="152"/>
                    <a:pt x="338" y="145"/>
                    <a:pt x="330" y="143"/>
                  </a:cubicBezTo>
                  <a:close/>
                  <a:moveTo>
                    <a:pt x="327" y="183"/>
                  </a:moveTo>
                  <a:cubicBezTo>
                    <a:pt x="327" y="183"/>
                    <a:pt x="326" y="184"/>
                    <a:pt x="325" y="185"/>
                  </a:cubicBezTo>
                  <a:cubicBezTo>
                    <a:pt x="291" y="193"/>
                    <a:pt x="291" y="193"/>
                    <a:pt x="291" y="193"/>
                  </a:cubicBezTo>
                  <a:cubicBezTo>
                    <a:pt x="284" y="195"/>
                    <a:pt x="277" y="201"/>
                    <a:pt x="274" y="208"/>
                  </a:cubicBezTo>
                  <a:cubicBezTo>
                    <a:pt x="270" y="219"/>
                    <a:pt x="270" y="219"/>
                    <a:pt x="270" y="219"/>
                  </a:cubicBezTo>
                  <a:cubicBezTo>
                    <a:pt x="266" y="226"/>
                    <a:pt x="267" y="235"/>
                    <a:pt x="271" y="242"/>
                  </a:cubicBezTo>
                  <a:cubicBezTo>
                    <a:pt x="289" y="272"/>
                    <a:pt x="289" y="272"/>
                    <a:pt x="289" y="272"/>
                  </a:cubicBezTo>
                  <a:cubicBezTo>
                    <a:pt x="289" y="272"/>
                    <a:pt x="289" y="274"/>
                    <a:pt x="289" y="274"/>
                  </a:cubicBezTo>
                  <a:cubicBezTo>
                    <a:pt x="275" y="289"/>
                    <a:pt x="275" y="289"/>
                    <a:pt x="275" y="289"/>
                  </a:cubicBezTo>
                  <a:cubicBezTo>
                    <a:pt x="274" y="289"/>
                    <a:pt x="274" y="289"/>
                    <a:pt x="273" y="289"/>
                  </a:cubicBezTo>
                  <a:cubicBezTo>
                    <a:pt x="273" y="289"/>
                    <a:pt x="273" y="289"/>
                    <a:pt x="273" y="289"/>
                  </a:cubicBezTo>
                  <a:cubicBezTo>
                    <a:pt x="273" y="289"/>
                    <a:pt x="272" y="289"/>
                    <a:pt x="272" y="289"/>
                  </a:cubicBezTo>
                  <a:cubicBezTo>
                    <a:pt x="242" y="271"/>
                    <a:pt x="242" y="271"/>
                    <a:pt x="242" y="271"/>
                  </a:cubicBezTo>
                  <a:cubicBezTo>
                    <a:pt x="239" y="268"/>
                    <a:pt x="234" y="267"/>
                    <a:pt x="229" y="267"/>
                  </a:cubicBezTo>
                  <a:cubicBezTo>
                    <a:pt x="226" y="267"/>
                    <a:pt x="222" y="268"/>
                    <a:pt x="219" y="269"/>
                  </a:cubicBezTo>
                  <a:cubicBezTo>
                    <a:pt x="209" y="273"/>
                    <a:pt x="209" y="273"/>
                    <a:pt x="209" y="273"/>
                  </a:cubicBezTo>
                  <a:cubicBezTo>
                    <a:pt x="202" y="276"/>
                    <a:pt x="195" y="283"/>
                    <a:pt x="193" y="291"/>
                  </a:cubicBezTo>
                  <a:cubicBezTo>
                    <a:pt x="185" y="325"/>
                    <a:pt x="185" y="325"/>
                    <a:pt x="185" y="325"/>
                  </a:cubicBezTo>
                  <a:cubicBezTo>
                    <a:pt x="185" y="326"/>
                    <a:pt x="184" y="327"/>
                    <a:pt x="183" y="327"/>
                  </a:cubicBezTo>
                  <a:cubicBezTo>
                    <a:pt x="183" y="327"/>
                    <a:pt x="179" y="327"/>
                    <a:pt x="173" y="327"/>
                  </a:cubicBezTo>
                  <a:cubicBezTo>
                    <a:pt x="167" y="327"/>
                    <a:pt x="163" y="327"/>
                    <a:pt x="163" y="327"/>
                  </a:cubicBezTo>
                  <a:cubicBezTo>
                    <a:pt x="163" y="327"/>
                    <a:pt x="161" y="326"/>
                    <a:pt x="161" y="325"/>
                  </a:cubicBezTo>
                  <a:cubicBezTo>
                    <a:pt x="153" y="291"/>
                    <a:pt x="153" y="291"/>
                    <a:pt x="153" y="291"/>
                  </a:cubicBezTo>
                  <a:cubicBezTo>
                    <a:pt x="151" y="283"/>
                    <a:pt x="145" y="276"/>
                    <a:pt x="137" y="273"/>
                  </a:cubicBezTo>
                  <a:cubicBezTo>
                    <a:pt x="127" y="269"/>
                    <a:pt x="127" y="269"/>
                    <a:pt x="127" y="269"/>
                  </a:cubicBezTo>
                  <a:cubicBezTo>
                    <a:pt x="124" y="268"/>
                    <a:pt x="121" y="267"/>
                    <a:pt x="117" y="267"/>
                  </a:cubicBezTo>
                  <a:cubicBezTo>
                    <a:pt x="112" y="267"/>
                    <a:pt x="107" y="268"/>
                    <a:pt x="104" y="271"/>
                  </a:cubicBezTo>
                  <a:cubicBezTo>
                    <a:pt x="74" y="289"/>
                    <a:pt x="74" y="289"/>
                    <a:pt x="74" y="289"/>
                  </a:cubicBezTo>
                  <a:cubicBezTo>
                    <a:pt x="74" y="289"/>
                    <a:pt x="74" y="289"/>
                    <a:pt x="73" y="289"/>
                  </a:cubicBezTo>
                  <a:cubicBezTo>
                    <a:pt x="72" y="289"/>
                    <a:pt x="72" y="289"/>
                    <a:pt x="72" y="289"/>
                  </a:cubicBezTo>
                  <a:cubicBezTo>
                    <a:pt x="57" y="274"/>
                    <a:pt x="57" y="274"/>
                    <a:pt x="57" y="274"/>
                  </a:cubicBezTo>
                  <a:cubicBezTo>
                    <a:pt x="57" y="274"/>
                    <a:pt x="57" y="272"/>
                    <a:pt x="57" y="27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9" y="235"/>
                    <a:pt x="80" y="226"/>
                    <a:pt x="77" y="219"/>
                  </a:cubicBezTo>
                  <a:cubicBezTo>
                    <a:pt x="72" y="208"/>
                    <a:pt x="72" y="208"/>
                    <a:pt x="72" y="208"/>
                  </a:cubicBezTo>
                  <a:cubicBezTo>
                    <a:pt x="70" y="201"/>
                    <a:pt x="62" y="195"/>
                    <a:pt x="55" y="193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20" y="184"/>
                    <a:pt x="19" y="183"/>
                    <a:pt x="19" y="183"/>
                  </a:cubicBezTo>
                  <a:cubicBezTo>
                    <a:pt x="19" y="183"/>
                    <a:pt x="19" y="179"/>
                    <a:pt x="19" y="173"/>
                  </a:cubicBezTo>
                  <a:cubicBezTo>
                    <a:pt x="19" y="167"/>
                    <a:pt x="19" y="163"/>
                    <a:pt x="19" y="163"/>
                  </a:cubicBezTo>
                  <a:cubicBezTo>
                    <a:pt x="19" y="162"/>
                    <a:pt x="20" y="161"/>
                    <a:pt x="21" y="161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62" y="151"/>
                    <a:pt x="70" y="144"/>
                    <a:pt x="72" y="13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0" y="120"/>
                    <a:pt x="79" y="110"/>
                    <a:pt x="75" y="10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73"/>
                    <a:pt x="57" y="72"/>
                    <a:pt x="57" y="71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7"/>
                    <a:pt x="72" y="56"/>
                    <a:pt x="73" y="56"/>
                  </a:cubicBezTo>
                  <a:cubicBezTo>
                    <a:pt x="74" y="56"/>
                    <a:pt x="74" y="56"/>
                    <a:pt x="74" y="57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7" y="77"/>
                    <a:pt x="112" y="78"/>
                    <a:pt x="117" y="78"/>
                  </a:cubicBezTo>
                  <a:cubicBezTo>
                    <a:pt x="121" y="78"/>
                    <a:pt x="124" y="77"/>
                    <a:pt x="127" y="76"/>
                  </a:cubicBezTo>
                  <a:cubicBezTo>
                    <a:pt x="137" y="72"/>
                    <a:pt x="137" y="72"/>
                    <a:pt x="137" y="72"/>
                  </a:cubicBezTo>
                  <a:cubicBezTo>
                    <a:pt x="145" y="69"/>
                    <a:pt x="151" y="62"/>
                    <a:pt x="153" y="54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1" y="20"/>
                    <a:pt x="163" y="19"/>
                    <a:pt x="163" y="19"/>
                  </a:cubicBezTo>
                  <a:cubicBezTo>
                    <a:pt x="163" y="19"/>
                    <a:pt x="167" y="18"/>
                    <a:pt x="173" y="18"/>
                  </a:cubicBezTo>
                  <a:cubicBezTo>
                    <a:pt x="179" y="18"/>
                    <a:pt x="183" y="19"/>
                    <a:pt x="183" y="19"/>
                  </a:cubicBezTo>
                  <a:cubicBezTo>
                    <a:pt x="184" y="19"/>
                    <a:pt x="185" y="20"/>
                    <a:pt x="185" y="20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5" y="62"/>
                    <a:pt x="202" y="69"/>
                    <a:pt x="209" y="72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22" y="77"/>
                    <a:pt x="226" y="78"/>
                    <a:pt x="229" y="78"/>
                  </a:cubicBezTo>
                  <a:cubicBezTo>
                    <a:pt x="234" y="78"/>
                    <a:pt x="239" y="77"/>
                    <a:pt x="242" y="75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2" y="56"/>
                    <a:pt x="273" y="56"/>
                    <a:pt x="273" y="56"/>
                  </a:cubicBezTo>
                  <a:cubicBezTo>
                    <a:pt x="274" y="56"/>
                    <a:pt x="274" y="57"/>
                    <a:pt x="275" y="57"/>
                  </a:cubicBezTo>
                  <a:cubicBezTo>
                    <a:pt x="289" y="71"/>
                    <a:pt x="289" y="71"/>
                    <a:pt x="289" y="71"/>
                  </a:cubicBezTo>
                  <a:cubicBezTo>
                    <a:pt x="289" y="72"/>
                    <a:pt x="289" y="73"/>
                    <a:pt x="289" y="73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67" y="110"/>
                    <a:pt x="266" y="120"/>
                    <a:pt x="270" y="127"/>
                  </a:cubicBezTo>
                  <a:cubicBezTo>
                    <a:pt x="274" y="137"/>
                    <a:pt x="274" y="137"/>
                    <a:pt x="274" y="137"/>
                  </a:cubicBezTo>
                  <a:cubicBezTo>
                    <a:pt x="277" y="144"/>
                    <a:pt x="284" y="151"/>
                    <a:pt x="291" y="152"/>
                  </a:cubicBezTo>
                  <a:cubicBezTo>
                    <a:pt x="325" y="161"/>
                    <a:pt x="325" y="161"/>
                    <a:pt x="325" y="161"/>
                  </a:cubicBezTo>
                  <a:cubicBezTo>
                    <a:pt x="326" y="161"/>
                    <a:pt x="327" y="162"/>
                    <a:pt x="327" y="163"/>
                  </a:cubicBezTo>
                  <a:cubicBezTo>
                    <a:pt x="327" y="163"/>
                    <a:pt x="328" y="167"/>
                    <a:pt x="328" y="173"/>
                  </a:cubicBezTo>
                  <a:cubicBezTo>
                    <a:pt x="328" y="179"/>
                    <a:pt x="327" y="183"/>
                    <a:pt x="327" y="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3122614" y="3894138"/>
              <a:ext cx="149225" cy="149225"/>
            </a:xfrm>
            <a:custGeom>
              <a:pathLst>
                <a:path extrusionOk="0" h="150" w="150"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50"/>
                    <a:pt x="75" y="150"/>
                  </a:cubicBezTo>
                  <a:cubicBezTo>
                    <a:pt x="116" y="150"/>
                    <a:pt x="150" y="116"/>
                    <a:pt x="150" y="75"/>
                  </a:cubicBezTo>
                  <a:cubicBezTo>
                    <a:pt x="150" y="33"/>
                    <a:pt x="116" y="0"/>
                    <a:pt x="75" y="0"/>
                  </a:cubicBezTo>
                  <a:close/>
                  <a:moveTo>
                    <a:pt x="75" y="131"/>
                  </a:moveTo>
                  <a:cubicBezTo>
                    <a:pt x="44" y="131"/>
                    <a:pt x="19" y="106"/>
                    <a:pt x="19" y="75"/>
                  </a:cubicBezTo>
                  <a:cubicBezTo>
                    <a:pt x="19" y="44"/>
                    <a:pt x="44" y="19"/>
                    <a:pt x="75" y="19"/>
                  </a:cubicBezTo>
                  <a:cubicBezTo>
                    <a:pt x="106" y="19"/>
                    <a:pt x="131" y="44"/>
                    <a:pt x="131" y="75"/>
                  </a:cubicBezTo>
                  <a:cubicBezTo>
                    <a:pt x="131" y="106"/>
                    <a:pt x="106" y="131"/>
                    <a:pt x="75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3336926" y="3716338"/>
              <a:ext cx="242888" cy="241300"/>
            </a:xfrm>
            <a:custGeom>
              <a:pathLst>
                <a:path extrusionOk="0" h="242" w="244">
                  <a:moveTo>
                    <a:pt x="234" y="125"/>
                  </a:moveTo>
                  <a:cubicBezTo>
                    <a:pt x="212" y="114"/>
                    <a:pt x="212" y="114"/>
                    <a:pt x="212" y="114"/>
                  </a:cubicBezTo>
                  <a:cubicBezTo>
                    <a:pt x="212" y="114"/>
                    <a:pt x="212" y="113"/>
                    <a:pt x="212" y="113"/>
                  </a:cubicBezTo>
                  <a:cubicBezTo>
                    <a:pt x="212" y="113"/>
                    <a:pt x="212" y="113"/>
                    <a:pt x="211" y="113"/>
                  </a:cubicBezTo>
                  <a:cubicBezTo>
                    <a:pt x="210" y="105"/>
                    <a:pt x="210" y="105"/>
                    <a:pt x="210" y="105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0" y="104"/>
                    <a:pt x="210" y="103"/>
                    <a:pt x="211" y="103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33" y="81"/>
                    <a:pt x="234" y="72"/>
                    <a:pt x="231" y="66"/>
                  </a:cubicBezTo>
                  <a:cubicBezTo>
                    <a:pt x="231" y="66"/>
                    <a:pt x="231" y="65"/>
                    <a:pt x="231" y="65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52"/>
                    <a:pt x="223" y="52"/>
                    <a:pt x="223" y="52"/>
                  </a:cubicBezTo>
                  <a:cubicBezTo>
                    <a:pt x="220" y="47"/>
                    <a:pt x="214" y="45"/>
                    <a:pt x="208" y="45"/>
                  </a:cubicBezTo>
                  <a:cubicBezTo>
                    <a:pt x="207" y="45"/>
                    <a:pt x="205" y="45"/>
                    <a:pt x="204" y="45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0" y="53"/>
                    <a:pt x="179" y="52"/>
                    <a:pt x="179" y="52"/>
                  </a:cubicBezTo>
                  <a:cubicBezTo>
                    <a:pt x="179" y="52"/>
                    <a:pt x="179" y="52"/>
                    <a:pt x="179" y="52"/>
                  </a:cubicBezTo>
                  <a:cubicBezTo>
                    <a:pt x="172" y="47"/>
                    <a:pt x="172" y="47"/>
                    <a:pt x="172" y="47"/>
                  </a:cubicBezTo>
                  <a:cubicBezTo>
                    <a:pt x="172" y="47"/>
                    <a:pt x="172" y="47"/>
                    <a:pt x="172" y="47"/>
                  </a:cubicBezTo>
                  <a:cubicBezTo>
                    <a:pt x="172" y="47"/>
                    <a:pt x="171" y="46"/>
                    <a:pt x="171" y="46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72" y="14"/>
                    <a:pt x="167" y="7"/>
                    <a:pt x="160" y="5"/>
                  </a:cubicBezTo>
                  <a:cubicBezTo>
                    <a:pt x="160" y="5"/>
                    <a:pt x="157" y="4"/>
                    <a:pt x="152" y="3"/>
                  </a:cubicBezTo>
                  <a:cubicBezTo>
                    <a:pt x="147" y="2"/>
                    <a:pt x="144" y="1"/>
                    <a:pt x="144" y="1"/>
                  </a:cubicBezTo>
                  <a:cubicBezTo>
                    <a:pt x="137" y="0"/>
                    <a:pt x="129" y="4"/>
                    <a:pt x="126" y="1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3"/>
                    <a:pt x="105" y="33"/>
                    <a:pt x="105" y="34"/>
                  </a:cubicBezTo>
                  <a:cubicBezTo>
                    <a:pt x="104" y="34"/>
                    <a:pt x="104" y="33"/>
                    <a:pt x="103" y="33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3" y="13"/>
                    <a:pt x="79" y="11"/>
                    <a:pt x="74" y="11"/>
                  </a:cubicBezTo>
                  <a:cubicBezTo>
                    <a:pt x="71" y="11"/>
                    <a:pt x="69" y="12"/>
                    <a:pt x="66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7" y="25"/>
                    <a:pt x="44" y="33"/>
                    <a:pt x="46" y="40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5"/>
                    <a:pt x="53" y="65"/>
                    <a:pt x="52" y="6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2"/>
                    <a:pt x="48" y="71"/>
                    <a:pt x="48" y="72"/>
                  </a:cubicBezTo>
                  <a:cubicBezTo>
                    <a:pt x="47" y="72"/>
                    <a:pt x="47" y="72"/>
                    <a:pt x="46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15" y="72"/>
                    <a:pt x="8" y="77"/>
                    <a:pt x="6" y="84"/>
                  </a:cubicBezTo>
                  <a:cubicBezTo>
                    <a:pt x="5" y="84"/>
                    <a:pt x="4" y="87"/>
                    <a:pt x="3" y="92"/>
                  </a:cubicBezTo>
                  <a:cubicBezTo>
                    <a:pt x="2" y="96"/>
                    <a:pt x="2" y="100"/>
                    <a:pt x="1" y="100"/>
                  </a:cubicBezTo>
                  <a:cubicBezTo>
                    <a:pt x="0" y="107"/>
                    <a:pt x="4" y="115"/>
                    <a:pt x="11" y="118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3" y="130"/>
                    <a:pt x="33" y="130"/>
                  </a:cubicBezTo>
                  <a:cubicBezTo>
                    <a:pt x="33" y="130"/>
                    <a:pt x="33" y="131"/>
                    <a:pt x="33" y="13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40"/>
                    <a:pt x="34" y="140"/>
                  </a:cubicBezTo>
                  <a:cubicBezTo>
                    <a:pt x="16" y="157"/>
                    <a:pt x="16" y="157"/>
                    <a:pt x="16" y="157"/>
                  </a:cubicBezTo>
                  <a:cubicBezTo>
                    <a:pt x="11" y="162"/>
                    <a:pt x="10" y="171"/>
                    <a:pt x="13" y="177"/>
                  </a:cubicBezTo>
                  <a:cubicBezTo>
                    <a:pt x="13" y="178"/>
                    <a:pt x="13" y="178"/>
                    <a:pt x="13" y="178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5" y="196"/>
                    <a:pt x="30" y="199"/>
                    <a:pt x="36" y="199"/>
                  </a:cubicBezTo>
                  <a:cubicBezTo>
                    <a:pt x="38" y="199"/>
                    <a:pt x="39" y="198"/>
                    <a:pt x="41" y="198"/>
                  </a:cubicBezTo>
                  <a:cubicBezTo>
                    <a:pt x="64" y="191"/>
                    <a:pt x="64" y="191"/>
                    <a:pt x="64" y="191"/>
                  </a:cubicBezTo>
                  <a:cubicBezTo>
                    <a:pt x="64" y="191"/>
                    <a:pt x="65" y="191"/>
                    <a:pt x="65" y="191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2" y="196"/>
                    <a:pt x="73" y="197"/>
                    <a:pt x="73" y="197"/>
                  </a:cubicBezTo>
                  <a:cubicBezTo>
                    <a:pt x="73" y="222"/>
                    <a:pt x="73" y="222"/>
                    <a:pt x="73" y="222"/>
                  </a:cubicBezTo>
                  <a:cubicBezTo>
                    <a:pt x="73" y="229"/>
                    <a:pt x="77" y="236"/>
                    <a:pt x="84" y="238"/>
                  </a:cubicBezTo>
                  <a:cubicBezTo>
                    <a:pt x="84" y="238"/>
                    <a:pt x="88" y="239"/>
                    <a:pt x="92" y="241"/>
                  </a:cubicBezTo>
                  <a:cubicBezTo>
                    <a:pt x="97" y="242"/>
                    <a:pt x="100" y="242"/>
                    <a:pt x="100" y="242"/>
                  </a:cubicBezTo>
                  <a:cubicBezTo>
                    <a:pt x="101" y="242"/>
                    <a:pt x="102" y="242"/>
                    <a:pt x="103" y="242"/>
                  </a:cubicBezTo>
                  <a:cubicBezTo>
                    <a:pt x="109" y="242"/>
                    <a:pt x="116" y="239"/>
                    <a:pt x="119" y="233"/>
                  </a:cubicBezTo>
                  <a:cubicBezTo>
                    <a:pt x="130" y="212"/>
                    <a:pt x="130" y="212"/>
                    <a:pt x="130" y="212"/>
                  </a:cubicBezTo>
                  <a:cubicBezTo>
                    <a:pt x="130" y="212"/>
                    <a:pt x="131" y="211"/>
                    <a:pt x="131" y="211"/>
                  </a:cubicBezTo>
                  <a:cubicBezTo>
                    <a:pt x="131" y="211"/>
                    <a:pt x="131" y="211"/>
                    <a:pt x="131" y="211"/>
                  </a:cubicBezTo>
                  <a:cubicBezTo>
                    <a:pt x="139" y="210"/>
                    <a:pt x="139" y="210"/>
                    <a:pt x="139" y="210"/>
                  </a:cubicBezTo>
                  <a:cubicBezTo>
                    <a:pt x="139" y="210"/>
                    <a:pt x="139" y="210"/>
                    <a:pt x="140" y="210"/>
                  </a:cubicBezTo>
                  <a:cubicBezTo>
                    <a:pt x="140" y="210"/>
                    <a:pt x="141" y="210"/>
                    <a:pt x="141" y="210"/>
                  </a:cubicBezTo>
                  <a:cubicBezTo>
                    <a:pt x="158" y="227"/>
                    <a:pt x="158" y="227"/>
                    <a:pt x="158" y="227"/>
                  </a:cubicBezTo>
                  <a:cubicBezTo>
                    <a:pt x="161" y="231"/>
                    <a:pt x="165" y="232"/>
                    <a:pt x="170" y="232"/>
                  </a:cubicBezTo>
                  <a:cubicBezTo>
                    <a:pt x="173" y="232"/>
                    <a:pt x="176" y="232"/>
                    <a:pt x="178" y="231"/>
                  </a:cubicBezTo>
                  <a:cubicBezTo>
                    <a:pt x="178" y="230"/>
                    <a:pt x="178" y="230"/>
                    <a:pt x="178" y="230"/>
                  </a:cubicBezTo>
                  <a:cubicBezTo>
                    <a:pt x="191" y="223"/>
                    <a:pt x="191" y="223"/>
                    <a:pt x="191" y="223"/>
                  </a:cubicBezTo>
                  <a:cubicBezTo>
                    <a:pt x="191" y="223"/>
                    <a:pt x="192" y="222"/>
                    <a:pt x="192" y="222"/>
                  </a:cubicBezTo>
                  <a:cubicBezTo>
                    <a:pt x="198" y="218"/>
                    <a:pt x="201" y="210"/>
                    <a:pt x="198" y="203"/>
                  </a:cubicBezTo>
                  <a:cubicBezTo>
                    <a:pt x="191" y="180"/>
                    <a:pt x="191" y="180"/>
                    <a:pt x="191" y="180"/>
                  </a:cubicBezTo>
                  <a:cubicBezTo>
                    <a:pt x="191" y="180"/>
                    <a:pt x="191" y="179"/>
                    <a:pt x="191" y="179"/>
                  </a:cubicBezTo>
                  <a:cubicBezTo>
                    <a:pt x="192" y="179"/>
                    <a:pt x="192" y="178"/>
                    <a:pt x="192" y="178"/>
                  </a:cubicBezTo>
                  <a:cubicBezTo>
                    <a:pt x="197" y="172"/>
                    <a:pt x="197" y="172"/>
                    <a:pt x="197" y="172"/>
                  </a:cubicBezTo>
                  <a:cubicBezTo>
                    <a:pt x="197" y="172"/>
                    <a:pt x="197" y="172"/>
                    <a:pt x="197" y="172"/>
                  </a:cubicBezTo>
                  <a:cubicBezTo>
                    <a:pt x="197" y="171"/>
                    <a:pt x="198" y="171"/>
                    <a:pt x="198" y="171"/>
                  </a:cubicBezTo>
                  <a:cubicBezTo>
                    <a:pt x="222" y="171"/>
                    <a:pt x="222" y="171"/>
                    <a:pt x="222" y="171"/>
                  </a:cubicBezTo>
                  <a:cubicBezTo>
                    <a:pt x="222" y="171"/>
                    <a:pt x="222" y="171"/>
                    <a:pt x="222" y="171"/>
                  </a:cubicBezTo>
                  <a:cubicBezTo>
                    <a:pt x="229" y="171"/>
                    <a:pt x="236" y="166"/>
                    <a:pt x="239" y="160"/>
                  </a:cubicBezTo>
                  <a:cubicBezTo>
                    <a:pt x="239" y="159"/>
                    <a:pt x="240" y="156"/>
                    <a:pt x="241" y="152"/>
                  </a:cubicBezTo>
                  <a:cubicBezTo>
                    <a:pt x="242" y="147"/>
                    <a:pt x="243" y="144"/>
                    <a:pt x="243" y="143"/>
                  </a:cubicBezTo>
                  <a:cubicBezTo>
                    <a:pt x="244" y="136"/>
                    <a:pt x="240" y="129"/>
                    <a:pt x="234" y="125"/>
                  </a:cubicBezTo>
                  <a:close/>
                  <a:moveTo>
                    <a:pt x="223" y="147"/>
                  </a:moveTo>
                  <a:cubicBezTo>
                    <a:pt x="222" y="149"/>
                    <a:pt x="222" y="151"/>
                    <a:pt x="221" y="152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2" y="152"/>
                    <a:pt x="185" y="156"/>
                    <a:pt x="181" y="161"/>
                  </a:cubicBezTo>
                  <a:cubicBezTo>
                    <a:pt x="177" y="167"/>
                    <a:pt x="177" y="167"/>
                    <a:pt x="177" y="167"/>
                  </a:cubicBezTo>
                  <a:cubicBezTo>
                    <a:pt x="173" y="172"/>
                    <a:pt x="171" y="180"/>
                    <a:pt x="173" y="185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170" y="213"/>
                    <a:pt x="170" y="213"/>
                    <a:pt x="170" y="213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0" y="193"/>
                    <a:pt x="142" y="190"/>
                    <a:pt x="136" y="191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2" y="193"/>
                    <a:pt x="116" y="197"/>
                    <a:pt x="113" y="203"/>
                  </a:cubicBezTo>
                  <a:cubicBezTo>
                    <a:pt x="102" y="224"/>
                    <a:pt x="102" y="224"/>
                    <a:pt x="102" y="224"/>
                  </a:cubicBezTo>
                  <a:cubicBezTo>
                    <a:pt x="101" y="223"/>
                    <a:pt x="99" y="223"/>
                    <a:pt x="97" y="222"/>
                  </a:cubicBezTo>
                  <a:cubicBezTo>
                    <a:pt x="94" y="222"/>
                    <a:pt x="92" y="221"/>
                    <a:pt x="91" y="221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2" y="191"/>
                    <a:pt x="88" y="184"/>
                    <a:pt x="83" y="181"/>
                  </a:cubicBezTo>
                  <a:cubicBezTo>
                    <a:pt x="77" y="176"/>
                    <a:pt x="77" y="176"/>
                    <a:pt x="77" y="176"/>
                  </a:cubicBezTo>
                  <a:cubicBezTo>
                    <a:pt x="72" y="173"/>
                    <a:pt x="64" y="171"/>
                    <a:pt x="58" y="173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0" y="170"/>
                    <a:pt x="30" y="170"/>
                    <a:pt x="30" y="170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1" y="149"/>
                    <a:pt x="54" y="142"/>
                    <a:pt x="52" y="136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51" y="122"/>
                    <a:pt x="46" y="116"/>
                    <a:pt x="41" y="113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0" y="101"/>
                    <a:pt x="21" y="99"/>
                    <a:pt x="21" y="96"/>
                  </a:cubicBezTo>
                  <a:cubicBezTo>
                    <a:pt x="22" y="94"/>
                    <a:pt x="23" y="92"/>
                    <a:pt x="23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3" y="91"/>
                    <a:pt x="59" y="87"/>
                    <a:pt x="63" y="82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71" y="71"/>
                    <a:pt x="73" y="64"/>
                    <a:pt x="71" y="58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4" y="51"/>
                    <a:pt x="102" y="53"/>
                    <a:pt x="108" y="52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22" y="50"/>
                    <a:pt x="128" y="46"/>
                    <a:pt x="131" y="40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3" y="20"/>
                    <a:pt x="145" y="20"/>
                    <a:pt x="147" y="21"/>
                  </a:cubicBezTo>
                  <a:cubicBezTo>
                    <a:pt x="150" y="21"/>
                    <a:pt x="152" y="22"/>
                    <a:pt x="153" y="22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3" y="52"/>
                    <a:pt x="156" y="59"/>
                    <a:pt x="161" y="62"/>
                  </a:cubicBezTo>
                  <a:cubicBezTo>
                    <a:pt x="168" y="67"/>
                    <a:pt x="168" y="67"/>
                    <a:pt x="168" y="67"/>
                  </a:cubicBezTo>
                  <a:cubicBezTo>
                    <a:pt x="172" y="71"/>
                    <a:pt x="180" y="72"/>
                    <a:pt x="186" y="70"/>
                  </a:cubicBezTo>
                  <a:cubicBezTo>
                    <a:pt x="208" y="64"/>
                    <a:pt x="208" y="64"/>
                    <a:pt x="208" y="64"/>
                  </a:cubicBezTo>
                  <a:cubicBezTo>
                    <a:pt x="214" y="73"/>
                    <a:pt x="214" y="73"/>
                    <a:pt x="214" y="73"/>
                  </a:cubicBezTo>
                  <a:cubicBezTo>
                    <a:pt x="197" y="90"/>
                    <a:pt x="197" y="90"/>
                    <a:pt x="197" y="90"/>
                  </a:cubicBezTo>
                  <a:cubicBezTo>
                    <a:pt x="193" y="94"/>
                    <a:pt x="191" y="101"/>
                    <a:pt x="192" y="108"/>
                  </a:cubicBezTo>
                  <a:cubicBezTo>
                    <a:pt x="193" y="115"/>
                    <a:pt x="193" y="115"/>
                    <a:pt x="193" y="115"/>
                  </a:cubicBezTo>
                  <a:cubicBezTo>
                    <a:pt x="194" y="121"/>
                    <a:pt x="198" y="128"/>
                    <a:pt x="203" y="131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4" y="142"/>
                    <a:pt x="224" y="144"/>
                    <a:pt x="223" y="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3416301" y="3797301"/>
              <a:ext cx="82550" cy="82550"/>
            </a:xfrm>
            <a:custGeom>
              <a:pathLst>
                <a:path extrusionOk="0" h="84" w="84">
                  <a:moveTo>
                    <a:pt x="42" y="0"/>
                  </a:moveTo>
                  <a:cubicBezTo>
                    <a:pt x="19" y="0"/>
                    <a:pt x="0" y="18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8"/>
                    <a:pt x="65" y="0"/>
                    <a:pt x="42" y="0"/>
                  </a:cubicBezTo>
                  <a:close/>
                  <a:moveTo>
                    <a:pt x="42" y="65"/>
                  </a:moveTo>
                  <a:cubicBezTo>
                    <a:pt x="29" y="65"/>
                    <a:pt x="19" y="55"/>
                    <a:pt x="19" y="42"/>
                  </a:cubicBezTo>
                  <a:cubicBezTo>
                    <a:pt x="19" y="29"/>
                    <a:pt x="29" y="18"/>
                    <a:pt x="42" y="18"/>
                  </a:cubicBezTo>
                  <a:cubicBezTo>
                    <a:pt x="55" y="18"/>
                    <a:pt x="66" y="29"/>
                    <a:pt x="66" y="42"/>
                  </a:cubicBezTo>
                  <a:cubicBezTo>
                    <a:pt x="66" y="55"/>
                    <a:pt x="55" y="65"/>
                    <a:pt x="42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2246314" y="3716338"/>
            <a:ext cx="458788" cy="425450"/>
            <a:chOff x="2246314" y="3716338"/>
            <a:chExt cx="458788" cy="425450"/>
          </a:xfrm>
        </p:grpSpPr>
        <p:sp>
          <p:nvSpPr>
            <p:cNvPr id="243" name="Shape 243"/>
            <p:cNvSpPr/>
            <p:nvPr/>
          </p:nvSpPr>
          <p:spPr>
            <a:xfrm>
              <a:off x="2246314" y="3743326"/>
              <a:ext cx="425450" cy="274638"/>
            </a:xfrm>
            <a:custGeom>
              <a:pathLst>
                <a:path extrusionOk="0" h="276" w="428">
                  <a:moveTo>
                    <a:pt x="361" y="6"/>
                  </a:moveTo>
                  <a:cubicBezTo>
                    <a:pt x="360" y="4"/>
                    <a:pt x="358" y="2"/>
                    <a:pt x="356" y="1"/>
                  </a:cubicBezTo>
                  <a:cubicBezTo>
                    <a:pt x="353" y="0"/>
                    <a:pt x="350" y="0"/>
                    <a:pt x="348" y="1"/>
                  </a:cubicBezTo>
                  <a:cubicBezTo>
                    <a:pt x="192" y="83"/>
                    <a:pt x="192" y="83"/>
                    <a:pt x="192" y="83"/>
                  </a:cubicBezTo>
                  <a:cubicBezTo>
                    <a:pt x="188" y="86"/>
                    <a:pt x="186" y="91"/>
                    <a:pt x="188" y="95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02" y="149"/>
                    <a:pt x="102" y="149"/>
                    <a:pt x="102" y="149"/>
                  </a:cubicBezTo>
                  <a:cubicBezTo>
                    <a:pt x="98" y="152"/>
                    <a:pt x="96" y="157"/>
                    <a:pt x="98" y="161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7" y="211"/>
                    <a:pt x="7" y="211"/>
                    <a:pt x="7" y="211"/>
                  </a:cubicBezTo>
                  <a:cubicBezTo>
                    <a:pt x="2" y="213"/>
                    <a:pt x="0" y="218"/>
                    <a:pt x="2" y="223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3" y="273"/>
                    <a:pt x="27" y="276"/>
                    <a:pt x="30" y="276"/>
                  </a:cubicBezTo>
                  <a:cubicBezTo>
                    <a:pt x="31" y="276"/>
                    <a:pt x="32" y="275"/>
                    <a:pt x="33" y="275"/>
                  </a:cubicBezTo>
                  <a:cubicBezTo>
                    <a:pt x="131" y="241"/>
                    <a:pt x="131" y="241"/>
                    <a:pt x="131" y="241"/>
                  </a:cubicBezTo>
                  <a:cubicBezTo>
                    <a:pt x="133" y="245"/>
                    <a:pt x="133" y="245"/>
                    <a:pt x="133" y="245"/>
                  </a:cubicBezTo>
                  <a:cubicBezTo>
                    <a:pt x="134" y="249"/>
                    <a:pt x="138" y="251"/>
                    <a:pt x="141" y="251"/>
                  </a:cubicBezTo>
                  <a:cubicBezTo>
                    <a:pt x="142" y="251"/>
                    <a:pt x="143" y="251"/>
                    <a:pt x="144" y="251"/>
                  </a:cubicBezTo>
                  <a:cubicBezTo>
                    <a:pt x="237" y="224"/>
                    <a:pt x="237" y="224"/>
                    <a:pt x="237" y="224"/>
                  </a:cubicBezTo>
                  <a:cubicBezTo>
                    <a:pt x="239" y="229"/>
                    <a:pt x="239" y="229"/>
                    <a:pt x="239" y="229"/>
                  </a:cubicBezTo>
                  <a:cubicBezTo>
                    <a:pt x="240" y="233"/>
                    <a:pt x="244" y="235"/>
                    <a:pt x="248" y="235"/>
                  </a:cubicBezTo>
                  <a:cubicBezTo>
                    <a:pt x="248" y="235"/>
                    <a:pt x="249" y="235"/>
                    <a:pt x="250" y="235"/>
                  </a:cubicBezTo>
                  <a:cubicBezTo>
                    <a:pt x="421" y="182"/>
                    <a:pt x="421" y="182"/>
                    <a:pt x="421" y="182"/>
                  </a:cubicBezTo>
                  <a:cubicBezTo>
                    <a:pt x="423" y="181"/>
                    <a:pt x="425" y="180"/>
                    <a:pt x="426" y="177"/>
                  </a:cubicBezTo>
                  <a:cubicBezTo>
                    <a:pt x="427" y="175"/>
                    <a:pt x="428" y="172"/>
                    <a:pt x="427" y="170"/>
                  </a:cubicBezTo>
                  <a:lnTo>
                    <a:pt x="361" y="6"/>
                  </a:lnTo>
                  <a:close/>
                  <a:moveTo>
                    <a:pt x="36" y="254"/>
                  </a:moveTo>
                  <a:cubicBezTo>
                    <a:pt x="23" y="224"/>
                    <a:pt x="23" y="224"/>
                    <a:pt x="23" y="224"/>
                  </a:cubicBezTo>
                  <a:cubicBezTo>
                    <a:pt x="107" y="183"/>
                    <a:pt x="107" y="183"/>
                    <a:pt x="107" y="183"/>
                  </a:cubicBezTo>
                  <a:cubicBezTo>
                    <a:pt x="124" y="223"/>
                    <a:pt x="124" y="223"/>
                    <a:pt x="124" y="223"/>
                  </a:cubicBezTo>
                  <a:lnTo>
                    <a:pt x="36" y="254"/>
                  </a:lnTo>
                  <a:close/>
                  <a:moveTo>
                    <a:pt x="147" y="230"/>
                  </a:moveTo>
                  <a:cubicBezTo>
                    <a:pt x="118" y="162"/>
                    <a:pt x="118" y="162"/>
                    <a:pt x="118" y="162"/>
                  </a:cubicBezTo>
                  <a:cubicBezTo>
                    <a:pt x="196" y="119"/>
                    <a:pt x="196" y="119"/>
                    <a:pt x="196" y="119"/>
                  </a:cubicBezTo>
                  <a:cubicBezTo>
                    <a:pt x="226" y="196"/>
                    <a:pt x="226" y="196"/>
                    <a:pt x="226" y="196"/>
                  </a:cubicBezTo>
                  <a:cubicBezTo>
                    <a:pt x="230" y="206"/>
                    <a:pt x="230" y="206"/>
                    <a:pt x="230" y="206"/>
                  </a:cubicBezTo>
                  <a:lnTo>
                    <a:pt x="147" y="230"/>
                  </a:lnTo>
                  <a:close/>
                  <a:moveTo>
                    <a:pt x="253" y="214"/>
                  </a:moveTo>
                  <a:cubicBezTo>
                    <a:pt x="252" y="210"/>
                    <a:pt x="252" y="210"/>
                    <a:pt x="252" y="210"/>
                  </a:cubicBezTo>
                  <a:cubicBezTo>
                    <a:pt x="252" y="210"/>
                    <a:pt x="252" y="209"/>
                    <a:pt x="251" y="209"/>
                  </a:cubicBezTo>
                  <a:cubicBezTo>
                    <a:pt x="244" y="189"/>
                    <a:pt x="244" y="189"/>
                    <a:pt x="244" y="189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348" y="23"/>
                    <a:pt x="348" y="23"/>
                    <a:pt x="348" y="23"/>
                  </a:cubicBezTo>
                  <a:cubicBezTo>
                    <a:pt x="405" y="167"/>
                    <a:pt x="405" y="167"/>
                    <a:pt x="405" y="167"/>
                  </a:cubicBezTo>
                  <a:lnTo>
                    <a:pt x="253" y="2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2605089" y="3716338"/>
              <a:ext cx="100013" cy="215900"/>
            </a:xfrm>
            <a:custGeom>
              <a:pathLst>
                <a:path extrusionOk="0" h="216" w="100">
                  <a:moveTo>
                    <a:pt x="98" y="203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18" y="2"/>
                    <a:pt x="12" y="0"/>
                    <a:pt x="8" y="2"/>
                  </a:cubicBezTo>
                  <a:cubicBezTo>
                    <a:pt x="3" y="3"/>
                    <a:pt x="0" y="9"/>
                    <a:pt x="2" y="14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2" y="214"/>
                    <a:pt x="86" y="216"/>
                    <a:pt x="90" y="216"/>
                  </a:cubicBezTo>
                  <a:cubicBezTo>
                    <a:pt x="91" y="216"/>
                    <a:pt x="92" y="216"/>
                    <a:pt x="93" y="215"/>
                  </a:cubicBezTo>
                  <a:cubicBezTo>
                    <a:pt x="98" y="214"/>
                    <a:pt x="100" y="208"/>
                    <a:pt x="98" y="2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332039" y="3992563"/>
              <a:ext cx="255588" cy="149225"/>
            </a:xfrm>
            <a:custGeom>
              <a:pathLst>
                <a:path extrusionOk="0" h="150" w="257">
                  <a:moveTo>
                    <a:pt x="177" y="45"/>
                  </a:moveTo>
                  <a:cubicBezTo>
                    <a:pt x="177" y="30"/>
                    <a:pt x="177" y="30"/>
                    <a:pt x="177" y="30"/>
                  </a:cubicBezTo>
                  <a:cubicBezTo>
                    <a:pt x="177" y="13"/>
                    <a:pt x="165" y="0"/>
                    <a:pt x="148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93" y="0"/>
                    <a:pt x="80" y="13"/>
                    <a:pt x="80" y="29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0" y="138"/>
                    <a:pt x="1" y="144"/>
                    <a:pt x="5" y="148"/>
                  </a:cubicBezTo>
                  <a:cubicBezTo>
                    <a:pt x="7" y="149"/>
                    <a:pt x="9" y="150"/>
                    <a:pt x="11" y="150"/>
                  </a:cubicBezTo>
                  <a:cubicBezTo>
                    <a:pt x="14" y="150"/>
                    <a:pt x="16" y="149"/>
                    <a:pt x="18" y="147"/>
                  </a:cubicBezTo>
                  <a:cubicBezTo>
                    <a:pt x="94" y="58"/>
                    <a:pt x="94" y="58"/>
                    <a:pt x="94" y="58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19" y="140"/>
                    <a:pt x="119" y="140"/>
                    <a:pt x="119" y="140"/>
                  </a:cubicBezTo>
                  <a:cubicBezTo>
                    <a:pt x="119" y="146"/>
                    <a:pt x="124" y="150"/>
                    <a:pt x="129" y="150"/>
                  </a:cubicBezTo>
                  <a:cubicBezTo>
                    <a:pt x="134" y="150"/>
                    <a:pt x="138" y="146"/>
                    <a:pt x="138" y="140"/>
                  </a:cubicBezTo>
                  <a:cubicBezTo>
                    <a:pt x="138" y="58"/>
                    <a:pt x="138" y="58"/>
                    <a:pt x="138" y="58"/>
                  </a:cubicBezTo>
                  <a:cubicBezTo>
                    <a:pt x="164" y="58"/>
                    <a:pt x="164" y="58"/>
                    <a:pt x="164" y="58"/>
                  </a:cubicBezTo>
                  <a:cubicBezTo>
                    <a:pt x="240" y="147"/>
                    <a:pt x="240" y="147"/>
                    <a:pt x="240" y="147"/>
                  </a:cubicBezTo>
                  <a:cubicBezTo>
                    <a:pt x="241" y="149"/>
                    <a:pt x="244" y="150"/>
                    <a:pt x="247" y="150"/>
                  </a:cubicBezTo>
                  <a:cubicBezTo>
                    <a:pt x="249" y="150"/>
                    <a:pt x="251" y="149"/>
                    <a:pt x="253" y="148"/>
                  </a:cubicBezTo>
                  <a:cubicBezTo>
                    <a:pt x="257" y="144"/>
                    <a:pt x="257" y="138"/>
                    <a:pt x="254" y="134"/>
                  </a:cubicBezTo>
                  <a:lnTo>
                    <a:pt x="177" y="45"/>
                  </a:lnTo>
                  <a:close/>
                  <a:moveTo>
                    <a:pt x="159" y="39"/>
                  </a:moveTo>
                  <a:cubicBezTo>
                    <a:pt x="99" y="39"/>
                    <a:pt x="99" y="39"/>
                    <a:pt x="99" y="3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3"/>
                    <a:pt x="103" y="19"/>
                    <a:pt x="109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54" y="19"/>
                    <a:pt x="159" y="24"/>
                    <a:pt x="159" y="30"/>
                  </a:cubicBezTo>
                  <a:lnTo>
                    <a:pt x="159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3859214" y="3717926"/>
            <a:ext cx="423863" cy="423863"/>
            <a:chOff x="3859214" y="3717926"/>
            <a:chExt cx="423863" cy="423863"/>
          </a:xfrm>
        </p:grpSpPr>
        <p:sp>
          <p:nvSpPr>
            <p:cNvPr id="247" name="Shape 247"/>
            <p:cNvSpPr/>
            <p:nvPr/>
          </p:nvSpPr>
          <p:spPr>
            <a:xfrm>
              <a:off x="3924301" y="3978276"/>
              <a:ext cx="96838" cy="96838"/>
            </a:xfrm>
            <a:custGeom>
              <a:pathLst>
                <a:path extrusionOk="0" h="97" w="97">
                  <a:moveTo>
                    <a:pt x="49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6" y="97"/>
                    <a:pt x="97" y="75"/>
                    <a:pt x="97" y="49"/>
                  </a:cubicBezTo>
                  <a:cubicBezTo>
                    <a:pt x="97" y="22"/>
                    <a:pt x="76" y="0"/>
                    <a:pt x="49" y="0"/>
                  </a:cubicBezTo>
                  <a:close/>
                  <a:moveTo>
                    <a:pt x="49" y="79"/>
                  </a:moveTo>
                  <a:cubicBezTo>
                    <a:pt x="32" y="79"/>
                    <a:pt x="19" y="65"/>
                    <a:pt x="19" y="49"/>
                  </a:cubicBezTo>
                  <a:cubicBezTo>
                    <a:pt x="19" y="32"/>
                    <a:pt x="32" y="19"/>
                    <a:pt x="49" y="19"/>
                  </a:cubicBezTo>
                  <a:cubicBezTo>
                    <a:pt x="65" y="19"/>
                    <a:pt x="79" y="32"/>
                    <a:pt x="79" y="49"/>
                  </a:cubicBezTo>
                  <a:cubicBezTo>
                    <a:pt x="79" y="65"/>
                    <a:pt x="65" y="79"/>
                    <a:pt x="49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4043364" y="3765551"/>
              <a:ext cx="168275" cy="149225"/>
            </a:xfrm>
            <a:custGeom>
              <a:pathLst>
                <a:path extrusionOk="0" h="150" w="169">
                  <a:moveTo>
                    <a:pt x="153" y="4"/>
                  </a:moveTo>
                  <a:cubicBezTo>
                    <a:pt x="5" y="134"/>
                    <a:pt x="5" y="134"/>
                    <a:pt x="5" y="134"/>
                  </a:cubicBezTo>
                  <a:cubicBezTo>
                    <a:pt x="1" y="137"/>
                    <a:pt x="0" y="143"/>
                    <a:pt x="4" y="147"/>
                  </a:cubicBezTo>
                  <a:cubicBezTo>
                    <a:pt x="6" y="149"/>
                    <a:pt x="8" y="150"/>
                    <a:pt x="11" y="150"/>
                  </a:cubicBezTo>
                  <a:cubicBezTo>
                    <a:pt x="13" y="150"/>
                    <a:pt x="15" y="149"/>
                    <a:pt x="17" y="148"/>
                  </a:cubicBezTo>
                  <a:cubicBezTo>
                    <a:pt x="165" y="18"/>
                    <a:pt x="165" y="18"/>
                    <a:pt x="165" y="18"/>
                  </a:cubicBezTo>
                  <a:cubicBezTo>
                    <a:pt x="169" y="14"/>
                    <a:pt x="169" y="8"/>
                    <a:pt x="166" y="5"/>
                  </a:cubicBezTo>
                  <a:cubicBezTo>
                    <a:pt x="163" y="1"/>
                    <a:pt x="157" y="0"/>
                    <a:pt x="15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859214" y="3717926"/>
              <a:ext cx="423863" cy="423863"/>
            </a:xfrm>
            <a:custGeom>
              <a:pathLst>
                <a:path extrusionOk="0" h="425" w="425">
                  <a:moveTo>
                    <a:pt x="424" y="85"/>
                  </a:moveTo>
                  <a:cubicBezTo>
                    <a:pt x="424" y="84"/>
                    <a:pt x="424" y="83"/>
                    <a:pt x="424" y="81"/>
                  </a:cubicBezTo>
                  <a:cubicBezTo>
                    <a:pt x="424" y="22"/>
                    <a:pt x="424" y="22"/>
                    <a:pt x="424" y="22"/>
                  </a:cubicBezTo>
                  <a:cubicBezTo>
                    <a:pt x="424" y="10"/>
                    <a:pt x="415" y="0"/>
                    <a:pt x="402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46" y="0"/>
                    <a:pt x="341" y="2"/>
                    <a:pt x="337" y="5"/>
                  </a:cubicBezTo>
                  <a:cubicBezTo>
                    <a:pt x="165" y="156"/>
                    <a:pt x="165" y="156"/>
                    <a:pt x="165" y="156"/>
                  </a:cubicBezTo>
                  <a:cubicBezTo>
                    <a:pt x="157" y="154"/>
                    <a:pt x="145" y="152"/>
                    <a:pt x="136" y="152"/>
                  </a:cubicBezTo>
                  <a:cubicBezTo>
                    <a:pt x="61" y="152"/>
                    <a:pt x="0" y="213"/>
                    <a:pt x="0" y="289"/>
                  </a:cubicBezTo>
                  <a:cubicBezTo>
                    <a:pt x="0" y="364"/>
                    <a:pt x="61" y="425"/>
                    <a:pt x="136" y="425"/>
                  </a:cubicBezTo>
                  <a:cubicBezTo>
                    <a:pt x="218" y="425"/>
                    <a:pt x="267" y="360"/>
                    <a:pt x="267" y="298"/>
                  </a:cubicBezTo>
                  <a:cubicBezTo>
                    <a:pt x="267" y="280"/>
                    <a:pt x="263" y="262"/>
                    <a:pt x="258" y="249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8" y="219"/>
                    <a:pt x="320" y="216"/>
                    <a:pt x="320" y="212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56" y="163"/>
                    <a:pt x="356" y="163"/>
                    <a:pt x="356" y="163"/>
                  </a:cubicBezTo>
                  <a:cubicBezTo>
                    <a:pt x="356" y="163"/>
                    <a:pt x="357" y="163"/>
                    <a:pt x="357" y="163"/>
                  </a:cubicBezTo>
                  <a:cubicBezTo>
                    <a:pt x="358" y="163"/>
                    <a:pt x="358" y="163"/>
                    <a:pt x="358" y="163"/>
                  </a:cubicBezTo>
                  <a:cubicBezTo>
                    <a:pt x="369" y="162"/>
                    <a:pt x="372" y="157"/>
                    <a:pt x="372" y="148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2" y="97"/>
                    <a:pt x="372" y="97"/>
                    <a:pt x="372" y="97"/>
                  </a:cubicBezTo>
                  <a:cubicBezTo>
                    <a:pt x="408" y="97"/>
                    <a:pt x="408" y="97"/>
                    <a:pt x="408" y="97"/>
                  </a:cubicBezTo>
                  <a:cubicBezTo>
                    <a:pt x="410" y="97"/>
                    <a:pt x="411" y="97"/>
                    <a:pt x="412" y="98"/>
                  </a:cubicBezTo>
                  <a:cubicBezTo>
                    <a:pt x="413" y="98"/>
                    <a:pt x="418" y="98"/>
                    <a:pt x="421" y="95"/>
                  </a:cubicBezTo>
                  <a:cubicBezTo>
                    <a:pt x="425" y="92"/>
                    <a:pt x="425" y="88"/>
                    <a:pt x="424" y="85"/>
                  </a:cubicBezTo>
                  <a:close/>
                  <a:moveTo>
                    <a:pt x="406" y="79"/>
                  </a:moveTo>
                  <a:cubicBezTo>
                    <a:pt x="363" y="79"/>
                    <a:pt x="363" y="79"/>
                    <a:pt x="363" y="79"/>
                  </a:cubicBezTo>
                  <a:cubicBezTo>
                    <a:pt x="357" y="79"/>
                    <a:pt x="353" y="83"/>
                    <a:pt x="353" y="88"/>
                  </a:cubicBezTo>
                  <a:cubicBezTo>
                    <a:pt x="353" y="144"/>
                    <a:pt x="353" y="144"/>
                    <a:pt x="353" y="144"/>
                  </a:cubicBezTo>
                  <a:cubicBezTo>
                    <a:pt x="310" y="144"/>
                    <a:pt x="310" y="144"/>
                    <a:pt x="310" y="144"/>
                  </a:cubicBezTo>
                  <a:cubicBezTo>
                    <a:pt x="305" y="144"/>
                    <a:pt x="301" y="148"/>
                    <a:pt x="301" y="153"/>
                  </a:cubicBezTo>
                  <a:cubicBezTo>
                    <a:pt x="301" y="207"/>
                    <a:pt x="301" y="207"/>
                    <a:pt x="301" y="207"/>
                  </a:cubicBezTo>
                  <a:cubicBezTo>
                    <a:pt x="241" y="237"/>
                    <a:pt x="241" y="237"/>
                    <a:pt x="241" y="237"/>
                  </a:cubicBezTo>
                  <a:cubicBezTo>
                    <a:pt x="238" y="238"/>
                    <a:pt x="236" y="240"/>
                    <a:pt x="236" y="243"/>
                  </a:cubicBezTo>
                  <a:cubicBezTo>
                    <a:pt x="235" y="246"/>
                    <a:pt x="236" y="248"/>
                    <a:pt x="237" y="251"/>
                  </a:cubicBezTo>
                  <a:cubicBezTo>
                    <a:pt x="243" y="258"/>
                    <a:pt x="248" y="278"/>
                    <a:pt x="248" y="298"/>
                  </a:cubicBezTo>
                  <a:cubicBezTo>
                    <a:pt x="248" y="351"/>
                    <a:pt x="206" y="406"/>
                    <a:pt x="136" y="406"/>
                  </a:cubicBezTo>
                  <a:cubicBezTo>
                    <a:pt x="71" y="406"/>
                    <a:pt x="18" y="353"/>
                    <a:pt x="18" y="289"/>
                  </a:cubicBezTo>
                  <a:cubicBezTo>
                    <a:pt x="18" y="224"/>
                    <a:pt x="71" y="171"/>
                    <a:pt x="136" y="171"/>
                  </a:cubicBezTo>
                  <a:cubicBezTo>
                    <a:pt x="142" y="171"/>
                    <a:pt x="153" y="172"/>
                    <a:pt x="166" y="175"/>
                  </a:cubicBezTo>
                  <a:cubicBezTo>
                    <a:pt x="169" y="176"/>
                    <a:pt x="172" y="175"/>
                    <a:pt x="174" y="173"/>
                  </a:cubicBezTo>
                  <a:cubicBezTo>
                    <a:pt x="349" y="19"/>
                    <a:pt x="349" y="19"/>
                    <a:pt x="349" y="19"/>
                  </a:cubicBezTo>
                  <a:cubicBezTo>
                    <a:pt x="350" y="19"/>
                    <a:pt x="351" y="19"/>
                    <a:pt x="352" y="19"/>
                  </a:cubicBezTo>
                  <a:cubicBezTo>
                    <a:pt x="402" y="19"/>
                    <a:pt x="402" y="19"/>
                    <a:pt x="402" y="19"/>
                  </a:cubicBezTo>
                  <a:cubicBezTo>
                    <a:pt x="404" y="19"/>
                    <a:pt x="406" y="20"/>
                    <a:pt x="406" y="22"/>
                  </a:cubicBezTo>
                  <a:lnTo>
                    <a:pt x="406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Shape 250"/>
          <p:cNvSpPr/>
          <p:nvPr/>
        </p:nvSpPr>
        <p:spPr>
          <a:xfrm>
            <a:off x="4637089" y="3717926"/>
            <a:ext cx="452438" cy="420688"/>
          </a:xfrm>
          <a:custGeom>
            <a:pathLst>
              <a:path extrusionOk="0" h="423" w="455">
                <a:moveTo>
                  <a:pt x="429" y="25"/>
                </a:moveTo>
                <a:cubicBezTo>
                  <a:pt x="413" y="9"/>
                  <a:pt x="388" y="0"/>
                  <a:pt x="360" y="0"/>
                </a:cubicBezTo>
                <a:cubicBezTo>
                  <a:pt x="333" y="0"/>
                  <a:pt x="307" y="10"/>
                  <a:pt x="291" y="26"/>
                </a:cubicBezTo>
                <a:cubicBezTo>
                  <a:pt x="38" y="283"/>
                  <a:pt x="38" y="283"/>
                  <a:pt x="38" y="283"/>
                </a:cubicBezTo>
                <a:cubicBezTo>
                  <a:pt x="2" y="319"/>
                  <a:pt x="0" y="370"/>
                  <a:pt x="34" y="404"/>
                </a:cubicBezTo>
                <a:cubicBezTo>
                  <a:pt x="47" y="417"/>
                  <a:pt x="63" y="423"/>
                  <a:pt x="81" y="423"/>
                </a:cubicBezTo>
                <a:cubicBezTo>
                  <a:pt x="108" y="423"/>
                  <a:pt x="137" y="409"/>
                  <a:pt x="157" y="388"/>
                </a:cubicBezTo>
                <a:cubicBezTo>
                  <a:pt x="378" y="164"/>
                  <a:pt x="378" y="164"/>
                  <a:pt x="378" y="164"/>
                </a:cubicBezTo>
                <a:cubicBezTo>
                  <a:pt x="403" y="139"/>
                  <a:pt x="403" y="100"/>
                  <a:pt x="379" y="76"/>
                </a:cubicBezTo>
                <a:cubicBezTo>
                  <a:pt x="355" y="52"/>
                  <a:pt x="315" y="52"/>
                  <a:pt x="291" y="76"/>
                </a:cubicBezTo>
                <a:cubicBezTo>
                  <a:pt x="121" y="254"/>
                  <a:pt x="121" y="254"/>
                  <a:pt x="121" y="254"/>
                </a:cubicBezTo>
                <a:cubicBezTo>
                  <a:pt x="118" y="257"/>
                  <a:pt x="118" y="263"/>
                  <a:pt x="122" y="267"/>
                </a:cubicBezTo>
                <a:cubicBezTo>
                  <a:pt x="125" y="270"/>
                  <a:pt x="131" y="270"/>
                  <a:pt x="135" y="267"/>
                </a:cubicBezTo>
                <a:cubicBezTo>
                  <a:pt x="304" y="89"/>
                  <a:pt x="304" y="89"/>
                  <a:pt x="304" y="89"/>
                </a:cubicBezTo>
                <a:cubicBezTo>
                  <a:pt x="321" y="72"/>
                  <a:pt x="349" y="72"/>
                  <a:pt x="366" y="89"/>
                </a:cubicBezTo>
                <a:cubicBezTo>
                  <a:pt x="382" y="106"/>
                  <a:pt x="382" y="133"/>
                  <a:pt x="365" y="150"/>
                </a:cubicBezTo>
                <a:cubicBezTo>
                  <a:pt x="144" y="375"/>
                  <a:pt x="144" y="375"/>
                  <a:pt x="144" y="375"/>
                </a:cubicBezTo>
                <a:cubicBezTo>
                  <a:pt x="121" y="398"/>
                  <a:pt x="75" y="418"/>
                  <a:pt x="47" y="391"/>
                </a:cubicBezTo>
                <a:cubicBezTo>
                  <a:pt x="21" y="364"/>
                  <a:pt x="22" y="325"/>
                  <a:pt x="51" y="296"/>
                </a:cubicBezTo>
                <a:cubicBezTo>
                  <a:pt x="304" y="39"/>
                  <a:pt x="304" y="39"/>
                  <a:pt x="304" y="39"/>
                </a:cubicBezTo>
                <a:cubicBezTo>
                  <a:pt x="317" y="26"/>
                  <a:pt x="338" y="19"/>
                  <a:pt x="360" y="19"/>
                </a:cubicBezTo>
                <a:cubicBezTo>
                  <a:pt x="382" y="19"/>
                  <a:pt x="403" y="26"/>
                  <a:pt x="416" y="39"/>
                </a:cubicBezTo>
                <a:cubicBezTo>
                  <a:pt x="429" y="52"/>
                  <a:pt x="436" y="72"/>
                  <a:pt x="436" y="94"/>
                </a:cubicBezTo>
                <a:cubicBezTo>
                  <a:pt x="436" y="117"/>
                  <a:pt x="428" y="137"/>
                  <a:pt x="415" y="150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16" y="357"/>
                  <a:pt x="216" y="363"/>
                  <a:pt x="220" y="367"/>
                </a:cubicBezTo>
                <a:cubicBezTo>
                  <a:pt x="224" y="370"/>
                  <a:pt x="230" y="370"/>
                  <a:pt x="233" y="366"/>
                </a:cubicBezTo>
                <a:cubicBezTo>
                  <a:pt x="428" y="164"/>
                  <a:pt x="428" y="164"/>
                  <a:pt x="428" y="164"/>
                </a:cubicBezTo>
                <a:cubicBezTo>
                  <a:pt x="445" y="147"/>
                  <a:pt x="454" y="122"/>
                  <a:pt x="455" y="94"/>
                </a:cubicBezTo>
                <a:cubicBezTo>
                  <a:pt x="455" y="67"/>
                  <a:pt x="445" y="42"/>
                  <a:pt x="429" y="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Shape 251"/>
          <p:cNvGrpSpPr/>
          <p:nvPr/>
        </p:nvGrpSpPr>
        <p:grpSpPr>
          <a:xfrm>
            <a:off x="5567363" y="3717926"/>
            <a:ext cx="415926" cy="423862"/>
            <a:chOff x="5567363" y="3717926"/>
            <a:chExt cx="415926" cy="423862"/>
          </a:xfrm>
        </p:grpSpPr>
        <p:sp>
          <p:nvSpPr>
            <p:cNvPr id="252" name="Shape 252"/>
            <p:cNvSpPr/>
            <p:nvPr/>
          </p:nvSpPr>
          <p:spPr>
            <a:xfrm>
              <a:off x="5761039" y="3717926"/>
              <a:ext cx="222250" cy="220663"/>
            </a:xfrm>
            <a:custGeom>
              <a:pathLst>
                <a:path extrusionOk="0" h="221" w="224">
                  <a:moveTo>
                    <a:pt x="206" y="18"/>
                  </a:moveTo>
                  <a:cubicBezTo>
                    <a:pt x="194" y="6"/>
                    <a:pt x="179" y="0"/>
                    <a:pt x="162" y="0"/>
                  </a:cubicBezTo>
                  <a:cubicBezTo>
                    <a:pt x="145" y="0"/>
                    <a:pt x="130" y="7"/>
                    <a:pt x="118" y="18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6" y="130"/>
                    <a:pt x="0" y="151"/>
                    <a:pt x="4" y="172"/>
                  </a:cubicBezTo>
                  <a:cubicBezTo>
                    <a:pt x="5" y="177"/>
                    <a:pt x="10" y="180"/>
                    <a:pt x="15" y="179"/>
                  </a:cubicBezTo>
                  <a:cubicBezTo>
                    <a:pt x="20" y="178"/>
                    <a:pt x="23" y="173"/>
                    <a:pt x="22" y="168"/>
                  </a:cubicBezTo>
                  <a:cubicBezTo>
                    <a:pt x="19" y="154"/>
                    <a:pt x="24" y="139"/>
                    <a:pt x="34" y="129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9" y="23"/>
                    <a:pt x="150" y="19"/>
                    <a:pt x="162" y="19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74" y="19"/>
                    <a:pt x="185" y="23"/>
                    <a:pt x="193" y="31"/>
                  </a:cubicBezTo>
                  <a:cubicBezTo>
                    <a:pt x="201" y="39"/>
                    <a:pt x="205" y="50"/>
                    <a:pt x="205" y="62"/>
                  </a:cubicBezTo>
                  <a:cubicBezTo>
                    <a:pt x="205" y="73"/>
                    <a:pt x="200" y="84"/>
                    <a:pt x="192" y="92"/>
                  </a:cubicBezTo>
                  <a:cubicBezTo>
                    <a:pt x="95" y="190"/>
                    <a:pt x="95" y="190"/>
                    <a:pt x="95" y="190"/>
                  </a:cubicBezTo>
                  <a:cubicBezTo>
                    <a:pt x="86" y="199"/>
                    <a:pt x="72" y="204"/>
                    <a:pt x="59" y="202"/>
                  </a:cubicBezTo>
                  <a:cubicBezTo>
                    <a:pt x="54" y="202"/>
                    <a:pt x="49" y="205"/>
                    <a:pt x="49" y="211"/>
                  </a:cubicBezTo>
                  <a:cubicBezTo>
                    <a:pt x="48" y="216"/>
                    <a:pt x="52" y="220"/>
                    <a:pt x="57" y="221"/>
                  </a:cubicBezTo>
                  <a:cubicBezTo>
                    <a:pt x="59" y="221"/>
                    <a:pt x="62" y="221"/>
                    <a:pt x="64" y="221"/>
                  </a:cubicBezTo>
                  <a:cubicBezTo>
                    <a:pt x="80" y="221"/>
                    <a:pt x="96" y="215"/>
                    <a:pt x="108" y="203"/>
                  </a:cubicBezTo>
                  <a:cubicBezTo>
                    <a:pt x="205" y="106"/>
                    <a:pt x="205" y="106"/>
                    <a:pt x="205" y="106"/>
                  </a:cubicBezTo>
                  <a:cubicBezTo>
                    <a:pt x="217" y="94"/>
                    <a:pt x="224" y="78"/>
                    <a:pt x="224" y="62"/>
                  </a:cubicBezTo>
                  <a:cubicBezTo>
                    <a:pt x="224" y="45"/>
                    <a:pt x="217" y="30"/>
                    <a:pt x="206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5567363" y="3919538"/>
              <a:ext cx="223838" cy="222250"/>
            </a:xfrm>
            <a:custGeom>
              <a:pathLst>
                <a:path extrusionOk="0" h="223" w="225">
                  <a:moveTo>
                    <a:pt x="208" y="41"/>
                  </a:moveTo>
                  <a:cubicBezTo>
                    <a:pt x="203" y="43"/>
                    <a:pt x="200" y="48"/>
                    <a:pt x="201" y="53"/>
                  </a:cubicBezTo>
                  <a:cubicBezTo>
                    <a:pt x="205" y="68"/>
                    <a:pt x="200" y="83"/>
                    <a:pt x="190" y="94"/>
                  </a:cubicBezTo>
                  <a:cubicBezTo>
                    <a:pt x="92" y="191"/>
                    <a:pt x="92" y="191"/>
                    <a:pt x="92" y="191"/>
                  </a:cubicBezTo>
                  <a:cubicBezTo>
                    <a:pt x="84" y="199"/>
                    <a:pt x="73" y="204"/>
                    <a:pt x="62" y="204"/>
                  </a:cubicBezTo>
                  <a:cubicBezTo>
                    <a:pt x="50" y="204"/>
                    <a:pt x="39" y="200"/>
                    <a:pt x="31" y="192"/>
                  </a:cubicBezTo>
                  <a:cubicBezTo>
                    <a:pt x="23" y="184"/>
                    <a:pt x="19" y="173"/>
                    <a:pt x="19" y="161"/>
                  </a:cubicBezTo>
                  <a:cubicBezTo>
                    <a:pt x="19" y="149"/>
                    <a:pt x="23" y="139"/>
                    <a:pt x="32" y="130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38" y="24"/>
                    <a:pt x="151" y="19"/>
                    <a:pt x="165" y="20"/>
                  </a:cubicBezTo>
                  <a:cubicBezTo>
                    <a:pt x="170" y="21"/>
                    <a:pt x="175" y="17"/>
                    <a:pt x="175" y="12"/>
                  </a:cubicBezTo>
                  <a:cubicBezTo>
                    <a:pt x="176" y="7"/>
                    <a:pt x="172" y="2"/>
                    <a:pt x="167" y="2"/>
                  </a:cubicBezTo>
                  <a:cubicBezTo>
                    <a:pt x="148" y="0"/>
                    <a:pt x="129" y="6"/>
                    <a:pt x="115" y="20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7" y="129"/>
                    <a:pt x="0" y="144"/>
                    <a:pt x="0" y="161"/>
                  </a:cubicBezTo>
                  <a:cubicBezTo>
                    <a:pt x="0" y="178"/>
                    <a:pt x="6" y="193"/>
                    <a:pt x="18" y="205"/>
                  </a:cubicBezTo>
                  <a:cubicBezTo>
                    <a:pt x="29" y="216"/>
                    <a:pt x="45" y="223"/>
                    <a:pt x="61" y="223"/>
                  </a:cubicBezTo>
                  <a:cubicBezTo>
                    <a:pt x="61" y="223"/>
                    <a:pt x="62" y="223"/>
                    <a:pt x="62" y="223"/>
                  </a:cubicBezTo>
                  <a:cubicBezTo>
                    <a:pt x="78" y="223"/>
                    <a:pt x="94" y="216"/>
                    <a:pt x="106" y="204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18" y="92"/>
                    <a:pt x="225" y="70"/>
                    <a:pt x="219" y="48"/>
                  </a:cubicBezTo>
                  <a:cubicBezTo>
                    <a:pt x="218" y="43"/>
                    <a:pt x="213" y="40"/>
                    <a:pt x="208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5675313" y="3832225"/>
              <a:ext cx="196850" cy="195263"/>
            </a:xfrm>
            <a:custGeom>
              <a:pathLst>
                <a:path extrusionOk="0" h="196" w="198">
                  <a:moveTo>
                    <a:pt x="4" y="193"/>
                  </a:moveTo>
                  <a:cubicBezTo>
                    <a:pt x="6" y="195"/>
                    <a:pt x="8" y="196"/>
                    <a:pt x="11" y="196"/>
                  </a:cubicBezTo>
                  <a:cubicBezTo>
                    <a:pt x="13" y="196"/>
                    <a:pt x="16" y="195"/>
                    <a:pt x="17" y="193"/>
                  </a:cubicBezTo>
                  <a:cubicBezTo>
                    <a:pt x="194" y="17"/>
                    <a:pt x="194" y="17"/>
                    <a:pt x="194" y="17"/>
                  </a:cubicBezTo>
                  <a:cubicBezTo>
                    <a:pt x="198" y="13"/>
                    <a:pt x="198" y="7"/>
                    <a:pt x="194" y="3"/>
                  </a:cubicBezTo>
                  <a:cubicBezTo>
                    <a:pt x="191" y="0"/>
                    <a:pt x="185" y="0"/>
                    <a:pt x="181" y="3"/>
                  </a:cubicBezTo>
                  <a:cubicBezTo>
                    <a:pt x="4" y="180"/>
                    <a:pt x="4" y="180"/>
                    <a:pt x="4" y="180"/>
                  </a:cubicBezTo>
                  <a:cubicBezTo>
                    <a:pt x="0" y="184"/>
                    <a:pt x="0" y="190"/>
                    <a:pt x="4" y="1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1525588" y="3717925"/>
            <a:ext cx="384175" cy="423863"/>
            <a:chOff x="1525588" y="3717925"/>
            <a:chExt cx="384175" cy="423863"/>
          </a:xfrm>
        </p:grpSpPr>
        <p:sp>
          <p:nvSpPr>
            <p:cNvPr id="256" name="Shape 256"/>
            <p:cNvSpPr/>
            <p:nvPr/>
          </p:nvSpPr>
          <p:spPr>
            <a:xfrm>
              <a:off x="1709738" y="3992563"/>
              <a:ext cx="17463" cy="149225"/>
            </a:xfrm>
            <a:custGeom>
              <a:pathLst>
                <a:path extrusionOk="0" h="150" w="19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6"/>
                    <a:pt x="4" y="150"/>
                    <a:pt x="9" y="150"/>
                  </a:cubicBezTo>
                  <a:cubicBezTo>
                    <a:pt x="14" y="150"/>
                    <a:pt x="19" y="146"/>
                    <a:pt x="19" y="14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4"/>
                    <a:pt x="14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1709738" y="3717925"/>
              <a:ext cx="17463" cy="33338"/>
            </a:xfrm>
            <a:custGeom>
              <a:pathLst>
                <a:path extrusionOk="0" h="33" w="19">
                  <a:moveTo>
                    <a:pt x="9" y="33"/>
                  </a:moveTo>
                  <a:cubicBezTo>
                    <a:pt x="14" y="33"/>
                    <a:pt x="19" y="28"/>
                    <a:pt x="19" y="2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525588" y="3756025"/>
              <a:ext cx="266700" cy="111125"/>
            </a:xfrm>
            <a:custGeom>
              <a:pathLst>
                <a:path extrusionOk="0" h="111" w="268">
                  <a:moveTo>
                    <a:pt x="268" y="94"/>
                  </a:moveTo>
                  <a:cubicBezTo>
                    <a:pt x="268" y="17"/>
                    <a:pt x="268" y="17"/>
                    <a:pt x="268" y="17"/>
                  </a:cubicBezTo>
                  <a:cubicBezTo>
                    <a:pt x="268" y="8"/>
                    <a:pt x="260" y="0"/>
                    <a:pt x="251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4" y="0"/>
                    <a:pt x="57" y="3"/>
                    <a:pt x="52" y="7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4"/>
                    <a:pt x="5" y="44"/>
                  </a:cubicBezTo>
                  <a:cubicBezTo>
                    <a:pt x="2" y="47"/>
                    <a:pt x="0" y="51"/>
                    <a:pt x="0" y="55"/>
                  </a:cubicBezTo>
                  <a:cubicBezTo>
                    <a:pt x="0" y="60"/>
                    <a:pt x="2" y="64"/>
                    <a:pt x="5" y="67"/>
                  </a:cubicBezTo>
                  <a:cubicBezTo>
                    <a:pt x="6" y="67"/>
                    <a:pt x="6" y="67"/>
                    <a:pt x="6" y="68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7" y="108"/>
                    <a:pt x="64" y="111"/>
                    <a:pt x="70" y="111"/>
                  </a:cubicBezTo>
                  <a:cubicBezTo>
                    <a:pt x="251" y="111"/>
                    <a:pt x="251" y="111"/>
                    <a:pt x="251" y="111"/>
                  </a:cubicBezTo>
                  <a:cubicBezTo>
                    <a:pt x="260" y="111"/>
                    <a:pt x="268" y="103"/>
                    <a:pt x="268" y="94"/>
                  </a:cubicBezTo>
                  <a:close/>
                  <a:moveTo>
                    <a:pt x="249" y="92"/>
                  </a:moveTo>
                  <a:cubicBezTo>
                    <a:pt x="70" y="92"/>
                    <a:pt x="70" y="92"/>
                    <a:pt x="70" y="92"/>
                  </a:cubicBezTo>
                  <a:cubicBezTo>
                    <a:pt x="69" y="92"/>
                    <a:pt x="65" y="91"/>
                    <a:pt x="64" y="90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2"/>
                    <a:pt x="64" y="21"/>
                    <a:pt x="64" y="21"/>
                  </a:cubicBezTo>
                  <a:cubicBezTo>
                    <a:pt x="65" y="20"/>
                    <a:pt x="69" y="19"/>
                    <a:pt x="70" y="19"/>
                  </a:cubicBezTo>
                  <a:cubicBezTo>
                    <a:pt x="249" y="19"/>
                    <a:pt x="249" y="19"/>
                    <a:pt x="249" y="19"/>
                  </a:cubicBezTo>
                  <a:lnTo>
                    <a:pt x="249" y="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1643063" y="3875088"/>
              <a:ext cx="266700" cy="109538"/>
            </a:xfrm>
            <a:custGeom>
              <a:pathLst>
                <a:path extrusionOk="0" h="111" w="268">
                  <a:moveTo>
                    <a:pt x="263" y="44"/>
                  </a:moveTo>
                  <a:cubicBezTo>
                    <a:pt x="262" y="44"/>
                    <a:pt x="262" y="43"/>
                    <a:pt x="262" y="43"/>
                  </a:cubicBezTo>
                  <a:cubicBezTo>
                    <a:pt x="216" y="7"/>
                    <a:pt x="216" y="7"/>
                    <a:pt x="216" y="7"/>
                  </a:cubicBezTo>
                  <a:cubicBezTo>
                    <a:pt x="211" y="3"/>
                    <a:pt x="204" y="0"/>
                    <a:pt x="19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3"/>
                    <a:pt x="7" y="111"/>
                    <a:pt x="17" y="111"/>
                  </a:cubicBezTo>
                  <a:cubicBezTo>
                    <a:pt x="198" y="111"/>
                    <a:pt x="198" y="111"/>
                    <a:pt x="198" y="111"/>
                  </a:cubicBezTo>
                  <a:cubicBezTo>
                    <a:pt x="204" y="111"/>
                    <a:pt x="211" y="108"/>
                    <a:pt x="216" y="104"/>
                  </a:cubicBezTo>
                  <a:cubicBezTo>
                    <a:pt x="262" y="67"/>
                    <a:pt x="262" y="67"/>
                    <a:pt x="262" y="67"/>
                  </a:cubicBezTo>
                  <a:cubicBezTo>
                    <a:pt x="262" y="67"/>
                    <a:pt x="262" y="67"/>
                    <a:pt x="263" y="67"/>
                  </a:cubicBezTo>
                  <a:cubicBezTo>
                    <a:pt x="266" y="64"/>
                    <a:pt x="268" y="60"/>
                    <a:pt x="268" y="55"/>
                  </a:cubicBezTo>
                  <a:cubicBezTo>
                    <a:pt x="268" y="51"/>
                    <a:pt x="266" y="47"/>
                    <a:pt x="263" y="44"/>
                  </a:cubicBezTo>
                  <a:close/>
                  <a:moveTo>
                    <a:pt x="204" y="89"/>
                  </a:moveTo>
                  <a:cubicBezTo>
                    <a:pt x="204" y="89"/>
                    <a:pt x="204" y="89"/>
                    <a:pt x="204" y="90"/>
                  </a:cubicBezTo>
                  <a:cubicBezTo>
                    <a:pt x="203" y="91"/>
                    <a:pt x="199" y="92"/>
                    <a:pt x="198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8" y="19"/>
                    <a:pt x="198" y="19"/>
                    <a:pt x="198" y="19"/>
                  </a:cubicBezTo>
                  <a:cubicBezTo>
                    <a:pt x="199" y="19"/>
                    <a:pt x="203" y="20"/>
                    <a:pt x="204" y="21"/>
                  </a:cubicBezTo>
                  <a:cubicBezTo>
                    <a:pt x="204" y="21"/>
                    <a:pt x="204" y="21"/>
                    <a:pt x="204" y="22"/>
                  </a:cubicBezTo>
                  <a:cubicBezTo>
                    <a:pt x="247" y="55"/>
                    <a:pt x="247" y="55"/>
                    <a:pt x="247" y="55"/>
                  </a:cubicBezTo>
                  <a:lnTo>
                    <a:pt x="204" y="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677863" y="3717925"/>
            <a:ext cx="500063" cy="423863"/>
            <a:chOff x="677863" y="3717925"/>
            <a:chExt cx="500063" cy="423863"/>
          </a:xfrm>
        </p:grpSpPr>
        <p:sp>
          <p:nvSpPr>
            <p:cNvPr id="261" name="Shape 261"/>
            <p:cNvSpPr/>
            <p:nvPr/>
          </p:nvSpPr>
          <p:spPr>
            <a:xfrm>
              <a:off x="677863" y="3717925"/>
              <a:ext cx="500063" cy="423863"/>
            </a:xfrm>
            <a:custGeom>
              <a:pathLst>
                <a:path extrusionOk="0" h="425" w="503">
                  <a:moveTo>
                    <a:pt x="498" y="146"/>
                  </a:moveTo>
                  <a:cubicBezTo>
                    <a:pt x="267" y="6"/>
                    <a:pt x="267" y="6"/>
                    <a:pt x="267" y="6"/>
                  </a:cubicBezTo>
                  <a:cubicBezTo>
                    <a:pt x="263" y="2"/>
                    <a:pt x="257" y="0"/>
                    <a:pt x="251" y="0"/>
                  </a:cubicBezTo>
                  <a:cubicBezTo>
                    <a:pt x="246" y="0"/>
                    <a:pt x="240" y="2"/>
                    <a:pt x="236" y="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7"/>
                    <a:pt x="0" y="150"/>
                    <a:pt x="0" y="154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14"/>
                    <a:pt x="10" y="425"/>
                    <a:pt x="23" y="425"/>
                  </a:cubicBezTo>
                  <a:cubicBezTo>
                    <a:pt x="479" y="425"/>
                    <a:pt x="479" y="425"/>
                    <a:pt x="479" y="425"/>
                  </a:cubicBezTo>
                  <a:cubicBezTo>
                    <a:pt x="492" y="425"/>
                    <a:pt x="503" y="414"/>
                    <a:pt x="503" y="401"/>
                  </a:cubicBezTo>
                  <a:cubicBezTo>
                    <a:pt x="503" y="154"/>
                    <a:pt x="503" y="154"/>
                    <a:pt x="503" y="154"/>
                  </a:cubicBezTo>
                  <a:cubicBezTo>
                    <a:pt x="503" y="150"/>
                    <a:pt x="501" y="147"/>
                    <a:pt x="498" y="146"/>
                  </a:cubicBezTo>
                  <a:close/>
                  <a:moveTo>
                    <a:pt x="246" y="21"/>
                  </a:moveTo>
                  <a:cubicBezTo>
                    <a:pt x="247" y="21"/>
                    <a:pt x="248" y="21"/>
                    <a:pt x="248" y="20"/>
                  </a:cubicBezTo>
                  <a:cubicBezTo>
                    <a:pt x="249" y="19"/>
                    <a:pt x="251" y="19"/>
                    <a:pt x="251" y="19"/>
                  </a:cubicBezTo>
                  <a:cubicBezTo>
                    <a:pt x="252" y="19"/>
                    <a:pt x="253" y="19"/>
                    <a:pt x="255" y="20"/>
                  </a:cubicBezTo>
                  <a:cubicBezTo>
                    <a:pt x="255" y="21"/>
                    <a:pt x="256" y="21"/>
                    <a:pt x="256" y="21"/>
                  </a:cubicBezTo>
                  <a:cubicBezTo>
                    <a:pt x="478" y="155"/>
                    <a:pt x="478" y="155"/>
                    <a:pt x="478" y="155"/>
                  </a:cubicBezTo>
                  <a:cubicBezTo>
                    <a:pt x="319" y="250"/>
                    <a:pt x="319" y="250"/>
                    <a:pt x="319" y="250"/>
                  </a:cubicBezTo>
                  <a:cubicBezTo>
                    <a:pt x="314" y="253"/>
                    <a:pt x="313" y="259"/>
                    <a:pt x="315" y="263"/>
                  </a:cubicBezTo>
                  <a:cubicBezTo>
                    <a:pt x="317" y="266"/>
                    <a:pt x="320" y="268"/>
                    <a:pt x="323" y="268"/>
                  </a:cubicBezTo>
                  <a:cubicBezTo>
                    <a:pt x="325" y="268"/>
                    <a:pt x="327" y="267"/>
                    <a:pt x="328" y="266"/>
                  </a:cubicBezTo>
                  <a:cubicBezTo>
                    <a:pt x="484" y="173"/>
                    <a:pt x="484" y="173"/>
                    <a:pt x="484" y="173"/>
                  </a:cubicBezTo>
                  <a:cubicBezTo>
                    <a:pt x="484" y="396"/>
                    <a:pt x="484" y="396"/>
                    <a:pt x="484" y="396"/>
                  </a:cubicBezTo>
                  <a:cubicBezTo>
                    <a:pt x="267" y="251"/>
                    <a:pt x="267" y="251"/>
                    <a:pt x="267" y="251"/>
                  </a:cubicBezTo>
                  <a:cubicBezTo>
                    <a:pt x="259" y="245"/>
                    <a:pt x="244" y="245"/>
                    <a:pt x="236" y="251"/>
                  </a:cubicBezTo>
                  <a:cubicBezTo>
                    <a:pt x="18" y="396"/>
                    <a:pt x="18" y="396"/>
                    <a:pt x="18" y="396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74" y="266"/>
                    <a:pt x="174" y="266"/>
                    <a:pt x="174" y="266"/>
                  </a:cubicBezTo>
                  <a:cubicBezTo>
                    <a:pt x="176" y="267"/>
                    <a:pt x="178" y="268"/>
                    <a:pt x="179" y="268"/>
                  </a:cubicBezTo>
                  <a:cubicBezTo>
                    <a:pt x="182" y="268"/>
                    <a:pt x="186" y="266"/>
                    <a:pt x="187" y="263"/>
                  </a:cubicBezTo>
                  <a:cubicBezTo>
                    <a:pt x="190" y="259"/>
                    <a:pt x="188" y="253"/>
                    <a:pt x="184" y="250"/>
                  </a:cubicBezTo>
                  <a:cubicBezTo>
                    <a:pt x="25" y="155"/>
                    <a:pt x="25" y="155"/>
                    <a:pt x="25" y="155"/>
                  </a:cubicBezTo>
                  <a:lnTo>
                    <a:pt x="246" y="21"/>
                  </a:lnTo>
                  <a:close/>
                  <a:moveTo>
                    <a:pt x="466" y="406"/>
                  </a:moveTo>
                  <a:cubicBezTo>
                    <a:pt x="37" y="406"/>
                    <a:pt x="37" y="406"/>
                    <a:pt x="37" y="406"/>
                  </a:cubicBezTo>
                  <a:cubicBezTo>
                    <a:pt x="247" y="266"/>
                    <a:pt x="247" y="266"/>
                    <a:pt x="247" y="266"/>
                  </a:cubicBezTo>
                  <a:cubicBezTo>
                    <a:pt x="247" y="266"/>
                    <a:pt x="247" y="266"/>
                    <a:pt x="247" y="266"/>
                  </a:cubicBezTo>
                  <a:cubicBezTo>
                    <a:pt x="249" y="265"/>
                    <a:pt x="254" y="265"/>
                    <a:pt x="255" y="266"/>
                  </a:cubicBezTo>
                  <a:cubicBezTo>
                    <a:pt x="256" y="266"/>
                    <a:pt x="256" y="266"/>
                    <a:pt x="256" y="266"/>
                  </a:cubicBezTo>
                  <a:lnTo>
                    <a:pt x="466" y="4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55651" y="3875088"/>
              <a:ext cx="344488" cy="17463"/>
            </a:xfrm>
            <a:custGeom>
              <a:pathLst>
                <a:path extrusionOk="0" h="19" w="346">
                  <a:moveTo>
                    <a:pt x="10" y="19"/>
                  </a:moveTo>
                  <a:cubicBezTo>
                    <a:pt x="337" y="19"/>
                    <a:pt x="337" y="19"/>
                    <a:pt x="337" y="19"/>
                  </a:cubicBezTo>
                  <a:cubicBezTo>
                    <a:pt x="342" y="19"/>
                    <a:pt x="346" y="15"/>
                    <a:pt x="346" y="9"/>
                  </a:cubicBezTo>
                  <a:cubicBezTo>
                    <a:pt x="346" y="4"/>
                    <a:pt x="342" y="0"/>
                    <a:pt x="3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7961313" y="3719513"/>
            <a:ext cx="417513" cy="420687"/>
            <a:chOff x="7961313" y="3719513"/>
            <a:chExt cx="417513" cy="420687"/>
          </a:xfrm>
        </p:grpSpPr>
        <p:sp>
          <p:nvSpPr>
            <p:cNvPr id="264" name="Shape 264"/>
            <p:cNvSpPr/>
            <p:nvPr/>
          </p:nvSpPr>
          <p:spPr>
            <a:xfrm>
              <a:off x="7961313" y="3719513"/>
              <a:ext cx="417513" cy="242888"/>
            </a:xfrm>
            <a:custGeom>
              <a:pathLst>
                <a:path extrusionOk="0" h="245" w="420">
                  <a:moveTo>
                    <a:pt x="19" y="150"/>
                  </a:moveTo>
                  <a:cubicBezTo>
                    <a:pt x="171" y="236"/>
                    <a:pt x="171" y="236"/>
                    <a:pt x="171" y="236"/>
                  </a:cubicBezTo>
                  <a:cubicBezTo>
                    <a:pt x="181" y="242"/>
                    <a:pt x="195" y="245"/>
                    <a:pt x="210" y="245"/>
                  </a:cubicBezTo>
                  <a:cubicBezTo>
                    <a:pt x="225" y="245"/>
                    <a:pt x="239" y="242"/>
                    <a:pt x="249" y="236"/>
                  </a:cubicBezTo>
                  <a:cubicBezTo>
                    <a:pt x="401" y="150"/>
                    <a:pt x="401" y="150"/>
                    <a:pt x="401" y="150"/>
                  </a:cubicBezTo>
                  <a:cubicBezTo>
                    <a:pt x="413" y="144"/>
                    <a:pt x="420" y="133"/>
                    <a:pt x="420" y="123"/>
                  </a:cubicBezTo>
                  <a:cubicBezTo>
                    <a:pt x="420" y="112"/>
                    <a:pt x="413" y="102"/>
                    <a:pt x="401" y="95"/>
                  </a:cubicBezTo>
                  <a:cubicBezTo>
                    <a:pt x="249" y="9"/>
                    <a:pt x="249" y="9"/>
                    <a:pt x="249" y="9"/>
                  </a:cubicBezTo>
                  <a:cubicBezTo>
                    <a:pt x="239" y="3"/>
                    <a:pt x="225" y="0"/>
                    <a:pt x="210" y="0"/>
                  </a:cubicBezTo>
                  <a:cubicBezTo>
                    <a:pt x="195" y="0"/>
                    <a:pt x="181" y="3"/>
                    <a:pt x="171" y="9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7" y="102"/>
                    <a:pt x="0" y="112"/>
                    <a:pt x="0" y="123"/>
                  </a:cubicBezTo>
                  <a:cubicBezTo>
                    <a:pt x="0" y="133"/>
                    <a:pt x="7" y="144"/>
                    <a:pt x="19" y="150"/>
                  </a:cubicBezTo>
                  <a:close/>
                  <a:moveTo>
                    <a:pt x="29" y="111"/>
                  </a:moveTo>
                  <a:cubicBezTo>
                    <a:pt x="180" y="26"/>
                    <a:pt x="180" y="26"/>
                    <a:pt x="180" y="26"/>
                  </a:cubicBezTo>
                  <a:cubicBezTo>
                    <a:pt x="188" y="21"/>
                    <a:pt x="199" y="19"/>
                    <a:pt x="210" y="19"/>
                  </a:cubicBezTo>
                  <a:cubicBezTo>
                    <a:pt x="221" y="19"/>
                    <a:pt x="232" y="21"/>
                    <a:pt x="240" y="26"/>
                  </a:cubicBezTo>
                  <a:cubicBezTo>
                    <a:pt x="391" y="111"/>
                    <a:pt x="391" y="111"/>
                    <a:pt x="391" y="111"/>
                  </a:cubicBezTo>
                  <a:cubicBezTo>
                    <a:pt x="398" y="115"/>
                    <a:pt x="401" y="119"/>
                    <a:pt x="401" y="123"/>
                  </a:cubicBezTo>
                  <a:cubicBezTo>
                    <a:pt x="401" y="127"/>
                    <a:pt x="398" y="131"/>
                    <a:pt x="391" y="134"/>
                  </a:cubicBezTo>
                  <a:cubicBezTo>
                    <a:pt x="240" y="220"/>
                    <a:pt x="240" y="220"/>
                    <a:pt x="240" y="220"/>
                  </a:cubicBezTo>
                  <a:cubicBezTo>
                    <a:pt x="232" y="224"/>
                    <a:pt x="221" y="226"/>
                    <a:pt x="210" y="226"/>
                  </a:cubicBezTo>
                  <a:cubicBezTo>
                    <a:pt x="199" y="226"/>
                    <a:pt x="188" y="224"/>
                    <a:pt x="180" y="220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22" y="131"/>
                    <a:pt x="19" y="127"/>
                    <a:pt x="19" y="123"/>
                  </a:cubicBezTo>
                  <a:cubicBezTo>
                    <a:pt x="19" y="119"/>
                    <a:pt x="22" y="115"/>
                    <a:pt x="29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7961313" y="3900488"/>
              <a:ext cx="417513" cy="152400"/>
            </a:xfrm>
            <a:custGeom>
              <a:pathLst>
                <a:path extrusionOk="0" h="153" w="420">
                  <a:moveTo>
                    <a:pt x="401" y="2"/>
                  </a:moveTo>
                  <a:cubicBezTo>
                    <a:pt x="396" y="0"/>
                    <a:pt x="390" y="1"/>
                    <a:pt x="388" y="6"/>
                  </a:cubicBezTo>
                  <a:cubicBezTo>
                    <a:pt x="385" y="10"/>
                    <a:pt x="387" y="16"/>
                    <a:pt x="391" y="19"/>
                  </a:cubicBezTo>
                  <a:cubicBezTo>
                    <a:pt x="398" y="22"/>
                    <a:pt x="401" y="26"/>
                    <a:pt x="401" y="30"/>
                  </a:cubicBezTo>
                  <a:cubicBezTo>
                    <a:pt x="401" y="34"/>
                    <a:pt x="398" y="38"/>
                    <a:pt x="391" y="42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24" y="136"/>
                    <a:pt x="196" y="136"/>
                    <a:pt x="180" y="127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2" y="38"/>
                    <a:pt x="19" y="34"/>
                    <a:pt x="19" y="30"/>
                  </a:cubicBezTo>
                  <a:cubicBezTo>
                    <a:pt x="19" y="26"/>
                    <a:pt x="22" y="22"/>
                    <a:pt x="29" y="19"/>
                  </a:cubicBezTo>
                  <a:cubicBezTo>
                    <a:pt x="33" y="16"/>
                    <a:pt x="35" y="10"/>
                    <a:pt x="32" y="6"/>
                  </a:cubicBezTo>
                  <a:cubicBezTo>
                    <a:pt x="30" y="1"/>
                    <a:pt x="24" y="0"/>
                    <a:pt x="19" y="2"/>
                  </a:cubicBezTo>
                  <a:cubicBezTo>
                    <a:pt x="7" y="9"/>
                    <a:pt x="0" y="19"/>
                    <a:pt x="0" y="30"/>
                  </a:cubicBezTo>
                  <a:cubicBezTo>
                    <a:pt x="0" y="41"/>
                    <a:pt x="7" y="51"/>
                    <a:pt x="19" y="58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82" y="150"/>
                    <a:pt x="196" y="153"/>
                    <a:pt x="210" y="153"/>
                  </a:cubicBezTo>
                  <a:cubicBezTo>
                    <a:pt x="224" y="153"/>
                    <a:pt x="238" y="150"/>
                    <a:pt x="249" y="143"/>
                  </a:cubicBezTo>
                  <a:cubicBezTo>
                    <a:pt x="401" y="58"/>
                    <a:pt x="401" y="58"/>
                    <a:pt x="401" y="58"/>
                  </a:cubicBezTo>
                  <a:cubicBezTo>
                    <a:pt x="413" y="51"/>
                    <a:pt x="420" y="41"/>
                    <a:pt x="420" y="30"/>
                  </a:cubicBezTo>
                  <a:cubicBezTo>
                    <a:pt x="420" y="19"/>
                    <a:pt x="413" y="9"/>
                    <a:pt x="40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961313" y="3987800"/>
              <a:ext cx="417513" cy="152400"/>
            </a:xfrm>
            <a:custGeom>
              <a:pathLst>
                <a:path extrusionOk="0" h="153" w="420">
                  <a:moveTo>
                    <a:pt x="401" y="2"/>
                  </a:moveTo>
                  <a:cubicBezTo>
                    <a:pt x="396" y="0"/>
                    <a:pt x="390" y="1"/>
                    <a:pt x="388" y="6"/>
                  </a:cubicBezTo>
                  <a:cubicBezTo>
                    <a:pt x="385" y="10"/>
                    <a:pt x="387" y="16"/>
                    <a:pt x="391" y="19"/>
                  </a:cubicBezTo>
                  <a:cubicBezTo>
                    <a:pt x="398" y="22"/>
                    <a:pt x="401" y="26"/>
                    <a:pt x="401" y="30"/>
                  </a:cubicBezTo>
                  <a:cubicBezTo>
                    <a:pt x="401" y="34"/>
                    <a:pt x="398" y="38"/>
                    <a:pt x="391" y="42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24" y="136"/>
                    <a:pt x="196" y="136"/>
                    <a:pt x="180" y="127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2" y="38"/>
                    <a:pt x="19" y="34"/>
                    <a:pt x="19" y="30"/>
                  </a:cubicBezTo>
                  <a:cubicBezTo>
                    <a:pt x="19" y="26"/>
                    <a:pt x="22" y="22"/>
                    <a:pt x="29" y="19"/>
                  </a:cubicBezTo>
                  <a:cubicBezTo>
                    <a:pt x="33" y="16"/>
                    <a:pt x="35" y="10"/>
                    <a:pt x="32" y="6"/>
                  </a:cubicBezTo>
                  <a:cubicBezTo>
                    <a:pt x="30" y="1"/>
                    <a:pt x="24" y="0"/>
                    <a:pt x="19" y="2"/>
                  </a:cubicBezTo>
                  <a:cubicBezTo>
                    <a:pt x="7" y="9"/>
                    <a:pt x="0" y="19"/>
                    <a:pt x="0" y="30"/>
                  </a:cubicBezTo>
                  <a:cubicBezTo>
                    <a:pt x="0" y="41"/>
                    <a:pt x="7" y="51"/>
                    <a:pt x="19" y="58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82" y="150"/>
                    <a:pt x="196" y="153"/>
                    <a:pt x="210" y="153"/>
                  </a:cubicBezTo>
                  <a:cubicBezTo>
                    <a:pt x="224" y="153"/>
                    <a:pt x="238" y="150"/>
                    <a:pt x="249" y="143"/>
                  </a:cubicBezTo>
                  <a:cubicBezTo>
                    <a:pt x="401" y="58"/>
                    <a:pt x="401" y="58"/>
                    <a:pt x="401" y="58"/>
                  </a:cubicBezTo>
                  <a:cubicBezTo>
                    <a:pt x="413" y="51"/>
                    <a:pt x="420" y="41"/>
                    <a:pt x="420" y="30"/>
                  </a:cubicBezTo>
                  <a:cubicBezTo>
                    <a:pt x="420" y="19"/>
                    <a:pt x="413" y="9"/>
                    <a:pt x="40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Shape 267"/>
          <p:cNvGrpSpPr/>
          <p:nvPr/>
        </p:nvGrpSpPr>
        <p:grpSpPr>
          <a:xfrm>
            <a:off x="7145338" y="2360613"/>
            <a:ext cx="554038" cy="423863"/>
            <a:chOff x="7145338" y="2360613"/>
            <a:chExt cx="554038" cy="423863"/>
          </a:xfrm>
        </p:grpSpPr>
        <p:sp>
          <p:nvSpPr>
            <p:cNvPr id="268" name="Shape 268"/>
            <p:cNvSpPr/>
            <p:nvPr/>
          </p:nvSpPr>
          <p:spPr>
            <a:xfrm>
              <a:off x="7145338" y="2360613"/>
              <a:ext cx="123825" cy="111125"/>
            </a:xfrm>
            <a:custGeom>
              <a:pathLst>
                <a:path extrusionOk="0" h="111" w="124">
                  <a:moveTo>
                    <a:pt x="11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7"/>
                    <a:pt x="4" y="111"/>
                    <a:pt x="10" y="111"/>
                  </a:cubicBezTo>
                  <a:cubicBezTo>
                    <a:pt x="15" y="111"/>
                    <a:pt x="19" y="107"/>
                    <a:pt x="19" y="101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1"/>
                    <a:pt x="21" y="19"/>
                    <a:pt x="23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20" y="19"/>
                    <a:pt x="124" y="15"/>
                    <a:pt x="124" y="10"/>
                  </a:cubicBezTo>
                  <a:cubicBezTo>
                    <a:pt x="124" y="4"/>
                    <a:pt x="120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577138" y="2360613"/>
              <a:ext cx="122238" cy="111125"/>
            </a:xfrm>
            <a:custGeom>
              <a:pathLst>
                <a:path extrusionOk="0" h="111" w="123">
                  <a:moveTo>
                    <a:pt x="10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3" y="19"/>
                    <a:pt x="104" y="21"/>
                    <a:pt x="104" y="23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04" y="107"/>
                    <a:pt x="109" y="111"/>
                    <a:pt x="114" y="111"/>
                  </a:cubicBezTo>
                  <a:cubicBezTo>
                    <a:pt x="119" y="111"/>
                    <a:pt x="123" y="107"/>
                    <a:pt x="123" y="101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3" y="10"/>
                    <a:pt x="113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577138" y="2674938"/>
              <a:ext cx="122238" cy="109538"/>
            </a:xfrm>
            <a:custGeom>
              <a:pathLst>
                <a:path extrusionOk="0" h="110" w="123">
                  <a:moveTo>
                    <a:pt x="114" y="0"/>
                  </a:moveTo>
                  <a:cubicBezTo>
                    <a:pt x="109" y="0"/>
                    <a:pt x="104" y="4"/>
                    <a:pt x="104" y="9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4" y="90"/>
                    <a:pt x="103" y="91"/>
                    <a:pt x="101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4" y="91"/>
                    <a:pt x="0" y="96"/>
                    <a:pt x="0" y="101"/>
                  </a:cubicBezTo>
                  <a:cubicBezTo>
                    <a:pt x="0" y="106"/>
                    <a:pt x="4" y="110"/>
                    <a:pt x="9" y="110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13" y="110"/>
                    <a:pt x="123" y="100"/>
                    <a:pt x="123" y="88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3" y="4"/>
                    <a:pt x="119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7145338" y="2674938"/>
              <a:ext cx="123825" cy="109538"/>
            </a:xfrm>
            <a:custGeom>
              <a:pathLst>
                <a:path extrusionOk="0" h="110" w="124">
                  <a:moveTo>
                    <a:pt x="114" y="91"/>
                  </a:moveTo>
                  <a:cubicBezTo>
                    <a:pt x="23" y="91"/>
                    <a:pt x="23" y="91"/>
                    <a:pt x="23" y="91"/>
                  </a:cubicBezTo>
                  <a:cubicBezTo>
                    <a:pt x="21" y="91"/>
                    <a:pt x="19" y="90"/>
                    <a:pt x="19" y="8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100"/>
                    <a:pt x="10" y="110"/>
                    <a:pt x="23" y="110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20" y="110"/>
                    <a:pt x="124" y="106"/>
                    <a:pt x="124" y="101"/>
                  </a:cubicBezTo>
                  <a:cubicBezTo>
                    <a:pt x="124" y="96"/>
                    <a:pt x="120" y="91"/>
                    <a:pt x="114" y="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7380288" y="2530475"/>
              <a:ext cx="84138" cy="84138"/>
            </a:xfrm>
            <a:custGeom>
              <a:pathLst>
                <a:path extrusionOk="0" h="84" w="84">
                  <a:moveTo>
                    <a:pt x="7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0"/>
                    <a:pt x="4" y="84"/>
                    <a:pt x="9" y="84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0" y="84"/>
                    <a:pt x="84" y="80"/>
                    <a:pt x="84" y="74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4"/>
                    <a:pt x="80" y="0"/>
                    <a:pt x="75" y="0"/>
                  </a:cubicBezTo>
                  <a:close/>
                  <a:moveTo>
                    <a:pt x="66" y="65"/>
                  </a:moveTo>
                  <a:cubicBezTo>
                    <a:pt x="19" y="65"/>
                    <a:pt x="19" y="65"/>
                    <a:pt x="19" y="65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66" y="18"/>
                    <a:pt x="66" y="18"/>
                    <a:pt x="66" y="18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650876" y="3040063"/>
            <a:ext cx="371475" cy="422275"/>
            <a:chOff x="650876" y="3040063"/>
            <a:chExt cx="371475" cy="422275"/>
          </a:xfrm>
        </p:grpSpPr>
        <p:sp>
          <p:nvSpPr>
            <p:cNvPr id="274" name="Shape 274"/>
            <p:cNvSpPr/>
            <p:nvPr/>
          </p:nvSpPr>
          <p:spPr>
            <a:xfrm>
              <a:off x="663576" y="3157538"/>
              <a:ext cx="346075" cy="304800"/>
            </a:xfrm>
            <a:custGeom>
              <a:pathLst>
                <a:path extrusionOk="0" h="307" w="347">
                  <a:moveTo>
                    <a:pt x="337" y="0"/>
                  </a:moveTo>
                  <a:cubicBezTo>
                    <a:pt x="332" y="0"/>
                    <a:pt x="328" y="4"/>
                    <a:pt x="328" y="9"/>
                  </a:cubicBezTo>
                  <a:cubicBezTo>
                    <a:pt x="328" y="283"/>
                    <a:pt x="328" y="283"/>
                    <a:pt x="328" y="283"/>
                  </a:cubicBezTo>
                  <a:cubicBezTo>
                    <a:pt x="328" y="286"/>
                    <a:pt x="327" y="286"/>
                    <a:pt x="327" y="287"/>
                  </a:cubicBezTo>
                  <a:cubicBezTo>
                    <a:pt x="325" y="288"/>
                    <a:pt x="322" y="288"/>
                    <a:pt x="320" y="287"/>
                  </a:cubicBezTo>
                  <a:cubicBezTo>
                    <a:pt x="288" y="278"/>
                    <a:pt x="210" y="197"/>
                    <a:pt x="182" y="166"/>
                  </a:cubicBezTo>
                  <a:cubicBezTo>
                    <a:pt x="180" y="164"/>
                    <a:pt x="178" y="163"/>
                    <a:pt x="175" y="163"/>
                  </a:cubicBezTo>
                  <a:cubicBezTo>
                    <a:pt x="173" y="163"/>
                    <a:pt x="170" y="164"/>
                    <a:pt x="168" y="166"/>
                  </a:cubicBezTo>
                  <a:cubicBezTo>
                    <a:pt x="140" y="197"/>
                    <a:pt x="59" y="278"/>
                    <a:pt x="27" y="287"/>
                  </a:cubicBezTo>
                  <a:cubicBezTo>
                    <a:pt x="25" y="288"/>
                    <a:pt x="22" y="288"/>
                    <a:pt x="20" y="287"/>
                  </a:cubicBezTo>
                  <a:cubicBezTo>
                    <a:pt x="20" y="286"/>
                    <a:pt x="19" y="286"/>
                    <a:pt x="19" y="28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91"/>
                    <a:pt x="4" y="298"/>
                    <a:pt x="9" y="302"/>
                  </a:cubicBezTo>
                  <a:cubicBezTo>
                    <a:pt x="14" y="305"/>
                    <a:pt x="19" y="306"/>
                    <a:pt x="24" y="306"/>
                  </a:cubicBezTo>
                  <a:cubicBezTo>
                    <a:pt x="27" y="306"/>
                    <a:pt x="30" y="306"/>
                    <a:pt x="32" y="305"/>
                  </a:cubicBezTo>
                  <a:cubicBezTo>
                    <a:pt x="70" y="294"/>
                    <a:pt x="150" y="213"/>
                    <a:pt x="175" y="186"/>
                  </a:cubicBezTo>
                  <a:cubicBezTo>
                    <a:pt x="200" y="213"/>
                    <a:pt x="277" y="294"/>
                    <a:pt x="315" y="305"/>
                  </a:cubicBezTo>
                  <a:cubicBezTo>
                    <a:pt x="321" y="307"/>
                    <a:pt x="330" y="307"/>
                    <a:pt x="338" y="302"/>
                  </a:cubicBezTo>
                  <a:cubicBezTo>
                    <a:pt x="344" y="298"/>
                    <a:pt x="347" y="291"/>
                    <a:pt x="347" y="283"/>
                  </a:cubicBezTo>
                  <a:cubicBezTo>
                    <a:pt x="347" y="9"/>
                    <a:pt x="347" y="9"/>
                    <a:pt x="347" y="9"/>
                  </a:cubicBezTo>
                  <a:cubicBezTo>
                    <a:pt x="347" y="4"/>
                    <a:pt x="343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650876" y="3040063"/>
              <a:ext cx="371475" cy="96838"/>
            </a:xfrm>
            <a:custGeom>
              <a:pathLst>
                <a:path extrusionOk="0" h="97" w="373">
                  <a:moveTo>
                    <a:pt x="35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363" y="97"/>
                    <a:pt x="363" y="97"/>
                    <a:pt x="363" y="97"/>
                  </a:cubicBezTo>
                  <a:cubicBezTo>
                    <a:pt x="369" y="97"/>
                    <a:pt x="373" y="93"/>
                    <a:pt x="373" y="88"/>
                  </a:cubicBezTo>
                  <a:cubicBezTo>
                    <a:pt x="373" y="22"/>
                    <a:pt x="373" y="22"/>
                    <a:pt x="373" y="22"/>
                  </a:cubicBezTo>
                  <a:cubicBezTo>
                    <a:pt x="373" y="10"/>
                    <a:pt x="363" y="0"/>
                    <a:pt x="350" y="0"/>
                  </a:cubicBezTo>
                  <a:close/>
                  <a:moveTo>
                    <a:pt x="354" y="78"/>
                  </a:moveTo>
                  <a:cubicBezTo>
                    <a:pt x="19" y="78"/>
                    <a:pt x="19" y="78"/>
                    <a:pt x="19" y="78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0"/>
                    <a:pt x="21" y="18"/>
                    <a:pt x="23" y="18"/>
                  </a:cubicBezTo>
                  <a:cubicBezTo>
                    <a:pt x="350" y="18"/>
                    <a:pt x="350" y="18"/>
                    <a:pt x="350" y="18"/>
                  </a:cubicBezTo>
                  <a:cubicBezTo>
                    <a:pt x="352" y="18"/>
                    <a:pt x="354" y="20"/>
                    <a:pt x="354" y="22"/>
                  </a:cubicBezTo>
                  <a:lnTo>
                    <a:pt x="354" y="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Shape 276"/>
          <p:cNvSpPr/>
          <p:nvPr/>
        </p:nvSpPr>
        <p:spPr>
          <a:xfrm>
            <a:off x="7107238" y="3040063"/>
            <a:ext cx="461963" cy="422275"/>
          </a:xfrm>
          <a:custGeom>
            <a:pathLst>
              <a:path extrusionOk="0" h="424" w="464">
                <a:moveTo>
                  <a:pt x="409" y="183"/>
                </a:moveTo>
                <a:cubicBezTo>
                  <a:pt x="390" y="183"/>
                  <a:pt x="380" y="191"/>
                  <a:pt x="373" y="197"/>
                </a:cubicBezTo>
                <a:cubicBezTo>
                  <a:pt x="371" y="199"/>
                  <a:pt x="368" y="201"/>
                  <a:pt x="367" y="201"/>
                </a:cubicBezTo>
                <a:cubicBezTo>
                  <a:pt x="363" y="201"/>
                  <a:pt x="360" y="197"/>
                  <a:pt x="359" y="196"/>
                </a:cubicBezTo>
                <a:cubicBezTo>
                  <a:pt x="359" y="149"/>
                  <a:pt x="359" y="149"/>
                  <a:pt x="359" y="149"/>
                </a:cubicBezTo>
                <a:cubicBezTo>
                  <a:pt x="359" y="116"/>
                  <a:pt x="338" y="91"/>
                  <a:pt x="309" y="91"/>
                </a:cubicBezTo>
                <a:cubicBezTo>
                  <a:pt x="258" y="91"/>
                  <a:pt x="258" y="91"/>
                  <a:pt x="258" y="91"/>
                </a:cubicBezTo>
                <a:cubicBezTo>
                  <a:pt x="258" y="91"/>
                  <a:pt x="257" y="91"/>
                  <a:pt x="257" y="91"/>
                </a:cubicBezTo>
                <a:cubicBezTo>
                  <a:pt x="257" y="91"/>
                  <a:pt x="257" y="91"/>
                  <a:pt x="257" y="91"/>
                </a:cubicBezTo>
                <a:cubicBezTo>
                  <a:pt x="256" y="91"/>
                  <a:pt x="254" y="91"/>
                  <a:pt x="253" y="91"/>
                </a:cubicBezTo>
                <a:cubicBezTo>
                  <a:pt x="253" y="91"/>
                  <a:pt x="253" y="91"/>
                  <a:pt x="253" y="90"/>
                </a:cubicBezTo>
                <a:cubicBezTo>
                  <a:pt x="253" y="90"/>
                  <a:pt x="254" y="88"/>
                  <a:pt x="255" y="87"/>
                </a:cubicBezTo>
                <a:cubicBezTo>
                  <a:pt x="261" y="81"/>
                  <a:pt x="268" y="73"/>
                  <a:pt x="268" y="54"/>
                </a:cubicBezTo>
                <a:cubicBezTo>
                  <a:pt x="268" y="27"/>
                  <a:pt x="247" y="0"/>
                  <a:pt x="199" y="0"/>
                </a:cubicBezTo>
                <a:cubicBezTo>
                  <a:pt x="151" y="0"/>
                  <a:pt x="129" y="27"/>
                  <a:pt x="129" y="54"/>
                </a:cubicBezTo>
                <a:cubicBezTo>
                  <a:pt x="129" y="73"/>
                  <a:pt x="137" y="81"/>
                  <a:pt x="142" y="87"/>
                </a:cubicBezTo>
                <a:cubicBezTo>
                  <a:pt x="143" y="88"/>
                  <a:pt x="145" y="90"/>
                  <a:pt x="145" y="90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44" y="91"/>
                  <a:pt x="142" y="91"/>
                  <a:pt x="141" y="91"/>
                </a:cubicBezTo>
                <a:cubicBezTo>
                  <a:pt x="60" y="91"/>
                  <a:pt x="60" y="91"/>
                  <a:pt x="60" y="91"/>
                </a:cubicBezTo>
                <a:cubicBezTo>
                  <a:pt x="28" y="91"/>
                  <a:pt x="0" y="117"/>
                  <a:pt x="0" y="14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5"/>
                  <a:pt x="0" y="195"/>
                  <a:pt x="0" y="196"/>
                </a:cubicBezTo>
                <a:cubicBezTo>
                  <a:pt x="1" y="209"/>
                  <a:pt x="9" y="218"/>
                  <a:pt x="21" y="218"/>
                </a:cubicBezTo>
                <a:cubicBezTo>
                  <a:pt x="28" y="218"/>
                  <a:pt x="33" y="214"/>
                  <a:pt x="38" y="211"/>
                </a:cubicBezTo>
                <a:cubicBezTo>
                  <a:pt x="44" y="206"/>
                  <a:pt x="50" y="202"/>
                  <a:pt x="62" y="202"/>
                </a:cubicBezTo>
                <a:cubicBezTo>
                  <a:pt x="83" y="202"/>
                  <a:pt x="105" y="219"/>
                  <a:pt x="105" y="251"/>
                </a:cubicBezTo>
                <a:cubicBezTo>
                  <a:pt x="105" y="284"/>
                  <a:pt x="82" y="307"/>
                  <a:pt x="62" y="307"/>
                </a:cubicBezTo>
                <a:cubicBezTo>
                  <a:pt x="50" y="307"/>
                  <a:pt x="44" y="302"/>
                  <a:pt x="38" y="297"/>
                </a:cubicBezTo>
                <a:cubicBezTo>
                  <a:pt x="34" y="293"/>
                  <a:pt x="28" y="289"/>
                  <a:pt x="21" y="289"/>
                </a:cubicBezTo>
                <a:cubicBezTo>
                  <a:pt x="9" y="289"/>
                  <a:pt x="1" y="298"/>
                  <a:pt x="0" y="312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396"/>
                  <a:pt x="29" y="424"/>
                  <a:pt x="60" y="424"/>
                </a:cubicBezTo>
                <a:cubicBezTo>
                  <a:pt x="140" y="424"/>
                  <a:pt x="140" y="424"/>
                  <a:pt x="140" y="424"/>
                </a:cubicBezTo>
                <a:cubicBezTo>
                  <a:pt x="141" y="424"/>
                  <a:pt x="141" y="424"/>
                  <a:pt x="141" y="424"/>
                </a:cubicBezTo>
                <a:cubicBezTo>
                  <a:pt x="155" y="424"/>
                  <a:pt x="164" y="416"/>
                  <a:pt x="164" y="403"/>
                </a:cubicBezTo>
                <a:cubicBezTo>
                  <a:pt x="164" y="396"/>
                  <a:pt x="159" y="391"/>
                  <a:pt x="156" y="387"/>
                </a:cubicBezTo>
                <a:cubicBezTo>
                  <a:pt x="152" y="383"/>
                  <a:pt x="148" y="378"/>
                  <a:pt x="148" y="367"/>
                </a:cubicBezTo>
                <a:cubicBezTo>
                  <a:pt x="148" y="345"/>
                  <a:pt x="168" y="331"/>
                  <a:pt x="199" y="331"/>
                </a:cubicBezTo>
                <a:cubicBezTo>
                  <a:pt x="230" y="331"/>
                  <a:pt x="249" y="345"/>
                  <a:pt x="249" y="367"/>
                </a:cubicBezTo>
                <a:cubicBezTo>
                  <a:pt x="249" y="378"/>
                  <a:pt x="246" y="383"/>
                  <a:pt x="241" y="387"/>
                </a:cubicBezTo>
                <a:cubicBezTo>
                  <a:pt x="238" y="391"/>
                  <a:pt x="234" y="396"/>
                  <a:pt x="234" y="403"/>
                </a:cubicBezTo>
                <a:cubicBezTo>
                  <a:pt x="234" y="416"/>
                  <a:pt x="243" y="424"/>
                  <a:pt x="257" y="424"/>
                </a:cubicBezTo>
                <a:cubicBezTo>
                  <a:pt x="257" y="424"/>
                  <a:pt x="257" y="424"/>
                  <a:pt x="257" y="424"/>
                </a:cubicBezTo>
                <a:cubicBezTo>
                  <a:pt x="309" y="424"/>
                  <a:pt x="309" y="424"/>
                  <a:pt x="309" y="424"/>
                </a:cubicBezTo>
                <a:cubicBezTo>
                  <a:pt x="309" y="424"/>
                  <a:pt x="309" y="424"/>
                  <a:pt x="309" y="424"/>
                </a:cubicBezTo>
                <a:cubicBezTo>
                  <a:pt x="338" y="424"/>
                  <a:pt x="359" y="401"/>
                  <a:pt x="359" y="368"/>
                </a:cubicBezTo>
                <a:cubicBezTo>
                  <a:pt x="359" y="308"/>
                  <a:pt x="359" y="308"/>
                  <a:pt x="359" y="308"/>
                </a:cubicBezTo>
                <a:cubicBezTo>
                  <a:pt x="360" y="306"/>
                  <a:pt x="363" y="302"/>
                  <a:pt x="367" y="302"/>
                </a:cubicBezTo>
                <a:cubicBezTo>
                  <a:pt x="368" y="303"/>
                  <a:pt x="369" y="304"/>
                  <a:pt x="371" y="305"/>
                </a:cubicBezTo>
                <a:cubicBezTo>
                  <a:pt x="376" y="310"/>
                  <a:pt x="385" y="318"/>
                  <a:pt x="404" y="318"/>
                </a:cubicBezTo>
                <a:cubicBezTo>
                  <a:pt x="434" y="318"/>
                  <a:pt x="464" y="295"/>
                  <a:pt x="464" y="251"/>
                </a:cubicBezTo>
                <a:cubicBezTo>
                  <a:pt x="464" y="204"/>
                  <a:pt x="436" y="183"/>
                  <a:pt x="409" y="183"/>
                </a:cubicBezTo>
                <a:close/>
                <a:moveTo>
                  <a:pt x="404" y="299"/>
                </a:moveTo>
                <a:cubicBezTo>
                  <a:pt x="392" y="299"/>
                  <a:pt x="388" y="295"/>
                  <a:pt x="383" y="291"/>
                </a:cubicBezTo>
                <a:cubicBezTo>
                  <a:pt x="379" y="288"/>
                  <a:pt x="374" y="284"/>
                  <a:pt x="367" y="284"/>
                </a:cubicBezTo>
                <a:cubicBezTo>
                  <a:pt x="353" y="284"/>
                  <a:pt x="342" y="296"/>
                  <a:pt x="341" y="305"/>
                </a:cubicBezTo>
                <a:cubicBezTo>
                  <a:pt x="341" y="305"/>
                  <a:pt x="341" y="306"/>
                  <a:pt x="341" y="307"/>
                </a:cubicBezTo>
                <a:cubicBezTo>
                  <a:pt x="341" y="368"/>
                  <a:pt x="341" y="368"/>
                  <a:pt x="341" y="368"/>
                </a:cubicBezTo>
                <a:cubicBezTo>
                  <a:pt x="341" y="387"/>
                  <a:pt x="331" y="406"/>
                  <a:pt x="309" y="406"/>
                </a:cubicBezTo>
                <a:cubicBezTo>
                  <a:pt x="257" y="406"/>
                  <a:pt x="257" y="406"/>
                  <a:pt x="257" y="406"/>
                </a:cubicBezTo>
                <a:cubicBezTo>
                  <a:pt x="253" y="406"/>
                  <a:pt x="253" y="404"/>
                  <a:pt x="253" y="403"/>
                </a:cubicBezTo>
                <a:cubicBezTo>
                  <a:pt x="253" y="403"/>
                  <a:pt x="254" y="401"/>
                  <a:pt x="255" y="400"/>
                </a:cubicBezTo>
                <a:cubicBezTo>
                  <a:pt x="261" y="394"/>
                  <a:pt x="268" y="385"/>
                  <a:pt x="268" y="367"/>
                </a:cubicBezTo>
                <a:cubicBezTo>
                  <a:pt x="268" y="340"/>
                  <a:pt x="247" y="313"/>
                  <a:pt x="199" y="313"/>
                </a:cubicBezTo>
                <a:cubicBezTo>
                  <a:pt x="151" y="313"/>
                  <a:pt x="129" y="340"/>
                  <a:pt x="129" y="367"/>
                </a:cubicBezTo>
                <a:cubicBezTo>
                  <a:pt x="129" y="385"/>
                  <a:pt x="137" y="394"/>
                  <a:pt x="142" y="400"/>
                </a:cubicBezTo>
                <a:cubicBezTo>
                  <a:pt x="143" y="401"/>
                  <a:pt x="145" y="403"/>
                  <a:pt x="145" y="403"/>
                </a:cubicBezTo>
                <a:cubicBezTo>
                  <a:pt x="145" y="404"/>
                  <a:pt x="145" y="406"/>
                  <a:pt x="140" y="406"/>
                </a:cubicBezTo>
                <a:cubicBezTo>
                  <a:pt x="60" y="406"/>
                  <a:pt x="60" y="406"/>
                  <a:pt x="60" y="406"/>
                </a:cubicBezTo>
                <a:cubicBezTo>
                  <a:pt x="39" y="406"/>
                  <a:pt x="19" y="386"/>
                  <a:pt x="19" y="366"/>
                </a:cubicBezTo>
                <a:cubicBezTo>
                  <a:pt x="19" y="312"/>
                  <a:pt x="19" y="312"/>
                  <a:pt x="19" y="312"/>
                </a:cubicBezTo>
                <a:cubicBezTo>
                  <a:pt x="19" y="308"/>
                  <a:pt x="20" y="308"/>
                  <a:pt x="21" y="308"/>
                </a:cubicBezTo>
                <a:cubicBezTo>
                  <a:pt x="22" y="308"/>
                  <a:pt x="24" y="310"/>
                  <a:pt x="26" y="311"/>
                </a:cubicBezTo>
                <a:cubicBezTo>
                  <a:pt x="33" y="317"/>
                  <a:pt x="43" y="326"/>
                  <a:pt x="62" y="326"/>
                </a:cubicBezTo>
                <a:cubicBezTo>
                  <a:pt x="92" y="326"/>
                  <a:pt x="124" y="296"/>
                  <a:pt x="124" y="251"/>
                </a:cubicBezTo>
                <a:cubicBezTo>
                  <a:pt x="124" y="207"/>
                  <a:pt x="92" y="183"/>
                  <a:pt x="62" y="183"/>
                </a:cubicBezTo>
                <a:cubicBezTo>
                  <a:pt x="43" y="183"/>
                  <a:pt x="33" y="191"/>
                  <a:pt x="26" y="196"/>
                </a:cubicBezTo>
                <a:cubicBezTo>
                  <a:pt x="25" y="197"/>
                  <a:pt x="22" y="199"/>
                  <a:pt x="21" y="200"/>
                </a:cubicBezTo>
                <a:cubicBezTo>
                  <a:pt x="20" y="200"/>
                  <a:pt x="19" y="200"/>
                  <a:pt x="19" y="195"/>
                </a:cubicBezTo>
                <a:cubicBezTo>
                  <a:pt x="19" y="147"/>
                  <a:pt x="19" y="147"/>
                  <a:pt x="19" y="147"/>
                </a:cubicBezTo>
                <a:cubicBezTo>
                  <a:pt x="19" y="125"/>
                  <a:pt x="41" y="110"/>
                  <a:pt x="60" y="110"/>
                </a:cubicBezTo>
                <a:cubicBezTo>
                  <a:pt x="141" y="110"/>
                  <a:pt x="141" y="110"/>
                  <a:pt x="141" y="110"/>
                </a:cubicBezTo>
                <a:cubicBezTo>
                  <a:pt x="141" y="110"/>
                  <a:pt x="141" y="110"/>
                  <a:pt x="141" y="110"/>
                </a:cubicBezTo>
                <a:cubicBezTo>
                  <a:pt x="141" y="110"/>
                  <a:pt x="141" y="110"/>
                  <a:pt x="141" y="110"/>
                </a:cubicBezTo>
                <a:cubicBezTo>
                  <a:pt x="161" y="109"/>
                  <a:pt x="164" y="97"/>
                  <a:pt x="164" y="90"/>
                </a:cubicBezTo>
                <a:cubicBezTo>
                  <a:pt x="164" y="83"/>
                  <a:pt x="159" y="78"/>
                  <a:pt x="156" y="74"/>
                </a:cubicBezTo>
                <a:cubicBezTo>
                  <a:pt x="152" y="70"/>
                  <a:pt x="148" y="65"/>
                  <a:pt x="148" y="54"/>
                </a:cubicBezTo>
                <a:cubicBezTo>
                  <a:pt x="148" y="32"/>
                  <a:pt x="169" y="18"/>
                  <a:pt x="199" y="18"/>
                </a:cubicBezTo>
                <a:cubicBezTo>
                  <a:pt x="230" y="18"/>
                  <a:pt x="249" y="32"/>
                  <a:pt x="249" y="54"/>
                </a:cubicBezTo>
                <a:cubicBezTo>
                  <a:pt x="249" y="65"/>
                  <a:pt x="246" y="70"/>
                  <a:pt x="241" y="74"/>
                </a:cubicBezTo>
                <a:cubicBezTo>
                  <a:pt x="238" y="78"/>
                  <a:pt x="234" y="83"/>
                  <a:pt x="234" y="90"/>
                </a:cubicBezTo>
                <a:cubicBezTo>
                  <a:pt x="234" y="97"/>
                  <a:pt x="237" y="109"/>
                  <a:pt x="256" y="110"/>
                </a:cubicBezTo>
                <a:cubicBezTo>
                  <a:pt x="256" y="110"/>
                  <a:pt x="256" y="110"/>
                  <a:pt x="257" y="110"/>
                </a:cubicBezTo>
                <a:cubicBezTo>
                  <a:pt x="309" y="110"/>
                  <a:pt x="309" y="110"/>
                  <a:pt x="309" y="110"/>
                </a:cubicBezTo>
                <a:cubicBezTo>
                  <a:pt x="331" y="110"/>
                  <a:pt x="341" y="130"/>
                  <a:pt x="341" y="149"/>
                </a:cubicBezTo>
                <a:cubicBezTo>
                  <a:pt x="341" y="197"/>
                  <a:pt x="341" y="197"/>
                  <a:pt x="341" y="197"/>
                </a:cubicBezTo>
                <a:cubicBezTo>
                  <a:pt x="341" y="197"/>
                  <a:pt x="341" y="198"/>
                  <a:pt x="341" y="199"/>
                </a:cubicBezTo>
                <a:cubicBezTo>
                  <a:pt x="342" y="208"/>
                  <a:pt x="353" y="220"/>
                  <a:pt x="367" y="220"/>
                </a:cubicBezTo>
                <a:cubicBezTo>
                  <a:pt x="374" y="220"/>
                  <a:pt x="379" y="216"/>
                  <a:pt x="384" y="212"/>
                </a:cubicBezTo>
                <a:cubicBezTo>
                  <a:pt x="390" y="207"/>
                  <a:pt x="397" y="202"/>
                  <a:pt x="409" y="202"/>
                </a:cubicBezTo>
                <a:cubicBezTo>
                  <a:pt x="431" y="202"/>
                  <a:pt x="445" y="221"/>
                  <a:pt x="445" y="251"/>
                </a:cubicBezTo>
                <a:cubicBezTo>
                  <a:pt x="445" y="284"/>
                  <a:pt x="424" y="299"/>
                  <a:pt x="404" y="2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Shape 277"/>
          <p:cNvGrpSpPr/>
          <p:nvPr/>
        </p:nvGrpSpPr>
        <p:grpSpPr>
          <a:xfrm>
            <a:off x="7197726" y="3717925"/>
            <a:ext cx="293688" cy="423863"/>
            <a:chOff x="7197726" y="3717925"/>
            <a:chExt cx="293688" cy="423863"/>
          </a:xfrm>
        </p:grpSpPr>
        <p:sp>
          <p:nvSpPr>
            <p:cNvPr id="278" name="Shape 278"/>
            <p:cNvSpPr/>
            <p:nvPr/>
          </p:nvSpPr>
          <p:spPr>
            <a:xfrm>
              <a:off x="7197726" y="3717925"/>
              <a:ext cx="293688" cy="354013"/>
            </a:xfrm>
            <a:custGeom>
              <a:pathLst>
                <a:path extrusionOk="0" h="356" w="294">
                  <a:moveTo>
                    <a:pt x="248" y="40"/>
                  </a:moveTo>
                  <a:cubicBezTo>
                    <a:pt x="220" y="14"/>
                    <a:pt x="184" y="0"/>
                    <a:pt x="147" y="0"/>
                  </a:cubicBezTo>
                  <a:cubicBezTo>
                    <a:pt x="109" y="0"/>
                    <a:pt x="72" y="15"/>
                    <a:pt x="45" y="41"/>
                  </a:cubicBezTo>
                  <a:cubicBezTo>
                    <a:pt x="16" y="68"/>
                    <a:pt x="0" y="106"/>
                    <a:pt x="0" y="147"/>
                  </a:cubicBezTo>
                  <a:cubicBezTo>
                    <a:pt x="0" y="192"/>
                    <a:pt x="17" y="229"/>
                    <a:pt x="53" y="259"/>
                  </a:cubicBezTo>
                  <a:cubicBezTo>
                    <a:pt x="53" y="259"/>
                    <a:pt x="53" y="259"/>
                    <a:pt x="53" y="259"/>
                  </a:cubicBezTo>
                  <a:cubicBezTo>
                    <a:pt x="53" y="259"/>
                    <a:pt x="53" y="259"/>
                    <a:pt x="53" y="259"/>
                  </a:cubicBezTo>
                  <a:cubicBezTo>
                    <a:pt x="78" y="286"/>
                    <a:pt x="78" y="291"/>
                    <a:pt x="78" y="301"/>
                  </a:cubicBezTo>
                  <a:cubicBezTo>
                    <a:pt x="78" y="306"/>
                    <a:pt x="78" y="307"/>
                    <a:pt x="78" y="307"/>
                  </a:cubicBezTo>
                  <a:cubicBezTo>
                    <a:pt x="78" y="307"/>
                    <a:pt x="78" y="308"/>
                    <a:pt x="78" y="308"/>
                  </a:cubicBezTo>
                  <a:cubicBezTo>
                    <a:pt x="78" y="309"/>
                    <a:pt x="78" y="310"/>
                    <a:pt x="78" y="310"/>
                  </a:cubicBezTo>
                  <a:cubicBezTo>
                    <a:pt x="78" y="316"/>
                    <a:pt x="78" y="328"/>
                    <a:pt x="91" y="333"/>
                  </a:cubicBezTo>
                  <a:cubicBezTo>
                    <a:pt x="92" y="333"/>
                    <a:pt x="92" y="333"/>
                    <a:pt x="92" y="333"/>
                  </a:cubicBezTo>
                  <a:cubicBezTo>
                    <a:pt x="198" y="356"/>
                    <a:pt x="198" y="356"/>
                    <a:pt x="198" y="356"/>
                  </a:cubicBezTo>
                  <a:cubicBezTo>
                    <a:pt x="199" y="356"/>
                    <a:pt x="200" y="356"/>
                    <a:pt x="200" y="356"/>
                  </a:cubicBezTo>
                  <a:cubicBezTo>
                    <a:pt x="205" y="356"/>
                    <a:pt x="208" y="353"/>
                    <a:pt x="209" y="349"/>
                  </a:cubicBezTo>
                  <a:cubicBezTo>
                    <a:pt x="211" y="344"/>
                    <a:pt x="207" y="339"/>
                    <a:pt x="202" y="338"/>
                  </a:cubicBezTo>
                  <a:cubicBezTo>
                    <a:pt x="97" y="315"/>
                    <a:pt x="97" y="315"/>
                    <a:pt x="97" y="315"/>
                  </a:cubicBezTo>
                  <a:cubicBezTo>
                    <a:pt x="97" y="314"/>
                    <a:pt x="97" y="312"/>
                    <a:pt x="97" y="311"/>
                  </a:cubicBezTo>
                  <a:cubicBezTo>
                    <a:pt x="97" y="310"/>
                    <a:pt x="97" y="309"/>
                    <a:pt x="97" y="308"/>
                  </a:cubicBezTo>
                  <a:cubicBezTo>
                    <a:pt x="97" y="307"/>
                    <a:pt x="97" y="305"/>
                    <a:pt x="97" y="301"/>
                  </a:cubicBezTo>
                  <a:cubicBezTo>
                    <a:pt x="97" y="282"/>
                    <a:pt x="92" y="273"/>
                    <a:pt x="66" y="245"/>
                  </a:cubicBezTo>
                  <a:cubicBezTo>
                    <a:pt x="65" y="245"/>
                    <a:pt x="64" y="244"/>
                    <a:pt x="64" y="244"/>
                  </a:cubicBezTo>
                  <a:cubicBezTo>
                    <a:pt x="34" y="218"/>
                    <a:pt x="18" y="185"/>
                    <a:pt x="18" y="147"/>
                  </a:cubicBezTo>
                  <a:cubicBezTo>
                    <a:pt x="18" y="68"/>
                    <a:pt x="85" y="19"/>
                    <a:pt x="147" y="19"/>
                  </a:cubicBezTo>
                  <a:cubicBezTo>
                    <a:pt x="210" y="19"/>
                    <a:pt x="275" y="67"/>
                    <a:pt x="275" y="147"/>
                  </a:cubicBezTo>
                  <a:cubicBezTo>
                    <a:pt x="275" y="199"/>
                    <a:pt x="249" y="227"/>
                    <a:pt x="229" y="244"/>
                  </a:cubicBezTo>
                  <a:cubicBezTo>
                    <a:pt x="229" y="244"/>
                    <a:pt x="228" y="245"/>
                    <a:pt x="228" y="245"/>
                  </a:cubicBezTo>
                  <a:cubicBezTo>
                    <a:pt x="201" y="274"/>
                    <a:pt x="196" y="282"/>
                    <a:pt x="196" y="301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43" y="288"/>
                    <a:pt x="143" y="288"/>
                    <a:pt x="143" y="288"/>
                  </a:cubicBezTo>
                  <a:cubicBezTo>
                    <a:pt x="138" y="287"/>
                    <a:pt x="133" y="290"/>
                    <a:pt x="132" y="295"/>
                  </a:cubicBezTo>
                  <a:cubicBezTo>
                    <a:pt x="131" y="300"/>
                    <a:pt x="134" y="305"/>
                    <a:pt x="139" y="307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6" y="320"/>
                    <a:pt x="202" y="322"/>
                    <a:pt x="208" y="317"/>
                  </a:cubicBezTo>
                  <a:cubicBezTo>
                    <a:pt x="211" y="315"/>
                    <a:pt x="214" y="311"/>
                    <a:pt x="215" y="304"/>
                  </a:cubicBezTo>
                  <a:cubicBezTo>
                    <a:pt x="215" y="304"/>
                    <a:pt x="215" y="304"/>
                    <a:pt x="215" y="304"/>
                  </a:cubicBezTo>
                  <a:cubicBezTo>
                    <a:pt x="215" y="304"/>
                    <a:pt x="215" y="304"/>
                    <a:pt x="215" y="303"/>
                  </a:cubicBezTo>
                  <a:cubicBezTo>
                    <a:pt x="215" y="303"/>
                    <a:pt x="215" y="302"/>
                    <a:pt x="215" y="302"/>
                  </a:cubicBezTo>
                  <a:cubicBezTo>
                    <a:pt x="215" y="302"/>
                    <a:pt x="215" y="302"/>
                    <a:pt x="215" y="301"/>
                  </a:cubicBezTo>
                  <a:cubicBezTo>
                    <a:pt x="215" y="301"/>
                    <a:pt x="215" y="301"/>
                    <a:pt x="215" y="301"/>
                  </a:cubicBezTo>
                  <a:cubicBezTo>
                    <a:pt x="215" y="291"/>
                    <a:pt x="215" y="286"/>
                    <a:pt x="240" y="259"/>
                  </a:cubicBezTo>
                  <a:cubicBezTo>
                    <a:pt x="240" y="259"/>
                    <a:pt x="241" y="259"/>
                    <a:pt x="241" y="259"/>
                  </a:cubicBezTo>
                  <a:cubicBezTo>
                    <a:pt x="241" y="259"/>
                    <a:pt x="241" y="259"/>
                    <a:pt x="241" y="259"/>
                  </a:cubicBezTo>
                  <a:cubicBezTo>
                    <a:pt x="276" y="229"/>
                    <a:pt x="294" y="192"/>
                    <a:pt x="294" y="147"/>
                  </a:cubicBezTo>
                  <a:cubicBezTo>
                    <a:pt x="294" y="105"/>
                    <a:pt x="277" y="67"/>
                    <a:pt x="248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7281863" y="4065588"/>
              <a:ext cx="123825" cy="42863"/>
            </a:xfrm>
            <a:custGeom>
              <a:pathLst>
                <a:path extrusionOk="0" h="43" w="125">
                  <a:moveTo>
                    <a:pt x="117" y="25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2" y="3"/>
                    <a:pt x="1" y="8"/>
                  </a:cubicBezTo>
                  <a:cubicBezTo>
                    <a:pt x="0" y="13"/>
                    <a:pt x="3" y="18"/>
                    <a:pt x="8" y="19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4" y="43"/>
                    <a:pt x="114" y="43"/>
                    <a:pt x="115" y="43"/>
                  </a:cubicBezTo>
                  <a:cubicBezTo>
                    <a:pt x="119" y="43"/>
                    <a:pt x="123" y="40"/>
                    <a:pt x="124" y="36"/>
                  </a:cubicBezTo>
                  <a:cubicBezTo>
                    <a:pt x="125" y="31"/>
                    <a:pt x="122" y="26"/>
                    <a:pt x="11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7288213" y="4102100"/>
              <a:ext cx="104775" cy="39688"/>
            </a:xfrm>
            <a:custGeom>
              <a:pathLst>
                <a:path extrusionOk="0" h="39" w="106">
                  <a:moveTo>
                    <a:pt x="98" y="2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8" y="0"/>
                    <a:pt x="3" y="3"/>
                    <a:pt x="2" y="8"/>
                  </a:cubicBezTo>
                  <a:cubicBezTo>
                    <a:pt x="0" y="13"/>
                    <a:pt x="4" y="18"/>
                    <a:pt x="9" y="1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39"/>
                    <a:pt x="95" y="39"/>
                    <a:pt x="96" y="39"/>
                  </a:cubicBezTo>
                  <a:cubicBezTo>
                    <a:pt x="100" y="39"/>
                    <a:pt x="104" y="36"/>
                    <a:pt x="105" y="31"/>
                  </a:cubicBezTo>
                  <a:cubicBezTo>
                    <a:pt x="106" y="26"/>
                    <a:pt x="103" y="21"/>
                    <a:pt x="98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6335713" y="3717925"/>
            <a:ext cx="555625" cy="423863"/>
            <a:chOff x="6335713" y="3717925"/>
            <a:chExt cx="555625" cy="423863"/>
          </a:xfrm>
        </p:grpSpPr>
        <p:sp>
          <p:nvSpPr>
            <p:cNvPr id="282" name="Shape 282"/>
            <p:cNvSpPr/>
            <p:nvPr/>
          </p:nvSpPr>
          <p:spPr>
            <a:xfrm>
              <a:off x="6624638" y="3717925"/>
              <a:ext cx="266700" cy="369888"/>
            </a:xfrm>
            <a:custGeom>
              <a:pathLst>
                <a:path extrusionOk="0" h="372" w="267">
                  <a:moveTo>
                    <a:pt x="244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4" y="0"/>
                    <a:pt x="91" y="5"/>
                    <a:pt x="85" y="12"/>
                  </a:cubicBezTo>
                  <a:cubicBezTo>
                    <a:pt x="85" y="12"/>
                    <a:pt x="77" y="20"/>
                    <a:pt x="67" y="30"/>
                  </a:cubicBezTo>
                  <a:cubicBezTo>
                    <a:pt x="63" y="33"/>
                    <a:pt x="64" y="39"/>
                    <a:pt x="67" y="43"/>
                  </a:cubicBezTo>
                  <a:cubicBezTo>
                    <a:pt x="71" y="47"/>
                    <a:pt x="77" y="47"/>
                    <a:pt x="80" y="43"/>
                  </a:cubicBezTo>
                  <a:cubicBezTo>
                    <a:pt x="90" y="33"/>
                    <a:pt x="98" y="25"/>
                    <a:pt x="98" y="25"/>
                  </a:cubicBezTo>
                  <a:cubicBezTo>
                    <a:pt x="101" y="22"/>
                    <a:pt x="109" y="19"/>
                    <a:pt x="113" y="19"/>
                  </a:cubicBezTo>
                  <a:cubicBezTo>
                    <a:pt x="244" y="19"/>
                    <a:pt x="244" y="19"/>
                    <a:pt x="244" y="19"/>
                  </a:cubicBezTo>
                  <a:cubicBezTo>
                    <a:pt x="246" y="19"/>
                    <a:pt x="248" y="20"/>
                    <a:pt x="248" y="22"/>
                  </a:cubicBezTo>
                  <a:cubicBezTo>
                    <a:pt x="248" y="154"/>
                    <a:pt x="248" y="154"/>
                    <a:pt x="248" y="154"/>
                  </a:cubicBezTo>
                  <a:cubicBezTo>
                    <a:pt x="248" y="159"/>
                    <a:pt x="245" y="166"/>
                    <a:pt x="241" y="170"/>
                  </a:cubicBezTo>
                  <a:cubicBezTo>
                    <a:pt x="57" y="353"/>
                    <a:pt x="57" y="353"/>
                    <a:pt x="57" y="353"/>
                  </a:cubicBezTo>
                  <a:cubicBezTo>
                    <a:pt x="55" y="354"/>
                    <a:pt x="53" y="354"/>
                    <a:pt x="51" y="353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3" y="314"/>
                    <a:pt x="7" y="314"/>
                    <a:pt x="3" y="318"/>
                  </a:cubicBezTo>
                  <a:cubicBezTo>
                    <a:pt x="0" y="321"/>
                    <a:pt x="0" y="327"/>
                    <a:pt x="3" y="331"/>
                  </a:cubicBezTo>
                  <a:cubicBezTo>
                    <a:pt x="38" y="366"/>
                    <a:pt x="38" y="366"/>
                    <a:pt x="38" y="366"/>
                  </a:cubicBezTo>
                  <a:cubicBezTo>
                    <a:pt x="42" y="370"/>
                    <a:pt x="48" y="372"/>
                    <a:pt x="54" y="372"/>
                  </a:cubicBezTo>
                  <a:cubicBezTo>
                    <a:pt x="60" y="372"/>
                    <a:pt x="66" y="370"/>
                    <a:pt x="70" y="366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62" y="176"/>
                    <a:pt x="267" y="164"/>
                    <a:pt x="267" y="154"/>
                  </a:cubicBezTo>
                  <a:cubicBezTo>
                    <a:pt x="267" y="22"/>
                    <a:pt x="267" y="22"/>
                    <a:pt x="267" y="22"/>
                  </a:cubicBezTo>
                  <a:cubicBezTo>
                    <a:pt x="267" y="10"/>
                    <a:pt x="257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6794501" y="3756025"/>
              <a:ext cx="57150" cy="58738"/>
            </a:xfrm>
            <a:custGeom>
              <a:pathLst>
                <a:path extrusionOk="0" h="58" w="58">
                  <a:moveTo>
                    <a:pt x="58" y="29"/>
                  </a:move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lose/>
                  <a:moveTo>
                    <a:pt x="19" y="29"/>
                  </a:moveTo>
                  <a:cubicBezTo>
                    <a:pt x="19" y="24"/>
                    <a:pt x="23" y="19"/>
                    <a:pt x="29" y="19"/>
                  </a:cubicBezTo>
                  <a:cubicBezTo>
                    <a:pt x="35" y="19"/>
                    <a:pt x="39" y="24"/>
                    <a:pt x="39" y="29"/>
                  </a:cubicBezTo>
                  <a:cubicBezTo>
                    <a:pt x="39" y="35"/>
                    <a:pt x="35" y="40"/>
                    <a:pt x="29" y="40"/>
                  </a:cubicBezTo>
                  <a:cubicBezTo>
                    <a:pt x="23" y="40"/>
                    <a:pt x="19" y="35"/>
                    <a:pt x="19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6335713" y="3770313"/>
              <a:ext cx="371475" cy="371475"/>
            </a:xfrm>
            <a:custGeom>
              <a:pathLst>
                <a:path extrusionOk="0" h="373" w="374">
                  <a:moveTo>
                    <a:pt x="374" y="154"/>
                  </a:moveTo>
                  <a:cubicBezTo>
                    <a:pt x="374" y="23"/>
                    <a:pt x="374" y="23"/>
                    <a:pt x="374" y="23"/>
                  </a:cubicBezTo>
                  <a:cubicBezTo>
                    <a:pt x="374" y="10"/>
                    <a:pt x="364" y="0"/>
                    <a:pt x="351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11" y="0"/>
                    <a:pt x="198" y="6"/>
                    <a:pt x="192" y="13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0" y="207"/>
                    <a:pt x="0" y="221"/>
                    <a:pt x="9" y="230"/>
                  </a:cubicBezTo>
                  <a:cubicBezTo>
                    <a:pt x="145" y="366"/>
                    <a:pt x="145" y="366"/>
                    <a:pt x="145" y="366"/>
                  </a:cubicBezTo>
                  <a:cubicBezTo>
                    <a:pt x="149" y="370"/>
                    <a:pt x="155" y="373"/>
                    <a:pt x="161" y="373"/>
                  </a:cubicBezTo>
                  <a:cubicBezTo>
                    <a:pt x="167" y="373"/>
                    <a:pt x="173" y="371"/>
                    <a:pt x="177" y="366"/>
                  </a:cubicBezTo>
                  <a:cubicBezTo>
                    <a:pt x="362" y="183"/>
                    <a:pt x="362" y="183"/>
                    <a:pt x="362" y="183"/>
                  </a:cubicBezTo>
                  <a:cubicBezTo>
                    <a:pt x="369" y="177"/>
                    <a:pt x="374" y="164"/>
                    <a:pt x="374" y="154"/>
                  </a:cubicBezTo>
                  <a:close/>
                  <a:moveTo>
                    <a:pt x="355" y="154"/>
                  </a:moveTo>
                  <a:cubicBezTo>
                    <a:pt x="355" y="159"/>
                    <a:pt x="352" y="167"/>
                    <a:pt x="348" y="170"/>
                  </a:cubicBezTo>
                  <a:cubicBezTo>
                    <a:pt x="164" y="353"/>
                    <a:pt x="164" y="353"/>
                    <a:pt x="164" y="353"/>
                  </a:cubicBezTo>
                  <a:cubicBezTo>
                    <a:pt x="163" y="354"/>
                    <a:pt x="162" y="354"/>
                    <a:pt x="161" y="354"/>
                  </a:cubicBezTo>
                  <a:cubicBezTo>
                    <a:pt x="161" y="354"/>
                    <a:pt x="159" y="354"/>
                    <a:pt x="158" y="353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0" y="215"/>
                    <a:pt x="20" y="212"/>
                    <a:pt x="22" y="211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8" y="22"/>
                    <a:pt x="216" y="19"/>
                    <a:pt x="220" y="19"/>
                  </a:cubicBezTo>
                  <a:cubicBezTo>
                    <a:pt x="351" y="19"/>
                    <a:pt x="351" y="19"/>
                    <a:pt x="351" y="19"/>
                  </a:cubicBezTo>
                  <a:cubicBezTo>
                    <a:pt x="353" y="19"/>
                    <a:pt x="355" y="21"/>
                    <a:pt x="355" y="23"/>
                  </a:cubicBezTo>
                  <a:lnTo>
                    <a:pt x="355" y="1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6610351" y="3810000"/>
              <a:ext cx="58738" cy="57150"/>
            </a:xfrm>
            <a:custGeom>
              <a:pathLst>
                <a:path extrusionOk="0" h="58" w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39"/>
                  </a:moveTo>
                  <a:cubicBezTo>
                    <a:pt x="23" y="39"/>
                    <a:pt x="19" y="34"/>
                    <a:pt x="19" y="29"/>
                  </a:cubicBezTo>
                  <a:cubicBezTo>
                    <a:pt x="19" y="23"/>
                    <a:pt x="23" y="18"/>
                    <a:pt x="29" y="18"/>
                  </a:cubicBezTo>
                  <a:cubicBezTo>
                    <a:pt x="35" y="18"/>
                    <a:pt x="39" y="23"/>
                    <a:pt x="39" y="29"/>
                  </a:cubicBezTo>
                  <a:cubicBezTo>
                    <a:pt x="39" y="34"/>
                    <a:pt x="35" y="39"/>
                    <a:pt x="29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/>
        </p:nvSpPr>
        <p:spPr>
          <a:xfrm>
            <a:off x="647701" y="784225"/>
            <a:ext cx="431800" cy="254000"/>
          </a:xfrm>
          <a:custGeom>
            <a:pathLst>
              <a:path extrusionOk="0" h="208" w="353">
                <a:moveTo>
                  <a:pt x="305" y="82"/>
                </a:moveTo>
                <a:cubicBezTo>
                  <a:pt x="305" y="81"/>
                  <a:pt x="305" y="81"/>
                  <a:pt x="305" y="80"/>
                </a:cubicBezTo>
                <a:cubicBezTo>
                  <a:pt x="305" y="53"/>
                  <a:pt x="283" y="32"/>
                  <a:pt x="257" y="32"/>
                </a:cubicBezTo>
                <a:cubicBezTo>
                  <a:pt x="245" y="32"/>
                  <a:pt x="234" y="36"/>
                  <a:pt x="225" y="44"/>
                </a:cubicBezTo>
                <a:cubicBezTo>
                  <a:pt x="208" y="17"/>
                  <a:pt x="178" y="0"/>
                  <a:pt x="144" y="0"/>
                </a:cubicBezTo>
                <a:cubicBezTo>
                  <a:pt x="96" y="0"/>
                  <a:pt x="56" y="35"/>
                  <a:pt x="49" y="82"/>
                </a:cubicBezTo>
                <a:cubicBezTo>
                  <a:pt x="21" y="88"/>
                  <a:pt x="0" y="114"/>
                  <a:pt x="0" y="144"/>
                </a:cubicBezTo>
                <a:cubicBezTo>
                  <a:pt x="0" y="180"/>
                  <a:pt x="29" y="208"/>
                  <a:pt x="64" y="208"/>
                </a:cubicBezTo>
                <a:cubicBezTo>
                  <a:pt x="289" y="208"/>
                  <a:pt x="289" y="208"/>
                  <a:pt x="289" y="208"/>
                </a:cubicBezTo>
                <a:cubicBezTo>
                  <a:pt x="324" y="208"/>
                  <a:pt x="353" y="180"/>
                  <a:pt x="353" y="144"/>
                </a:cubicBezTo>
                <a:cubicBezTo>
                  <a:pt x="353" y="114"/>
                  <a:pt x="333" y="89"/>
                  <a:pt x="305" y="82"/>
                </a:cubicBezTo>
                <a:moveTo>
                  <a:pt x="289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38" y="192"/>
                  <a:pt x="16" y="171"/>
                  <a:pt x="16" y="144"/>
                </a:cubicBezTo>
                <a:cubicBezTo>
                  <a:pt x="16" y="122"/>
                  <a:pt x="31" y="102"/>
                  <a:pt x="53" y="97"/>
                </a:cubicBezTo>
                <a:cubicBezTo>
                  <a:pt x="59" y="96"/>
                  <a:pt x="64" y="90"/>
                  <a:pt x="65" y="84"/>
                </a:cubicBezTo>
                <a:cubicBezTo>
                  <a:pt x="71" y="45"/>
                  <a:pt x="105" y="16"/>
                  <a:pt x="144" y="16"/>
                </a:cubicBezTo>
                <a:cubicBezTo>
                  <a:pt x="172" y="16"/>
                  <a:pt x="197" y="29"/>
                  <a:pt x="212" y="52"/>
                </a:cubicBezTo>
                <a:cubicBezTo>
                  <a:pt x="214" y="56"/>
                  <a:pt x="218" y="59"/>
                  <a:pt x="223" y="59"/>
                </a:cubicBezTo>
                <a:cubicBezTo>
                  <a:pt x="224" y="60"/>
                  <a:pt x="224" y="60"/>
                  <a:pt x="225" y="60"/>
                </a:cubicBezTo>
                <a:cubicBezTo>
                  <a:pt x="229" y="60"/>
                  <a:pt x="233" y="58"/>
                  <a:pt x="236" y="56"/>
                </a:cubicBezTo>
                <a:cubicBezTo>
                  <a:pt x="242" y="51"/>
                  <a:pt x="249" y="48"/>
                  <a:pt x="257" y="48"/>
                </a:cubicBezTo>
                <a:cubicBezTo>
                  <a:pt x="274" y="48"/>
                  <a:pt x="289" y="62"/>
                  <a:pt x="289" y="80"/>
                </a:cubicBezTo>
                <a:cubicBezTo>
                  <a:pt x="289" y="81"/>
                  <a:pt x="289" y="81"/>
                  <a:pt x="289" y="81"/>
                </a:cubicBezTo>
                <a:cubicBezTo>
                  <a:pt x="288" y="89"/>
                  <a:pt x="293" y="96"/>
                  <a:pt x="301" y="97"/>
                </a:cubicBezTo>
                <a:cubicBezTo>
                  <a:pt x="322" y="103"/>
                  <a:pt x="337" y="122"/>
                  <a:pt x="337" y="144"/>
                </a:cubicBezTo>
                <a:cubicBezTo>
                  <a:pt x="337" y="171"/>
                  <a:pt x="315" y="192"/>
                  <a:pt x="289" y="1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1471613" y="723900"/>
            <a:ext cx="431800" cy="352425"/>
          </a:xfrm>
          <a:custGeom>
            <a:pathLst>
              <a:path extrusionOk="0" h="289" w="353">
                <a:moveTo>
                  <a:pt x="320" y="169"/>
                </a:moveTo>
                <a:cubicBezTo>
                  <a:pt x="341" y="152"/>
                  <a:pt x="353" y="126"/>
                  <a:pt x="353" y="97"/>
                </a:cubicBezTo>
                <a:cubicBezTo>
                  <a:pt x="353" y="44"/>
                  <a:pt x="310" y="0"/>
                  <a:pt x="257" y="0"/>
                </a:cubicBezTo>
                <a:cubicBezTo>
                  <a:pt x="209" y="0"/>
                  <a:pt x="169" y="36"/>
                  <a:pt x="162" y="82"/>
                </a:cubicBezTo>
                <a:cubicBezTo>
                  <a:pt x="156" y="81"/>
                  <a:pt x="151" y="81"/>
                  <a:pt x="145" y="81"/>
                </a:cubicBezTo>
                <a:cubicBezTo>
                  <a:pt x="96" y="81"/>
                  <a:pt x="56" y="116"/>
                  <a:pt x="50" y="163"/>
                </a:cubicBezTo>
                <a:cubicBezTo>
                  <a:pt x="21" y="169"/>
                  <a:pt x="0" y="195"/>
                  <a:pt x="0" y="225"/>
                </a:cubicBezTo>
                <a:cubicBezTo>
                  <a:pt x="0" y="261"/>
                  <a:pt x="29" y="289"/>
                  <a:pt x="64" y="289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325" y="289"/>
                  <a:pt x="353" y="261"/>
                  <a:pt x="353" y="225"/>
                </a:cubicBezTo>
                <a:cubicBezTo>
                  <a:pt x="353" y="201"/>
                  <a:pt x="340" y="180"/>
                  <a:pt x="320" y="169"/>
                </a:cubicBezTo>
                <a:moveTo>
                  <a:pt x="257" y="16"/>
                </a:moveTo>
                <a:cubicBezTo>
                  <a:pt x="301" y="16"/>
                  <a:pt x="337" y="52"/>
                  <a:pt x="337" y="97"/>
                </a:cubicBezTo>
                <a:cubicBezTo>
                  <a:pt x="337" y="123"/>
                  <a:pt x="325" y="146"/>
                  <a:pt x="305" y="161"/>
                </a:cubicBezTo>
                <a:cubicBezTo>
                  <a:pt x="305" y="134"/>
                  <a:pt x="284" y="113"/>
                  <a:pt x="257" y="113"/>
                </a:cubicBezTo>
                <a:cubicBezTo>
                  <a:pt x="245" y="113"/>
                  <a:pt x="234" y="117"/>
                  <a:pt x="225" y="125"/>
                </a:cubicBezTo>
                <a:cubicBezTo>
                  <a:pt x="214" y="107"/>
                  <a:pt x="197" y="94"/>
                  <a:pt x="178" y="87"/>
                </a:cubicBezTo>
                <a:cubicBezTo>
                  <a:pt x="183" y="47"/>
                  <a:pt x="216" y="16"/>
                  <a:pt x="257" y="16"/>
                </a:cubicBezTo>
                <a:moveTo>
                  <a:pt x="289" y="273"/>
                </a:moveTo>
                <a:cubicBezTo>
                  <a:pt x="64" y="273"/>
                  <a:pt x="64" y="273"/>
                  <a:pt x="64" y="273"/>
                </a:cubicBezTo>
                <a:cubicBezTo>
                  <a:pt x="38" y="273"/>
                  <a:pt x="16" y="252"/>
                  <a:pt x="16" y="225"/>
                </a:cubicBezTo>
                <a:cubicBezTo>
                  <a:pt x="16" y="203"/>
                  <a:pt x="31" y="184"/>
                  <a:pt x="53" y="178"/>
                </a:cubicBezTo>
                <a:cubicBezTo>
                  <a:pt x="60" y="177"/>
                  <a:pt x="64" y="172"/>
                  <a:pt x="65" y="165"/>
                </a:cubicBezTo>
                <a:cubicBezTo>
                  <a:pt x="71" y="126"/>
                  <a:pt x="105" y="97"/>
                  <a:pt x="145" y="97"/>
                </a:cubicBezTo>
                <a:cubicBezTo>
                  <a:pt x="172" y="97"/>
                  <a:pt x="189" y="102"/>
                  <a:pt x="204" y="125"/>
                </a:cubicBezTo>
                <a:cubicBezTo>
                  <a:pt x="206" y="129"/>
                  <a:pt x="219" y="140"/>
                  <a:pt x="223" y="141"/>
                </a:cubicBezTo>
                <a:cubicBezTo>
                  <a:pt x="224" y="141"/>
                  <a:pt x="225" y="141"/>
                  <a:pt x="225" y="141"/>
                </a:cubicBezTo>
                <a:cubicBezTo>
                  <a:pt x="229" y="141"/>
                  <a:pt x="233" y="139"/>
                  <a:pt x="236" y="137"/>
                </a:cubicBezTo>
                <a:cubicBezTo>
                  <a:pt x="242" y="132"/>
                  <a:pt x="249" y="129"/>
                  <a:pt x="257" y="129"/>
                </a:cubicBezTo>
                <a:cubicBezTo>
                  <a:pt x="275" y="129"/>
                  <a:pt x="289" y="143"/>
                  <a:pt x="289" y="161"/>
                </a:cubicBezTo>
                <a:cubicBezTo>
                  <a:pt x="289" y="162"/>
                  <a:pt x="289" y="162"/>
                  <a:pt x="289" y="162"/>
                </a:cubicBezTo>
                <a:cubicBezTo>
                  <a:pt x="289" y="170"/>
                  <a:pt x="294" y="177"/>
                  <a:pt x="301" y="179"/>
                </a:cubicBezTo>
                <a:cubicBezTo>
                  <a:pt x="323" y="184"/>
                  <a:pt x="337" y="203"/>
                  <a:pt x="337" y="225"/>
                </a:cubicBezTo>
                <a:cubicBezTo>
                  <a:pt x="337" y="252"/>
                  <a:pt x="316" y="273"/>
                  <a:pt x="289" y="27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2297113" y="704850"/>
            <a:ext cx="430213" cy="392113"/>
          </a:xfrm>
          <a:custGeom>
            <a:pathLst>
              <a:path extrusionOk="0" h="321" w="353">
                <a:moveTo>
                  <a:pt x="305" y="83"/>
                </a:moveTo>
                <a:cubicBezTo>
                  <a:pt x="305" y="82"/>
                  <a:pt x="305" y="81"/>
                  <a:pt x="305" y="81"/>
                </a:cubicBezTo>
                <a:cubicBezTo>
                  <a:pt x="305" y="54"/>
                  <a:pt x="283" y="32"/>
                  <a:pt x="256" y="32"/>
                </a:cubicBezTo>
                <a:cubicBezTo>
                  <a:pt x="244" y="32"/>
                  <a:pt x="233" y="37"/>
                  <a:pt x="225" y="44"/>
                </a:cubicBezTo>
                <a:cubicBezTo>
                  <a:pt x="208" y="18"/>
                  <a:pt x="178" y="0"/>
                  <a:pt x="144" y="0"/>
                </a:cubicBezTo>
                <a:cubicBezTo>
                  <a:pt x="96" y="0"/>
                  <a:pt x="56" y="36"/>
                  <a:pt x="49" y="82"/>
                </a:cubicBezTo>
                <a:cubicBezTo>
                  <a:pt x="21" y="89"/>
                  <a:pt x="0" y="114"/>
                  <a:pt x="0" y="145"/>
                </a:cubicBezTo>
                <a:cubicBezTo>
                  <a:pt x="0" y="180"/>
                  <a:pt x="28" y="209"/>
                  <a:pt x="64" y="209"/>
                </a:cubicBezTo>
                <a:cubicBezTo>
                  <a:pt x="289" y="209"/>
                  <a:pt x="289" y="209"/>
                  <a:pt x="289" y="209"/>
                </a:cubicBezTo>
                <a:cubicBezTo>
                  <a:pt x="324" y="209"/>
                  <a:pt x="353" y="180"/>
                  <a:pt x="353" y="145"/>
                </a:cubicBezTo>
                <a:cubicBezTo>
                  <a:pt x="353" y="115"/>
                  <a:pt x="332" y="90"/>
                  <a:pt x="305" y="83"/>
                </a:cubicBezTo>
                <a:moveTo>
                  <a:pt x="289" y="193"/>
                </a:moveTo>
                <a:cubicBezTo>
                  <a:pt x="64" y="193"/>
                  <a:pt x="64" y="193"/>
                  <a:pt x="64" y="193"/>
                </a:cubicBezTo>
                <a:cubicBezTo>
                  <a:pt x="37" y="193"/>
                  <a:pt x="16" y="171"/>
                  <a:pt x="16" y="145"/>
                </a:cubicBezTo>
                <a:cubicBezTo>
                  <a:pt x="16" y="122"/>
                  <a:pt x="31" y="103"/>
                  <a:pt x="53" y="98"/>
                </a:cubicBezTo>
                <a:cubicBezTo>
                  <a:pt x="59" y="97"/>
                  <a:pt x="64" y="91"/>
                  <a:pt x="65" y="85"/>
                </a:cubicBezTo>
                <a:cubicBezTo>
                  <a:pt x="71" y="46"/>
                  <a:pt x="105" y="16"/>
                  <a:pt x="144" y="16"/>
                </a:cubicBezTo>
                <a:cubicBezTo>
                  <a:pt x="171" y="16"/>
                  <a:pt x="188" y="22"/>
                  <a:pt x="203" y="45"/>
                </a:cubicBezTo>
                <a:cubicBezTo>
                  <a:pt x="206" y="49"/>
                  <a:pt x="218" y="60"/>
                  <a:pt x="223" y="60"/>
                </a:cubicBezTo>
                <a:cubicBezTo>
                  <a:pt x="223" y="60"/>
                  <a:pt x="225" y="60"/>
                  <a:pt x="225" y="60"/>
                </a:cubicBezTo>
                <a:cubicBezTo>
                  <a:pt x="229" y="60"/>
                  <a:pt x="232" y="59"/>
                  <a:pt x="235" y="56"/>
                </a:cubicBezTo>
                <a:cubicBezTo>
                  <a:pt x="241" y="51"/>
                  <a:pt x="249" y="48"/>
                  <a:pt x="256" y="48"/>
                </a:cubicBezTo>
                <a:cubicBezTo>
                  <a:pt x="274" y="48"/>
                  <a:pt x="289" y="63"/>
                  <a:pt x="289" y="81"/>
                </a:cubicBezTo>
                <a:cubicBezTo>
                  <a:pt x="288" y="82"/>
                  <a:pt x="288" y="82"/>
                  <a:pt x="288" y="82"/>
                </a:cubicBezTo>
                <a:cubicBezTo>
                  <a:pt x="288" y="90"/>
                  <a:pt x="293" y="96"/>
                  <a:pt x="301" y="98"/>
                </a:cubicBezTo>
                <a:cubicBezTo>
                  <a:pt x="322" y="104"/>
                  <a:pt x="337" y="123"/>
                  <a:pt x="337" y="145"/>
                </a:cubicBezTo>
                <a:cubicBezTo>
                  <a:pt x="337" y="171"/>
                  <a:pt x="315" y="193"/>
                  <a:pt x="289" y="193"/>
                </a:cubicBezTo>
                <a:moveTo>
                  <a:pt x="160" y="257"/>
                </a:moveTo>
                <a:cubicBezTo>
                  <a:pt x="160" y="266"/>
                  <a:pt x="167" y="273"/>
                  <a:pt x="176" y="273"/>
                </a:cubicBezTo>
                <a:cubicBezTo>
                  <a:pt x="185" y="273"/>
                  <a:pt x="192" y="266"/>
                  <a:pt x="192" y="257"/>
                </a:cubicBezTo>
                <a:cubicBezTo>
                  <a:pt x="192" y="241"/>
                  <a:pt x="176" y="225"/>
                  <a:pt x="176" y="225"/>
                </a:cubicBezTo>
                <a:cubicBezTo>
                  <a:pt x="176" y="225"/>
                  <a:pt x="160" y="241"/>
                  <a:pt x="160" y="257"/>
                </a:cubicBezTo>
                <a:moveTo>
                  <a:pt x="80" y="305"/>
                </a:moveTo>
                <a:cubicBezTo>
                  <a:pt x="80" y="314"/>
                  <a:pt x="87" y="321"/>
                  <a:pt x="96" y="321"/>
                </a:cubicBezTo>
                <a:cubicBezTo>
                  <a:pt x="105" y="321"/>
                  <a:pt x="112" y="314"/>
                  <a:pt x="112" y="305"/>
                </a:cubicBezTo>
                <a:cubicBezTo>
                  <a:pt x="112" y="289"/>
                  <a:pt x="96" y="273"/>
                  <a:pt x="96" y="273"/>
                </a:cubicBezTo>
                <a:cubicBezTo>
                  <a:pt x="96" y="273"/>
                  <a:pt x="80" y="289"/>
                  <a:pt x="80" y="305"/>
                </a:cubicBezTo>
                <a:moveTo>
                  <a:pt x="240" y="289"/>
                </a:moveTo>
                <a:cubicBezTo>
                  <a:pt x="240" y="298"/>
                  <a:pt x="248" y="305"/>
                  <a:pt x="256" y="305"/>
                </a:cubicBezTo>
                <a:cubicBezTo>
                  <a:pt x="265" y="305"/>
                  <a:pt x="273" y="298"/>
                  <a:pt x="273" y="289"/>
                </a:cubicBezTo>
                <a:cubicBezTo>
                  <a:pt x="273" y="273"/>
                  <a:pt x="256" y="257"/>
                  <a:pt x="256" y="257"/>
                </a:cubicBezTo>
                <a:cubicBezTo>
                  <a:pt x="256" y="257"/>
                  <a:pt x="240" y="273"/>
                  <a:pt x="240" y="28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3121026" y="723900"/>
            <a:ext cx="430213" cy="352425"/>
          </a:xfrm>
          <a:custGeom>
            <a:pathLst>
              <a:path extrusionOk="0" h="289" w="353">
                <a:moveTo>
                  <a:pt x="160" y="233"/>
                </a:moveTo>
                <a:cubicBezTo>
                  <a:pt x="160" y="229"/>
                  <a:pt x="157" y="225"/>
                  <a:pt x="152" y="225"/>
                </a:cubicBezTo>
                <a:cubicBezTo>
                  <a:pt x="150" y="225"/>
                  <a:pt x="148" y="226"/>
                  <a:pt x="147" y="228"/>
                </a:cubicBezTo>
                <a:cubicBezTo>
                  <a:pt x="99" y="276"/>
                  <a:pt x="99" y="276"/>
                  <a:pt x="99" y="276"/>
                </a:cubicBezTo>
                <a:cubicBezTo>
                  <a:pt x="97" y="277"/>
                  <a:pt x="96" y="279"/>
                  <a:pt x="96" y="281"/>
                </a:cubicBezTo>
                <a:cubicBezTo>
                  <a:pt x="96" y="286"/>
                  <a:pt x="100" y="289"/>
                  <a:pt x="104" y="289"/>
                </a:cubicBezTo>
                <a:cubicBezTo>
                  <a:pt x="106" y="289"/>
                  <a:pt x="108" y="288"/>
                  <a:pt x="110" y="287"/>
                </a:cubicBezTo>
                <a:cubicBezTo>
                  <a:pt x="158" y="239"/>
                  <a:pt x="158" y="239"/>
                  <a:pt x="158" y="239"/>
                </a:cubicBezTo>
                <a:cubicBezTo>
                  <a:pt x="160" y="237"/>
                  <a:pt x="160" y="235"/>
                  <a:pt x="160" y="233"/>
                </a:cubicBezTo>
                <a:moveTo>
                  <a:pt x="112" y="233"/>
                </a:moveTo>
                <a:cubicBezTo>
                  <a:pt x="112" y="229"/>
                  <a:pt x="109" y="225"/>
                  <a:pt x="104" y="225"/>
                </a:cubicBezTo>
                <a:cubicBezTo>
                  <a:pt x="102" y="225"/>
                  <a:pt x="100" y="226"/>
                  <a:pt x="99" y="228"/>
                </a:cubicBezTo>
                <a:cubicBezTo>
                  <a:pt x="50" y="276"/>
                  <a:pt x="50" y="276"/>
                  <a:pt x="50" y="276"/>
                </a:cubicBezTo>
                <a:cubicBezTo>
                  <a:pt x="49" y="277"/>
                  <a:pt x="48" y="279"/>
                  <a:pt x="48" y="281"/>
                </a:cubicBezTo>
                <a:cubicBezTo>
                  <a:pt x="48" y="286"/>
                  <a:pt x="52" y="289"/>
                  <a:pt x="56" y="289"/>
                </a:cubicBezTo>
                <a:cubicBezTo>
                  <a:pt x="58" y="289"/>
                  <a:pt x="60" y="288"/>
                  <a:pt x="62" y="287"/>
                </a:cubicBezTo>
                <a:cubicBezTo>
                  <a:pt x="110" y="239"/>
                  <a:pt x="110" y="239"/>
                  <a:pt x="110" y="239"/>
                </a:cubicBezTo>
                <a:cubicBezTo>
                  <a:pt x="111" y="237"/>
                  <a:pt x="112" y="235"/>
                  <a:pt x="112" y="233"/>
                </a:cubicBezTo>
                <a:moveTo>
                  <a:pt x="209" y="233"/>
                </a:moveTo>
                <a:cubicBezTo>
                  <a:pt x="209" y="229"/>
                  <a:pt x="205" y="225"/>
                  <a:pt x="201" y="225"/>
                </a:cubicBezTo>
                <a:cubicBezTo>
                  <a:pt x="198" y="225"/>
                  <a:pt x="196" y="226"/>
                  <a:pt x="195" y="228"/>
                </a:cubicBezTo>
                <a:cubicBezTo>
                  <a:pt x="147" y="276"/>
                  <a:pt x="147" y="276"/>
                  <a:pt x="147" y="276"/>
                </a:cubicBezTo>
                <a:cubicBezTo>
                  <a:pt x="145" y="277"/>
                  <a:pt x="144" y="279"/>
                  <a:pt x="144" y="281"/>
                </a:cubicBezTo>
                <a:cubicBezTo>
                  <a:pt x="144" y="286"/>
                  <a:pt x="148" y="289"/>
                  <a:pt x="152" y="289"/>
                </a:cubicBezTo>
                <a:cubicBezTo>
                  <a:pt x="155" y="289"/>
                  <a:pt x="157" y="288"/>
                  <a:pt x="158" y="287"/>
                </a:cubicBezTo>
                <a:cubicBezTo>
                  <a:pt x="206" y="239"/>
                  <a:pt x="206" y="239"/>
                  <a:pt x="206" y="239"/>
                </a:cubicBezTo>
                <a:cubicBezTo>
                  <a:pt x="208" y="237"/>
                  <a:pt x="209" y="235"/>
                  <a:pt x="209" y="233"/>
                </a:cubicBezTo>
                <a:moveTo>
                  <a:pt x="249" y="225"/>
                </a:moveTo>
                <a:cubicBezTo>
                  <a:pt x="247" y="225"/>
                  <a:pt x="245" y="226"/>
                  <a:pt x="243" y="228"/>
                </a:cubicBezTo>
                <a:cubicBezTo>
                  <a:pt x="195" y="276"/>
                  <a:pt x="195" y="276"/>
                  <a:pt x="195" y="276"/>
                </a:cubicBezTo>
                <a:cubicBezTo>
                  <a:pt x="193" y="277"/>
                  <a:pt x="193" y="279"/>
                  <a:pt x="193" y="281"/>
                </a:cubicBezTo>
                <a:cubicBezTo>
                  <a:pt x="193" y="286"/>
                  <a:pt x="196" y="289"/>
                  <a:pt x="201" y="289"/>
                </a:cubicBezTo>
                <a:cubicBezTo>
                  <a:pt x="203" y="289"/>
                  <a:pt x="205" y="288"/>
                  <a:pt x="206" y="287"/>
                </a:cubicBezTo>
                <a:cubicBezTo>
                  <a:pt x="254" y="239"/>
                  <a:pt x="254" y="239"/>
                  <a:pt x="254" y="239"/>
                </a:cubicBezTo>
                <a:cubicBezTo>
                  <a:pt x="256" y="237"/>
                  <a:pt x="257" y="235"/>
                  <a:pt x="257" y="233"/>
                </a:cubicBezTo>
                <a:cubicBezTo>
                  <a:pt x="257" y="229"/>
                  <a:pt x="253" y="225"/>
                  <a:pt x="249" y="225"/>
                </a:cubicBezTo>
                <a:moveTo>
                  <a:pt x="305" y="83"/>
                </a:moveTo>
                <a:cubicBezTo>
                  <a:pt x="305" y="82"/>
                  <a:pt x="305" y="81"/>
                  <a:pt x="305" y="81"/>
                </a:cubicBezTo>
                <a:cubicBezTo>
                  <a:pt x="305" y="54"/>
                  <a:pt x="283" y="32"/>
                  <a:pt x="257" y="32"/>
                </a:cubicBezTo>
                <a:cubicBezTo>
                  <a:pt x="245" y="32"/>
                  <a:pt x="234" y="37"/>
                  <a:pt x="225" y="44"/>
                </a:cubicBezTo>
                <a:cubicBezTo>
                  <a:pt x="208" y="18"/>
                  <a:pt x="178" y="0"/>
                  <a:pt x="144" y="0"/>
                </a:cubicBezTo>
                <a:cubicBezTo>
                  <a:pt x="96" y="0"/>
                  <a:pt x="56" y="36"/>
                  <a:pt x="49" y="82"/>
                </a:cubicBezTo>
                <a:cubicBezTo>
                  <a:pt x="21" y="89"/>
                  <a:pt x="0" y="115"/>
                  <a:pt x="0" y="145"/>
                </a:cubicBezTo>
                <a:cubicBezTo>
                  <a:pt x="0" y="180"/>
                  <a:pt x="29" y="209"/>
                  <a:pt x="64" y="209"/>
                </a:cubicBezTo>
                <a:cubicBezTo>
                  <a:pt x="289" y="209"/>
                  <a:pt x="289" y="209"/>
                  <a:pt x="289" y="209"/>
                </a:cubicBezTo>
                <a:cubicBezTo>
                  <a:pt x="324" y="209"/>
                  <a:pt x="353" y="180"/>
                  <a:pt x="353" y="145"/>
                </a:cubicBezTo>
                <a:cubicBezTo>
                  <a:pt x="353" y="115"/>
                  <a:pt x="333" y="90"/>
                  <a:pt x="305" y="83"/>
                </a:cubicBezTo>
                <a:moveTo>
                  <a:pt x="289" y="193"/>
                </a:moveTo>
                <a:cubicBezTo>
                  <a:pt x="64" y="193"/>
                  <a:pt x="64" y="193"/>
                  <a:pt x="64" y="193"/>
                </a:cubicBezTo>
                <a:cubicBezTo>
                  <a:pt x="38" y="193"/>
                  <a:pt x="16" y="171"/>
                  <a:pt x="16" y="145"/>
                </a:cubicBezTo>
                <a:cubicBezTo>
                  <a:pt x="16" y="123"/>
                  <a:pt x="31" y="103"/>
                  <a:pt x="53" y="98"/>
                </a:cubicBezTo>
                <a:cubicBezTo>
                  <a:pt x="59" y="97"/>
                  <a:pt x="64" y="91"/>
                  <a:pt x="65" y="85"/>
                </a:cubicBezTo>
                <a:cubicBezTo>
                  <a:pt x="71" y="46"/>
                  <a:pt x="105" y="16"/>
                  <a:pt x="144" y="16"/>
                </a:cubicBezTo>
                <a:cubicBezTo>
                  <a:pt x="172" y="16"/>
                  <a:pt x="189" y="22"/>
                  <a:pt x="204" y="45"/>
                </a:cubicBezTo>
                <a:cubicBezTo>
                  <a:pt x="206" y="49"/>
                  <a:pt x="218" y="60"/>
                  <a:pt x="223" y="60"/>
                </a:cubicBezTo>
                <a:cubicBezTo>
                  <a:pt x="224" y="60"/>
                  <a:pt x="225" y="60"/>
                  <a:pt x="225" y="60"/>
                </a:cubicBezTo>
                <a:cubicBezTo>
                  <a:pt x="229" y="60"/>
                  <a:pt x="233" y="59"/>
                  <a:pt x="236" y="57"/>
                </a:cubicBezTo>
                <a:cubicBezTo>
                  <a:pt x="242" y="51"/>
                  <a:pt x="249" y="49"/>
                  <a:pt x="257" y="49"/>
                </a:cubicBezTo>
                <a:cubicBezTo>
                  <a:pt x="274" y="49"/>
                  <a:pt x="289" y="63"/>
                  <a:pt x="289" y="81"/>
                </a:cubicBezTo>
                <a:cubicBezTo>
                  <a:pt x="289" y="82"/>
                  <a:pt x="289" y="82"/>
                  <a:pt x="289" y="82"/>
                </a:cubicBezTo>
                <a:cubicBezTo>
                  <a:pt x="288" y="90"/>
                  <a:pt x="293" y="96"/>
                  <a:pt x="301" y="98"/>
                </a:cubicBezTo>
                <a:cubicBezTo>
                  <a:pt x="322" y="104"/>
                  <a:pt x="337" y="123"/>
                  <a:pt x="337" y="145"/>
                </a:cubicBezTo>
                <a:cubicBezTo>
                  <a:pt x="337" y="171"/>
                  <a:pt x="315" y="193"/>
                  <a:pt x="289" y="19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3944938" y="704850"/>
            <a:ext cx="430213" cy="392113"/>
          </a:xfrm>
          <a:custGeom>
            <a:pathLst>
              <a:path extrusionOk="0" h="321" w="353">
                <a:moveTo>
                  <a:pt x="153" y="257"/>
                </a:moveTo>
                <a:cubicBezTo>
                  <a:pt x="148" y="257"/>
                  <a:pt x="145" y="261"/>
                  <a:pt x="145" y="265"/>
                </a:cubicBezTo>
                <a:cubicBezTo>
                  <a:pt x="145" y="313"/>
                  <a:pt x="145" y="313"/>
                  <a:pt x="145" y="313"/>
                </a:cubicBezTo>
                <a:cubicBezTo>
                  <a:pt x="145" y="318"/>
                  <a:pt x="148" y="321"/>
                  <a:pt x="153" y="321"/>
                </a:cubicBezTo>
                <a:cubicBezTo>
                  <a:pt x="157" y="321"/>
                  <a:pt x="161" y="318"/>
                  <a:pt x="161" y="313"/>
                </a:cubicBezTo>
                <a:cubicBezTo>
                  <a:pt x="161" y="265"/>
                  <a:pt x="161" y="265"/>
                  <a:pt x="161" y="265"/>
                </a:cubicBezTo>
                <a:cubicBezTo>
                  <a:pt x="161" y="261"/>
                  <a:pt x="157" y="257"/>
                  <a:pt x="153" y="257"/>
                </a:cubicBezTo>
                <a:moveTo>
                  <a:pt x="201" y="241"/>
                </a:moveTo>
                <a:cubicBezTo>
                  <a:pt x="196" y="241"/>
                  <a:pt x="193" y="245"/>
                  <a:pt x="193" y="249"/>
                </a:cubicBezTo>
                <a:cubicBezTo>
                  <a:pt x="193" y="297"/>
                  <a:pt x="193" y="297"/>
                  <a:pt x="193" y="297"/>
                </a:cubicBezTo>
                <a:cubicBezTo>
                  <a:pt x="193" y="302"/>
                  <a:pt x="196" y="305"/>
                  <a:pt x="201" y="305"/>
                </a:cubicBezTo>
                <a:cubicBezTo>
                  <a:pt x="205" y="305"/>
                  <a:pt x="209" y="302"/>
                  <a:pt x="209" y="297"/>
                </a:cubicBezTo>
                <a:cubicBezTo>
                  <a:pt x="209" y="249"/>
                  <a:pt x="209" y="249"/>
                  <a:pt x="209" y="249"/>
                </a:cubicBezTo>
                <a:cubicBezTo>
                  <a:pt x="209" y="245"/>
                  <a:pt x="205" y="241"/>
                  <a:pt x="201" y="241"/>
                </a:cubicBezTo>
                <a:moveTo>
                  <a:pt x="56" y="225"/>
                </a:moveTo>
                <a:cubicBezTo>
                  <a:pt x="52" y="225"/>
                  <a:pt x="48" y="229"/>
                  <a:pt x="48" y="233"/>
                </a:cubicBezTo>
                <a:cubicBezTo>
                  <a:pt x="48" y="281"/>
                  <a:pt x="48" y="281"/>
                  <a:pt x="48" y="281"/>
                </a:cubicBezTo>
                <a:cubicBezTo>
                  <a:pt x="48" y="286"/>
                  <a:pt x="52" y="289"/>
                  <a:pt x="56" y="289"/>
                </a:cubicBezTo>
                <a:cubicBezTo>
                  <a:pt x="61" y="289"/>
                  <a:pt x="64" y="286"/>
                  <a:pt x="64" y="28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64" y="229"/>
                  <a:pt x="61" y="225"/>
                  <a:pt x="56" y="225"/>
                </a:cubicBezTo>
                <a:moveTo>
                  <a:pt x="105" y="241"/>
                </a:moveTo>
                <a:cubicBezTo>
                  <a:pt x="100" y="241"/>
                  <a:pt x="97" y="245"/>
                  <a:pt x="97" y="249"/>
                </a:cubicBezTo>
                <a:cubicBezTo>
                  <a:pt x="97" y="281"/>
                  <a:pt x="97" y="281"/>
                  <a:pt x="97" y="281"/>
                </a:cubicBezTo>
                <a:cubicBezTo>
                  <a:pt x="97" y="286"/>
                  <a:pt x="100" y="289"/>
                  <a:pt x="105" y="289"/>
                </a:cubicBezTo>
                <a:cubicBezTo>
                  <a:pt x="109" y="289"/>
                  <a:pt x="113" y="286"/>
                  <a:pt x="113" y="281"/>
                </a:cubicBezTo>
                <a:cubicBezTo>
                  <a:pt x="113" y="249"/>
                  <a:pt x="113" y="249"/>
                  <a:pt x="113" y="249"/>
                </a:cubicBezTo>
                <a:cubicBezTo>
                  <a:pt x="113" y="245"/>
                  <a:pt x="109" y="241"/>
                  <a:pt x="105" y="241"/>
                </a:cubicBezTo>
                <a:moveTo>
                  <a:pt x="305" y="83"/>
                </a:moveTo>
                <a:cubicBezTo>
                  <a:pt x="305" y="82"/>
                  <a:pt x="305" y="81"/>
                  <a:pt x="305" y="81"/>
                </a:cubicBezTo>
                <a:cubicBezTo>
                  <a:pt x="305" y="54"/>
                  <a:pt x="284" y="32"/>
                  <a:pt x="257" y="32"/>
                </a:cubicBezTo>
                <a:cubicBezTo>
                  <a:pt x="245" y="32"/>
                  <a:pt x="234" y="37"/>
                  <a:pt x="225" y="44"/>
                </a:cubicBezTo>
                <a:cubicBezTo>
                  <a:pt x="208" y="18"/>
                  <a:pt x="179" y="0"/>
                  <a:pt x="145" y="0"/>
                </a:cubicBezTo>
                <a:cubicBezTo>
                  <a:pt x="96" y="0"/>
                  <a:pt x="56" y="36"/>
                  <a:pt x="50" y="82"/>
                </a:cubicBezTo>
                <a:cubicBezTo>
                  <a:pt x="21" y="89"/>
                  <a:pt x="0" y="114"/>
                  <a:pt x="0" y="145"/>
                </a:cubicBezTo>
                <a:cubicBezTo>
                  <a:pt x="0" y="180"/>
                  <a:pt x="29" y="209"/>
                  <a:pt x="64" y="209"/>
                </a:cubicBezTo>
                <a:cubicBezTo>
                  <a:pt x="289" y="209"/>
                  <a:pt x="289" y="209"/>
                  <a:pt x="289" y="209"/>
                </a:cubicBezTo>
                <a:cubicBezTo>
                  <a:pt x="325" y="209"/>
                  <a:pt x="353" y="180"/>
                  <a:pt x="353" y="145"/>
                </a:cubicBezTo>
                <a:cubicBezTo>
                  <a:pt x="353" y="115"/>
                  <a:pt x="333" y="90"/>
                  <a:pt x="305" y="83"/>
                </a:cubicBezTo>
                <a:moveTo>
                  <a:pt x="289" y="193"/>
                </a:moveTo>
                <a:cubicBezTo>
                  <a:pt x="64" y="193"/>
                  <a:pt x="64" y="193"/>
                  <a:pt x="64" y="193"/>
                </a:cubicBezTo>
                <a:cubicBezTo>
                  <a:pt x="38" y="193"/>
                  <a:pt x="16" y="171"/>
                  <a:pt x="16" y="145"/>
                </a:cubicBezTo>
                <a:cubicBezTo>
                  <a:pt x="16" y="122"/>
                  <a:pt x="31" y="103"/>
                  <a:pt x="53" y="98"/>
                </a:cubicBezTo>
                <a:cubicBezTo>
                  <a:pt x="60" y="97"/>
                  <a:pt x="64" y="91"/>
                  <a:pt x="65" y="85"/>
                </a:cubicBezTo>
                <a:cubicBezTo>
                  <a:pt x="71" y="46"/>
                  <a:pt x="105" y="16"/>
                  <a:pt x="145" y="16"/>
                </a:cubicBezTo>
                <a:cubicBezTo>
                  <a:pt x="172" y="16"/>
                  <a:pt x="189" y="22"/>
                  <a:pt x="204" y="45"/>
                </a:cubicBezTo>
                <a:cubicBezTo>
                  <a:pt x="206" y="49"/>
                  <a:pt x="219" y="60"/>
                  <a:pt x="223" y="60"/>
                </a:cubicBezTo>
                <a:cubicBezTo>
                  <a:pt x="224" y="60"/>
                  <a:pt x="225" y="60"/>
                  <a:pt x="225" y="60"/>
                </a:cubicBezTo>
                <a:cubicBezTo>
                  <a:pt x="229" y="60"/>
                  <a:pt x="233" y="59"/>
                  <a:pt x="236" y="56"/>
                </a:cubicBezTo>
                <a:cubicBezTo>
                  <a:pt x="242" y="51"/>
                  <a:pt x="249" y="48"/>
                  <a:pt x="257" y="48"/>
                </a:cubicBezTo>
                <a:cubicBezTo>
                  <a:pt x="275" y="48"/>
                  <a:pt x="289" y="63"/>
                  <a:pt x="289" y="81"/>
                </a:cubicBezTo>
                <a:cubicBezTo>
                  <a:pt x="289" y="82"/>
                  <a:pt x="289" y="82"/>
                  <a:pt x="289" y="82"/>
                </a:cubicBezTo>
                <a:cubicBezTo>
                  <a:pt x="289" y="90"/>
                  <a:pt x="294" y="96"/>
                  <a:pt x="301" y="98"/>
                </a:cubicBezTo>
                <a:cubicBezTo>
                  <a:pt x="323" y="104"/>
                  <a:pt x="337" y="123"/>
                  <a:pt x="337" y="145"/>
                </a:cubicBezTo>
                <a:cubicBezTo>
                  <a:pt x="337" y="171"/>
                  <a:pt x="316" y="193"/>
                  <a:pt x="289" y="193"/>
                </a:cubicBezTo>
                <a:moveTo>
                  <a:pt x="249" y="225"/>
                </a:moveTo>
                <a:cubicBezTo>
                  <a:pt x="245" y="225"/>
                  <a:pt x="241" y="229"/>
                  <a:pt x="241" y="233"/>
                </a:cubicBezTo>
                <a:cubicBezTo>
                  <a:pt x="241" y="281"/>
                  <a:pt x="241" y="281"/>
                  <a:pt x="241" y="281"/>
                </a:cubicBezTo>
                <a:cubicBezTo>
                  <a:pt x="241" y="286"/>
                  <a:pt x="245" y="289"/>
                  <a:pt x="249" y="289"/>
                </a:cubicBezTo>
                <a:cubicBezTo>
                  <a:pt x="254" y="289"/>
                  <a:pt x="257" y="286"/>
                  <a:pt x="257" y="281"/>
                </a:cubicBezTo>
                <a:cubicBezTo>
                  <a:pt x="257" y="233"/>
                  <a:pt x="257" y="233"/>
                  <a:pt x="257" y="233"/>
                </a:cubicBezTo>
                <a:cubicBezTo>
                  <a:pt x="257" y="229"/>
                  <a:pt x="254" y="225"/>
                  <a:pt x="249" y="225"/>
                </a:cubicBezTo>
                <a:moveTo>
                  <a:pt x="297" y="225"/>
                </a:moveTo>
                <a:cubicBezTo>
                  <a:pt x="293" y="225"/>
                  <a:pt x="289" y="229"/>
                  <a:pt x="289" y="233"/>
                </a:cubicBezTo>
                <a:cubicBezTo>
                  <a:pt x="289" y="265"/>
                  <a:pt x="289" y="265"/>
                  <a:pt x="289" y="265"/>
                </a:cubicBezTo>
                <a:cubicBezTo>
                  <a:pt x="289" y="270"/>
                  <a:pt x="293" y="273"/>
                  <a:pt x="297" y="273"/>
                </a:cubicBezTo>
                <a:cubicBezTo>
                  <a:pt x="302" y="273"/>
                  <a:pt x="305" y="270"/>
                  <a:pt x="305" y="265"/>
                </a:cubicBezTo>
                <a:cubicBezTo>
                  <a:pt x="305" y="233"/>
                  <a:pt x="305" y="233"/>
                  <a:pt x="305" y="233"/>
                </a:cubicBezTo>
                <a:cubicBezTo>
                  <a:pt x="305" y="229"/>
                  <a:pt x="302" y="225"/>
                  <a:pt x="297" y="22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4768851" y="684213"/>
            <a:ext cx="431800" cy="431800"/>
          </a:xfrm>
          <a:custGeom>
            <a:pathLst>
              <a:path extrusionOk="0" h="353" w="353">
                <a:moveTo>
                  <a:pt x="128" y="225"/>
                </a:moveTo>
                <a:cubicBezTo>
                  <a:pt x="119" y="225"/>
                  <a:pt x="112" y="232"/>
                  <a:pt x="112" y="241"/>
                </a:cubicBezTo>
                <a:cubicBezTo>
                  <a:pt x="112" y="250"/>
                  <a:pt x="119" y="257"/>
                  <a:pt x="128" y="257"/>
                </a:cubicBezTo>
                <a:cubicBezTo>
                  <a:pt x="137" y="257"/>
                  <a:pt x="144" y="250"/>
                  <a:pt x="144" y="241"/>
                </a:cubicBezTo>
                <a:cubicBezTo>
                  <a:pt x="144" y="232"/>
                  <a:pt x="137" y="225"/>
                  <a:pt x="128" y="225"/>
                </a:cubicBezTo>
                <a:moveTo>
                  <a:pt x="80" y="305"/>
                </a:moveTo>
                <a:cubicBezTo>
                  <a:pt x="71" y="305"/>
                  <a:pt x="64" y="313"/>
                  <a:pt x="64" y="321"/>
                </a:cubicBezTo>
                <a:cubicBezTo>
                  <a:pt x="64" y="330"/>
                  <a:pt x="71" y="337"/>
                  <a:pt x="80" y="337"/>
                </a:cubicBezTo>
                <a:cubicBezTo>
                  <a:pt x="89" y="337"/>
                  <a:pt x="96" y="330"/>
                  <a:pt x="96" y="321"/>
                </a:cubicBezTo>
                <a:cubicBezTo>
                  <a:pt x="96" y="313"/>
                  <a:pt x="89" y="305"/>
                  <a:pt x="80" y="305"/>
                </a:cubicBezTo>
                <a:moveTo>
                  <a:pt x="48" y="257"/>
                </a:moveTo>
                <a:cubicBezTo>
                  <a:pt x="39" y="257"/>
                  <a:pt x="32" y="264"/>
                  <a:pt x="32" y="273"/>
                </a:cubicBezTo>
                <a:cubicBezTo>
                  <a:pt x="32" y="282"/>
                  <a:pt x="39" y="289"/>
                  <a:pt x="48" y="289"/>
                </a:cubicBezTo>
                <a:cubicBezTo>
                  <a:pt x="57" y="289"/>
                  <a:pt x="64" y="282"/>
                  <a:pt x="64" y="273"/>
                </a:cubicBezTo>
                <a:cubicBezTo>
                  <a:pt x="64" y="264"/>
                  <a:pt x="57" y="257"/>
                  <a:pt x="48" y="257"/>
                </a:cubicBezTo>
                <a:moveTo>
                  <a:pt x="176" y="289"/>
                </a:moveTo>
                <a:cubicBezTo>
                  <a:pt x="167" y="289"/>
                  <a:pt x="160" y="296"/>
                  <a:pt x="160" y="305"/>
                </a:cubicBezTo>
                <a:cubicBezTo>
                  <a:pt x="160" y="314"/>
                  <a:pt x="167" y="321"/>
                  <a:pt x="176" y="321"/>
                </a:cubicBezTo>
                <a:cubicBezTo>
                  <a:pt x="185" y="321"/>
                  <a:pt x="192" y="314"/>
                  <a:pt x="192" y="305"/>
                </a:cubicBezTo>
                <a:cubicBezTo>
                  <a:pt x="192" y="296"/>
                  <a:pt x="185" y="289"/>
                  <a:pt x="176" y="289"/>
                </a:cubicBezTo>
                <a:moveTo>
                  <a:pt x="256" y="257"/>
                </a:moveTo>
                <a:cubicBezTo>
                  <a:pt x="256" y="248"/>
                  <a:pt x="249" y="241"/>
                  <a:pt x="240" y="241"/>
                </a:cubicBezTo>
                <a:cubicBezTo>
                  <a:pt x="232" y="241"/>
                  <a:pt x="224" y="248"/>
                  <a:pt x="224" y="257"/>
                </a:cubicBezTo>
                <a:cubicBezTo>
                  <a:pt x="224" y="266"/>
                  <a:pt x="232" y="273"/>
                  <a:pt x="240" y="273"/>
                </a:cubicBezTo>
                <a:cubicBezTo>
                  <a:pt x="249" y="273"/>
                  <a:pt x="256" y="266"/>
                  <a:pt x="256" y="257"/>
                </a:cubicBezTo>
                <a:moveTo>
                  <a:pt x="305" y="83"/>
                </a:moveTo>
                <a:cubicBezTo>
                  <a:pt x="305" y="82"/>
                  <a:pt x="305" y="81"/>
                  <a:pt x="305" y="81"/>
                </a:cubicBezTo>
                <a:cubicBezTo>
                  <a:pt x="305" y="54"/>
                  <a:pt x="283" y="32"/>
                  <a:pt x="256" y="32"/>
                </a:cubicBezTo>
                <a:cubicBezTo>
                  <a:pt x="244" y="32"/>
                  <a:pt x="233" y="37"/>
                  <a:pt x="225" y="44"/>
                </a:cubicBezTo>
                <a:cubicBezTo>
                  <a:pt x="208" y="18"/>
                  <a:pt x="178" y="0"/>
                  <a:pt x="144" y="0"/>
                </a:cubicBezTo>
                <a:cubicBezTo>
                  <a:pt x="96" y="0"/>
                  <a:pt x="56" y="36"/>
                  <a:pt x="49" y="82"/>
                </a:cubicBezTo>
                <a:cubicBezTo>
                  <a:pt x="21" y="89"/>
                  <a:pt x="0" y="114"/>
                  <a:pt x="0" y="145"/>
                </a:cubicBezTo>
                <a:cubicBezTo>
                  <a:pt x="0" y="180"/>
                  <a:pt x="28" y="209"/>
                  <a:pt x="64" y="209"/>
                </a:cubicBezTo>
                <a:cubicBezTo>
                  <a:pt x="289" y="209"/>
                  <a:pt x="289" y="209"/>
                  <a:pt x="289" y="209"/>
                </a:cubicBezTo>
                <a:cubicBezTo>
                  <a:pt x="324" y="209"/>
                  <a:pt x="353" y="180"/>
                  <a:pt x="353" y="145"/>
                </a:cubicBezTo>
                <a:cubicBezTo>
                  <a:pt x="353" y="115"/>
                  <a:pt x="332" y="90"/>
                  <a:pt x="305" y="83"/>
                </a:cubicBezTo>
                <a:moveTo>
                  <a:pt x="289" y="193"/>
                </a:moveTo>
                <a:cubicBezTo>
                  <a:pt x="64" y="193"/>
                  <a:pt x="64" y="193"/>
                  <a:pt x="64" y="193"/>
                </a:cubicBezTo>
                <a:cubicBezTo>
                  <a:pt x="37" y="193"/>
                  <a:pt x="16" y="171"/>
                  <a:pt x="16" y="145"/>
                </a:cubicBezTo>
                <a:cubicBezTo>
                  <a:pt x="16" y="122"/>
                  <a:pt x="31" y="103"/>
                  <a:pt x="53" y="98"/>
                </a:cubicBezTo>
                <a:cubicBezTo>
                  <a:pt x="59" y="96"/>
                  <a:pt x="64" y="91"/>
                  <a:pt x="65" y="85"/>
                </a:cubicBezTo>
                <a:cubicBezTo>
                  <a:pt x="71" y="46"/>
                  <a:pt x="105" y="16"/>
                  <a:pt x="144" y="16"/>
                </a:cubicBezTo>
                <a:cubicBezTo>
                  <a:pt x="171" y="16"/>
                  <a:pt x="188" y="22"/>
                  <a:pt x="203" y="45"/>
                </a:cubicBezTo>
                <a:cubicBezTo>
                  <a:pt x="206" y="49"/>
                  <a:pt x="218" y="60"/>
                  <a:pt x="223" y="60"/>
                </a:cubicBezTo>
                <a:cubicBezTo>
                  <a:pt x="223" y="60"/>
                  <a:pt x="225" y="60"/>
                  <a:pt x="225" y="60"/>
                </a:cubicBezTo>
                <a:cubicBezTo>
                  <a:pt x="229" y="60"/>
                  <a:pt x="232" y="59"/>
                  <a:pt x="235" y="56"/>
                </a:cubicBezTo>
                <a:cubicBezTo>
                  <a:pt x="241" y="51"/>
                  <a:pt x="249" y="48"/>
                  <a:pt x="256" y="48"/>
                </a:cubicBezTo>
                <a:cubicBezTo>
                  <a:pt x="274" y="48"/>
                  <a:pt x="289" y="63"/>
                  <a:pt x="289" y="81"/>
                </a:cubicBezTo>
                <a:cubicBezTo>
                  <a:pt x="288" y="82"/>
                  <a:pt x="288" y="82"/>
                  <a:pt x="288" y="82"/>
                </a:cubicBezTo>
                <a:cubicBezTo>
                  <a:pt x="288" y="89"/>
                  <a:pt x="293" y="96"/>
                  <a:pt x="301" y="98"/>
                </a:cubicBezTo>
                <a:cubicBezTo>
                  <a:pt x="322" y="104"/>
                  <a:pt x="337" y="123"/>
                  <a:pt x="337" y="145"/>
                </a:cubicBezTo>
                <a:cubicBezTo>
                  <a:pt x="337" y="171"/>
                  <a:pt x="315" y="193"/>
                  <a:pt x="289" y="193"/>
                </a:cubicBezTo>
                <a:moveTo>
                  <a:pt x="305" y="273"/>
                </a:moveTo>
                <a:cubicBezTo>
                  <a:pt x="296" y="273"/>
                  <a:pt x="289" y="280"/>
                  <a:pt x="289" y="289"/>
                </a:cubicBezTo>
                <a:cubicBezTo>
                  <a:pt x="289" y="298"/>
                  <a:pt x="296" y="305"/>
                  <a:pt x="305" y="305"/>
                </a:cubicBezTo>
                <a:cubicBezTo>
                  <a:pt x="313" y="305"/>
                  <a:pt x="321" y="298"/>
                  <a:pt x="321" y="289"/>
                </a:cubicBezTo>
                <a:cubicBezTo>
                  <a:pt x="321" y="280"/>
                  <a:pt x="313" y="273"/>
                  <a:pt x="305" y="273"/>
                </a:cubicBezTo>
                <a:moveTo>
                  <a:pt x="256" y="321"/>
                </a:moveTo>
                <a:cubicBezTo>
                  <a:pt x="248" y="321"/>
                  <a:pt x="240" y="329"/>
                  <a:pt x="240" y="337"/>
                </a:cubicBezTo>
                <a:cubicBezTo>
                  <a:pt x="240" y="346"/>
                  <a:pt x="248" y="353"/>
                  <a:pt x="256" y="353"/>
                </a:cubicBezTo>
                <a:cubicBezTo>
                  <a:pt x="265" y="353"/>
                  <a:pt x="273" y="346"/>
                  <a:pt x="273" y="337"/>
                </a:cubicBezTo>
                <a:cubicBezTo>
                  <a:pt x="273" y="329"/>
                  <a:pt x="265" y="321"/>
                  <a:pt x="256" y="32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5592763" y="684213"/>
            <a:ext cx="431800" cy="431800"/>
          </a:xfrm>
          <a:custGeom>
            <a:pathLst>
              <a:path extrusionOk="0" h="353" w="353">
                <a:moveTo>
                  <a:pt x="193" y="249"/>
                </a:moveTo>
                <a:cubicBezTo>
                  <a:pt x="193" y="245"/>
                  <a:pt x="189" y="241"/>
                  <a:pt x="185" y="241"/>
                </a:cubicBezTo>
                <a:cubicBezTo>
                  <a:pt x="182" y="241"/>
                  <a:pt x="180" y="242"/>
                  <a:pt x="179" y="243"/>
                </a:cubicBezTo>
                <a:cubicBezTo>
                  <a:pt x="131" y="292"/>
                  <a:pt x="131" y="292"/>
                  <a:pt x="131" y="292"/>
                </a:cubicBezTo>
                <a:cubicBezTo>
                  <a:pt x="129" y="293"/>
                  <a:pt x="128" y="295"/>
                  <a:pt x="128" y="297"/>
                </a:cubicBezTo>
                <a:cubicBezTo>
                  <a:pt x="128" y="302"/>
                  <a:pt x="132" y="305"/>
                  <a:pt x="136" y="305"/>
                </a:cubicBezTo>
                <a:cubicBezTo>
                  <a:pt x="165" y="305"/>
                  <a:pt x="165" y="305"/>
                  <a:pt x="165" y="305"/>
                </a:cubicBezTo>
                <a:cubicBezTo>
                  <a:pt x="131" y="340"/>
                  <a:pt x="131" y="340"/>
                  <a:pt x="131" y="340"/>
                </a:cubicBezTo>
                <a:cubicBezTo>
                  <a:pt x="129" y="341"/>
                  <a:pt x="128" y="343"/>
                  <a:pt x="128" y="345"/>
                </a:cubicBezTo>
                <a:cubicBezTo>
                  <a:pt x="128" y="350"/>
                  <a:pt x="132" y="353"/>
                  <a:pt x="136" y="353"/>
                </a:cubicBezTo>
                <a:cubicBezTo>
                  <a:pt x="139" y="353"/>
                  <a:pt x="141" y="353"/>
                  <a:pt x="142" y="351"/>
                </a:cubicBezTo>
                <a:cubicBezTo>
                  <a:pt x="190" y="303"/>
                  <a:pt x="190" y="303"/>
                  <a:pt x="190" y="303"/>
                </a:cubicBezTo>
                <a:cubicBezTo>
                  <a:pt x="192" y="302"/>
                  <a:pt x="193" y="300"/>
                  <a:pt x="193" y="297"/>
                </a:cubicBezTo>
                <a:cubicBezTo>
                  <a:pt x="193" y="293"/>
                  <a:pt x="189" y="289"/>
                  <a:pt x="185" y="289"/>
                </a:cubicBezTo>
                <a:cubicBezTo>
                  <a:pt x="185" y="289"/>
                  <a:pt x="185" y="289"/>
                  <a:pt x="185" y="289"/>
                </a:cubicBezTo>
                <a:cubicBezTo>
                  <a:pt x="156" y="289"/>
                  <a:pt x="156" y="289"/>
                  <a:pt x="156" y="289"/>
                </a:cubicBezTo>
                <a:cubicBezTo>
                  <a:pt x="190" y="255"/>
                  <a:pt x="190" y="255"/>
                  <a:pt x="190" y="255"/>
                </a:cubicBezTo>
                <a:cubicBezTo>
                  <a:pt x="192" y="253"/>
                  <a:pt x="193" y="251"/>
                  <a:pt x="193" y="249"/>
                </a:cubicBezTo>
                <a:moveTo>
                  <a:pt x="104" y="257"/>
                </a:moveTo>
                <a:cubicBezTo>
                  <a:pt x="102" y="257"/>
                  <a:pt x="100" y="258"/>
                  <a:pt x="99" y="260"/>
                </a:cubicBezTo>
                <a:cubicBezTo>
                  <a:pt x="50" y="308"/>
                  <a:pt x="50" y="308"/>
                  <a:pt x="50" y="308"/>
                </a:cubicBezTo>
                <a:cubicBezTo>
                  <a:pt x="49" y="309"/>
                  <a:pt x="48" y="311"/>
                  <a:pt x="48" y="313"/>
                </a:cubicBezTo>
                <a:cubicBezTo>
                  <a:pt x="48" y="318"/>
                  <a:pt x="52" y="321"/>
                  <a:pt x="56" y="321"/>
                </a:cubicBezTo>
                <a:cubicBezTo>
                  <a:pt x="58" y="321"/>
                  <a:pt x="60" y="320"/>
                  <a:pt x="62" y="319"/>
                </a:cubicBezTo>
                <a:cubicBezTo>
                  <a:pt x="110" y="271"/>
                  <a:pt x="110" y="271"/>
                  <a:pt x="110" y="271"/>
                </a:cubicBezTo>
                <a:cubicBezTo>
                  <a:pt x="111" y="269"/>
                  <a:pt x="112" y="267"/>
                  <a:pt x="112" y="265"/>
                </a:cubicBezTo>
                <a:cubicBezTo>
                  <a:pt x="112" y="261"/>
                  <a:pt x="109" y="257"/>
                  <a:pt x="104" y="257"/>
                </a:cubicBezTo>
                <a:moveTo>
                  <a:pt x="305" y="83"/>
                </a:moveTo>
                <a:cubicBezTo>
                  <a:pt x="305" y="82"/>
                  <a:pt x="305" y="81"/>
                  <a:pt x="305" y="81"/>
                </a:cubicBezTo>
                <a:cubicBezTo>
                  <a:pt x="305" y="54"/>
                  <a:pt x="283" y="32"/>
                  <a:pt x="257" y="32"/>
                </a:cubicBezTo>
                <a:cubicBezTo>
                  <a:pt x="245" y="32"/>
                  <a:pt x="234" y="37"/>
                  <a:pt x="225" y="44"/>
                </a:cubicBezTo>
                <a:cubicBezTo>
                  <a:pt x="208" y="18"/>
                  <a:pt x="178" y="0"/>
                  <a:pt x="144" y="0"/>
                </a:cubicBezTo>
                <a:cubicBezTo>
                  <a:pt x="96" y="0"/>
                  <a:pt x="56" y="36"/>
                  <a:pt x="49" y="82"/>
                </a:cubicBezTo>
                <a:cubicBezTo>
                  <a:pt x="21" y="89"/>
                  <a:pt x="0" y="114"/>
                  <a:pt x="0" y="145"/>
                </a:cubicBezTo>
                <a:cubicBezTo>
                  <a:pt x="0" y="180"/>
                  <a:pt x="29" y="209"/>
                  <a:pt x="64" y="209"/>
                </a:cubicBezTo>
                <a:cubicBezTo>
                  <a:pt x="289" y="209"/>
                  <a:pt x="289" y="209"/>
                  <a:pt x="289" y="209"/>
                </a:cubicBezTo>
                <a:cubicBezTo>
                  <a:pt x="324" y="209"/>
                  <a:pt x="353" y="180"/>
                  <a:pt x="353" y="145"/>
                </a:cubicBezTo>
                <a:cubicBezTo>
                  <a:pt x="353" y="115"/>
                  <a:pt x="333" y="90"/>
                  <a:pt x="305" y="83"/>
                </a:cubicBezTo>
                <a:moveTo>
                  <a:pt x="289" y="193"/>
                </a:moveTo>
                <a:cubicBezTo>
                  <a:pt x="64" y="193"/>
                  <a:pt x="64" y="193"/>
                  <a:pt x="64" y="193"/>
                </a:cubicBezTo>
                <a:cubicBezTo>
                  <a:pt x="38" y="193"/>
                  <a:pt x="16" y="171"/>
                  <a:pt x="16" y="145"/>
                </a:cubicBezTo>
                <a:cubicBezTo>
                  <a:pt x="16" y="122"/>
                  <a:pt x="31" y="103"/>
                  <a:pt x="53" y="98"/>
                </a:cubicBezTo>
                <a:cubicBezTo>
                  <a:pt x="59" y="96"/>
                  <a:pt x="64" y="91"/>
                  <a:pt x="65" y="85"/>
                </a:cubicBezTo>
                <a:cubicBezTo>
                  <a:pt x="71" y="46"/>
                  <a:pt x="105" y="16"/>
                  <a:pt x="144" y="16"/>
                </a:cubicBezTo>
                <a:cubicBezTo>
                  <a:pt x="172" y="16"/>
                  <a:pt x="189" y="22"/>
                  <a:pt x="204" y="45"/>
                </a:cubicBezTo>
                <a:cubicBezTo>
                  <a:pt x="206" y="49"/>
                  <a:pt x="218" y="60"/>
                  <a:pt x="223" y="60"/>
                </a:cubicBezTo>
                <a:cubicBezTo>
                  <a:pt x="224" y="60"/>
                  <a:pt x="225" y="60"/>
                  <a:pt x="225" y="60"/>
                </a:cubicBezTo>
                <a:cubicBezTo>
                  <a:pt x="229" y="60"/>
                  <a:pt x="233" y="59"/>
                  <a:pt x="236" y="56"/>
                </a:cubicBezTo>
                <a:cubicBezTo>
                  <a:pt x="242" y="51"/>
                  <a:pt x="249" y="48"/>
                  <a:pt x="257" y="48"/>
                </a:cubicBezTo>
                <a:cubicBezTo>
                  <a:pt x="274" y="48"/>
                  <a:pt x="289" y="63"/>
                  <a:pt x="289" y="81"/>
                </a:cubicBezTo>
                <a:cubicBezTo>
                  <a:pt x="289" y="82"/>
                  <a:pt x="289" y="82"/>
                  <a:pt x="289" y="82"/>
                </a:cubicBezTo>
                <a:cubicBezTo>
                  <a:pt x="288" y="89"/>
                  <a:pt x="293" y="96"/>
                  <a:pt x="301" y="98"/>
                </a:cubicBezTo>
                <a:cubicBezTo>
                  <a:pt x="322" y="104"/>
                  <a:pt x="337" y="123"/>
                  <a:pt x="337" y="145"/>
                </a:cubicBezTo>
                <a:cubicBezTo>
                  <a:pt x="337" y="171"/>
                  <a:pt x="315" y="193"/>
                  <a:pt x="289" y="193"/>
                </a:cubicBezTo>
                <a:moveTo>
                  <a:pt x="273" y="257"/>
                </a:moveTo>
                <a:cubicBezTo>
                  <a:pt x="271" y="257"/>
                  <a:pt x="269" y="258"/>
                  <a:pt x="267" y="260"/>
                </a:cubicBezTo>
                <a:cubicBezTo>
                  <a:pt x="219" y="308"/>
                  <a:pt x="219" y="308"/>
                  <a:pt x="219" y="308"/>
                </a:cubicBezTo>
                <a:cubicBezTo>
                  <a:pt x="218" y="309"/>
                  <a:pt x="217" y="311"/>
                  <a:pt x="217" y="313"/>
                </a:cubicBezTo>
                <a:cubicBezTo>
                  <a:pt x="217" y="318"/>
                  <a:pt x="220" y="321"/>
                  <a:pt x="225" y="321"/>
                </a:cubicBezTo>
                <a:cubicBezTo>
                  <a:pt x="227" y="321"/>
                  <a:pt x="229" y="320"/>
                  <a:pt x="230" y="319"/>
                </a:cubicBezTo>
                <a:cubicBezTo>
                  <a:pt x="279" y="271"/>
                  <a:pt x="279" y="271"/>
                  <a:pt x="279" y="271"/>
                </a:cubicBezTo>
                <a:cubicBezTo>
                  <a:pt x="280" y="269"/>
                  <a:pt x="281" y="267"/>
                  <a:pt x="281" y="265"/>
                </a:cubicBezTo>
                <a:cubicBezTo>
                  <a:pt x="281" y="261"/>
                  <a:pt x="277" y="257"/>
                  <a:pt x="273" y="2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6416676" y="684213"/>
            <a:ext cx="431800" cy="431800"/>
          </a:xfrm>
          <a:custGeom>
            <a:pathLst>
              <a:path extrusionOk="0" h="353" w="353">
                <a:moveTo>
                  <a:pt x="193" y="249"/>
                </a:moveTo>
                <a:cubicBezTo>
                  <a:pt x="193" y="245"/>
                  <a:pt x="189" y="241"/>
                  <a:pt x="185" y="241"/>
                </a:cubicBezTo>
                <a:cubicBezTo>
                  <a:pt x="183" y="241"/>
                  <a:pt x="181" y="242"/>
                  <a:pt x="179" y="243"/>
                </a:cubicBezTo>
                <a:cubicBezTo>
                  <a:pt x="131" y="292"/>
                  <a:pt x="131" y="292"/>
                  <a:pt x="131" y="292"/>
                </a:cubicBezTo>
                <a:cubicBezTo>
                  <a:pt x="130" y="293"/>
                  <a:pt x="129" y="295"/>
                  <a:pt x="129" y="297"/>
                </a:cubicBezTo>
                <a:cubicBezTo>
                  <a:pt x="129" y="302"/>
                  <a:pt x="132" y="305"/>
                  <a:pt x="137" y="305"/>
                </a:cubicBezTo>
                <a:cubicBezTo>
                  <a:pt x="165" y="305"/>
                  <a:pt x="165" y="305"/>
                  <a:pt x="165" y="305"/>
                </a:cubicBezTo>
                <a:cubicBezTo>
                  <a:pt x="131" y="340"/>
                  <a:pt x="131" y="340"/>
                  <a:pt x="131" y="340"/>
                </a:cubicBezTo>
                <a:cubicBezTo>
                  <a:pt x="130" y="341"/>
                  <a:pt x="129" y="343"/>
                  <a:pt x="129" y="345"/>
                </a:cubicBezTo>
                <a:cubicBezTo>
                  <a:pt x="129" y="350"/>
                  <a:pt x="132" y="353"/>
                  <a:pt x="137" y="353"/>
                </a:cubicBezTo>
                <a:cubicBezTo>
                  <a:pt x="139" y="353"/>
                  <a:pt x="141" y="353"/>
                  <a:pt x="142" y="351"/>
                </a:cubicBezTo>
                <a:cubicBezTo>
                  <a:pt x="191" y="303"/>
                  <a:pt x="191" y="303"/>
                  <a:pt x="191" y="303"/>
                </a:cubicBezTo>
                <a:cubicBezTo>
                  <a:pt x="192" y="302"/>
                  <a:pt x="193" y="300"/>
                  <a:pt x="193" y="297"/>
                </a:cubicBezTo>
                <a:cubicBezTo>
                  <a:pt x="193" y="293"/>
                  <a:pt x="189" y="289"/>
                  <a:pt x="185" y="289"/>
                </a:cubicBezTo>
                <a:cubicBezTo>
                  <a:pt x="185" y="289"/>
                  <a:pt x="185" y="289"/>
                  <a:pt x="185" y="289"/>
                </a:cubicBezTo>
                <a:cubicBezTo>
                  <a:pt x="156" y="289"/>
                  <a:pt x="156" y="289"/>
                  <a:pt x="156" y="289"/>
                </a:cubicBezTo>
                <a:cubicBezTo>
                  <a:pt x="191" y="255"/>
                  <a:pt x="191" y="255"/>
                  <a:pt x="191" y="255"/>
                </a:cubicBezTo>
                <a:cubicBezTo>
                  <a:pt x="192" y="253"/>
                  <a:pt x="193" y="251"/>
                  <a:pt x="193" y="249"/>
                </a:cubicBezTo>
                <a:moveTo>
                  <a:pt x="305" y="83"/>
                </a:moveTo>
                <a:cubicBezTo>
                  <a:pt x="305" y="82"/>
                  <a:pt x="305" y="81"/>
                  <a:pt x="305" y="81"/>
                </a:cubicBezTo>
                <a:cubicBezTo>
                  <a:pt x="305" y="54"/>
                  <a:pt x="284" y="32"/>
                  <a:pt x="257" y="32"/>
                </a:cubicBezTo>
                <a:cubicBezTo>
                  <a:pt x="245" y="32"/>
                  <a:pt x="234" y="37"/>
                  <a:pt x="225" y="44"/>
                </a:cubicBezTo>
                <a:cubicBezTo>
                  <a:pt x="208" y="18"/>
                  <a:pt x="179" y="0"/>
                  <a:pt x="145" y="0"/>
                </a:cubicBezTo>
                <a:cubicBezTo>
                  <a:pt x="96" y="0"/>
                  <a:pt x="56" y="36"/>
                  <a:pt x="50" y="82"/>
                </a:cubicBezTo>
                <a:cubicBezTo>
                  <a:pt x="21" y="89"/>
                  <a:pt x="0" y="114"/>
                  <a:pt x="0" y="145"/>
                </a:cubicBezTo>
                <a:cubicBezTo>
                  <a:pt x="0" y="180"/>
                  <a:pt x="29" y="209"/>
                  <a:pt x="64" y="209"/>
                </a:cubicBezTo>
                <a:cubicBezTo>
                  <a:pt x="289" y="209"/>
                  <a:pt x="289" y="209"/>
                  <a:pt x="289" y="209"/>
                </a:cubicBezTo>
                <a:cubicBezTo>
                  <a:pt x="325" y="209"/>
                  <a:pt x="353" y="180"/>
                  <a:pt x="353" y="145"/>
                </a:cubicBezTo>
                <a:cubicBezTo>
                  <a:pt x="353" y="115"/>
                  <a:pt x="333" y="90"/>
                  <a:pt x="305" y="83"/>
                </a:cubicBezTo>
                <a:moveTo>
                  <a:pt x="289" y="193"/>
                </a:moveTo>
                <a:cubicBezTo>
                  <a:pt x="64" y="193"/>
                  <a:pt x="64" y="193"/>
                  <a:pt x="64" y="193"/>
                </a:cubicBezTo>
                <a:cubicBezTo>
                  <a:pt x="38" y="193"/>
                  <a:pt x="16" y="171"/>
                  <a:pt x="16" y="145"/>
                </a:cubicBezTo>
                <a:cubicBezTo>
                  <a:pt x="16" y="122"/>
                  <a:pt x="31" y="103"/>
                  <a:pt x="53" y="98"/>
                </a:cubicBezTo>
                <a:cubicBezTo>
                  <a:pt x="60" y="96"/>
                  <a:pt x="64" y="91"/>
                  <a:pt x="65" y="85"/>
                </a:cubicBezTo>
                <a:cubicBezTo>
                  <a:pt x="71" y="46"/>
                  <a:pt x="105" y="16"/>
                  <a:pt x="145" y="16"/>
                </a:cubicBezTo>
                <a:cubicBezTo>
                  <a:pt x="172" y="16"/>
                  <a:pt x="189" y="22"/>
                  <a:pt x="204" y="45"/>
                </a:cubicBezTo>
                <a:cubicBezTo>
                  <a:pt x="206" y="49"/>
                  <a:pt x="219" y="60"/>
                  <a:pt x="223" y="60"/>
                </a:cubicBezTo>
                <a:cubicBezTo>
                  <a:pt x="224" y="60"/>
                  <a:pt x="225" y="60"/>
                  <a:pt x="225" y="60"/>
                </a:cubicBezTo>
                <a:cubicBezTo>
                  <a:pt x="229" y="60"/>
                  <a:pt x="233" y="59"/>
                  <a:pt x="236" y="56"/>
                </a:cubicBezTo>
                <a:cubicBezTo>
                  <a:pt x="242" y="51"/>
                  <a:pt x="249" y="48"/>
                  <a:pt x="257" y="48"/>
                </a:cubicBezTo>
                <a:cubicBezTo>
                  <a:pt x="275" y="48"/>
                  <a:pt x="289" y="63"/>
                  <a:pt x="289" y="81"/>
                </a:cubicBezTo>
                <a:cubicBezTo>
                  <a:pt x="289" y="82"/>
                  <a:pt x="289" y="82"/>
                  <a:pt x="289" y="82"/>
                </a:cubicBezTo>
                <a:cubicBezTo>
                  <a:pt x="289" y="89"/>
                  <a:pt x="294" y="96"/>
                  <a:pt x="301" y="98"/>
                </a:cubicBezTo>
                <a:cubicBezTo>
                  <a:pt x="323" y="104"/>
                  <a:pt x="337" y="123"/>
                  <a:pt x="337" y="145"/>
                </a:cubicBezTo>
                <a:cubicBezTo>
                  <a:pt x="337" y="171"/>
                  <a:pt x="316" y="193"/>
                  <a:pt x="289" y="19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7242176" y="714375"/>
            <a:ext cx="431800" cy="373063"/>
          </a:xfrm>
          <a:custGeom>
            <a:pathLst>
              <a:path extrusionOk="0" h="305" w="353">
                <a:moveTo>
                  <a:pt x="40" y="97"/>
                </a:moveTo>
                <a:cubicBezTo>
                  <a:pt x="160" y="97"/>
                  <a:pt x="160" y="97"/>
                  <a:pt x="160" y="97"/>
                </a:cubicBezTo>
                <a:cubicBezTo>
                  <a:pt x="187" y="97"/>
                  <a:pt x="208" y="75"/>
                  <a:pt x="208" y="49"/>
                </a:cubicBezTo>
                <a:cubicBezTo>
                  <a:pt x="208" y="22"/>
                  <a:pt x="187" y="0"/>
                  <a:pt x="160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48" y="0"/>
                  <a:pt x="144" y="4"/>
                  <a:pt x="144" y="8"/>
                </a:cubicBezTo>
                <a:cubicBezTo>
                  <a:pt x="144" y="13"/>
                  <a:pt x="148" y="16"/>
                  <a:pt x="152" y="16"/>
                </a:cubicBezTo>
                <a:cubicBezTo>
                  <a:pt x="160" y="16"/>
                  <a:pt x="160" y="16"/>
                  <a:pt x="160" y="16"/>
                </a:cubicBezTo>
                <a:cubicBezTo>
                  <a:pt x="178" y="16"/>
                  <a:pt x="192" y="31"/>
                  <a:pt x="192" y="49"/>
                </a:cubicBezTo>
                <a:cubicBezTo>
                  <a:pt x="192" y="66"/>
                  <a:pt x="178" y="81"/>
                  <a:pt x="160" y="81"/>
                </a:cubicBezTo>
                <a:cubicBezTo>
                  <a:pt x="40" y="81"/>
                  <a:pt x="40" y="81"/>
                  <a:pt x="40" y="81"/>
                </a:cubicBezTo>
                <a:cubicBezTo>
                  <a:pt x="35" y="81"/>
                  <a:pt x="32" y="84"/>
                  <a:pt x="32" y="89"/>
                </a:cubicBezTo>
                <a:cubicBezTo>
                  <a:pt x="32" y="93"/>
                  <a:pt x="35" y="97"/>
                  <a:pt x="40" y="97"/>
                </a:cubicBezTo>
                <a:moveTo>
                  <a:pt x="289" y="97"/>
                </a:moveTo>
                <a:cubicBezTo>
                  <a:pt x="289" y="79"/>
                  <a:pt x="274" y="65"/>
                  <a:pt x="256" y="65"/>
                </a:cubicBezTo>
                <a:cubicBezTo>
                  <a:pt x="248" y="65"/>
                  <a:pt x="248" y="65"/>
                  <a:pt x="248" y="65"/>
                </a:cubicBezTo>
                <a:cubicBezTo>
                  <a:pt x="244" y="65"/>
                  <a:pt x="240" y="68"/>
                  <a:pt x="240" y="73"/>
                </a:cubicBezTo>
                <a:cubicBezTo>
                  <a:pt x="240" y="77"/>
                  <a:pt x="244" y="81"/>
                  <a:pt x="248" y="81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65" y="81"/>
                  <a:pt x="272" y="88"/>
                  <a:pt x="272" y="97"/>
                </a:cubicBezTo>
                <a:cubicBezTo>
                  <a:pt x="272" y="106"/>
                  <a:pt x="265" y="113"/>
                  <a:pt x="256" y="113"/>
                </a:cubicBezTo>
                <a:cubicBezTo>
                  <a:pt x="8" y="113"/>
                  <a:pt x="8" y="113"/>
                  <a:pt x="8" y="113"/>
                </a:cubicBezTo>
                <a:cubicBezTo>
                  <a:pt x="3" y="113"/>
                  <a:pt x="0" y="116"/>
                  <a:pt x="0" y="121"/>
                </a:cubicBezTo>
                <a:cubicBezTo>
                  <a:pt x="0" y="125"/>
                  <a:pt x="3" y="129"/>
                  <a:pt x="8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74" y="129"/>
                  <a:pt x="289" y="114"/>
                  <a:pt x="289" y="97"/>
                </a:cubicBezTo>
                <a:moveTo>
                  <a:pt x="305" y="145"/>
                </a:moveTo>
                <a:cubicBezTo>
                  <a:pt x="40" y="145"/>
                  <a:pt x="40" y="145"/>
                  <a:pt x="40" y="145"/>
                </a:cubicBezTo>
                <a:cubicBezTo>
                  <a:pt x="35" y="145"/>
                  <a:pt x="32" y="148"/>
                  <a:pt x="32" y="153"/>
                </a:cubicBezTo>
                <a:cubicBezTo>
                  <a:pt x="32" y="157"/>
                  <a:pt x="35" y="161"/>
                  <a:pt x="40" y="161"/>
                </a:cubicBezTo>
                <a:cubicBezTo>
                  <a:pt x="305" y="161"/>
                  <a:pt x="305" y="161"/>
                  <a:pt x="305" y="161"/>
                </a:cubicBezTo>
                <a:cubicBezTo>
                  <a:pt x="322" y="161"/>
                  <a:pt x="337" y="175"/>
                  <a:pt x="337" y="193"/>
                </a:cubicBezTo>
                <a:cubicBezTo>
                  <a:pt x="337" y="211"/>
                  <a:pt x="322" y="225"/>
                  <a:pt x="305" y="225"/>
                </a:cubicBezTo>
                <a:cubicBezTo>
                  <a:pt x="297" y="225"/>
                  <a:pt x="297" y="225"/>
                  <a:pt x="297" y="225"/>
                </a:cubicBezTo>
                <a:cubicBezTo>
                  <a:pt x="292" y="225"/>
                  <a:pt x="289" y="229"/>
                  <a:pt x="289" y="233"/>
                </a:cubicBezTo>
                <a:cubicBezTo>
                  <a:pt x="289" y="238"/>
                  <a:pt x="292" y="241"/>
                  <a:pt x="297" y="241"/>
                </a:cubicBezTo>
                <a:cubicBezTo>
                  <a:pt x="305" y="241"/>
                  <a:pt x="305" y="241"/>
                  <a:pt x="305" y="241"/>
                </a:cubicBezTo>
                <a:cubicBezTo>
                  <a:pt x="331" y="241"/>
                  <a:pt x="353" y="220"/>
                  <a:pt x="353" y="193"/>
                </a:cubicBezTo>
                <a:cubicBezTo>
                  <a:pt x="353" y="166"/>
                  <a:pt x="331" y="145"/>
                  <a:pt x="305" y="145"/>
                </a:cubicBezTo>
                <a:moveTo>
                  <a:pt x="192" y="177"/>
                </a:moveTo>
                <a:cubicBezTo>
                  <a:pt x="72" y="177"/>
                  <a:pt x="72" y="177"/>
                  <a:pt x="72" y="177"/>
                </a:cubicBezTo>
                <a:cubicBezTo>
                  <a:pt x="67" y="177"/>
                  <a:pt x="64" y="181"/>
                  <a:pt x="64" y="185"/>
                </a:cubicBezTo>
                <a:cubicBezTo>
                  <a:pt x="64" y="189"/>
                  <a:pt x="67" y="193"/>
                  <a:pt x="72" y="193"/>
                </a:cubicBezTo>
                <a:cubicBezTo>
                  <a:pt x="192" y="193"/>
                  <a:pt x="192" y="193"/>
                  <a:pt x="192" y="193"/>
                </a:cubicBezTo>
                <a:cubicBezTo>
                  <a:pt x="219" y="193"/>
                  <a:pt x="240" y="215"/>
                  <a:pt x="240" y="241"/>
                </a:cubicBezTo>
                <a:cubicBezTo>
                  <a:pt x="240" y="268"/>
                  <a:pt x="219" y="289"/>
                  <a:pt x="192" y="289"/>
                </a:cubicBezTo>
                <a:cubicBezTo>
                  <a:pt x="184" y="289"/>
                  <a:pt x="184" y="289"/>
                  <a:pt x="184" y="289"/>
                </a:cubicBezTo>
                <a:cubicBezTo>
                  <a:pt x="180" y="289"/>
                  <a:pt x="176" y="293"/>
                  <a:pt x="176" y="297"/>
                </a:cubicBezTo>
                <a:cubicBezTo>
                  <a:pt x="176" y="302"/>
                  <a:pt x="180" y="305"/>
                  <a:pt x="184" y="305"/>
                </a:cubicBezTo>
                <a:cubicBezTo>
                  <a:pt x="192" y="305"/>
                  <a:pt x="192" y="305"/>
                  <a:pt x="192" y="305"/>
                </a:cubicBezTo>
                <a:cubicBezTo>
                  <a:pt x="228" y="305"/>
                  <a:pt x="256" y="277"/>
                  <a:pt x="256" y="241"/>
                </a:cubicBezTo>
                <a:cubicBezTo>
                  <a:pt x="256" y="206"/>
                  <a:pt x="228" y="177"/>
                  <a:pt x="192" y="17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8066088" y="684213"/>
            <a:ext cx="431800" cy="431800"/>
          </a:xfrm>
          <a:custGeom>
            <a:pathLst>
              <a:path extrusionOk="0" h="353" w="353">
                <a:moveTo>
                  <a:pt x="96" y="64"/>
                </a:moveTo>
                <a:cubicBezTo>
                  <a:pt x="78" y="64"/>
                  <a:pt x="64" y="79"/>
                  <a:pt x="64" y="97"/>
                </a:cubicBezTo>
                <a:cubicBezTo>
                  <a:pt x="64" y="114"/>
                  <a:pt x="78" y="129"/>
                  <a:pt x="96" y="129"/>
                </a:cubicBezTo>
                <a:cubicBezTo>
                  <a:pt x="114" y="129"/>
                  <a:pt x="128" y="114"/>
                  <a:pt x="128" y="97"/>
                </a:cubicBezTo>
                <a:cubicBezTo>
                  <a:pt x="128" y="79"/>
                  <a:pt x="114" y="64"/>
                  <a:pt x="96" y="64"/>
                </a:cubicBezTo>
                <a:moveTo>
                  <a:pt x="96" y="113"/>
                </a:moveTo>
                <a:cubicBezTo>
                  <a:pt x="87" y="113"/>
                  <a:pt x="80" y="105"/>
                  <a:pt x="80" y="97"/>
                </a:cubicBezTo>
                <a:cubicBezTo>
                  <a:pt x="80" y="88"/>
                  <a:pt x="87" y="81"/>
                  <a:pt x="96" y="81"/>
                </a:cubicBezTo>
                <a:cubicBezTo>
                  <a:pt x="105" y="81"/>
                  <a:pt x="112" y="88"/>
                  <a:pt x="112" y="97"/>
                </a:cubicBezTo>
                <a:cubicBezTo>
                  <a:pt x="112" y="105"/>
                  <a:pt x="105" y="113"/>
                  <a:pt x="96" y="113"/>
                </a:cubicBezTo>
                <a:moveTo>
                  <a:pt x="237" y="228"/>
                </a:moveTo>
                <a:cubicBezTo>
                  <a:pt x="231" y="231"/>
                  <a:pt x="226" y="233"/>
                  <a:pt x="220" y="233"/>
                </a:cubicBezTo>
                <a:cubicBezTo>
                  <a:pt x="212" y="233"/>
                  <a:pt x="206" y="231"/>
                  <a:pt x="200" y="228"/>
                </a:cubicBezTo>
                <a:cubicBezTo>
                  <a:pt x="194" y="225"/>
                  <a:pt x="189" y="221"/>
                  <a:pt x="184" y="216"/>
                </a:cubicBezTo>
                <a:cubicBezTo>
                  <a:pt x="180" y="211"/>
                  <a:pt x="177" y="205"/>
                  <a:pt x="174" y="198"/>
                </a:cubicBezTo>
                <a:cubicBezTo>
                  <a:pt x="172" y="192"/>
                  <a:pt x="171" y="184"/>
                  <a:pt x="171" y="176"/>
                </a:cubicBezTo>
                <a:cubicBezTo>
                  <a:pt x="171" y="168"/>
                  <a:pt x="172" y="161"/>
                  <a:pt x="174" y="154"/>
                </a:cubicBezTo>
                <a:cubicBezTo>
                  <a:pt x="177" y="148"/>
                  <a:pt x="180" y="142"/>
                  <a:pt x="184" y="137"/>
                </a:cubicBezTo>
                <a:cubicBezTo>
                  <a:pt x="189" y="132"/>
                  <a:pt x="194" y="128"/>
                  <a:pt x="200" y="125"/>
                </a:cubicBezTo>
                <a:cubicBezTo>
                  <a:pt x="206" y="123"/>
                  <a:pt x="212" y="121"/>
                  <a:pt x="220" y="121"/>
                </a:cubicBezTo>
                <a:cubicBezTo>
                  <a:pt x="225" y="121"/>
                  <a:pt x="230" y="122"/>
                  <a:pt x="235" y="124"/>
                </a:cubicBezTo>
                <a:cubicBezTo>
                  <a:pt x="240" y="126"/>
                  <a:pt x="245" y="130"/>
                  <a:pt x="250" y="136"/>
                </a:cubicBezTo>
                <a:cubicBezTo>
                  <a:pt x="270" y="121"/>
                  <a:pt x="270" y="121"/>
                  <a:pt x="270" y="121"/>
                </a:cubicBezTo>
                <a:cubicBezTo>
                  <a:pt x="262" y="112"/>
                  <a:pt x="255" y="106"/>
                  <a:pt x="247" y="102"/>
                </a:cubicBezTo>
                <a:cubicBezTo>
                  <a:pt x="238" y="98"/>
                  <a:pt x="229" y="97"/>
                  <a:pt x="220" y="97"/>
                </a:cubicBezTo>
                <a:cubicBezTo>
                  <a:pt x="209" y="97"/>
                  <a:pt x="199" y="98"/>
                  <a:pt x="189" y="102"/>
                </a:cubicBezTo>
                <a:cubicBezTo>
                  <a:pt x="180" y="106"/>
                  <a:pt x="172" y="112"/>
                  <a:pt x="166" y="119"/>
                </a:cubicBezTo>
                <a:cubicBezTo>
                  <a:pt x="159" y="126"/>
                  <a:pt x="154" y="134"/>
                  <a:pt x="150" y="144"/>
                </a:cubicBezTo>
                <a:cubicBezTo>
                  <a:pt x="146" y="154"/>
                  <a:pt x="144" y="165"/>
                  <a:pt x="144" y="178"/>
                </a:cubicBezTo>
                <a:cubicBezTo>
                  <a:pt x="144" y="189"/>
                  <a:pt x="146" y="200"/>
                  <a:pt x="150" y="210"/>
                </a:cubicBezTo>
                <a:cubicBezTo>
                  <a:pt x="154" y="220"/>
                  <a:pt x="159" y="228"/>
                  <a:pt x="166" y="235"/>
                </a:cubicBezTo>
                <a:cubicBezTo>
                  <a:pt x="172" y="242"/>
                  <a:pt x="180" y="248"/>
                  <a:pt x="189" y="251"/>
                </a:cubicBezTo>
                <a:cubicBezTo>
                  <a:pt x="199" y="255"/>
                  <a:pt x="209" y="257"/>
                  <a:pt x="220" y="257"/>
                </a:cubicBezTo>
                <a:cubicBezTo>
                  <a:pt x="230" y="257"/>
                  <a:pt x="240" y="255"/>
                  <a:pt x="249" y="251"/>
                </a:cubicBezTo>
                <a:cubicBezTo>
                  <a:pt x="259" y="246"/>
                  <a:pt x="266" y="240"/>
                  <a:pt x="273" y="230"/>
                </a:cubicBezTo>
                <a:cubicBezTo>
                  <a:pt x="252" y="214"/>
                  <a:pt x="252" y="214"/>
                  <a:pt x="252" y="214"/>
                </a:cubicBezTo>
                <a:cubicBezTo>
                  <a:pt x="247" y="221"/>
                  <a:pt x="242" y="225"/>
                  <a:pt x="237" y="228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647701" y="1509713"/>
            <a:ext cx="431800" cy="431800"/>
          </a:xfrm>
          <a:custGeom>
            <a:pathLst>
              <a:path extrusionOk="0" h="353" w="353">
                <a:moveTo>
                  <a:pt x="96" y="64"/>
                </a:moveTo>
                <a:cubicBezTo>
                  <a:pt x="78" y="64"/>
                  <a:pt x="64" y="78"/>
                  <a:pt x="64" y="96"/>
                </a:cubicBezTo>
                <a:cubicBezTo>
                  <a:pt x="64" y="114"/>
                  <a:pt x="78" y="128"/>
                  <a:pt x="96" y="128"/>
                </a:cubicBezTo>
                <a:cubicBezTo>
                  <a:pt x="114" y="128"/>
                  <a:pt x="128" y="114"/>
                  <a:pt x="128" y="96"/>
                </a:cubicBezTo>
                <a:cubicBezTo>
                  <a:pt x="128" y="78"/>
                  <a:pt x="114" y="64"/>
                  <a:pt x="96" y="64"/>
                </a:cubicBezTo>
                <a:moveTo>
                  <a:pt x="96" y="112"/>
                </a:moveTo>
                <a:cubicBezTo>
                  <a:pt x="87" y="112"/>
                  <a:pt x="80" y="105"/>
                  <a:pt x="80" y="96"/>
                </a:cubicBezTo>
                <a:cubicBezTo>
                  <a:pt x="80" y="87"/>
                  <a:pt x="87" y="80"/>
                  <a:pt x="96" y="80"/>
                </a:cubicBezTo>
                <a:cubicBezTo>
                  <a:pt x="105" y="80"/>
                  <a:pt x="112" y="87"/>
                  <a:pt x="112" y="96"/>
                </a:cubicBezTo>
                <a:cubicBezTo>
                  <a:pt x="112" y="105"/>
                  <a:pt x="105" y="112"/>
                  <a:pt x="96" y="112"/>
                </a:cubicBezTo>
                <a:moveTo>
                  <a:pt x="161" y="256"/>
                </a:moveTo>
                <a:cubicBezTo>
                  <a:pt x="185" y="256"/>
                  <a:pt x="185" y="256"/>
                  <a:pt x="185" y="256"/>
                </a:cubicBezTo>
                <a:cubicBezTo>
                  <a:pt x="185" y="192"/>
                  <a:pt x="185" y="192"/>
                  <a:pt x="185" y="192"/>
                </a:cubicBezTo>
                <a:cubicBezTo>
                  <a:pt x="249" y="192"/>
                  <a:pt x="249" y="192"/>
                  <a:pt x="249" y="192"/>
                </a:cubicBezTo>
                <a:cubicBezTo>
                  <a:pt x="249" y="168"/>
                  <a:pt x="249" y="168"/>
                  <a:pt x="249" y="168"/>
                </a:cubicBezTo>
                <a:cubicBezTo>
                  <a:pt x="185" y="168"/>
                  <a:pt x="185" y="168"/>
                  <a:pt x="185" y="168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257" y="120"/>
                  <a:pt x="257" y="120"/>
                  <a:pt x="257" y="120"/>
                </a:cubicBezTo>
                <a:cubicBezTo>
                  <a:pt x="257" y="96"/>
                  <a:pt x="257" y="96"/>
                  <a:pt x="257" y="96"/>
                </a:cubicBezTo>
                <a:cubicBezTo>
                  <a:pt x="161" y="96"/>
                  <a:pt x="161" y="96"/>
                  <a:pt x="161" y="96"/>
                </a:cubicBezTo>
                <a:lnTo>
                  <a:pt x="161" y="256"/>
                </a:lnTo>
                <a:close/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8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8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1471613" y="1509713"/>
            <a:ext cx="431800" cy="431800"/>
          </a:xfrm>
          <a:custGeom>
            <a:pathLst>
              <a:path extrusionOk="0" h="353" w="353">
                <a:moveTo>
                  <a:pt x="177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6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6" y="16"/>
                  <a:pt x="337" y="88"/>
                  <a:pt x="337" y="176"/>
                </a:cubicBezTo>
                <a:cubicBezTo>
                  <a:pt x="337" y="265"/>
                  <a:pt x="266" y="337"/>
                  <a:pt x="177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2297113" y="1509713"/>
            <a:ext cx="430213" cy="431800"/>
          </a:xfrm>
          <a:custGeom>
            <a:pathLst>
              <a:path extrusionOk="0" h="353" w="353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6" y="0"/>
                </a:cubicBezTo>
                <a:moveTo>
                  <a:pt x="197" y="335"/>
                </a:moveTo>
                <a:cubicBezTo>
                  <a:pt x="190" y="336"/>
                  <a:pt x="183" y="337"/>
                  <a:pt x="176" y="337"/>
                </a:cubicBezTo>
                <a:cubicBezTo>
                  <a:pt x="87" y="337"/>
                  <a:pt x="16" y="265"/>
                  <a:pt x="16" y="176"/>
                </a:cubicBezTo>
                <a:cubicBezTo>
                  <a:pt x="16" y="88"/>
                  <a:pt x="87" y="16"/>
                  <a:pt x="176" y="16"/>
                </a:cubicBezTo>
                <a:cubicBezTo>
                  <a:pt x="183" y="16"/>
                  <a:pt x="190" y="16"/>
                  <a:pt x="197" y="17"/>
                </a:cubicBezTo>
                <a:cubicBezTo>
                  <a:pt x="234" y="60"/>
                  <a:pt x="256" y="116"/>
                  <a:pt x="256" y="176"/>
                </a:cubicBezTo>
                <a:cubicBezTo>
                  <a:pt x="256" y="237"/>
                  <a:pt x="234" y="293"/>
                  <a:pt x="197" y="33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3121026" y="1509713"/>
            <a:ext cx="430213" cy="431800"/>
          </a:xfrm>
          <a:custGeom>
            <a:pathLst>
              <a:path extrusionOk="0" h="353" w="353">
                <a:moveTo>
                  <a:pt x="177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6"/>
                </a:cubicBezTo>
                <a:cubicBezTo>
                  <a:pt x="16" y="88"/>
                  <a:pt x="88" y="16"/>
                  <a:pt x="177" y="16"/>
                </a:cubicBezTo>
                <a:lnTo>
                  <a:pt x="177" y="3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3944938" y="1509713"/>
            <a:ext cx="430213" cy="431800"/>
          </a:xfrm>
          <a:custGeom>
            <a:pathLst>
              <a:path extrusionOk="0" h="353" w="353">
                <a:moveTo>
                  <a:pt x="177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7" y="0"/>
                </a:cubicBezTo>
                <a:moveTo>
                  <a:pt x="157" y="335"/>
                </a:moveTo>
                <a:cubicBezTo>
                  <a:pt x="78" y="325"/>
                  <a:pt x="16" y="258"/>
                  <a:pt x="16" y="176"/>
                </a:cubicBezTo>
                <a:cubicBezTo>
                  <a:pt x="16" y="94"/>
                  <a:pt x="78" y="27"/>
                  <a:pt x="157" y="17"/>
                </a:cubicBezTo>
                <a:cubicBezTo>
                  <a:pt x="119" y="59"/>
                  <a:pt x="97" y="115"/>
                  <a:pt x="97" y="176"/>
                </a:cubicBezTo>
                <a:cubicBezTo>
                  <a:pt x="97" y="237"/>
                  <a:pt x="119" y="293"/>
                  <a:pt x="157" y="33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4768851" y="1509713"/>
            <a:ext cx="431800" cy="43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5592763" y="1509713"/>
            <a:ext cx="431800" cy="431800"/>
          </a:xfrm>
          <a:custGeom>
            <a:pathLst>
              <a:path extrusionOk="0" h="353" w="353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6" y="0"/>
                </a:cubicBezTo>
                <a:moveTo>
                  <a:pt x="197" y="335"/>
                </a:moveTo>
                <a:cubicBezTo>
                  <a:pt x="234" y="293"/>
                  <a:pt x="257" y="237"/>
                  <a:pt x="257" y="176"/>
                </a:cubicBezTo>
                <a:cubicBezTo>
                  <a:pt x="257" y="115"/>
                  <a:pt x="234" y="59"/>
                  <a:pt x="197" y="17"/>
                </a:cubicBezTo>
                <a:cubicBezTo>
                  <a:pt x="276" y="27"/>
                  <a:pt x="337" y="94"/>
                  <a:pt x="337" y="176"/>
                </a:cubicBezTo>
                <a:cubicBezTo>
                  <a:pt x="337" y="258"/>
                  <a:pt x="276" y="325"/>
                  <a:pt x="197" y="33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6416676" y="1509713"/>
            <a:ext cx="431800" cy="431800"/>
          </a:xfrm>
          <a:custGeom>
            <a:pathLst>
              <a:path extrusionOk="0" h="353" w="353">
                <a:moveTo>
                  <a:pt x="177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177" y="16"/>
                  <a:pt x="177" y="16"/>
                  <a:pt x="177" y="16"/>
                </a:cubicBezTo>
                <a:cubicBezTo>
                  <a:pt x="266" y="16"/>
                  <a:pt x="337" y="88"/>
                  <a:pt x="337" y="176"/>
                </a:cubicBezTo>
                <a:cubicBezTo>
                  <a:pt x="337" y="265"/>
                  <a:pt x="266" y="337"/>
                  <a:pt x="177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7242176" y="1509713"/>
            <a:ext cx="431800" cy="431800"/>
          </a:xfrm>
          <a:custGeom>
            <a:pathLst>
              <a:path extrusionOk="0" h="353" w="353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169" y="337"/>
                  <a:pt x="162" y="336"/>
                  <a:pt x="156" y="335"/>
                </a:cubicBezTo>
                <a:cubicBezTo>
                  <a:pt x="119" y="293"/>
                  <a:pt x="96" y="237"/>
                  <a:pt x="96" y="176"/>
                </a:cubicBezTo>
                <a:cubicBezTo>
                  <a:pt x="96" y="115"/>
                  <a:pt x="119" y="59"/>
                  <a:pt x="156" y="17"/>
                </a:cubicBezTo>
                <a:cubicBezTo>
                  <a:pt x="162" y="16"/>
                  <a:pt x="169" y="16"/>
                  <a:pt x="176" y="16"/>
                </a:cubicBezTo>
                <a:cubicBezTo>
                  <a:pt x="265" y="16"/>
                  <a:pt x="337" y="88"/>
                  <a:pt x="337" y="176"/>
                </a:cubicBezTo>
                <a:cubicBezTo>
                  <a:pt x="337" y="265"/>
                  <a:pt x="265" y="337"/>
                  <a:pt x="176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8183563" y="1509713"/>
            <a:ext cx="196850" cy="431800"/>
          </a:xfrm>
          <a:custGeom>
            <a:pathLst>
              <a:path extrusionOk="0" h="353" w="161">
                <a:moveTo>
                  <a:pt x="97" y="227"/>
                </a:moveTo>
                <a:cubicBezTo>
                  <a:pt x="97" y="128"/>
                  <a:pt x="97" y="128"/>
                  <a:pt x="97" y="128"/>
                </a:cubicBezTo>
                <a:cubicBezTo>
                  <a:pt x="97" y="119"/>
                  <a:pt x="89" y="112"/>
                  <a:pt x="80" y="112"/>
                </a:cubicBezTo>
                <a:cubicBezTo>
                  <a:pt x="72" y="112"/>
                  <a:pt x="64" y="119"/>
                  <a:pt x="64" y="128"/>
                </a:cubicBezTo>
                <a:cubicBezTo>
                  <a:pt x="64" y="227"/>
                  <a:pt x="64" y="227"/>
                  <a:pt x="64" y="227"/>
                </a:cubicBezTo>
                <a:cubicBezTo>
                  <a:pt x="46" y="234"/>
                  <a:pt x="32" y="252"/>
                  <a:pt x="32" y="273"/>
                </a:cubicBezTo>
                <a:cubicBezTo>
                  <a:pt x="32" y="299"/>
                  <a:pt x="54" y="321"/>
                  <a:pt x="80" y="321"/>
                </a:cubicBezTo>
                <a:cubicBezTo>
                  <a:pt x="107" y="321"/>
                  <a:pt x="129" y="299"/>
                  <a:pt x="129" y="273"/>
                </a:cubicBezTo>
                <a:cubicBezTo>
                  <a:pt x="129" y="252"/>
                  <a:pt x="115" y="234"/>
                  <a:pt x="97" y="227"/>
                </a:cubicBezTo>
                <a:moveTo>
                  <a:pt x="129" y="208"/>
                </a:moveTo>
                <a:cubicBezTo>
                  <a:pt x="129" y="48"/>
                  <a:pt x="129" y="48"/>
                  <a:pt x="129" y="48"/>
                </a:cubicBezTo>
                <a:cubicBezTo>
                  <a:pt x="129" y="21"/>
                  <a:pt x="107" y="0"/>
                  <a:pt x="80" y="0"/>
                </a:cubicBezTo>
                <a:cubicBezTo>
                  <a:pt x="54" y="0"/>
                  <a:pt x="32" y="21"/>
                  <a:pt x="32" y="48"/>
                </a:cubicBezTo>
                <a:cubicBezTo>
                  <a:pt x="32" y="208"/>
                  <a:pt x="32" y="208"/>
                  <a:pt x="32" y="208"/>
                </a:cubicBezTo>
                <a:cubicBezTo>
                  <a:pt x="13" y="223"/>
                  <a:pt x="0" y="246"/>
                  <a:pt x="0" y="273"/>
                </a:cubicBezTo>
                <a:cubicBezTo>
                  <a:pt x="0" y="317"/>
                  <a:pt x="36" y="353"/>
                  <a:pt x="80" y="353"/>
                </a:cubicBezTo>
                <a:cubicBezTo>
                  <a:pt x="125" y="353"/>
                  <a:pt x="161" y="317"/>
                  <a:pt x="161" y="273"/>
                </a:cubicBezTo>
                <a:cubicBezTo>
                  <a:pt x="161" y="246"/>
                  <a:pt x="148" y="223"/>
                  <a:pt x="129" y="208"/>
                </a:cubicBezTo>
                <a:moveTo>
                  <a:pt x="80" y="337"/>
                </a:moveTo>
                <a:cubicBezTo>
                  <a:pt x="45" y="337"/>
                  <a:pt x="16" y="308"/>
                  <a:pt x="16" y="273"/>
                </a:cubicBezTo>
                <a:cubicBezTo>
                  <a:pt x="16" y="249"/>
                  <a:pt x="29" y="228"/>
                  <a:pt x="48" y="217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30"/>
                  <a:pt x="63" y="16"/>
                  <a:pt x="80" y="16"/>
                </a:cubicBezTo>
                <a:cubicBezTo>
                  <a:pt x="98" y="16"/>
                  <a:pt x="113" y="30"/>
                  <a:pt x="113" y="48"/>
                </a:cubicBezTo>
                <a:cubicBezTo>
                  <a:pt x="113" y="217"/>
                  <a:pt x="113" y="217"/>
                  <a:pt x="113" y="217"/>
                </a:cubicBezTo>
                <a:cubicBezTo>
                  <a:pt x="132" y="228"/>
                  <a:pt x="145" y="249"/>
                  <a:pt x="145" y="273"/>
                </a:cubicBezTo>
                <a:cubicBezTo>
                  <a:pt x="145" y="308"/>
                  <a:pt x="116" y="337"/>
                  <a:pt x="80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647701" y="2374900"/>
            <a:ext cx="431800" cy="431800"/>
          </a:xfrm>
          <a:custGeom>
            <a:pathLst>
              <a:path extrusionOk="0" h="353" w="353"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2" y="169"/>
                  <a:pt x="252" y="169"/>
                  <a:pt x="252" y="169"/>
                </a:cubicBezTo>
                <a:cubicBezTo>
                  <a:pt x="252" y="169"/>
                  <a:pt x="252" y="169"/>
                  <a:pt x="252" y="169"/>
                </a:cubicBezTo>
                <a:cubicBezTo>
                  <a:pt x="141" y="106"/>
                  <a:pt x="141" y="106"/>
                  <a:pt x="141" y="106"/>
                </a:cubicBezTo>
                <a:cubicBezTo>
                  <a:pt x="141" y="106"/>
                  <a:pt x="141" y="106"/>
                  <a:pt x="141" y="106"/>
                </a:cubicBezTo>
                <a:cubicBezTo>
                  <a:pt x="140" y="105"/>
                  <a:pt x="138" y="104"/>
                  <a:pt x="136" y="104"/>
                </a:cubicBezTo>
                <a:cubicBezTo>
                  <a:pt x="132" y="104"/>
                  <a:pt x="128" y="108"/>
                  <a:pt x="128" y="112"/>
                </a:cubicBezTo>
                <a:cubicBezTo>
                  <a:pt x="128" y="241"/>
                  <a:pt x="128" y="241"/>
                  <a:pt x="128" y="241"/>
                </a:cubicBezTo>
                <a:cubicBezTo>
                  <a:pt x="128" y="245"/>
                  <a:pt x="132" y="249"/>
                  <a:pt x="136" y="249"/>
                </a:cubicBezTo>
                <a:cubicBezTo>
                  <a:pt x="138" y="249"/>
                  <a:pt x="140" y="248"/>
                  <a:pt x="141" y="247"/>
                </a:cubicBezTo>
                <a:cubicBezTo>
                  <a:pt x="141" y="247"/>
                  <a:pt x="141" y="247"/>
                  <a:pt x="141" y="247"/>
                </a:cubicBezTo>
                <a:cubicBezTo>
                  <a:pt x="252" y="184"/>
                  <a:pt x="252" y="184"/>
                  <a:pt x="252" y="184"/>
                </a:cubicBezTo>
                <a:cubicBezTo>
                  <a:pt x="252" y="184"/>
                  <a:pt x="252" y="183"/>
                  <a:pt x="252" y="183"/>
                </a:cubicBezTo>
                <a:cubicBezTo>
                  <a:pt x="254" y="183"/>
                  <a:pt x="254" y="183"/>
                  <a:pt x="254" y="183"/>
                </a:cubicBezTo>
                <a:cubicBezTo>
                  <a:pt x="254" y="182"/>
                  <a:pt x="254" y="182"/>
                  <a:pt x="254" y="182"/>
                </a:cubicBezTo>
                <a:cubicBezTo>
                  <a:pt x="256" y="181"/>
                  <a:pt x="257" y="179"/>
                  <a:pt x="257" y="176"/>
                </a:cubicBezTo>
                <a:cubicBezTo>
                  <a:pt x="257" y="174"/>
                  <a:pt x="256" y="172"/>
                  <a:pt x="254" y="170"/>
                </a:cubicBezTo>
                <a:moveTo>
                  <a:pt x="144" y="227"/>
                </a:moveTo>
                <a:cubicBezTo>
                  <a:pt x="144" y="126"/>
                  <a:pt x="144" y="126"/>
                  <a:pt x="144" y="126"/>
                </a:cubicBezTo>
                <a:cubicBezTo>
                  <a:pt x="233" y="176"/>
                  <a:pt x="233" y="176"/>
                  <a:pt x="233" y="176"/>
                </a:cubicBezTo>
                <a:lnTo>
                  <a:pt x="144" y="227"/>
                </a:lnTo>
                <a:close/>
                <a:moveTo>
                  <a:pt x="177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6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5" y="16"/>
                  <a:pt x="337" y="88"/>
                  <a:pt x="337" y="176"/>
                </a:cubicBezTo>
                <a:cubicBezTo>
                  <a:pt x="337" y="265"/>
                  <a:pt x="265" y="337"/>
                  <a:pt x="177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1471613" y="2374900"/>
            <a:ext cx="431800" cy="431800"/>
          </a:xfrm>
          <a:custGeom>
            <a:pathLst>
              <a:path extrusionOk="0" h="353" w="353">
                <a:moveTo>
                  <a:pt x="153" y="112"/>
                </a:moveTo>
                <a:cubicBezTo>
                  <a:pt x="121" y="112"/>
                  <a:pt x="121" y="112"/>
                  <a:pt x="121" y="112"/>
                </a:cubicBezTo>
                <a:cubicBezTo>
                  <a:pt x="116" y="112"/>
                  <a:pt x="113" y="116"/>
                  <a:pt x="113" y="120"/>
                </a:cubicBezTo>
                <a:cubicBezTo>
                  <a:pt x="113" y="232"/>
                  <a:pt x="113" y="232"/>
                  <a:pt x="113" y="232"/>
                </a:cubicBezTo>
                <a:cubicBezTo>
                  <a:pt x="113" y="237"/>
                  <a:pt x="116" y="241"/>
                  <a:pt x="121" y="241"/>
                </a:cubicBezTo>
                <a:cubicBezTo>
                  <a:pt x="153" y="241"/>
                  <a:pt x="153" y="241"/>
                  <a:pt x="153" y="241"/>
                </a:cubicBezTo>
                <a:cubicBezTo>
                  <a:pt x="157" y="241"/>
                  <a:pt x="161" y="237"/>
                  <a:pt x="161" y="232"/>
                </a:cubicBezTo>
                <a:cubicBezTo>
                  <a:pt x="161" y="120"/>
                  <a:pt x="161" y="120"/>
                  <a:pt x="161" y="120"/>
                </a:cubicBezTo>
                <a:cubicBezTo>
                  <a:pt x="161" y="116"/>
                  <a:pt x="157" y="112"/>
                  <a:pt x="153" y="112"/>
                </a:cubicBezTo>
                <a:moveTo>
                  <a:pt x="145" y="224"/>
                </a:moveTo>
                <a:cubicBezTo>
                  <a:pt x="129" y="224"/>
                  <a:pt x="129" y="224"/>
                  <a:pt x="129" y="224"/>
                </a:cubicBezTo>
                <a:cubicBezTo>
                  <a:pt x="129" y="128"/>
                  <a:pt x="129" y="128"/>
                  <a:pt x="129" y="128"/>
                </a:cubicBezTo>
                <a:cubicBezTo>
                  <a:pt x="145" y="128"/>
                  <a:pt x="145" y="128"/>
                  <a:pt x="145" y="128"/>
                </a:cubicBezTo>
                <a:lnTo>
                  <a:pt x="145" y="224"/>
                </a:lnTo>
                <a:close/>
                <a:moveTo>
                  <a:pt x="177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6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6" y="16"/>
                  <a:pt x="337" y="88"/>
                  <a:pt x="337" y="176"/>
                </a:cubicBezTo>
                <a:cubicBezTo>
                  <a:pt x="337" y="265"/>
                  <a:pt x="266" y="337"/>
                  <a:pt x="177" y="337"/>
                </a:cubicBezTo>
                <a:moveTo>
                  <a:pt x="233" y="112"/>
                </a:moveTo>
                <a:cubicBezTo>
                  <a:pt x="201" y="112"/>
                  <a:pt x="201" y="112"/>
                  <a:pt x="201" y="112"/>
                </a:cubicBezTo>
                <a:cubicBezTo>
                  <a:pt x="196" y="112"/>
                  <a:pt x="193" y="116"/>
                  <a:pt x="193" y="120"/>
                </a:cubicBezTo>
                <a:cubicBezTo>
                  <a:pt x="193" y="232"/>
                  <a:pt x="193" y="232"/>
                  <a:pt x="193" y="232"/>
                </a:cubicBezTo>
                <a:cubicBezTo>
                  <a:pt x="193" y="237"/>
                  <a:pt x="196" y="241"/>
                  <a:pt x="201" y="241"/>
                </a:cubicBezTo>
                <a:cubicBezTo>
                  <a:pt x="233" y="241"/>
                  <a:pt x="233" y="241"/>
                  <a:pt x="233" y="241"/>
                </a:cubicBezTo>
                <a:cubicBezTo>
                  <a:pt x="237" y="241"/>
                  <a:pt x="241" y="237"/>
                  <a:pt x="241" y="232"/>
                </a:cubicBezTo>
                <a:cubicBezTo>
                  <a:pt x="241" y="120"/>
                  <a:pt x="241" y="120"/>
                  <a:pt x="241" y="120"/>
                </a:cubicBezTo>
                <a:cubicBezTo>
                  <a:pt x="241" y="116"/>
                  <a:pt x="237" y="112"/>
                  <a:pt x="233" y="112"/>
                </a:cubicBezTo>
                <a:moveTo>
                  <a:pt x="225" y="224"/>
                </a:moveTo>
                <a:cubicBezTo>
                  <a:pt x="209" y="224"/>
                  <a:pt x="209" y="224"/>
                  <a:pt x="209" y="224"/>
                </a:cubicBezTo>
                <a:cubicBezTo>
                  <a:pt x="209" y="128"/>
                  <a:pt x="209" y="128"/>
                  <a:pt x="209" y="128"/>
                </a:cubicBezTo>
                <a:cubicBezTo>
                  <a:pt x="225" y="128"/>
                  <a:pt x="225" y="128"/>
                  <a:pt x="225" y="128"/>
                </a:cubicBezTo>
                <a:lnTo>
                  <a:pt x="225" y="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2297113" y="2374900"/>
            <a:ext cx="430213" cy="431800"/>
          </a:xfrm>
          <a:custGeom>
            <a:pathLst>
              <a:path extrusionOk="0" h="353" w="353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8" y="337"/>
                  <a:pt x="16" y="265"/>
                  <a:pt x="16" y="176"/>
                </a:cubicBezTo>
                <a:cubicBezTo>
                  <a:pt x="16" y="88"/>
                  <a:pt x="88" y="16"/>
                  <a:pt x="176" y="16"/>
                </a:cubicBezTo>
                <a:cubicBezTo>
                  <a:pt x="265" y="16"/>
                  <a:pt x="337" y="88"/>
                  <a:pt x="337" y="176"/>
                </a:cubicBezTo>
                <a:cubicBezTo>
                  <a:pt x="337" y="265"/>
                  <a:pt x="265" y="337"/>
                  <a:pt x="176" y="337"/>
                </a:cubicBezTo>
                <a:moveTo>
                  <a:pt x="232" y="112"/>
                </a:moveTo>
                <a:cubicBezTo>
                  <a:pt x="120" y="112"/>
                  <a:pt x="120" y="112"/>
                  <a:pt x="120" y="112"/>
                </a:cubicBezTo>
                <a:cubicBezTo>
                  <a:pt x="116" y="112"/>
                  <a:pt x="112" y="116"/>
                  <a:pt x="112" y="120"/>
                </a:cubicBezTo>
                <a:cubicBezTo>
                  <a:pt x="112" y="232"/>
                  <a:pt x="112" y="232"/>
                  <a:pt x="112" y="232"/>
                </a:cubicBezTo>
                <a:cubicBezTo>
                  <a:pt x="112" y="237"/>
                  <a:pt x="116" y="241"/>
                  <a:pt x="120" y="241"/>
                </a:cubicBezTo>
                <a:cubicBezTo>
                  <a:pt x="232" y="241"/>
                  <a:pt x="232" y="241"/>
                  <a:pt x="232" y="241"/>
                </a:cubicBezTo>
                <a:cubicBezTo>
                  <a:pt x="237" y="241"/>
                  <a:pt x="240" y="237"/>
                  <a:pt x="240" y="232"/>
                </a:cubicBezTo>
                <a:cubicBezTo>
                  <a:pt x="240" y="120"/>
                  <a:pt x="240" y="120"/>
                  <a:pt x="240" y="120"/>
                </a:cubicBezTo>
                <a:cubicBezTo>
                  <a:pt x="240" y="116"/>
                  <a:pt x="237" y="112"/>
                  <a:pt x="232" y="112"/>
                </a:cubicBezTo>
                <a:moveTo>
                  <a:pt x="224" y="224"/>
                </a:moveTo>
                <a:cubicBezTo>
                  <a:pt x="128" y="224"/>
                  <a:pt x="128" y="224"/>
                  <a:pt x="128" y="224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224" y="128"/>
                  <a:pt x="224" y="128"/>
                  <a:pt x="224" y="128"/>
                </a:cubicBezTo>
                <a:lnTo>
                  <a:pt x="224" y="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3121026" y="2374900"/>
            <a:ext cx="430213" cy="431800"/>
          </a:xfrm>
          <a:custGeom>
            <a:pathLst>
              <a:path extrusionOk="0" h="353" w="353">
                <a:moveTo>
                  <a:pt x="177" y="112"/>
                </a:moveTo>
                <a:cubicBezTo>
                  <a:pt x="141" y="112"/>
                  <a:pt x="112" y="141"/>
                  <a:pt x="112" y="176"/>
                </a:cubicBezTo>
                <a:cubicBezTo>
                  <a:pt x="112" y="212"/>
                  <a:pt x="141" y="241"/>
                  <a:pt x="177" y="241"/>
                </a:cubicBezTo>
                <a:cubicBezTo>
                  <a:pt x="212" y="241"/>
                  <a:pt x="241" y="212"/>
                  <a:pt x="241" y="176"/>
                </a:cubicBezTo>
                <a:cubicBezTo>
                  <a:pt x="241" y="141"/>
                  <a:pt x="212" y="112"/>
                  <a:pt x="177" y="112"/>
                </a:cubicBezTo>
                <a:moveTo>
                  <a:pt x="177" y="224"/>
                </a:moveTo>
                <a:cubicBezTo>
                  <a:pt x="150" y="224"/>
                  <a:pt x="128" y="203"/>
                  <a:pt x="128" y="176"/>
                </a:cubicBezTo>
                <a:cubicBezTo>
                  <a:pt x="128" y="150"/>
                  <a:pt x="150" y="128"/>
                  <a:pt x="177" y="128"/>
                </a:cubicBezTo>
                <a:cubicBezTo>
                  <a:pt x="203" y="128"/>
                  <a:pt x="225" y="150"/>
                  <a:pt x="225" y="176"/>
                </a:cubicBezTo>
                <a:cubicBezTo>
                  <a:pt x="225" y="203"/>
                  <a:pt x="203" y="224"/>
                  <a:pt x="177" y="224"/>
                </a:cubicBezTo>
                <a:moveTo>
                  <a:pt x="177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6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5" y="16"/>
                  <a:pt x="337" y="88"/>
                  <a:pt x="337" y="176"/>
                </a:cubicBezTo>
                <a:cubicBezTo>
                  <a:pt x="337" y="265"/>
                  <a:pt x="265" y="337"/>
                  <a:pt x="177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3944938" y="2374900"/>
            <a:ext cx="430213" cy="431800"/>
          </a:xfrm>
          <a:custGeom>
            <a:pathLst>
              <a:path extrusionOk="0" h="353" w="353">
                <a:moveTo>
                  <a:pt x="110" y="106"/>
                </a:moveTo>
                <a:cubicBezTo>
                  <a:pt x="108" y="105"/>
                  <a:pt x="106" y="104"/>
                  <a:pt x="105" y="104"/>
                </a:cubicBezTo>
                <a:cubicBezTo>
                  <a:pt x="100" y="104"/>
                  <a:pt x="97" y="108"/>
                  <a:pt x="97" y="112"/>
                </a:cubicBezTo>
                <a:cubicBezTo>
                  <a:pt x="97" y="241"/>
                  <a:pt x="97" y="241"/>
                  <a:pt x="97" y="241"/>
                </a:cubicBezTo>
                <a:cubicBezTo>
                  <a:pt x="97" y="245"/>
                  <a:pt x="100" y="249"/>
                  <a:pt x="105" y="249"/>
                </a:cubicBezTo>
                <a:cubicBezTo>
                  <a:pt x="106" y="249"/>
                  <a:pt x="108" y="248"/>
                  <a:pt x="110" y="247"/>
                </a:cubicBezTo>
                <a:cubicBezTo>
                  <a:pt x="110" y="247"/>
                  <a:pt x="110" y="247"/>
                  <a:pt x="110" y="247"/>
                </a:cubicBezTo>
                <a:cubicBezTo>
                  <a:pt x="145" y="227"/>
                  <a:pt x="145" y="227"/>
                  <a:pt x="145" y="227"/>
                </a:cubicBezTo>
                <a:cubicBezTo>
                  <a:pt x="145" y="208"/>
                  <a:pt x="145" y="208"/>
                  <a:pt x="145" y="208"/>
                </a:cubicBezTo>
                <a:cubicBezTo>
                  <a:pt x="113" y="227"/>
                  <a:pt x="113" y="227"/>
                  <a:pt x="113" y="227"/>
                </a:cubicBezTo>
                <a:cubicBezTo>
                  <a:pt x="113" y="126"/>
                  <a:pt x="113" y="126"/>
                  <a:pt x="113" y="126"/>
                </a:cubicBezTo>
                <a:cubicBezTo>
                  <a:pt x="145" y="144"/>
                  <a:pt x="145" y="144"/>
                  <a:pt x="145" y="144"/>
                </a:cubicBezTo>
                <a:cubicBezTo>
                  <a:pt x="145" y="126"/>
                  <a:pt x="145" y="126"/>
                  <a:pt x="145" y="126"/>
                </a:cubicBezTo>
                <a:cubicBezTo>
                  <a:pt x="110" y="106"/>
                  <a:pt x="110" y="106"/>
                  <a:pt x="110" y="106"/>
                </a:cubicBezTo>
                <a:close/>
                <a:moveTo>
                  <a:pt x="177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6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6" y="16"/>
                  <a:pt x="337" y="88"/>
                  <a:pt x="337" y="176"/>
                </a:cubicBezTo>
                <a:cubicBezTo>
                  <a:pt x="337" y="265"/>
                  <a:pt x="266" y="337"/>
                  <a:pt x="177" y="337"/>
                </a:cubicBezTo>
                <a:moveTo>
                  <a:pt x="286" y="170"/>
                </a:moveTo>
                <a:cubicBezTo>
                  <a:pt x="286" y="170"/>
                  <a:pt x="286" y="170"/>
                  <a:pt x="286" y="170"/>
                </a:cubicBezTo>
                <a:cubicBezTo>
                  <a:pt x="285" y="169"/>
                  <a:pt x="285" y="169"/>
                  <a:pt x="285" y="169"/>
                </a:cubicBezTo>
                <a:cubicBezTo>
                  <a:pt x="285" y="169"/>
                  <a:pt x="284" y="169"/>
                  <a:pt x="284" y="16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5"/>
                  <a:pt x="171" y="104"/>
                  <a:pt x="169" y="104"/>
                </a:cubicBezTo>
                <a:cubicBezTo>
                  <a:pt x="164" y="104"/>
                  <a:pt x="161" y="108"/>
                  <a:pt x="161" y="112"/>
                </a:cubicBezTo>
                <a:cubicBezTo>
                  <a:pt x="161" y="241"/>
                  <a:pt x="161" y="241"/>
                  <a:pt x="161" y="241"/>
                </a:cubicBezTo>
                <a:cubicBezTo>
                  <a:pt x="161" y="245"/>
                  <a:pt x="164" y="249"/>
                  <a:pt x="169" y="249"/>
                </a:cubicBezTo>
                <a:cubicBezTo>
                  <a:pt x="171" y="249"/>
                  <a:pt x="172" y="248"/>
                  <a:pt x="174" y="247"/>
                </a:cubicBezTo>
                <a:cubicBezTo>
                  <a:pt x="174" y="247"/>
                  <a:pt x="174" y="247"/>
                  <a:pt x="174" y="247"/>
                </a:cubicBezTo>
                <a:cubicBezTo>
                  <a:pt x="284" y="184"/>
                  <a:pt x="284" y="184"/>
                  <a:pt x="284" y="184"/>
                </a:cubicBezTo>
                <a:cubicBezTo>
                  <a:pt x="284" y="184"/>
                  <a:pt x="285" y="183"/>
                  <a:pt x="285" y="183"/>
                </a:cubicBezTo>
                <a:cubicBezTo>
                  <a:pt x="286" y="183"/>
                  <a:pt x="286" y="183"/>
                  <a:pt x="286" y="183"/>
                </a:cubicBezTo>
                <a:cubicBezTo>
                  <a:pt x="286" y="182"/>
                  <a:pt x="286" y="182"/>
                  <a:pt x="286" y="182"/>
                </a:cubicBezTo>
                <a:cubicBezTo>
                  <a:pt x="288" y="181"/>
                  <a:pt x="289" y="179"/>
                  <a:pt x="289" y="176"/>
                </a:cubicBezTo>
                <a:cubicBezTo>
                  <a:pt x="289" y="174"/>
                  <a:pt x="288" y="172"/>
                  <a:pt x="286" y="170"/>
                </a:cubicBezTo>
                <a:moveTo>
                  <a:pt x="177" y="227"/>
                </a:moveTo>
                <a:cubicBezTo>
                  <a:pt x="177" y="126"/>
                  <a:pt x="177" y="126"/>
                  <a:pt x="177" y="126"/>
                </a:cubicBezTo>
                <a:cubicBezTo>
                  <a:pt x="265" y="176"/>
                  <a:pt x="265" y="176"/>
                  <a:pt x="265" y="176"/>
                </a:cubicBezTo>
                <a:lnTo>
                  <a:pt x="177" y="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4768851" y="2374900"/>
            <a:ext cx="431800" cy="431800"/>
          </a:xfrm>
          <a:custGeom>
            <a:pathLst>
              <a:path extrusionOk="0" h="353" w="353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8" y="337"/>
                  <a:pt x="16" y="265"/>
                  <a:pt x="16" y="176"/>
                </a:cubicBezTo>
                <a:cubicBezTo>
                  <a:pt x="16" y="88"/>
                  <a:pt x="88" y="16"/>
                  <a:pt x="176" y="16"/>
                </a:cubicBezTo>
                <a:cubicBezTo>
                  <a:pt x="265" y="16"/>
                  <a:pt x="337" y="88"/>
                  <a:pt x="337" y="176"/>
                </a:cubicBezTo>
                <a:cubicBezTo>
                  <a:pt x="337" y="265"/>
                  <a:pt x="265" y="337"/>
                  <a:pt x="176" y="337"/>
                </a:cubicBezTo>
                <a:moveTo>
                  <a:pt x="248" y="104"/>
                </a:moveTo>
                <a:cubicBezTo>
                  <a:pt x="216" y="104"/>
                  <a:pt x="216" y="104"/>
                  <a:pt x="216" y="104"/>
                </a:cubicBezTo>
                <a:cubicBezTo>
                  <a:pt x="212" y="104"/>
                  <a:pt x="208" y="108"/>
                  <a:pt x="208" y="112"/>
                </a:cubicBezTo>
                <a:cubicBezTo>
                  <a:pt x="208" y="163"/>
                  <a:pt x="208" y="163"/>
                  <a:pt x="208" y="163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7" y="105"/>
                  <a:pt x="106" y="104"/>
                  <a:pt x="104" y="104"/>
                </a:cubicBezTo>
                <a:cubicBezTo>
                  <a:pt x="99" y="104"/>
                  <a:pt x="96" y="108"/>
                  <a:pt x="96" y="112"/>
                </a:cubicBezTo>
                <a:cubicBezTo>
                  <a:pt x="96" y="241"/>
                  <a:pt x="96" y="241"/>
                  <a:pt x="96" y="241"/>
                </a:cubicBezTo>
                <a:cubicBezTo>
                  <a:pt x="96" y="245"/>
                  <a:pt x="99" y="249"/>
                  <a:pt x="104" y="249"/>
                </a:cubicBezTo>
                <a:cubicBezTo>
                  <a:pt x="106" y="249"/>
                  <a:pt x="107" y="248"/>
                  <a:pt x="109" y="247"/>
                </a:cubicBezTo>
                <a:cubicBezTo>
                  <a:pt x="109" y="247"/>
                  <a:pt x="109" y="247"/>
                  <a:pt x="109" y="247"/>
                </a:cubicBezTo>
                <a:cubicBezTo>
                  <a:pt x="208" y="190"/>
                  <a:pt x="208" y="190"/>
                  <a:pt x="208" y="190"/>
                </a:cubicBezTo>
                <a:cubicBezTo>
                  <a:pt x="208" y="241"/>
                  <a:pt x="208" y="241"/>
                  <a:pt x="208" y="241"/>
                </a:cubicBezTo>
                <a:cubicBezTo>
                  <a:pt x="208" y="245"/>
                  <a:pt x="212" y="249"/>
                  <a:pt x="216" y="249"/>
                </a:cubicBezTo>
                <a:cubicBezTo>
                  <a:pt x="248" y="249"/>
                  <a:pt x="248" y="249"/>
                  <a:pt x="248" y="249"/>
                </a:cubicBezTo>
                <a:cubicBezTo>
                  <a:pt x="253" y="249"/>
                  <a:pt x="256" y="245"/>
                  <a:pt x="256" y="241"/>
                </a:cubicBezTo>
                <a:cubicBezTo>
                  <a:pt x="256" y="112"/>
                  <a:pt x="256" y="112"/>
                  <a:pt x="256" y="112"/>
                </a:cubicBezTo>
                <a:cubicBezTo>
                  <a:pt x="256" y="108"/>
                  <a:pt x="253" y="104"/>
                  <a:pt x="248" y="104"/>
                </a:cubicBezTo>
                <a:moveTo>
                  <a:pt x="112" y="227"/>
                </a:moveTo>
                <a:cubicBezTo>
                  <a:pt x="112" y="126"/>
                  <a:pt x="112" y="126"/>
                  <a:pt x="112" y="126"/>
                </a:cubicBezTo>
                <a:cubicBezTo>
                  <a:pt x="200" y="176"/>
                  <a:pt x="200" y="176"/>
                  <a:pt x="200" y="176"/>
                </a:cubicBezTo>
                <a:lnTo>
                  <a:pt x="112" y="227"/>
                </a:lnTo>
                <a:close/>
                <a:moveTo>
                  <a:pt x="240" y="232"/>
                </a:moveTo>
                <a:cubicBezTo>
                  <a:pt x="224" y="232"/>
                  <a:pt x="224" y="232"/>
                  <a:pt x="224" y="232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2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5592763" y="2374900"/>
            <a:ext cx="431800" cy="431800"/>
          </a:xfrm>
          <a:custGeom>
            <a:pathLst>
              <a:path extrusionOk="0" h="353" w="353">
                <a:moveTo>
                  <a:pt x="241" y="192"/>
                </a:moveTo>
                <a:cubicBezTo>
                  <a:pt x="112" y="192"/>
                  <a:pt x="112" y="192"/>
                  <a:pt x="112" y="192"/>
                </a:cubicBezTo>
                <a:cubicBezTo>
                  <a:pt x="108" y="192"/>
                  <a:pt x="104" y="196"/>
                  <a:pt x="104" y="200"/>
                </a:cubicBezTo>
                <a:cubicBezTo>
                  <a:pt x="104" y="232"/>
                  <a:pt x="104" y="232"/>
                  <a:pt x="104" y="232"/>
                </a:cubicBezTo>
                <a:cubicBezTo>
                  <a:pt x="104" y="237"/>
                  <a:pt x="108" y="241"/>
                  <a:pt x="112" y="241"/>
                </a:cubicBezTo>
                <a:cubicBezTo>
                  <a:pt x="241" y="241"/>
                  <a:pt x="241" y="241"/>
                  <a:pt x="241" y="241"/>
                </a:cubicBezTo>
                <a:cubicBezTo>
                  <a:pt x="245" y="241"/>
                  <a:pt x="249" y="237"/>
                  <a:pt x="249" y="232"/>
                </a:cubicBezTo>
                <a:cubicBezTo>
                  <a:pt x="249" y="200"/>
                  <a:pt x="249" y="200"/>
                  <a:pt x="249" y="200"/>
                </a:cubicBezTo>
                <a:cubicBezTo>
                  <a:pt x="249" y="196"/>
                  <a:pt x="245" y="192"/>
                  <a:pt x="241" y="192"/>
                </a:cubicBezTo>
                <a:moveTo>
                  <a:pt x="233" y="224"/>
                </a:moveTo>
                <a:cubicBezTo>
                  <a:pt x="120" y="224"/>
                  <a:pt x="120" y="224"/>
                  <a:pt x="120" y="224"/>
                </a:cubicBezTo>
                <a:cubicBezTo>
                  <a:pt x="120" y="208"/>
                  <a:pt x="120" y="208"/>
                  <a:pt x="120" y="208"/>
                </a:cubicBezTo>
                <a:cubicBezTo>
                  <a:pt x="233" y="208"/>
                  <a:pt x="233" y="208"/>
                  <a:pt x="233" y="208"/>
                </a:cubicBezTo>
                <a:lnTo>
                  <a:pt x="233" y="224"/>
                </a:lnTo>
                <a:close/>
                <a:moveTo>
                  <a:pt x="247" y="163"/>
                </a:moveTo>
                <a:cubicBezTo>
                  <a:pt x="247" y="163"/>
                  <a:pt x="247" y="163"/>
                  <a:pt x="247" y="163"/>
                </a:cubicBezTo>
                <a:cubicBezTo>
                  <a:pt x="246" y="163"/>
                  <a:pt x="246" y="163"/>
                  <a:pt x="246" y="162"/>
                </a:cubicBezTo>
                <a:cubicBezTo>
                  <a:pt x="183" y="99"/>
                  <a:pt x="183" y="99"/>
                  <a:pt x="183" y="99"/>
                </a:cubicBezTo>
                <a:cubicBezTo>
                  <a:pt x="183" y="99"/>
                  <a:pt x="183" y="99"/>
                  <a:pt x="183" y="99"/>
                </a:cubicBezTo>
                <a:cubicBezTo>
                  <a:pt x="181" y="97"/>
                  <a:pt x="179" y="96"/>
                  <a:pt x="176" y="96"/>
                </a:cubicBezTo>
                <a:cubicBezTo>
                  <a:pt x="174" y="96"/>
                  <a:pt x="172" y="97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07" y="162"/>
                  <a:pt x="107" y="162"/>
                  <a:pt x="107" y="162"/>
                </a:cubicBezTo>
                <a:cubicBezTo>
                  <a:pt x="107" y="163"/>
                  <a:pt x="107" y="163"/>
                  <a:pt x="106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5" y="165"/>
                  <a:pt x="104" y="166"/>
                  <a:pt x="104" y="168"/>
                </a:cubicBezTo>
                <a:cubicBezTo>
                  <a:pt x="104" y="173"/>
                  <a:pt x="108" y="176"/>
                  <a:pt x="112" y="176"/>
                </a:cubicBezTo>
                <a:cubicBezTo>
                  <a:pt x="241" y="176"/>
                  <a:pt x="241" y="176"/>
                  <a:pt x="241" y="176"/>
                </a:cubicBezTo>
                <a:cubicBezTo>
                  <a:pt x="245" y="176"/>
                  <a:pt x="249" y="173"/>
                  <a:pt x="249" y="168"/>
                </a:cubicBezTo>
                <a:cubicBezTo>
                  <a:pt x="249" y="166"/>
                  <a:pt x="248" y="165"/>
                  <a:pt x="247" y="163"/>
                </a:cubicBezTo>
                <a:close/>
                <a:moveTo>
                  <a:pt x="132" y="160"/>
                </a:moveTo>
                <a:cubicBezTo>
                  <a:pt x="176" y="115"/>
                  <a:pt x="176" y="115"/>
                  <a:pt x="176" y="115"/>
                </a:cubicBezTo>
                <a:cubicBezTo>
                  <a:pt x="221" y="160"/>
                  <a:pt x="221" y="160"/>
                  <a:pt x="221" y="160"/>
                </a:cubicBezTo>
                <a:lnTo>
                  <a:pt x="132" y="160"/>
                </a:lnTo>
                <a:close/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8" y="337"/>
                  <a:pt x="16" y="265"/>
                  <a:pt x="16" y="176"/>
                </a:cubicBezTo>
                <a:cubicBezTo>
                  <a:pt x="16" y="88"/>
                  <a:pt x="88" y="16"/>
                  <a:pt x="176" y="16"/>
                </a:cubicBezTo>
                <a:cubicBezTo>
                  <a:pt x="265" y="16"/>
                  <a:pt x="337" y="88"/>
                  <a:pt x="337" y="176"/>
                </a:cubicBezTo>
                <a:cubicBezTo>
                  <a:pt x="337" y="265"/>
                  <a:pt x="265" y="337"/>
                  <a:pt x="176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6416676" y="2374900"/>
            <a:ext cx="431800" cy="431800"/>
          </a:xfrm>
          <a:custGeom>
            <a:pathLst>
              <a:path extrusionOk="0" h="353" w="353">
                <a:moveTo>
                  <a:pt x="3" y="32"/>
                </a:moveTo>
                <a:cubicBezTo>
                  <a:pt x="21" y="32"/>
                  <a:pt x="21" y="32"/>
                  <a:pt x="21" y="32"/>
                </a:cubicBezTo>
                <a:cubicBezTo>
                  <a:pt x="23" y="27"/>
                  <a:pt x="28" y="23"/>
                  <a:pt x="32" y="20"/>
                </a:cubicBezTo>
                <a:cubicBezTo>
                  <a:pt x="32" y="3"/>
                  <a:pt x="32" y="3"/>
                  <a:pt x="32" y="3"/>
                </a:cubicBezTo>
                <a:cubicBezTo>
                  <a:pt x="19" y="7"/>
                  <a:pt x="8" y="18"/>
                  <a:pt x="3" y="32"/>
                </a:cubicBezTo>
                <a:moveTo>
                  <a:pt x="64" y="353"/>
                </a:moveTo>
                <a:cubicBezTo>
                  <a:pt x="97" y="353"/>
                  <a:pt x="97" y="353"/>
                  <a:pt x="97" y="353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64" y="337"/>
                  <a:pt x="64" y="337"/>
                  <a:pt x="64" y="337"/>
                </a:cubicBezTo>
                <a:lnTo>
                  <a:pt x="64" y="353"/>
                </a:lnTo>
                <a:close/>
                <a:moveTo>
                  <a:pt x="129" y="353"/>
                </a:moveTo>
                <a:cubicBezTo>
                  <a:pt x="161" y="353"/>
                  <a:pt x="161" y="353"/>
                  <a:pt x="161" y="353"/>
                </a:cubicBezTo>
                <a:cubicBezTo>
                  <a:pt x="161" y="337"/>
                  <a:pt x="161" y="337"/>
                  <a:pt x="161" y="337"/>
                </a:cubicBezTo>
                <a:cubicBezTo>
                  <a:pt x="129" y="337"/>
                  <a:pt x="129" y="337"/>
                  <a:pt x="129" y="337"/>
                </a:cubicBezTo>
                <a:lnTo>
                  <a:pt x="129" y="353"/>
                </a:lnTo>
                <a:close/>
                <a:moveTo>
                  <a:pt x="64" y="16"/>
                </a:moveTo>
                <a:cubicBezTo>
                  <a:pt x="97" y="16"/>
                  <a:pt x="97" y="16"/>
                  <a:pt x="97" y="16"/>
                </a:cubicBezTo>
                <a:cubicBezTo>
                  <a:pt x="97" y="0"/>
                  <a:pt x="97" y="0"/>
                  <a:pt x="97" y="0"/>
                </a:cubicBezTo>
                <a:cubicBezTo>
                  <a:pt x="64" y="0"/>
                  <a:pt x="64" y="0"/>
                  <a:pt x="64" y="0"/>
                </a:cubicBezTo>
                <a:lnTo>
                  <a:pt x="64" y="16"/>
                </a:lnTo>
                <a:close/>
                <a:moveTo>
                  <a:pt x="16" y="192"/>
                </a:moveTo>
                <a:cubicBezTo>
                  <a:pt x="0" y="192"/>
                  <a:pt x="0" y="192"/>
                  <a:pt x="0" y="192"/>
                </a:cubicBezTo>
                <a:cubicBezTo>
                  <a:pt x="0" y="224"/>
                  <a:pt x="0" y="224"/>
                  <a:pt x="0" y="224"/>
                </a:cubicBezTo>
                <a:cubicBezTo>
                  <a:pt x="16" y="224"/>
                  <a:pt x="16" y="224"/>
                  <a:pt x="16" y="224"/>
                </a:cubicBezTo>
                <a:lnTo>
                  <a:pt x="16" y="192"/>
                </a:lnTo>
                <a:close/>
                <a:moveTo>
                  <a:pt x="16" y="64"/>
                </a:moveTo>
                <a:cubicBezTo>
                  <a:pt x="0" y="64"/>
                  <a:pt x="0" y="64"/>
                  <a:pt x="0" y="64"/>
                </a:cubicBezTo>
                <a:cubicBezTo>
                  <a:pt x="0" y="96"/>
                  <a:pt x="0" y="96"/>
                  <a:pt x="0" y="96"/>
                </a:cubicBezTo>
                <a:cubicBezTo>
                  <a:pt x="16" y="96"/>
                  <a:pt x="16" y="96"/>
                  <a:pt x="16" y="96"/>
                </a:cubicBezTo>
                <a:lnTo>
                  <a:pt x="16" y="64"/>
                </a:lnTo>
                <a:close/>
                <a:moveTo>
                  <a:pt x="16" y="128"/>
                </a:moveTo>
                <a:cubicBezTo>
                  <a:pt x="0" y="128"/>
                  <a:pt x="0" y="128"/>
                  <a:pt x="0" y="128"/>
                </a:cubicBezTo>
                <a:cubicBezTo>
                  <a:pt x="0" y="160"/>
                  <a:pt x="0" y="160"/>
                  <a:pt x="0" y="160"/>
                </a:cubicBezTo>
                <a:cubicBezTo>
                  <a:pt x="16" y="160"/>
                  <a:pt x="16" y="160"/>
                  <a:pt x="16" y="160"/>
                </a:cubicBezTo>
                <a:lnTo>
                  <a:pt x="16" y="128"/>
                </a:lnTo>
                <a:close/>
                <a:moveTo>
                  <a:pt x="16" y="257"/>
                </a:moveTo>
                <a:cubicBezTo>
                  <a:pt x="0" y="257"/>
                  <a:pt x="0" y="257"/>
                  <a:pt x="0" y="257"/>
                </a:cubicBezTo>
                <a:cubicBezTo>
                  <a:pt x="0" y="289"/>
                  <a:pt x="0" y="289"/>
                  <a:pt x="0" y="289"/>
                </a:cubicBezTo>
                <a:cubicBezTo>
                  <a:pt x="16" y="289"/>
                  <a:pt x="16" y="289"/>
                  <a:pt x="16" y="289"/>
                </a:cubicBezTo>
                <a:lnTo>
                  <a:pt x="16" y="257"/>
                </a:lnTo>
                <a:close/>
                <a:moveTo>
                  <a:pt x="333" y="32"/>
                </a:moveTo>
                <a:cubicBezTo>
                  <a:pt x="351" y="32"/>
                  <a:pt x="351" y="32"/>
                  <a:pt x="351" y="32"/>
                </a:cubicBezTo>
                <a:cubicBezTo>
                  <a:pt x="346" y="18"/>
                  <a:pt x="335" y="7"/>
                  <a:pt x="321" y="3"/>
                </a:cubicBezTo>
                <a:cubicBezTo>
                  <a:pt x="321" y="20"/>
                  <a:pt x="321" y="20"/>
                  <a:pt x="321" y="20"/>
                </a:cubicBezTo>
                <a:cubicBezTo>
                  <a:pt x="326" y="23"/>
                  <a:pt x="330" y="27"/>
                  <a:pt x="333" y="32"/>
                </a:cubicBezTo>
                <a:moveTo>
                  <a:pt x="21" y="321"/>
                </a:moveTo>
                <a:cubicBezTo>
                  <a:pt x="3" y="321"/>
                  <a:pt x="3" y="321"/>
                  <a:pt x="3" y="321"/>
                </a:cubicBezTo>
                <a:cubicBezTo>
                  <a:pt x="8" y="334"/>
                  <a:pt x="19" y="345"/>
                  <a:pt x="32" y="350"/>
                </a:cubicBezTo>
                <a:cubicBezTo>
                  <a:pt x="32" y="332"/>
                  <a:pt x="32" y="332"/>
                  <a:pt x="32" y="332"/>
                </a:cubicBezTo>
                <a:cubicBezTo>
                  <a:pt x="28" y="330"/>
                  <a:pt x="23" y="326"/>
                  <a:pt x="21" y="321"/>
                </a:cubicBezTo>
                <a:moveTo>
                  <a:pt x="337" y="289"/>
                </a:moveTo>
                <a:cubicBezTo>
                  <a:pt x="353" y="289"/>
                  <a:pt x="353" y="289"/>
                  <a:pt x="353" y="289"/>
                </a:cubicBezTo>
                <a:cubicBezTo>
                  <a:pt x="353" y="257"/>
                  <a:pt x="353" y="257"/>
                  <a:pt x="353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289"/>
                </a:lnTo>
                <a:close/>
                <a:moveTo>
                  <a:pt x="337" y="224"/>
                </a:moveTo>
                <a:cubicBezTo>
                  <a:pt x="353" y="224"/>
                  <a:pt x="353" y="224"/>
                  <a:pt x="353" y="224"/>
                </a:cubicBezTo>
                <a:cubicBezTo>
                  <a:pt x="353" y="192"/>
                  <a:pt x="353" y="192"/>
                  <a:pt x="353" y="192"/>
                </a:cubicBezTo>
                <a:cubicBezTo>
                  <a:pt x="337" y="192"/>
                  <a:pt x="337" y="192"/>
                  <a:pt x="337" y="192"/>
                </a:cubicBezTo>
                <a:lnTo>
                  <a:pt x="337" y="224"/>
                </a:lnTo>
                <a:close/>
                <a:moveTo>
                  <a:pt x="337" y="160"/>
                </a:moveTo>
                <a:cubicBezTo>
                  <a:pt x="353" y="160"/>
                  <a:pt x="353" y="160"/>
                  <a:pt x="353" y="160"/>
                </a:cubicBezTo>
                <a:cubicBezTo>
                  <a:pt x="353" y="128"/>
                  <a:pt x="353" y="128"/>
                  <a:pt x="353" y="128"/>
                </a:cubicBezTo>
                <a:cubicBezTo>
                  <a:pt x="337" y="128"/>
                  <a:pt x="337" y="128"/>
                  <a:pt x="337" y="128"/>
                </a:cubicBezTo>
                <a:lnTo>
                  <a:pt x="337" y="160"/>
                </a:lnTo>
                <a:close/>
                <a:moveTo>
                  <a:pt x="337" y="96"/>
                </a:moveTo>
                <a:cubicBezTo>
                  <a:pt x="353" y="96"/>
                  <a:pt x="353" y="96"/>
                  <a:pt x="353" y="96"/>
                </a:cubicBezTo>
                <a:cubicBezTo>
                  <a:pt x="353" y="64"/>
                  <a:pt x="353" y="64"/>
                  <a:pt x="353" y="64"/>
                </a:cubicBezTo>
                <a:cubicBezTo>
                  <a:pt x="337" y="64"/>
                  <a:pt x="337" y="64"/>
                  <a:pt x="337" y="64"/>
                </a:cubicBezTo>
                <a:lnTo>
                  <a:pt x="337" y="96"/>
                </a:lnTo>
                <a:close/>
                <a:moveTo>
                  <a:pt x="321" y="332"/>
                </a:moveTo>
                <a:cubicBezTo>
                  <a:pt x="321" y="350"/>
                  <a:pt x="321" y="350"/>
                  <a:pt x="321" y="350"/>
                </a:cubicBezTo>
                <a:cubicBezTo>
                  <a:pt x="335" y="345"/>
                  <a:pt x="346" y="334"/>
                  <a:pt x="351" y="321"/>
                </a:cubicBezTo>
                <a:cubicBezTo>
                  <a:pt x="333" y="321"/>
                  <a:pt x="333" y="321"/>
                  <a:pt x="333" y="321"/>
                </a:cubicBezTo>
                <a:cubicBezTo>
                  <a:pt x="330" y="326"/>
                  <a:pt x="326" y="330"/>
                  <a:pt x="321" y="332"/>
                </a:cubicBezTo>
                <a:moveTo>
                  <a:pt x="257" y="16"/>
                </a:moveTo>
                <a:cubicBezTo>
                  <a:pt x="289" y="16"/>
                  <a:pt x="289" y="16"/>
                  <a:pt x="289" y="16"/>
                </a:cubicBezTo>
                <a:cubicBezTo>
                  <a:pt x="289" y="0"/>
                  <a:pt x="289" y="0"/>
                  <a:pt x="289" y="0"/>
                </a:cubicBezTo>
                <a:cubicBezTo>
                  <a:pt x="257" y="0"/>
                  <a:pt x="257" y="0"/>
                  <a:pt x="257" y="0"/>
                </a:cubicBezTo>
                <a:lnTo>
                  <a:pt x="257" y="16"/>
                </a:lnTo>
                <a:close/>
                <a:moveTo>
                  <a:pt x="193" y="16"/>
                </a:moveTo>
                <a:cubicBezTo>
                  <a:pt x="225" y="16"/>
                  <a:pt x="225" y="16"/>
                  <a:pt x="225" y="16"/>
                </a:cubicBezTo>
                <a:cubicBezTo>
                  <a:pt x="225" y="0"/>
                  <a:pt x="225" y="0"/>
                  <a:pt x="225" y="0"/>
                </a:cubicBezTo>
                <a:cubicBezTo>
                  <a:pt x="193" y="0"/>
                  <a:pt x="193" y="0"/>
                  <a:pt x="193" y="0"/>
                </a:cubicBezTo>
                <a:lnTo>
                  <a:pt x="193" y="16"/>
                </a:lnTo>
                <a:close/>
                <a:moveTo>
                  <a:pt x="129" y="16"/>
                </a:moveTo>
                <a:cubicBezTo>
                  <a:pt x="161" y="16"/>
                  <a:pt x="161" y="16"/>
                  <a:pt x="161" y="16"/>
                </a:cubicBezTo>
                <a:cubicBezTo>
                  <a:pt x="161" y="0"/>
                  <a:pt x="161" y="0"/>
                  <a:pt x="161" y="0"/>
                </a:cubicBezTo>
                <a:cubicBezTo>
                  <a:pt x="129" y="0"/>
                  <a:pt x="129" y="0"/>
                  <a:pt x="129" y="0"/>
                </a:cubicBezTo>
                <a:lnTo>
                  <a:pt x="129" y="16"/>
                </a:lnTo>
                <a:close/>
                <a:moveTo>
                  <a:pt x="193" y="353"/>
                </a:moveTo>
                <a:cubicBezTo>
                  <a:pt x="225" y="353"/>
                  <a:pt x="225" y="353"/>
                  <a:pt x="225" y="353"/>
                </a:cubicBezTo>
                <a:cubicBezTo>
                  <a:pt x="225" y="337"/>
                  <a:pt x="225" y="337"/>
                  <a:pt x="225" y="337"/>
                </a:cubicBezTo>
                <a:cubicBezTo>
                  <a:pt x="193" y="337"/>
                  <a:pt x="193" y="337"/>
                  <a:pt x="193" y="337"/>
                </a:cubicBezTo>
                <a:lnTo>
                  <a:pt x="193" y="353"/>
                </a:lnTo>
                <a:close/>
                <a:moveTo>
                  <a:pt x="257" y="353"/>
                </a:moveTo>
                <a:cubicBezTo>
                  <a:pt x="289" y="353"/>
                  <a:pt x="289" y="353"/>
                  <a:pt x="289" y="353"/>
                </a:cubicBezTo>
                <a:cubicBezTo>
                  <a:pt x="289" y="337"/>
                  <a:pt x="289" y="337"/>
                  <a:pt x="289" y="337"/>
                </a:cubicBezTo>
                <a:cubicBezTo>
                  <a:pt x="257" y="337"/>
                  <a:pt x="257" y="337"/>
                  <a:pt x="257" y="337"/>
                </a:cubicBezTo>
                <a:lnTo>
                  <a:pt x="257" y="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7242176" y="2374900"/>
            <a:ext cx="431800" cy="431800"/>
          </a:xfrm>
          <a:custGeom>
            <a:pathLst>
              <a:path extrusionOk="0" h="353" w="353">
                <a:moveTo>
                  <a:pt x="16" y="192"/>
                </a:moveTo>
                <a:cubicBezTo>
                  <a:pt x="0" y="192"/>
                  <a:pt x="0" y="192"/>
                  <a:pt x="0" y="192"/>
                </a:cubicBezTo>
                <a:cubicBezTo>
                  <a:pt x="0" y="224"/>
                  <a:pt x="0" y="224"/>
                  <a:pt x="0" y="224"/>
                </a:cubicBezTo>
                <a:cubicBezTo>
                  <a:pt x="16" y="224"/>
                  <a:pt x="16" y="224"/>
                  <a:pt x="16" y="224"/>
                </a:cubicBezTo>
                <a:lnTo>
                  <a:pt x="16" y="192"/>
                </a:lnTo>
                <a:close/>
                <a:moveTo>
                  <a:pt x="16" y="257"/>
                </a:moveTo>
                <a:cubicBezTo>
                  <a:pt x="0" y="257"/>
                  <a:pt x="0" y="257"/>
                  <a:pt x="0" y="257"/>
                </a:cubicBezTo>
                <a:cubicBezTo>
                  <a:pt x="0" y="289"/>
                  <a:pt x="0" y="289"/>
                  <a:pt x="0" y="289"/>
                </a:cubicBezTo>
                <a:cubicBezTo>
                  <a:pt x="16" y="289"/>
                  <a:pt x="16" y="289"/>
                  <a:pt x="16" y="289"/>
                </a:cubicBezTo>
                <a:lnTo>
                  <a:pt x="16" y="257"/>
                </a:lnTo>
                <a:close/>
                <a:moveTo>
                  <a:pt x="2" y="32"/>
                </a:moveTo>
                <a:cubicBezTo>
                  <a:pt x="20" y="32"/>
                  <a:pt x="20" y="32"/>
                  <a:pt x="20" y="32"/>
                </a:cubicBezTo>
                <a:cubicBezTo>
                  <a:pt x="23" y="27"/>
                  <a:pt x="27" y="23"/>
                  <a:pt x="32" y="20"/>
                </a:cubicBezTo>
                <a:cubicBezTo>
                  <a:pt x="32" y="3"/>
                  <a:pt x="32" y="3"/>
                  <a:pt x="32" y="3"/>
                </a:cubicBezTo>
                <a:cubicBezTo>
                  <a:pt x="18" y="7"/>
                  <a:pt x="7" y="18"/>
                  <a:pt x="2" y="32"/>
                </a:cubicBezTo>
                <a:moveTo>
                  <a:pt x="20" y="321"/>
                </a:moveTo>
                <a:cubicBezTo>
                  <a:pt x="2" y="321"/>
                  <a:pt x="2" y="321"/>
                  <a:pt x="2" y="321"/>
                </a:cubicBezTo>
                <a:cubicBezTo>
                  <a:pt x="7" y="334"/>
                  <a:pt x="18" y="345"/>
                  <a:pt x="32" y="350"/>
                </a:cubicBezTo>
                <a:cubicBezTo>
                  <a:pt x="32" y="332"/>
                  <a:pt x="32" y="332"/>
                  <a:pt x="32" y="332"/>
                </a:cubicBezTo>
                <a:cubicBezTo>
                  <a:pt x="27" y="330"/>
                  <a:pt x="23" y="326"/>
                  <a:pt x="20" y="321"/>
                </a:cubicBezTo>
                <a:moveTo>
                  <a:pt x="64" y="353"/>
                </a:moveTo>
                <a:cubicBezTo>
                  <a:pt x="96" y="353"/>
                  <a:pt x="96" y="353"/>
                  <a:pt x="96" y="353"/>
                </a:cubicBezTo>
                <a:cubicBezTo>
                  <a:pt x="96" y="337"/>
                  <a:pt x="96" y="337"/>
                  <a:pt x="96" y="337"/>
                </a:cubicBezTo>
                <a:cubicBezTo>
                  <a:pt x="64" y="337"/>
                  <a:pt x="64" y="337"/>
                  <a:pt x="64" y="337"/>
                </a:cubicBezTo>
                <a:lnTo>
                  <a:pt x="64" y="353"/>
                </a:lnTo>
                <a:close/>
                <a:moveTo>
                  <a:pt x="224" y="0"/>
                </a:moveTo>
                <a:cubicBezTo>
                  <a:pt x="192" y="0"/>
                  <a:pt x="192" y="0"/>
                  <a:pt x="192" y="0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224" y="16"/>
                  <a:pt x="224" y="16"/>
                  <a:pt x="224" y="16"/>
                </a:cubicBezTo>
                <a:lnTo>
                  <a:pt x="224" y="0"/>
                </a:lnTo>
                <a:close/>
                <a:moveTo>
                  <a:pt x="332" y="32"/>
                </a:moveTo>
                <a:cubicBezTo>
                  <a:pt x="350" y="32"/>
                  <a:pt x="350" y="32"/>
                  <a:pt x="350" y="32"/>
                </a:cubicBezTo>
                <a:cubicBezTo>
                  <a:pt x="345" y="18"/>
                  <a:pt x="334" y="7"/>
                  <a:pt x="321" y="3"/>
                </a:cubicBezTo>
                <a:cubicBezTo>
                  <a:pt x="321" y="20"/>
                  <a:pt x="321" y="20"/>
                  <a:pt x="321" y="20"/>
                </a:cubicBezTo>
                <a:cubicBezTo>
                  <a:pt x="325" y="23"/>
                  <a:pt x="330" y="27"/>
                  <a:pt x="332" y="32"/>
                </a:cubicBezTo>
                <a:moveTo>
                  <a:pt x="16" y="64"/>
                </a:moveTo>
                <a:cubicBezTo>
                  <a:pt x="0" y="64"/>
                  <a:pt x="0" y="64"/>
                  <a:pt x="0" y="64"/>
                </a:cubicBezTo>
                <a:cubicBezTo>
                  <a:pt x="0" y="96"/>
                  <a:pt x="0" y="96"/>
                  <a:pt x="0" y="96"/>
                </a:cubicBezTo>
                <a:cubicBezTo>
                  <a:pt x="16" y="96"/>
                  <a:pt x="16" y="96"/>
                  <a:pt x="16" y="96"/>
                </a:cubicBezTo>
                <a:lnTo>
                  <a:pt x="16" y="64"/>
                </a:lnTo>
                <a:close/>
                <a:moveTo>
                  <a:pt x="16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60" y="16"/>
                  <a:pt x="160" y="16"/>
                  <a:pt x="160" y="16"/>
                </a:cubicBezTo>
                <a:lnTo>
                  <a:pt x="160" y="0"/>
                </a:lnTo>
                <a:close/>
                <a:moveTo>
                  <a:pt x="16" y="128"/>
                </a:moveTo>
                <a:cubicBezTo>
                  <a:pt x="0" y="128"/>
                  <a:pt x="0" y="128"/>
                  <a:pt x="0" y="128"/>
                </a:cubicBezTo>
                <a:cubicBezTo>
                  <a:pt x="0" y="160"/>
                  <a:pt x="0" y="160"/>
                  <a:pt x="0" y="160"/>
                </a:cubicBezTo>
                <a:cubicBezTo>
                  <a:pt x="16" y="160"/>
                  <a:pt x="16" y="160"/>
                  <a:pt x="16" y="160"/>
                </a:cubicBezTo>
                <a:lnTo>
                  <a:pt x="16" y="128"/>
                </a:lnTo>
                <a:close/>
                <a:moveTo>
                  <a:pt x="337" y="224"/>
                </a:moveTo>
                <a:cubicBezTo>
                  <a:pt x="353" y="224"/>
                  <a:pt x="353" y="224"/>
                  <a:pt x="353" y="224"/>
                </a:cubicBezTo>
                <a:cubicBezTo>
                  <a:pt x="353" y="192"/>
                  <a:pt x="353" y="192"/>
                  <a:pt x="353" y="192"/>
                </a:cubicBezTo>
                <a:cubicBezTo>
                  <a:pt x="337" y="192"/>
                  <a:pt x="337" y="192"/>
                  <a:pt x="337" y="192"/>
                </a:cubicBezTo>
                <a:lnTo>
                  <a:pt x="337" y="224"/>
                </a:lnTo>
                <a:close/>
                <a:moveTo>
                  <a:pt x="64" y="16"/>
                </a:moveTo>
                <a:cubicBezTo>
                  <a:pt x="96" y="16"/>
                  <a:pt x="96" y="16"/>
                  <a:pt x="96" y="16"/>
                </a:cubicBezTo>
                <a:cubicBezTo>
                  <a:pt x="96" y="0"/>
                  <a:pt x="96" y="0"/>
                  <a:pt x="96" y="0"/>
                </a:cubicBezTo>
                <a:cubicBezTo>
                  <a:pt x="64" y="0"/>
                  <a:pt x="64" y="0"/>
                  <a:pt x="64" y="0"/>
                </a:cubicBezTo>
                <a:lnTo>
                  <a:pt x="64" y="16"/>
                </a:lnTo>
                <a:close/>
                <a:moveTo>
                  <a:pt x="256" y="16"/>
                </a:moveTo>
                <a:cubicBezTo>
                  <a:pt x="289" y="16"/>
                  <a:pt x="289" y="16"/>
                  <a:pt x="289" y="16"/>
                </a:cubicBezTo>
                <a:cubicBezTo>
                  <a:pt x="289" y="0"/>
                  <a:pt x="289" y="0"/>
                  <a:pt x="289" y="0"/>
                </a:cubicBezTo>
                <a:cubicBezTo>
                  <a:pt x="256" y="0"/>
                  <a:pt x="256" y="0"/>
                  <a:pt x="256" y="0"/>
                </a:cubicBezTo>
                <a:lnTo>
                  <a:pt x="256" y="16"/>
                </a:lnTo>
                <a:close/>
                <a:moveTo>
                  <a:pt x="337" y="289"/>
                </a:moveTo>
                <a:cubicBezTo>
                  <a:pt x="353" y="289"/>
                  <a:pt x="353" y="289"/>
                  <a:pt x="353" y="289"/>
                </a:cubicBezTo>
                <a:cubicBezTo>
                  <a:pt x="353" y="257"/>
                  <a:pt x="353" y="257"/>
                  <a:pt x="353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289"/>
                </a:lnTo>
                <a:close/>
                <a:moveTo>
                  <a:pt x="337" y="160"/>
                </a:moveTo>
                <a:cubicBezTo>
                  <a:pt x="353" y="160"/>
                  <a:pt x="353" y="160"/>
                  <a:pt x="353" y="160"/>
                </a:cubicBezTo>
                <a:cubicBezTo>
                  <a:pt x="353" y="128"/>
                  <a:pt x="353" y="128"/>
                  <a:pt x="353" y="128"/>
                </a:cubicBezTo>
                <a:cubicBezTo>
                  <a:pt x="337" y="128"/>
                  <a:pt x="337" y="128"/>
                  <a:pt x="337" y="128"/>
                </a:cubicBezTo>
                <a:lnTo>
                  <a:pt x="337" y="160"/>
                </a:lnTo>
                <a:close/>
                <a:moveTo>
                  <a:pt x="337" y="96"/>
                </a:moveTo>
                <a:cubicBezTo>
                  <a:pt x="353" y="96"/>
                  <a:pt x="353" y="96"/>
                  <a:pt x="353" y="96"/>
                </a:cubicBezTo>
                <a:cubicBezTo>
                  <a:pt x="353" y="64"/>
                  <a:pt x="353" y="64"/>
                  <a:pt x="353" y="64"/>
                </a:cubicBezTo>
                <a:cubicBezTo>
                  <a:pt x="337" y="64"/>
                  <a:pt x="337" y="64"/>
                  <a:pt x="337" y="64"/>
                </a:cubicBezTo>
                <a:lnTo>
                  <a:pt x="337" y="96"/>
                </a:lnTo>
                <a:close/>
                <a:moveTo>
                  <a:pt x="321" y="332"/>
                </a:moveTo>
                <a:cubicBezTo>
                  <a:pt x="321" y="350"/>
                  <a:pt x="321" y="350"/>
                  <a:pt x="321" y="350"/>
                </a:cubicBezTo>
                <a:cubicBezTo>
                  <a:pt x="334" y="345"/>
                  <a:pt x="345" y="334"/>
                  <a:pt x="350" y="321"/>
                </a:cubicBezTo>
                <a:cubicBezTo>
                  <a:pt x="332" y="321"/>
                  <a:pt x="332" y="321"/>
                  <a:pt x="332" y="321"/>
                </a:cubicBezTo>
                <a:cubicBezTo>
                  <a:pt x="330" y="326"/>
                  <a:pt x="325" y="330"/>
                  <a:pt x="321" y="332"/>
                </a:cubicBezTo>
                <a:moveTo>
                  <a:pt x="192" y="353"/>
                </a:moveTo>
                <a:cubicBezTo>
                  <a:pt x="224" y="353"/>
                  <a:pt x="224" y="353"/>
                  <a:pt x="224" y="353"/>
                </a:cubicBezTo>
                <a:cubicBezTo>
                  <a:pt x="224" y="337"/>
                  <a:pt x="224" y="337"/>
                  <a:pt x="224" y="337"/>
                </a:cubicBezTo>
                <a:cubicBezTo>
                  <a:pt x="192" y="337"/>
                  <a:pt x="192" y="337"/>
                  <a:pt x="192" y="337"/>
                </a:cubicBezTo>
                <a:lnTo>
                  <a:pt x="192" y="353"/>
                </a:lnTo>
                <a:close/>
                <a:moveTo>
                  <a:pt x="256" y="353"/>
                </a:moveTo>
                <a:cubicBezTo>
                  <a:pt x="289" y="353"/>
                  <a:pt x="289" y="353"/>
                  <a:pt x="289" y="353"/>
                </a:cubicBezTo>
                <a:cubicBezTo>
                  <a:pt x="289" y="337"/>
                  <a:pt x="289" y="337"/>
                  <a:pt x="289" y="337"/>
                </a:cubicBezTo>
                <a:cubicBezTo>
                  <a:pt x="256" y="337"/>
                  <a:pt x="256" y="337"/>
                  <a:pt x="256" y="337"/>
                </a:cubicBezTo>
                <a:lnTo>
                  <a:pt x="256" y="353"/>
                </a:lnTo>
                <a:close/>
                <a:moveTo>
                  <a:pt x="128" y="353"/>
                </a:moveTo>
                <a:cubicBezTo>
                  <a:pt x="160" y="353"/>
                  <a:pt x="160" y="353"/>
                  <a:pt x="160" y="353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28" y="337"/>
                  <a:pt x="128" y="337"/>
                  <a:pt x="128" y="337"/>
                </a:cubicBezTo>
                <a:lnTo>
                  <a:pt x="128" y="353"/>
                </a:lnTo>
                <a:close/>
                <a:moveTo>
                  <a:pt x="232" y="112"/>
                </a:moveTo>
                <a:cubicBezTo>
                  <a:pt x="120" y="112"/>
                  <a:pt x="120" y="112"/>
                  <a:pt x="120" y="112"/>
                </a:cubicBezTo>
                <a:cubicBezTo>
                  <a:pt x="116" y="112"/>
                  <a:pt x="112" y="116"/>
                  <a:pt x="112" y="120"/>
                </a:cubicBezTo>
                <a:cubicBezTo>
                  <a:pt x="112" y="232"/>
                  <a:pt x="112" y="232"/>
                  <a:pt x="112" y="232"/>
                </a:cubicBezTo>
                <a:cubicBezTo>
                  <a:pt x="112" y="237"/>
                  <a:pt x="116" y="241"/>
                  <a:pt x="120" y="241"/>
                </a:cubicBezTo>
                <a:cubicBezTo>
                  <a:pt x="232" y="241"/>
                  <a:pt x="232" y="241"/>
                  <a:pt x="232" y="241"/>
                </a:cubicBezTo>
                <a:cubicBezTo>
                  <a:pt x="237" y="241"/>
                  <a:pt x="240" y="237"/>
                  <a:pt x="240" y="232"/>
                </a:cubicBezTo>
                <a:cubicBezTo>
                  <a:pt x="240" y="120"/>
                  <a:pt x="240" y="120"/>
                  <a:pt x="240" y="120"/>
                </a:cubicBezTo>
                <a:cubicBezTo>
                  <a:pt x="240" y="116"/>
                  <a:pt x="237" y="112"/>
                  <a:pt x="232" y="112"/>
                </a:cubicBezTo>
                <a:moveTo>
                  <a:pt x="224" y="224"/>
                </a:moveTo>
                <a:cubicBezTo>
                  <a:pt x="128" y="224"/>
                  <a:pt x="128" y="224"/>
                  <a:pt x="128" y="224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224" y="128"/>
                  <a:pt x="224" y="128"/>
                  <a:pt x="224" y="128"/>
                </a:cubicBezTo>
                <a:lnTo>
                  <a:pt x="224" y="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8066088" y="2374900"/>
            <a:ext cx="431800" cy="431800"/>
          </a:xfrm>
          <a:custGeom>
            <a:pathLst>
              <a:path extrusionOk="0" h="353" w="353">
                <a:moveTo>
                  <a:pt x="16" y="257"/>
                </a:moveTo>
                <a:cubicBezTo>
                  <a:pt x="0" y="257"/>
                  <a:pt x="0" y="257"/>
                  <a:pt x="0" y="257"/>
                </a:cubicBezTo>
                <a:cubicBezTo>
                  <a:pt x="0" y="289"/>
                  <a:pt x="0" y="289"/>
                  <a:pt x="0" y="289"/>
                </a:cubicBezTo>
                <a:cubicBezTo>
                  <a:pt x="16" y="289"/>
                  <a:pt x="16" y="289"/>
                  <a:pt x="16" y="289"/>
                </a:cubicBezTo>
                <a:lnTo>
                  <a:pt x="16" y="257"/>
                </a:lnTo>
                <a:close/>
                <a:moveTo>
                  <a:pt x="64" y="353"/>
                </a:moveTo>
                <a:cubicBezTo>
                  <a:pt x="96" y="353"/>
                  <a:pt x="96" y="353"/>
                  <a:pt x="96" y="353"/>
                </a:cubicBezTo>
                <a:cubicBezTo>
                  <a:pt x="96" y="337"/>
                  <a:pt x="96" y="337"/>
                  <a:pt x="96" y="337"/>
                </a:cubicBezTo>
                <a:cubicBezTo>
                  <a:pt x="64" y="337"/>
                  <a:pt x="64" y="337"/>
                  <a:pt x="64" y="337"/>
                </a:cubicBezTo>
                <a:lnTo>
                  <a:pt x="64" y="353"/>
                </a:lnTo>
                <a:close/>
                <a:moveTo>
                  <a:pt x="20" y="321"/>
                </a:moveTo>
                <a:cubicBezTo>
                  <a:pt x="3" y="321"/>
                  <a:pt x="3" y="321"/>
                  <a:pt x="3" y="321"/>
                </a:cubicBezTo>
                <a:cubicBezTo>
                  <a:pt x="8" y="334"/>
                  <a:pt x="18" y="345"/>
                  <a:pt x="32" y="350"/>
                </a:cubicBezTo>
                <a:cubicBezTo>
                  <a:pt x="32" y="332"/>
                  <a:pt x="32" y="332"/>
                  <a:pt x="32" y="332"/>
                </a:cubicBezTo>
                <a:cubicBezTo>
                  <a:pt x="27" y="330"/>
                  <a:pt x="23" y="326"/>
                  <a:pt x="20" y="321"/>
                </a:cubicBezTo>
                <a:moveTo>
                  <a:pt x="3" y="32"/>
                </a:moveTo>
                <a:cubicBezTo>
                  <a:pt x="20" y="32"/>
                  <a:pt x="20" y="32"/>
                  <a:pt x="20" y="32"/>
                </a:cubicBezTo>
                <a:cubicBezTo>
                  <a:pt x="23" y="27"/>
                  <a:pt x="27" y="23"/>
                  <a:pt x="32" y="20"/>
                </a:cubicBezTo>
                <a:cubicBezTo>
                  <a:pt x="32" y="3"/>
                  <a:pt x="32" y="3"/>
                  <a:pt x="32" y="3"/>
                </a:cubicBezTo>
                <a:cubicBezTo>
                  <a:pt x="18" y="7"/>
                  <a:pt x="8" y="18"/>
                  <a:pt x="3" y="32"/>
                </a:cubicBezTo>
                <a:moveTo>
                  <a:pt x="16" y="192"/>
                </a:moveTo>
                <a:cubicBezTo>
                  <a:pt x="0" y="192"/>
                  <a:pt x="0" y="192"/>
                  <a:pt x="0" y="192"/>
                </a:cubicBezTo>
                <a:cubicBezTo>
                  <a:pt x="0" y="224"/>
                  <a:pt x="0" y="224"/>
                  <a:pt x="0" y="224"/>
                </a:cubicBezTo>
                <a:cubicBezTo>
                  <a:pt x="16" y="224"/>
                  <a:pt x="16" y="224"/>
                  <a:pt x="16" y="224"/>
                </a:cubicBezTo>
                <a:lnTo>
                  <a:pt x="16" y="192"/>
                </a:lnTo>
                <a:close/>
                <a:moveTo>
                  <a:pt x="225" y="0"/>
                </a:moveTo>
                <a:cubicBezTo>
                  <a:pt x="193" y="0"/>
                  <a:pt x="193" y="0"/>
                  <a:pt x="193" y="0"/>
                </a:cubicBezTo>
                <a:cubicBezTo>
                  <a:pt x="193" y="16"/>
                  <a:pt x="193" y="16"/>
                  <a:pt x="193" y="16"/>
                </a:cubicBezTo>
                <a:cubicBezTo>
                  <a:pt x="225" y="16"/>
                  <a:pt x="225" y="16"/>
                  <a:pt x="225" y="16"/>
                </a:cubicBezTo>
                <a:lnTo>
                  <a:pt x="225" y="0"/>
                </a:lnTo>
                <a:close/>
                <a:moveTo>
                  <a:pt x="16" y="128"/>
                </a:moveTo>
                <a:cubicBezTo>
                  <a:pt x="0" y="128"/>
                  <a:pt x="0" y="128"/>
                  <a:pt x="0" y="128"/>
                </a:cubicBezTo>
                <a:cubicBezTo>
                  <a:pt x="0" y="160"/>
                  <a:pt x="0" y="160"/>
                  <a:pt x="0" y="160"/>
                </a:cubicBezTo>
                <a:cubicBezTo>
                  <a:pt x="16" y="160"/>
                  <a:pt x="16" y="160"/>
                  <a:pt x="16" y="160"/>
                </a:cubicBezTo>
                <a:lnTo>
                  <a:pt x="16" y="128"/>
                </a:lnTo>
                <a:close/>
                <a:moveTo>
                  <a:pt x="333" y="32"/>
                </a:moveTo>
                <a:cubicBezTo>
                  <a:pt x="350" y="32"/>
                  <a:pt x="350" y="32"/>
                  <a:pt x="350" y="32"/>
                </a:cubicBezTo>
                <a:cubicBezTo>
                  <a:pt x="345" y="18"/>
                  <a:pt x="335" y="7"/>
                  <a:pt x="321" y="3"/>
                </a:cubicBezTo>
                <a:cubicBezTo>
                  <a:pt x="321" y="20"/>
                  <a:pt x="321" y="20"/>
                  <a:pt x="321" y="20"/>
                </a:cubicBezTo>
                <a:cubicBezTo>
                  <a:pt x="326" y="23"/>
                  <a:pt x="330" y="27"/>
                  <a:pt x="333" y="32"/>
                </a:cubicBezTo>
                <a:moveTo>
                  <a:pt x="16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60" y="16"/>
                  <a:pt x="160" y="16"/>
                  <a:pt x="160" y="16"/>
                </a:cubicBezTo>
                <a:lnTo>
                  <a:pt x="160" y="0"/>
                </a:lnTo>
                <a:close/>
                <a:moveTo>
                  <a:pt x="16" y="64"/>
                </a:moveTo>
                <a:cubicBezTo>
                  <a:pt x="0" y="64"/>
                  <a:pt x="0" y="64"/>
                  <a:pt x="0" y="64"/>
                </a:cubicBezTo>
                <a:cubicBezTo>
                  <a:pt x="0" y="96"/>
                  <a:pt x="0" y="96"/>
                  <a:pt x="0" y="96"/>
                </a:cubicBezTo>
                <a:cubicBezTo>
                  <a:pt x="16" y="96"/>
                  <a:pt x="16" y="96"/>
                  <a:pt x="16" y="96"/>
                </a:cubicBezTo>
                <a:lnTo>
                  <a:pt x="16" y="64"/>
                </a:lnTo>
                <a:close/>
                <a:moveTo>
                  <a:pt x="257" y="16"/>
                </a:moveTo>
                <a:cubicBezTo>
                  <a:pt x="289" y="16"/>
                  <a:pt x="289" y="16"/>
                  <a:pt x="289" y="16"/>
                </a:cubicBezTo>
                <a:cubicBezTo>
                  <a:pt x="289" y="0"/>
                  <a:pt x="289" y="0"/>
                  <a:pt x="289" y="0"/>
                </a:cubicBezTo>
                <a:cubicBezTo>
                  <a:pt x="257" y="0"/>
                  <a:pt x="257" y="0"/>
                  <a:pt x="257" y="0"/>
                </a:cubicBezTo>
                <a:lnTo>
                  <a:pt x="257" y="16"/>
                </a:lnTo>
                <a:close/>
                <a:moveTo>
                  <a:pt x="337" y="224"/>
                </a:moveTo>
                <a:cubicBezTo>
                  <a:pt x="353" y="224"/>
                  <a:pt x="353" y="224"/>
                  <a:pt x="353" y="224"/>
                </a:cubicBezTo>
                <a:cubicBezTo>
                  <a:pt x="353" y="192"/>
                  <a:pt x="353" y="192"/>
                  <a:pt x="353" y="192"/>
                </a:cubicBezTo>
                <a:cubicBezTo>
                  <a:pt x="337" y="192"/>
                  <a:pt x="337" y="192"/>
                  <a:pt x="337" y="192"/>
                </a:cubicBezTo>
                <a:lnTo>
                  <a:pt x="337" y="224"/>
                </a:lnTo>
                <a:close/>
                <a:moveTo>
                  <a:pt x="337" y="289"/>
                </a:moveTo>
                <a:cubicBezTo>
                  <a:pt x="353" y="289"/>
                  <a:pt x="353" y="289"/>
                  <a:pt x="353" y="289"/>
                </a:cubicBezTo>
                <a:cubicBezTo>
                  <a:pt x="353" y="257"/>
                  <a:pt x="353" y="257"/>
                  <a:pt x="353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289"/>
                </a:lnTo>
                <a:close/>
                <a:moveTo>
                  <a:pt x="337" y="96"/>
                </a:moveTo>
                <a:cubicBezTo>
                  <a:pt x="353" y="96"/>
                  <a:pt x="353" y="96"/>
                  <a:pt x="353" y="96"/>
                </a:cubicBezTo>
                <a:cubicBezTo>
                  <a:pt x="353" y="64"/>
                  <a:pt x="353" y="64"/>
                  <a:pt x="353" y="64"/>
                </a:cubicBezTo>
                <a:cubicBezTo>
                  <a:pt x="337" y="64"/>
                  <a:pt x="337" y="64"/>
                  <a:pt x="337" y="64"/>
                </a:cubicBezTo>
                <a:lnTo>
                  <a:pt x="337" y="96"/>
                </a:lnTo>
                <a:close/>
                <a:moveTo>
                  <a:pt x="321" y="332"/>
                </a:moveTo>
                <a:cubicBezTo>
                  <a:pt x="321" y="350"/>
                  <a:pt x="321" y="350"/>
                  <a:pt x="321" y="350"/>
                </a:cubicBezTo>
                <a:cubicBezTo>
                  <a:pt x="335" y="345"/>
                  <a:pt x="345" y="334"/>
                  <a:pt x="350" y="321"/>
                </a:cubicBezTo>
                <a:cubicBezTo>
                  <a:pt x="333" y="321"/>
                  <a:pt x="333" y="321"/>
                  <a:pt x="333" y="321"/>
                </a:cubicBezTo>
                <a:cubicBezTo>
                  <a:pt x="330" y="326"/>
                  <a:pt x="326" y="330"/>
                  <a:pt x="321" y="332"/>
                </a:cubicBezTo>
                <a:moveTo>
                  <a:pt x="64" y="16"/>
                </a:moveTo>
                <a:cubicBezTo>
                  <a:pt x="96" y="16"/>
                  <a:pt x="96" y="16"/>
                  <a:pt x="96" y="16"/>
                </a:cubicBezTo>
                <a:cubicBezTo>
                  <a:pt x="96" y="0"/>
                  <a:pt x="96" y="0"/>
                  <a:pt x="96" y="0"/>
                </a:cubicBezTo>
                <a:cubicBezTo>
                  <a:pt x="64" y="0"/>
                  <a:pt x="64" y="0"/>
                  <a:pt x="64" y="0"/>
                </a:cubicBezTo>
                <a:lnTo>
                  <a:pt x="64" y="16"/>
                </a:lnTo>
                <a:close/>
                <a:moveTo>
                  <a:pt x="337" y="160"/>
                </a:moveTo>
                <a:cubicBezTo>
                  <a:pt x="353" y="160"/>
                  <a:pt x="353" y="160"/>
                  <a:pt x="353" y="160"/>
                </a:cubicBezTo>
                <a:cubicBezTo>
                  <a:pt x="353" y="128"/>
                  <a:pt x="353" y="128"/>
                  <a:pt x="353" y="128"/>
                </a:cubicBezTo>
                <a:cubicBezTo>
                  <a:pt x="337" y="128"/>
                  <a:pt x="337" y="128"/>
                  <a:pt x="337" y="128"/>
                </a:cubicBezTo>
                <a:lnTo>
                  <a:pt x="337" y="160"/>
                </a:lnTo>
                <a:close/>
                <a:moveTo>
                  <a:pt x="257" y="353"/>
                </a:moveTo>
                <a:cubicBezTo>
                  <a:pt x="289" y="353"/>
                  <a:pt x="289" y="353"/>
                  <a:pt x="289" y="353"/>
                </a:cubicBezTo>
                <a:cubicBezTo>
                  <a:pt x="289" y="337"/>
                  <a:pt x="289" y="337"/>
                  <a:pt x="289" y="337"/>
                </a:cubicBezTo>
                <a:cubicBezTo>
                  <a:pt x="257" y="337"/>
                  <a:pt x="257" y="337"/>
                  <a:pt x="257" y="337"/>
                </a:cubicBezTo>
                <a:lnTo>
                  <a:pt x="257" y="353"/>
                </a:lnTo>
                <a:close/>
                <a:moveTo>
                  <a:pt x="128" y="353"/>
                </a:moveTo>
                <a:cubicBezTo>
                  <a:pt x="160" y="353"/>
                  <a:pt x="160" y="353"/>
                  <a:pt x="160" y="353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28" y="337"/>
                  <a:pt x="128" y="337"/>
                  <a:pt x="128" y="337"/>
                </a:cubicBezTo>
                <a:lnTo>
                  <a:pt x="128" y="353"/>
                </a:lnTo>
                <a:close/>
                <a:moveTo>
                  <a:pt x="193" y="353"/>
                </a:moveTo>
                <a:cubicBezTo>
                  <a:pt x="225" y="353"/>
                  <a:pt x="225" y="353"/>
                  <a:pt x="225" y="353"/>
                </a:cubicBezTo>
                <a:cubicBezTo>
                  <a:pt x="225" y="337"/>
                  <a:pt x="225" y="337"/>
                  <a:pt x="225" y="337"/>
                </a:cubicBezTo>
                <a:cubicBezTo>
                  <a:pt x="193" y="337"/>
                  <a:pt x="193" y="337"/>
                  <a:pt x="193" y="337"/>
                </a:cubicBezTo>
                <a:lnTo>
                  <a:pt x="193" y="353"/>
                </a:lnTo>
                <a:close/>
                <a:moveTo>
                  <a:pt x="241" y="192"/>
                </a:moveTo>
                <a:cubicBezTo>
                  <a:pt x="238" y="192"/>
                  <a:pt x="236" y="193"/>
                  <a:pt x="235" y="195"/>
                </a:cubicBezTo>
                <a:cubicBezTo>
                  <a:pt x="185" y="245"/>
                  <a:pt x="185" y="245"/>
                  <a:pt x="185" y="245"/>
                </a:cubicBezTo>
                <a:cubicBezTo>
                  <a:pt x="185" y="88"/>
                  <a:pt x="185" y="88"/>
                  <a:pt x="185" y="88"/>
                </a:cubicBezTo>
                <a:cubicBezTo>
                  <a:pt x="185" y="84"/>
                  <a:pt x="181" y="80"/>
                  <a:pt x="176" y="80"/>
                </a:cubicBezTo>
                <a:cubicBezTo>
                  <a:pt x="172" y="80"/>
                  <a:pt x="168" y="84"/>
                  <a:pt x="168" y="88"/>
                </a:cubicBezTo>
                <a:cubicBezTo>
                  <a:pt x="168" y="245"/>
                  <a:pt x="168" y="245"/>
                  <a:pt x="168" y="245"/>
                </a:cubicBezTo>
                <a:cubicBezTo>
                  <a:pt x="118" y="195"/>
                  <a:pt x="118" y="195"/>
                  <a:pt x="118" y="195"/>
                </a:cubicBezTo>
                <a:cubicBezTo>
                  <a:pt x="116" y="193"/>
                  <a:pt x="114" y="192"/>
                  <a:pt x="112" y="192"/>
                </a:cubicBezTo>
                <a:cubicBezTo>
                  <a:pt x="108" y="192"/>
                  <a:pt x="104" y="196"/>
                  <a:pt x="104" y="200"/>
                </a:cubicBezTo>
                <a:cubicBezTo>
                  <a:pt x="104" y="203"/>
                  <a:pt x="105" y="205"/>
                  <a:pt x="107" y="206"/>
                </a:cubicBezTo>
                <a:cubicBezTo>
                  <a:pt x="171" y="270"/>
                  <a:pt x="171" y="270"/>
                  <a:pt x="171" y="270"/>
                </a:cubicBezTo>
                <a:cubicBezTo>
                  <a:pt x="172" y="272"/>
                  <a:pt x="174" y="273"/>
                  <a:pt x="176" y="273"/>
                </a:cubicBezTo>
                <a:cubicBezTo>
                  <a:pt x="179" y="273"/>
                  <a:pt x="181" y="272"/>
                  <a:pt x="182" y="270"/>
                </a:cubicBezTo>
                <a:cubicBezTo>
                  <a:pt x="246" y="206"/>
                  <a:pt x="246" y="206"/>
                  <a:pt x="246" y="206"/>
                </a:cubicBezTo>
                <a:cubicBezTo>
                  <a:pt x="248" y="205"/>
                  <a:pt x="249" y="203"/>
                  <a:pt x="249" y="200"/>
                </a:cubicBezTo>
                <a:cubicBezTo>
                  <a:pt x="249" y="196"/>
                  <a:pt x="245" y="192"/>
                  <a:pt x="241" y="1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647701" y="3198813"/>
            <a:ext cx="431800" cy="431800"/>
          </a:xfrm>
          <a:custGeom>
            <a:pathLst>
              <a:path extrusionOk="0" h="353" w="353">
                <a:moveTo>
                  <a:pt x="16" y="257"/>
                </a:moveTo>
                <a:cubicBezTo>
                  <a:pt x="0" y="257"/>
                  <a:pt x="0" y="257"/>
                  <a:pt x="0" y="257"/>
                </a:cubicBezTo>
                <a:cubicBezTo>
                  <a:pt x="0" y="289"/>
                  <a:pt x="0" y="289"/>
                  <a:pt x="0" y="289"/>
                </a:cubicBezTo>
                <a:cubicBezTo>
                  <a:pt x="16" y="289"/>
                  <a:pt x="16" y="289"/>
                  <a:pt x="16" y="289"/>
                </a:cubicBezTo>
                <a:lnTo>
                  <a:pt x="16" y="257"/>
                </a:lnTo>
                <a:close/>
                <a:moveTo>
                  <a:pt x="16" y="128"/>
                </a:moveTo>
                <a:cubicBezTo>
                  <a:pt x="0" y="128"/>
                  <a:pt x="0" y="128"/>
                  <a:pt x="0" y="128"/>
                </a:cubicBezTo>
                <a:cubicBezTo>
                  <a:pt x="0" y="161"/>
                  <a:pt x="0" y="161"/>
                  <a:pt x="0" y="161"/>
                </a:cubicBezTo>
                <a:cubicBezTo>
                  <a:pt x="16" y="161"/>
                  <a:pt x="16" y="161"/>
                  <a:pt x="16" y="161"/>
                </a:cubicBezTo>
                <a:lnTo>
                  <a:pt x="16" y="128"/>
                </a:lnTo>
                <a:close/>
                <a:moveTo>
                  <a:pt x="16" y="193"/>
                </a:moveTo>
                <a:cubicBezTo>
                  <a:pt x="0" y="193"/>
                  <a:pt x="0" y="193"/>
                  <a:pt x="0" y="193"/>
                </a:cubicBezTo>
                <a:cubicBezTo>
                  <a:pt x="0" y="225"/>
                  <a:pt x="0" y="225"/>
                  <a:pt x="0" y="225"/>
                </a:cubicBezTo>
                <a:cubicBezTo>
                  <a:pt x="16" y="225"/>
                  <a:pt x="16" y="225"/>
                  <a:pt x="16" y="225"/>
                </a:cubicBezTo>
                <a:lnTo>
                  <a:pt x="16" y="193"/>
                </a:lnTo>
                <a:close/>
                <a:moveTo>
                  <a:pt x="20" y="321"/>
                </a:moveTo>
                <a:cubicBezTo>
                  <a:pt x="3" y="321"/>
                  <a:pt x="3" y="321"/>
                  <a:pt x="3" y="321"/>
                </a:cubicBezTo>
                <a:cubicBezTo>
                  <a:pt x="8" y="335"/>
                  <a:pt x="18" y="345"/>
                  <a:pt x="32" y="350"/>
                </a:cubicBezTo>
                <a:cubicBezTo>
                  <a:pt x="32" y="333"/>
                  <a:pt x="32" y="333"/>
                  <a:pt x="32" y="333"/>
                </a:cubicBezTo>
                <a:cubicBezTo>
                  <a:pt x="27" y="330"/>
                  <a:pt x="23" y="326"/>
                  <a:pt x="20" y="321"/>
                </a:cubicBezTo>
                <a:moveTo>
                  <a:pt x="3" y="32"/>
                </a:moveTo>
                <a:cubicBezTo>
                  <a:pt x="20" y="32"/>
                  <a:pt x="20" y="32"/>
                  <a:pt x="20" y="32"/>
                </a:cubicBezTo>
                <a:cubicBezTo>
                  <a:pt x="23" y="27"/>
                  <a:pt x="27" y="23"/>
                  <a:pt x="32" y="21"/>
                </a:cubicBezTo>
                <a:cubicBezTo>
                  <a:pt x="32" y="3"/>
                  <a:pt x="32" y="3"/>
                  <a:pt x="32" y="3"/>
                </a:cubicBezTo>
                <a:cubicBezTo>
                  <a:pt x="18" y="8"/>
                  <a:pt x="8" y="19"/>
                  <a:pt x="3" y="32"/>
                </a:cubicBezTo>
                <a:moveTo>
                  <a:pt x="225" y="0"/>
                </a:moveTo>
                <a:cubicBezTo>
                  <a:pt x="193" y="0"/>
                  <a:pt x="193" y="0"/>
                  <a:pt x="193" y="0"/>
                </a:cubicBezTo>
                <a:cubicBezTo>
                  <a:pt x="193" y="16"/>
                  <a:pt x="193" y="16"/>
                  <a:pt x="193" y="16"/>
                </a:cubicBezTo>
                <a:cubicBezTo>
                  <a:pt x="225" y="16"/>
                  <a:pt x="225" y="16"/>
                  <a:pt x="225" y="16"/>
                </a:cubicBezTo>
                <a:lnTo>
                  <a:pt x="225" y="0"/>
                </a:lnTo>
                <a:close/>
                <a:moveTo>
                  <a:pt x="64" y="353"/>
                </a:moveTo>
                <a:cubicBezTo>
                  <a:pt x="96" y="353"/>
                  <a:pt x="96" y="353"/>
                  <a:pt x="96" y="353"/>
                </a:cubicBezTo>
                <a:cubicBezTo>
                  <a:pt x="96" y="337"/>
                  <a:pt x="96" y="337"/>
                  <a:pt x="96" y="337"/>
                </a:cubicBezTo>
                <a:cubicBezTo>
                  <a:pt x="64" y="337"/>
                  <a:pt x="64" y="337"/>
                  <a:pt x="64" y="337"/>
                </a:cubicBezTo>
                <a:lnTo>
                  <a:pt x="64" y="353"/>
                </a:lnTo>
                <a:close/>
                <a:moveTo>
                  <a:pt x="16" y="64"/>
                </a:moveTo>
                <a:cubicBezTo>
                  <a:pt x="0" y="64"/>
                  <a:pt x="0" y="64"/>
                  <a:pt x="0" y="64"/>
                </a:cubicBezTo>
                <a:cubicBezTo>
                  <a:pt x="0" y="96"/>
                  <a:pt x="0" y="96"/>
                  <a:pt x="0" y="96"/>
                </a:cubicBezTo>
                <a:cubicBezTo>
                  <a:pt x="16" y="96"/>
                  <a:pt x="16" y="96"/>
                  <a:pt x="16" y="96"/>
                </a:cubicBezTo>
                <a:lnTo>
                  <a:pt x="16" y="64"/>
                </a:lnTo>
                <a:close/>
                <a:moveTo>
                  <a:pt x="333" y="32"/>
                </a:moveTo>
                <a:cubicBezTo>
                  <a:pt x="350" y="32"/>
                  <a:pt x="350" y="32"/>
                  <a:pt x="350" y="32"/>
                </a:cubicBezTo>
                <a:cubicBezTo>
                  <a:pt x="345" y="19"/>
                  <a:pt x="335" y="8"/>
                  <a:pt x="321" y="3"/>
                </a:cubicBezTo>
                <a:cubicBezTo>
                  <a:pt x="321" y="21"/>
                  <a:pt x="321" y="21"/>
                  <a:pt x="321" y="21"/>
                </a:cubicBezTo>
                <a:cubicBezTo>
                  <a:pt x="326" y="23"/>
                  <a:pt x="330" y="27"/>
                  <a:pt x="333" y="32"/>
                </a:cubicBezTo>
                <a:moveTo>
                  <a:pt x="16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60" y="16"/>
                  <a:pt x="160" y="16"/>
                  <a:pt x="160" y="16"/>
                </a:cubicBezTo>
                <a:lnTo>
                  <a:pt x="160" y="0"/>
                </a:lnTo>
                <a:close/>
                <a:moveTo>
                  <a:pt x="128" y="353"/>
                </a:moveTo>
                <a:cubicBezTo>
                  <a:pt x="160" y="353"/>
                  <a:pt x="160" y="353"/>
                  <a:pt x="160" y="353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28" y="337"/>
                  <a:pt x="128" y="337"/>
                  <a:pt x="128" y="337"/>
                </a:cubicBezTo>
                <a:lnTo>
                  <a:pt x="128" y="353"/>
                </a:lnTo>
                <a:close/>
                <a:moveTo>
                  <a:pt x="337" y="289"/>
                </a:moveTo>
                <a:cubicBezTo>
                  <a:pt x="353" y="289"/>
                  <a:pt x="353" y="289"/>
                  <a:pt x="353" y="289"/>
                </a:cubicBezTo>
                <a:cubicBezTo>
                  <a:pt x="353" y="257"/>
                  <a:pt x="353" y="257"/>
                  <a:pt x="353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289"/>
                </a:lnTo>
                <a:close/>
                <a:moveTo>
                  <a:pt x="321" y="333"/>
                </a:moveTo>
                <a:cubicBezTo>
                  <a:pt x="321" y="350"/>
                  <a:pt x="321" y="350"/>
                  <a:pt x="321" y="350"/>
                </a:cubicBezTo>
                <a:cubicBezTo>
                  <a:pt x="335" y="345"/>
                  <a:pt x="345" y="335"/>
                  <a:pt x="350" y="321"/>
                </a:cubicBezTo>
                <a:cubicBezTo>
                  <a:pt x="333" y="321"/>
                  <a:pt x="333" y="321"/>
                  <a:pt x="333" y="321"/>
                </a:cubicBezTo>
                <a:cubicBezTo>
                  <a:pt x="330" y="326"/>
                  <a:pt x="326" y="330"/>
                  <a:pt x="321" y="333"/>
                </a:cubicBezTo>
                <a:moveTo>
                  <a:pt x="337" y="161"/>
                </a:moveTo>
                <a:cubicBezTo>
                  <a:pt x="353" y="161"/>
                  <a:pt x="353" y="161"/>
                  <a:pt x="353" y="161"/>
                </a:cubicBezTo>
                <a:cubicBezTo>
                  <a:pt x="353" y="128"/>
                  <a:pt x="353" y="128"/>
                  <a:pt x="353" y="128"/>
                </a:cubicBezTo>
                <a:cubicBezTo>
                  <a:pt x="337" y="128"/>
                  <a:pt x="337" y="128"/>
                  <a:pt x="337" y="128"/>
                </a:cubicBezTo>
                <a:lnTo>
                  <a:pt x="337" y="161"/>
                </a:lnTo>
                <a:close/>
                <a:moveTo>
                  <a:pt x="257" y="16"/>
                </a:moveTo>
                <a:cubicBezTo>
                  <a:pt x="289" y="16"/>
                  <a:pt x="289" y="16"/>
                  <a:pt x="289" y="16"/>
                </a:cubicBezTo>
                <a:cubicBezTo>
                  <a:pt x="289" y="0"/>
                  <a:pt x="289" y="0"/>
                  <a:pt x="289" y="0"/>
                </a:cubicBezTo>
                <a:cubicBezTo>
                  <a:pt x="257" y="0"/>
                  <a:pt x="257" y="0"/>
                  <a:pt x="257" y="0"/>
                </a:cubicBezTo>
                <a:lnTo>
                  <a:pt x="257" y="16"/>
                </a:lnTo>
                <a:close/>
                <a:moveTo>
                  <a:pt x="337" y="225"/>
                </a:moveTo>
                <a:cubicBezTo>
                  <a:pt x="353" y="225"/>
                  <a:pt x="353" y="225"/>
                  <a:pt x="353" y="225"/>
                </a:cubicBezTo>
                <a:cubicBezTo>
                  <a:pt x="353" y="193"/>
                  <a:pt x="353" y="193"/>
                  <a:pt x="353" y="193"/>
                </a:cubicBezTo>
                <a:cubicBezTo>
                  <a:pt x="337" y="193"/>
                  <a:pt x="337" y="193"/>
                  <a:pt x="337" y="193"/>
                </a:cubicBezTo>
                <a:lnTo>
                  <a:pt x="337" y="225"/>
                </a:lnTo>
                <a:close/>
                <a:moveTo>
                  <a:pt x="182" y="83"/>
                </a:moveTo>
                <a:cubicBezTo>
                  <a:pt x="181" y="81"/>
                  <a:pt x="179" y="80"/>
                  <a:pt x="177" y="80"/>
                </a:cubicBezTo>
                <a:cubicBezTo>
                  <a:pt x="174" y="80"/>
                  <a:pt x="172" y="81"/>
                  <a:pt x="171" y="83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5" y="148"/>
                  <a:pt x="104" y="150"/>
                  <a:pt x="104" y="153"/>
                </a:cubicBezTo>
                <a:cubicBezTo>
                  <a:pt x="104" y="157"/>
                  <a:pt x="108" y="161"/>
                  <a:pt x="112" y="161"/>
                </a:cubicBezTo>
                <a:cubicBezTo>
                  <a:pt x="114" y="161"/>
                  <a:pt x="117" y="160"/>
                  <a:pt x="118" y="158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8" y="265"/>
                  <a:pt x="168" y="265"/>
                  <a:pt x="168" y="265"/>
                </a:cubicBezTo>
                <a:cubicBezTo>
                  <a:pt x="168" y="269"/>
                  <a:pt x="172" y="273"/>
                  <a:pt x="177" y="273"/>
                </a:cubicBezTo>
                <a:cubicBezTo>
                  <a:pt x="181" y="273"/>
                  <a:pt x="185" y="269"/>
                  <a:pt x="185" y="265"/>
                </a:cubicBezTo>
                <a:cubicBezTo>
                  <a:pt x="185" y="108"/>
                  <a:pt x="185" y="108"/>
                  <a:pt x="185" y="108"/>
                </a:cubicBezTo>
                <a:cubicBezTo>
                  <a:pt x="235" y="158"/>
                  <a:pt x="235" y="158"/>
                  <a:pt x="235" y="158"/>
                </a:cubicBezTo>
                <a:cubicBezTo>
                  <a:pt x="237" y="160"/>
                  <a:pt x="239" y="161"/>
                  <a:pt x="241" y="161"/>
                </a:cubicBezTo>
                <a:cubicBezTo>
                  <a:pt x="245" y="161"/>
                  <a:pt x="249" y="157"/>
                  <a:pt x="249" y="153"/>
                </a:cubicBezTo>
                <a:cubicBezTo>
                  <a:pt x="249" y="150"/>
                  <a:pt x="248" y="148"/>
                  <a:pt x="246" y="147"/>
                </a:cubicBezTo>
                <a:lnTo>
                  <a:pt x="182" y="83"/>
                </a:lnTo>
                <a:close/>
                <a:moveTo>
                  <a:pt x="337" y="96"/>
                </a:moveTo>
                <a:cubicBezTo>
                  <a:pt x="353" y="96"/>
                  <a:pt x="353" y="96"/>
                  <a:pt x="353" y="96"/>
                </a:cubicBezTo>
                <a:cubicBezTo>
                  <a:pt x="353" y="64"/>
                  <a:pt x="353" y="64"/>
                  <a:pt x="353" y="64"/>
                </a:cubicBezTo>
                <a:cubicBezTo>
                  <a:pt x="337" y="64"/>
                  <a:pt x="337" y="64"/>
                  <a:pt x="337" y="64"/>
                </a:cubicBezTo>
                <a:lnTo>
                  <a:pt x="337" y="96"/>
                </a:lnTo>
                <a:close/>
                <a:moveTo>
                  <a:pt x="257" y="353"/>
                </a:moveTo>
                <a:cubicBezTo>
                  <a:pt x="289" y="353"/>
                  <a:pt x="289" y="353"/>
                  <a:pt x="289" y="353"/>
                </a:cubicBezTo>
                <a:cubicBezTo>
                  <a:pt x="289" y="337"/>
                  <a:pt x="289" y="337"/>
                  <a:pt x="289" y="337"/>
                </a:cubicBezTo>
                <a:cubicBezTo>
                  <a:pt x="257" y="337"/>
                  <a:pt x="257" y="337"/>
                  <a:pt x="257" y="337"/>
                </a:cubicBezTo>
                <a:lnTo>
                  <a:pt x="257" y="353"/>
                </a:lnTo>
                <a:close/>
                <a:moveTo>
                  <a:pt x="193" y="353"/>
                </a:moveTo>
                <a:cubicBezTo>
                  <a:pt x="225" y="353"/>
                  <a:pt x="225" y="353"/>
                  <a:pt x="225" y="353"/>
                </a:cubicBezTo>
                <a:cubicBezTo>
                  <a:pt x="225" y="337"/>
                  <a:pt x="225" y="337"/>
                  <a:pt x="225" y="337"/>
                </a:cubicBezTo>
                <a:cubicBezTo>
                  <a:pt x="193" y="337"/>
                  <a:pt x="193" y="337"/>
                  <a:pt x="193" y="337"/>
                </a:cubicBezTo>
                <a:lnTo>
                  <a:pt x="193" y="353"/>
                </a:lnTo>
                <a:close/>
                <a:moveTo>
                  <a:pt x="64" y="16"/>
                </a:moveTo>
                <a:cubicBezTo>
                  <a:pt x="96" y="16"/>
                  <a:pt x="96" y="16"/>
                  <a:pt x="96" y="16"/>
                </a:cubicBezTo>
                <a:cubicBezTo>
                  <a:pt x="96" y="0"/>
                  <a:pt x="96" y="0"/>
                  <a:pt x="96" y="0"/>
                </a:cubicBezTo>
                <a:cubicBezTo>
                  <a:pt x="64" y="0"/>
                  <a:pt x="64" y="0"/>
                  <a:pt x="64" y="0"/>
                </a:cubicBezTo>
                <a:lnTo>
                  <a:pt x="64" y="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1473201" y="3198813"/>
            <a:ext cx="430213" cy="431800"/>
          </a:xfrm>
          <a:custGeom>
            <a:pathLst>
              <a:path extrusionOk="0" h="353" w="352">
                <a:moveTo>
                  <a:pt x="145" y="19"/>
                </a:moveTo>
                <a:cubicBezTo>
                  <a:pt x="142" y="3"/>
                  <a:pt x="142" y="3"/>
                  <a:pt x="142" y="3"/>
                </a:cubicBezTo>
                <a:cubicBezTo>
                  <a:pt x="132" y="6"/>
                  <a:pt x="121" y="9"/>
                  <a:pt x="111" y="13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26" y="23"/>
                  <a:pt x="136" y="20"/>
                  <a:pt x="145" y="19"/>
                </a:cubicBezTo>
                <a:moveTo>
                  <a:pt x="90" y="40"/>
                </a:moveTo>
                <a:cubicBezTo>
                  <a:pt x="82" y="27"/>
                  <a:pt x="82" y="27"/>
                  <a:pt x="82" y="27"/>
                </a:cubicBezTo>
                <a:cubicBezTo>
                  <a:pt x="73" y="33"/>
                  <a:pt x="64" y="40"/>
                  <a:pt x="56" y="47"/>
                </a:cubicBezTo>
                <a:cubicBezTo>
                  <a:pt x="67" y="58"/>
                  <a:pt x="67" y="58"/>
                  <a:pt x="67" y="58"/>
                </a:cubicBezTo>
                <a:cubicBezTo>
                  <a:pt x="74" y="51"/>
                  <a:pt x="82" y="45"/>
                  <a:pt x="90" y="40"/>
                </a:cubicBezTo>
                <a:moveTo>
                  <a:pt x="57" y="307"/>
                </a:moveTo>
                <a:cubicBezTo>
                  <a:pt x="65" y="314"/>
                  <a:pt x="74" y="321"/>
                  <a:pt x="83" y="327"/>
                </a:cubicBezTo>
                <a:cubicBezTo>
                  <a:pt x="91" y="314"/>
                  <a:pt x="91" y="314"/>
                  <a:pt x="91" y="314"/>
                </a:cubicBezTo>
                <a:cubicBezTo>
                  <a:pt x="83" y="309"/>
                  <a:pt x="75" y="303"/>
                  <a:pt x="67" y="296"/>
                </a:cubicBezTo>
                <a:lnTo>
                  <a:pt x="57" y="307"/>
                </a:lnTo>
                <a:close/>
                <a:moveTo>
                  <a:pt x="112" y="341"/>
                </a:moveTo>
                <a:cubicBezTo>
                  <a:pt x="122" y="345"/>
                  <a:pt x="133" y="348"/>
                  <a:pt x="143" y="350"/>
                </a:cubicBezTo>
                <a:cubicBezTo>
                  <a:pt x="146" y="335"/>
                  <a:pt x="146" y="335"/>
                  <a:pt x="146" y="335"/>
                </a:cubicBezTo>
                <a:cubicBezTo>
                  <a:pt x="137" y="333"/>
                  <a:pt x="127" y="330"/>
                  <a:pt x="118" y="327"/>
                </a:cubicBezTo>
                <a:lnTo>
                  <a:pt x="112" y="341"/>
                </a:lnTo>
                <a:close/>
                <a:moveTo>
                  <a:pt x="208" y="3"/>
                </a:moveTo>
                <a:cubicBezTo>
                  <a:pt x="197" y="1"/>
                  <a:pt x="186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85" y="16"/>
                  <a:pt x="195" y="17"/>
                  <a:pt x="205" y="18"/>
                </a:cubicBezTo>
                <a:lnTo>
                  <a:pt x="208" y="3"/>
                </a:lnTo>
                <a:close/>
                <a:moveTo>
                  <a:pt x="18" y="256"/>
                </a:moveTo>
                <a:cubicBezTo>
                  <a:pt x="23" y="265"/>
                  <a:pt x="29" y="275"/>
                  <a:pt x="35" y="283"/>
                </a:cubicBezTo>
                <a:cubicBezTo>
                  <a:pt x="47" y="274"/>
                  <a:pt x="47" y="274"/>
                  <a:pt x="47" y="274"/>
                </a:cubicBezTo>
                <a:cubicBezTo>
                  <a:pt x="41" y="266"/>
                  <a:pt x="36" y="258"/>
                  <a:pt x="32" y="249"/>
                </a:cubicBezTo>
                <a:lnTo>
                  <a:pt x="18" y="256"/>
                </a:lnTo>
                <a:close/>
                <a:moveTo>
                  <a:pt x="21" y="133"/>
                </a:moveTo>
                <a:cubicBezTo>
                  <a:pt x="6" y="129"/>
                  <a:pt x="6" y="129"/>
                  <a:pt x="6" y="129"/>
                </a:cubicBezTo>
                <a:cubicBezTo>
                  <a:pt x="3" y="139"/>
                  <a:pt x="1" y="150"/>
                  <a:pt x="0" y="161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16" y="152"/>
                  <a:pt x="18" y="143"/>
                  <a:pt x="21" y="133"/>
                </a:cubicBezTo>
                <a:moveTo>
                  <a:pt x="15" y="192"/>
                </a:moveTo>
                <a:cubicBezTo>
                  <a:pt x="0" y="193"/>
                  <a:pt x="0" y="193"/>
                  <a:pt x="0" y="193"/>
                </a:cubicBezTo>
                <a:cubicBezTo>
                  <a:pt x="1" y="204"/>
                  <a:pt x="3" y="215"/>
                  <a:pt x="6" y="225"/>
                </a:cubicBezTo>
                <a:cubicBezTo>
                  <a:pt x="21" y="221"/>
                  <a:pt x="21" y="221"/>
                  <a:pt x="21" y="221"/>
                </a:cubicBezTo>
                <a:cubicBezTo>
                  <a:pt x="18" y="212"/>
                  <a:pt x="16" y="202"/>
                  <a:pt x="15" y="192"/>
                </a:cubicBezTo>
                <a:moveTo>
                  <a:pt x="47" y="80"/>
                </a:moveTo>
                <a:cubicBezTo>
                  <a:pt x="34" y="71"/>
                  <a:pt x="34" y="71"/>
                  <a:pt x="34" y="71"/>
                </a:cubicBezTo>
                <a:cubicBezTo>
                  <a:pt x="28" y="80"/>
                  <a:pt x="22" y="89"/>
                  <a:pt x="17" y="99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36" y="97"/>
                  <a:pt x="41" y="88"/>
                  <a:pt x="47" y="80"/>
                </a:cubicBezTo>
                <a:moveTo>
                  <a:pt x="320" y="248"/>
                </a:moveTo>
                <a:cubicBezTo>
                  <a:pt x="333" y="255"/>
                  <a:pt x="333" y="255"/>
                  <a:pt x="333" y="255"/>
                </a:cubicBezTo>
                <a:cubicBezTo>
                  <a:pt x="338" y="245"/>
                  <a:pt x="342" y="235"/>
                  <a:pt x="345" y="225"/>
                </a:cubicBezTo>
                <a:cubicBezTo>
                  <a:pt x="330" y="220"/>
                  <a:pt x="330" y="220"/>
                  <a:pt x="330" y="220"/>
                </a:cubicBezTo>
                <a:cubicBezTo>
                  <a:pt x="328" y="230"/>
                  <a:pt x="324" y="239"/>
                  <a:pt x="320" y="248"/>
                </a:cubicBezTo>
                <a:moveTo>
                  <a:pt x="284" y="295"/>
                </a:moveTo>
                <a:cubicBezTo>
                  <a:pt x="294" y="307"/>
                  <a:pt x="294" y="307"/>
                  <a:pt x="294" y="307"/>
                </a:cubicBezTo>
                <a:cubicBezTo>
                  <a:pt x="302" y="299"/>
                  <a:pt x="310" y="291"/>
                  <a:pt x="316" y="283"/>
                </a:cubicBezTo>
                <a:cubicBezTo>
                  <a:pt x="304" y="273"/>
                  <a:pt x="304" y="273"/>
                  <a:pt x="304" y="273"/>
                </a:cubicBezTo>
                <a:cubicBezTo>
                  <a:pt x="298" y="281"/>
                  <a:pt x="291" y="289"/>
                  <a:pt x="284" y="295"/>
                </a:cubicBezTo>
                <a:moveTo>
                  <a:pt x="345" y="128"/>
                </a:moveTo>
                <a:cubicBezTo>
                  <a:pt x="342" y="118"/>
                  <a:pt x="338" y="108"/>
                  <a:pt x="333" y="98"/>
                </a:cubicBezTo>
                <a:cubicBezTo>
                  <a:pt x="320" y="105"/>
                  <a:pt x="320" y="105"/>
                  <a:pt x="320" y="105"/>
                </a:cubicBezTo>
                <a:cubicBezTo>
                  <a:pt x="324" y="114"/>
                  <a:pt x="328" y="123"/>
                  <a:pt x="330" y="132"/>
                </a:cubicBezTo>
                <a:lnTo>
                  <a:pt x="345" y="128"/>
                </a:lnTo>
                <a:close/>
                <a:moveTo>
                  <a:pt x="351" y="160"/>
                </a:moveTo>
                <a:cubicBezTo>
                  <a:pt x="336" y="162"/>
                  <a:pt x="336" y="162"/>
                  <a:pt x="336" y="162"/>
                </a:cubicBezTo>
                <a:cubicBezTo>
                  <a:pt x="336" y="167"/>
                  <a:pt x="336" y="172"/>
                  <a:pt x="336" y="177"/>
                </a:cubicBezTo>
                <a:cubicBezTo>
                  <a:pt x="336" y="182"/>
                  <a:pt x="336" y="186"/>
                  <a:pt x="336" y="191"/>
                </a:cubicBezTo>
                <a:cubicBezTo>
                  <a:pt x="351" y="193"/>
                  <a:pt x="351" y="193"/>
                  <a:pt x="351" y="193"/>
                </a:cubicBezTo>
                <a:cubicBezTo>
                  <a:pt x="351" y="187"/>
                  <a:pt x="352" y="182"/>
                  <a:pt x="352" y="177"/>
                </a:cubicBezTo>
                <a:cubicBezTo>
                  <a:pt x="352" y="171"/>
                  <a:pt x="351" y="166"/>
                  <a:pt x="351" y="160"/>
                </a:cubicBezTo>
                <a:moveTo>
                  <a:pt x="268" y="27"/>
                </a:moveTo>
                <a:cubicBezTo>
                  <a:pt x="259" y="21"/>
                  <a:pt x="249" y="16"/>
                  <a:pt x="239" y="12"/>
                </a:cubicBezTo>
                <a:cubicBezTo>
                  <a:pt x="234" y="27"/>
                  <a:pt x="234" y="27"/>
                  <a:pt x="234" y="27"/>
                </a:cubicBezTo>
                <a:cubicBezTo>
                  <a:pt x="243" y="30"/>
                  <a:pt x="252" y="35"/>
                  <a:pt x="260" y="40"/>
                </a:cubicBezTo>
                <a:lnTo>
                  <a:pt x="268" y="27"/>
                </a:lnTo>
                <a:close/>
                <a:moveTo>
                  <a:pt x="304" y="80"/>
                </a:moveTo>
                <a:cubicBezTo>
                  <a:pt x="316" y="70"/>
                  <a:pt x="316" y="70"/>
                  <a:pt x="316" y="70"/>
                </a:cubicBezTo>
                <a:cubicBezTo>
                  <a:pt x="310" y="62"/>
                  <a:pt x="302" y="54"/>
                  <a:pt x="294" y="46"/>
                </a:cubicBezTo>
                <a:cubicBezTo>
                  <a:pt x="284" y="58"/>
                  <a:pt x="284" y="58"/>
                  <a:pt x="284" y="58"/>
                </a:cubicBezTo>
                <a:cubicBezTo>
                  <a:pt x="291" y="64"/>
                  <a:pt x="298" y="72"/>
                  <a:pt x="304" y="80"/>
                </a:cubicBezTo>
                <a:moveTo>
                  <a:pt x="176" y="338"/>
                </a:moveTo>
                <a:cubicBezTo>
                  <a:pt x="176" y="353"/>
                  <a:pt x="176" y="353"/>
                  <a:pt x="176" y="353"/>
                </a:cubicBezTo>
                <a:cubicBezTo>
                  <a:pt x="187" y="353"/>
                  <a:pt x="198" y="352"/>
                  <a:pt x="208" y="350"/>
                </a:cubicBezTo>
                <a:cubicBezTo>
                  <a:pt x="205" y="335"/>
                  <a:pt x="205" y="335"/>
                  <a:pt x="205" y="335"/>
                </a:cubicBezTo>
                <a:cubicBezTo>
                  <a:pt x="196" y="337"/>
                  <a:pt x="186" y="338"/>
                  <a:pt x="176" y="338"/>
                </a:cubicBezTo>
                <a:moveTo>
                  <a:pt x="234" y="327"/>
                </a:moveTo>
                <a:cubicBezTo>
                  <a:pt x="239" y="341"/>
                  <a:pt x="239" y="341"/>
                  <a:pt x="239" y="341"/>
                </a:cubicBezTo>
                <a:cubicBezTo>
                  <a:pt x="250" y="337"/>
                  <a:pt x="259" y="332"/>
                  <a:pt x="269" y="326"/>
                </a:cubicBezTo>
                <a:cubicBezTo>
                  <a:pt x="260" y="313"/>
                  <a:pt x="260" y="313"/>
                  <a:pt x="260" y="313"/>
                </a:cubicBezTo>
                <a:cubicBezTo>
                  <a:pt x="252" y="319"/>
                  <a:pt x="243" y="323"/>
                  <a:pt x="234" y="32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Shape 886"/>
          <p:cNvSpPr/>
          <p:nvPr/>
        </p:nvSpPr>
        <p:spPr>
          <a:xfrm>
            <a:off x="2297113" y="3198813"/>
            <a:ext cx="430213" cy="431800"/>
          </a:xfrm>
          <a:custGeom>
            <a:pathLst>
              <a:path extrusionOk="0" h="353" w="352">
                <a:moveTo>
                  <a:pt x="16" y="192"/>
                </a:moveTo>
                <a:cubicBezTo>
                  <a:pt x="0" y="193"/>
                  <a:pt x="0" y="193"/>
                  <a:pt x="0" y="193"/>
                </a:cubicBezTo>
                <a:cubicBezTo>
                  <a:pt x="1" y="204"/>
                  <a:pt x="3" y="215"/>
                  <a:pt x="6" y="225"/>
                </a:cubicBezTo>
                <a:cubicBezTo>
                  <a:pt x="21" y="221"/>
                  <a:pt x="21" y="221"/>
                  <a:pt x="21" y="221"/>
                </a:cubicBezTo>
                <a:cubicBezTo>
                  <a:pt x="18" y="212"/>
                  <a:pt x="17" y="202"/>
                  <a:pt x="16" y="192"/>
                </a:cubicBezTo>
                <a:moveTo>
                  <a:pt x="21" y="133"/>
                </a:moveTo>
                <a:cubicBezTo>
                  <a:pt x="6" y="129"/>
                  <a:pt x="6" y="129"/>
                  <a:pt x="6" y="129"/>
                </a:cubicBezTo>
                <a:cubicBezTo>
                  <a:pt x="3" y="139"/>
                  <a:pt x="1" y="150"/>
                  <a:pt x="0" y="161"/>
                </a:cubicBezTo>
                <a:cubicBezTo>
                  <a:pt x="16" y="162"/>
                  <a:pt x="16" y="162"/>
                  <a:pt x="16" y="162"/>
                </a:cubicBezTo>
                <a:cubicBezTo>
                  <a:pt x="16" y="152"/>
                  <a:pt x="18" y="143"/>
                  <a:pt x="21" y="133"/>
                </a:cubicBezTo>
                <a:moveTo>
                  <a:pt x="18" y="256"/>
                </a:moveTo>
                <a:cubicBezTo>
                  <a:pt x="23" y="265"/>
                  <a:pt x="29" y="275"/>
                  <a:pt x="35" y="283"/>
                </a:cubicBezTo>
                <a:cubicBezTo>
                  <a:pt x="48" y="274"/>
                  <a:pt x="48" y="274"/>
                  <a:pt x="48" y="274"/>
                </a:cubicBezTo>
                <a:cubicBezTo>
                  <a:pt x="42" y="266"/>
                  <a:pt x="36" y="258"/>
                  <a:pt x="32" y="249"/>
                </a:cubicBezTo>
                <a:lnTo>
                  <a:pt x="18" y="256"/>
                </a:lnTo>
                <a:close/>
                <a:moveTo>
                  <a:pt x="205" y="18"/>
                </a:moveTo>
                <a:cubicBezTo>
                  <a:pt x="208" y="3"/>
                  <a:pt x="208" y="3"/>
                  <a:pt x="208" y="3"/>
                </a:cubicBezTo>
                <a:cubicBezTo>
                  <a:pt x="198" y="1"/>
                  <a:pt x="187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86" y="16"/>
                  <a:pt x="196" y="17"/>
                  <a:pt x="205" y="18"/>
                </a:cubicBezTo>
                <a:moveTo>
                  <a:pt x="57" y="307"/>
                </a:moveTo>
                <a:cubicBezTo>
                  <a:pt x="65" y="314"/>
                  <a:pt x="74" y="321"/>
                  <a:pt x="83" y="327"/>
                </a:cubicBezTo>
                <a:cubicBezTo>
                  <a:pt x="91" y="314"/>
                  <a:pt x="91" y="314"/>
                  <a:pt x="91" y="314"/>
                </a:cubicBezTo>
                <a:cubicBezTo>
                  <a:pt x="83" y="309"/>
                  <a:pt x="75" y="303"/>
                  <a:pt x="68" y="296"/>
                </a:cubicBezTo>
                <a:lnTo>
                  <a:pt x="57" y="307"/>
                </a:lnTo>
                <a:close/>
                <a:moveTo>
                  <a:pt x="47" y="80"/>
                </a:moveTo>
                <a:cubicBezTo>
                  <a:pt x="35" y="71"/>
                  <a:pt x="35" y="71"/>
                  <a:pt x="35" y="71"/>
                </a:cubicBezTo>
                <a:cubicBezTo>
                  <a:pt x="28" y="80"/>
                  <a:pt x="23" y="89"/>
                  <a:pt x="18" y="99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36" y="97"/>
                  <a:pt x="41" y="88"/>
                  <a:pt x="47" y="80"/>
                </a:cubicBezTo>
                <a:moveTo>
                  <a:pt x="269" y="27"/>
                </a:moveTo>
                <a:cubicBezTo>
                  <a:pt x="259" y="21"/>
                  <a:pt x="250" y="16"/>
                  <a:pt x="239" y="12"/>
                </a:cubicBezTo>
                <a:cubicBezTo>
                  <a:pt x="234" y="27"/>
                  <a:pt x="234" y="27"/>
                  <a:pt x="234" y="27"/>
                </a:cubicBezTo>
                <a:cubicBezTo>
                  <a:pt x="243" y="30"/>
                  <a:pt x="252" y="35"/>
                  <a:pt x="261" y="40"/>
                </a:cubicBezTo>
                <a:lnTo>
                  <a:pt x="269" y="27"/>
                </a:lnTo>
                <a:close/>
                <a:moveTo>
                  <a:pt x="146" y="19"/>
                </a:moveTo>
                <a:cubicBezTo>
                  <a:pt x="143" y="3"/>
                  <a:pt x="143" y="3"/>
                  <a:pt x="143" y="3"/>
                </a:cubicBezTo>
                <a:cubicBezTo>
                  <a:pt x="132" y="6"/>
                  <a:pt x="122" y="9"/>
                  <a:pt x="112" y="13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26" y="23"/>
                  <a:pt x="136" y="20"/>
                  <a:pt x="146" y="19"/>
                </a:cubicBezTo>
                <a:moveTo>
                  <a:pt x="91" y="40"/>
                </a:moveTo>
                <a:cubicBezTo>
                  <a:pt x="82" y="27"/>
                  <a:pt x="82" y="27"/>
                  <a:pt x="82" y="27"/>
                </a:cubicBezTo>
                <a:cubicBezTo>
                  <a:pt x="73" y="33"/>
                  <a:pt x="65" y="40"/>
                  <a:pt x="57" y="47"/>
                </a:cubicBezTo>
                <a:cubicBezTo>
                  <a:pt x="67" y="58"/>
                  <a:pt x="67" y="58"/>
                  <a:pt x="67" y="58"/>
                </a:cubicBezTo>
                <a:cubicBezTo>
                  <a:pt x="74" y="51"/>
                  <a:pt x="82" y="45"/>
                  <a:pt x="91" y="40"/>
                </a:cubicBezTo>
                <a:moveTo>
                  <a:pt x="284" y="295"/>
                </a:moveTo>
                <a:cubicBezTo>
                  <a:pt x="295" y="307"/>
                  <a:pt x="295" y="307"/>
                  <a:pt x="295" y="307"/>
                </a:cubicBezTo>
                <a:cubicBezTo>
                  <a:pt x="303" y="299"/>
                  <a:pt x="310" y="291"/>
                  <a:pt x="317" y="283"/>
                </a:cubicBezTo>
                <a:cubicBezTo>
                  <a:pt x="304" y="273"/>
                  <a:pt x="304" y="273"/>
                  <a:pt x="304" y="273"/>
                </a:cubicBezTo>
                <a:cubicBezTo>
                  <a:pt x="298" y="281"/>
                  <a:pt x="292" y="289"/>
                  <a:pt x="284" y="295"/>
                </a:cubicBezTo>
                <a:moveTo>
                  <a:pt x="320" y="248"/>
                </a:moveTo>
                <a:cubicBezTo>
                  <a:pt x="334" y="255"/>
                  <a:pt x="334" y="255"/>
                  <a:pt x="334" y="255"/>
                </a:cubicBezTo>
                <a:cubicBezTo>
                  <a:pt x="339" y="245"/>
                  <a:pt x="342" y="235"/>
                  <a:pt x="345" y="225"/>
                </a:cubicBezTo>
                <a:cubicBezTo>
                  <a:pt x="331" y="220"/>
                  <a:pt x="331" y="220"/>
                  <a:pt x="331" y="220"/>
                </a:cubicBezTo>
                <a:cubicBezTo>
                  <a:pt x="328" y="230"/>
                  <a:pt x="324" y="239"/>
                  <a:pt x="320" y="248"/>
                </a:cubicBezTo>
                <a:moveTo>
                  <a:pt x="113" y="341"/>
                </a:moveTo>
                <a:cubicBezTo>
                  <a:pt x="123" y="345"/>
                  <a:pt x="133" y="348"/>
                  <a:pt x="144" y="350"/>
                </a:cubicBezTo>
                <a:cubicBezTo>
                  <a:pt x="147" y="335"/>
                  <a:pt x="147" y="335"/>
                  <a:pt x="147" y="335"/>
                </a:cubicBezTo>
                <a:cubicBezTo>
                  <a:pt x="137" y="333"/>
                  <a:pt x="127" y="330"/>
                  <a:pt x="118" y="327"/>
                </a:cubicBezTo>
                <a:lnTo>
                  <a:pt x="113" y="341"/>
                </a:lnTo>
                <a:close/>
                <a:moveTo>
                  <a:pt x="351" y="160"/>
                </a:moveTo>
                <a:cubicBezTo>
                  <a:pt x="336" y="162"/>
                  <a:pt x="336" y="162"/>
                  <a:pt x="336" y="162"/>
                </a:cubicBezTo>
                <a:cubicBezTo>
                  <a:pt x="337" y="167"/>
                  <a:pt x="337" y="172"/>
                  <a:pt x="337" y="177"/>
                </a:cubicBezTo>
                <a:cubicBezTo>
                  <a:pt x="337" y="182"/>
                  <a:pt x="337" y="186"/>
                  <a:pt x="336" y="191"/>
                </a:cubicBezTo>
                <a:cubicBezTo>
                  <a:pt x="351" y="193"/>
                  <a:pt x="351" y="193"/>
                  <a:pt x="351" y="193"/>
                </a:cubicBezTo>
                <a:cubicBezTo>
                  <a:pt x="352" y="187"/>
                  <a:pt x="352" y="182"/>
                  <a:pt x="352" y="177"/>
                </a:cubicBezTo>
                <a:cubicBezTo>
                  <a:pt x="352" y="171"/>
                  <a:pt x="352" y="166"/>
                  <a:pt x="351" y="160"/>
                </a:cubicBezTo>
                <a:moveTo>
                  <a:pt x="345" y="128"/>
                </a:moveTo>
                <a:cubicBezTo>
                  <a:pt x="342" y="118"/>
                  <a:pt x="338" y="108"/>
                  <a:pt x="334" y="98"/>
                </a:cubicBezTo>
                <a:cubicBezTo>
                  <a:pt x="320" y="105"/>
                  <a:pt x="320" y="105"/>
                  <a:pt x="320" y="105"/>
                </a:cubicBezTo>
                <a:cubicBezTo>
                  <a:pt x="324" y="114"/>
                  <a:pt x="328" y="123"/>
                  <a:pt x="331" y="132"/>
                </a:cubicBezTo>
                <a:lnTo>
                  <a:pt x="345" y="128"/>
                </a:lnTo>
                <a:close/>
                <a:moveTo>
                  <a:pt x="304" y="80"/>
                </a:moveTo>
                <a:cubicBezTo>
                  <a:pt x="316" y="70"/>
                  <a:pt x="316" y="70"/>
                  <a:pt x="316" y="70"/>
                </a:cubicBezTo>
                <a:cubicBezTo>
                  <a:pt x="310" y="62"/>
                  <a:pt x="303" y="54"/>
                  <a:pt x="295" y="46"/>
                </a:cubicBezTo>
                <a:cubicBezTo>
                  <a:pt x="284" y="58"/>
                  <a:pt x="284" y="58"/>
                  <a:pt x="284" y="58"/>
                </a:cubicBezTo>
                <a:cubicBezTo>
                  <a:pt x="292" y="64"/>
                  <a:pt x="298" y="72"/>
                  <a:pt x="304" y="80"/>
                </a:cubicBezTo>
                <a:moveTo>
                  <a:pt x="176" y="338"/>
                </a:moveTo>
                <a:cubicBezTo>
                  <a:pt x="176" y="353"/>
                  <a:pt x="176" y="353"/>
                  <a:pt x="176" y="353"/>
                </a:cubicBezTo>
                <a:cubicBezTo>
                  <a:pt x="187" y="353"/>
                  <a:pt x="198" y="352"/>
                  <a:pt x="209" y="350"/>
                </a:cubicBezTo>
                <a:cubicBezTo>
                  <a:pt x="206" y="335"/>
                  <a:pt x="206" y="335"/>
                  <a:pt x="206" y="335"/>
                </a:cubicBezTo>
                <a:cubicBezTo>
                  <a:pt x="196" y="337"/>
                  <a:pt x="186" y="338"/>
                  <a:pt x="176" y="338"/>
                </a:cubicBezTo>
                <a:moveTo>
                  <a:pt x="176" y="96"/>
                </a:moveTo>
                <a:cubicBezTo>
                  <a:pt x="132" y="96"/>
                  <a:pt x="96" y="132"/>
                  <a:pt x="96" y="177"/>
                </a:cubicBezTo>
                <a:cubicBezTo>
                  <a:pt x="96" y="221"/>
                  <a:pt x="132" y="257"/>
                  <a:pt x="176" y="257"/>
                </a:cubicBezTo>
                <a:cubicBezTo>
                  <a:pt x="221" y="257"/>
                  <a:pt x="256" y="221"/>
                  <a:pt x="256" y="177"/>
                </a:cubicBezTo>
                <a:cubicBezTo>
                  <a:pt x="256" y="132"/>
                  <a:pt x="221" y="96"/>
                  <a:pt x="176" y="96"/>
                </a:cubicBezTo>
                <a:moveTo>
                  <a:pt x="176" y="241"/>
                </a:moveTo>
                <a:cubicBezTo>
                  <a:pt x="141" y="241"/>
                  <a:pt x="112" y="212"/>
                  <a:pt x="112" y="177"/>
                </a:cubicBezTo>
                <a:cubicBezTo>
                  <a:pt x="112" y="141"/>
                  <a:pt x="141" y="112"/>
                  <a:pt x="176" y="112"/>
                </a:cubicBezTo>
                <a:cubicBezTo>
                  <a:pt x="212" y="112"/>
                  <a:pt x="240" y="141"/>
                  <a:pt x="240" y="177"/>
                </a:cubicBezTo>
                <a:cubicBezTo>
                  <a:pt x="240" y="212"/>
                  <a:pt x="212" y="241"/>
                  <a:pt x="176" y="241"/>
                </a:cubicBezTo>
                <a:moveTo>
                  <a:pt x="234" y="327"/>
                </a:moveTo>
                <a:cubicBezTo>
                  <a:pt x="240" y="341"/>
                  <a:pt x="240" y="341"/>
                  <a:pt x="240" y="341"/>
                </a:cubicBezTo>
                <a:cubicBezTo>
                  <a:pt x="250" y="337"/>
                  <a:pt x="260" y="332"/>
                  <a:pt x="269" y="326"/>
                </a:cubicBezTo>
                <a:cubicBezTo>
                  <a:pt x="261" y="313"/>
                  <a:pt x="261" y="313"/>
                  <a:pt x="261" y="313"/>
                </a:cubicBezTo>
                <a:cubicBezTo>
                  <a:pt x="252" y="319"/>
                  <a:pt x="243" y="323"/>
                  <a:pt x="234" y="32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3121026" y="3198813"/>
            <a:ext cx="430213" cy="431800"/>
          </a:xfrm>
          <a:custGeom>
            <a:pathLst>
              <a:path extrusionOk="0" h="353" w="351">
                <a:moveTo>
                  <a:pt x="15" y="192"/>
                </a:moveTo>
                <a:cubicBezTo>
                  <a:pt x="0" y="193"/>
                  <a:pt x="0" y="193"/>
                  <a:pt x="0" y="193"/>
                </a:cubicBezTo>
                <a:cubicBezTo>
                  <a:pt x="1" y="204"/>
                  <a:pt x="3" y="215"/>
                  <a:pt x="6" y="22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18" y="212"/>
                  <a:pt x="16" y="202"/>
                  <a:pt x="15" y="192"/>
                </a:cubicBezTo>
                <a:moveTo>
                  <a:pt x="20" y="133"/>
                </a:moveTo>
                <a:cubicBezTo>
                  <a:pt x="5" y="129"/>
                  <a:pt x="5" y="129"/>
                  <a:pt x="5" y="129"/>
                </a:cubicBezTo>
                <a:cubicBezTo>
                  <a:pt x="3" y="139"/>
                  <a:pt x="1" y="150"/>
                  <a:pt x="0" y="161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16" y="152"/>
                  <a:pt x="18" y="143"/>
                  <a:pt x="20" y="133"/>
                </a:cubicBezTo>
                <a:moveTo>
                  <a:pt x="18" y="256"/>
                </a:moveTo>
                <a:cubicBezTo>
                  <a:pt x="22" y="265"/>
                  <a:pt x="28" y="275"/>
                  <a:pt x="35" y="283"/>
                </a:cubicBezTo>
                <a:cubicBezTo>
                  <a:pt x="47" y="274"/>
                  <a:pt x="47" y="274"/>
                  <a:pt x="47" y="274"/>
                </a:cubicBezTo>
                <a:cubicBezTo>
                  <a:pt x="41" y="266"/>
                  <a:pt x="36" y="258"/>
                  <a:pt x="31" y="249"/>
                </a:cubicBezTo>
                <a:lnTo>
                  <a:pt x="18" y="256"/>
                </a:lnTo>
                <a:close/>
                <a:moveTo>
                  <a:pt x="90" y="40"/>
                </a:moveTo>
                <a:cubicBezTo>
                  <a:pt x="82" y="27"/>
                  <a:pt x="82" y="27"/>
                  <a:pt x="82" y="27"/>
                </a:cubicBezTo>
                <a:cubicBezTo>
                  <a:pt x="73" y="33"/>
                  <a:pt x="64" y="40"/>
                  <a:pt x="56" y="47"/>
                </a:cubicBezTo>
                <a:cubicBezTo>
                  <a:pt x="66" y="58"/>
                  <a:pt x="66" y="58"/>
                  <a:pt x="66" y="58"/>
                </a:cubicBezTo>
                <a:cubicBezTo>
                  <a:pt x="74" y="51"/>
                  <a:pt x="82" y="45"/>
                  <a:pt x="90" y="40"/>
                </a:cubicBezTo>
                <a:moveTo>
                  <a:pt x="46" y="80"/>
                </a:moveTo>
                <a:cubicBezTo>
                  <a:pt x="34" y="71"/>
                  <a:pt x="34" y="71"/>
                  <a:pt x="34" y="71"/>
                </a:cubicBezTo>
                <a:cubicBezTo>
                  <a:pt x="28" y="80"/>
                  <a:pt x="22" y="89"/>
                  <a:pt x="17" y="99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35" y="97"/>
                  <a:pt x="40" y="88"/>
                  <a:pt x="46" y="80"/>
                </a:cubicBezTo>
                <a:moveTo>
                  <a:pt x="57" y="307"/>
                </a:moveTo>
                <a:cubicBezTo>
                  <a:pt x="65" y="314"/>
                  <a:pt x="74" y="321"/>
                  <a:pt x="83" y="327"/>
                </a:cubicBezTo>
                <a:cubicBezTo>
                  <a:pt x="91" y="314"/>
                  <a:pt x="91" y="314"/>
                  <a:pt x="91" y="314"/>
                </a:cubicBezTo>
                <a:cubicBezTo>
                  <a:pt x="82" y="309"/>
                  <a:pt x="74" y="303"/>
                  <a:pt x="67" y="296"/>
                </a:cubicBezTo>
                <a:lnTo>
                  <a:pt x="57" y="307"/>
                </a:lnTo>
                <a:close/>
                <a:moveTo>
                  <a:pt x="268" y="27"/>
                </a:moveTo>
                <a:cubicBezTo>
                  <a:pt x="259" y="21"/>
                  <a:pt x="249" y="16"/>
                  <a:pt x="239" y="12"/>
                </a:cubicBezTo>
                <a:cubicBezTo>
                  <a:pt x="233" y="27"/>
                  <a:pt x="233" y="27"/>
                  <a:pt x="233" y="27"/>
                </a:cubicBezTo>
                <a:cubicBezTo>
                  <a:pt x="242" y="30"/>
                  <a:pt x="251" y="35"/>
                  <a:pt x="260" y="40"/>
                </a:cubicBezTo>
                <a:lnTo>
                  <a:pt x="268" y="27"/>
                </a:lnTo>
                <a:close/>
                <a:moveTo>
                  <a:pt x="205" y="18"/>
                </a:moveTo>
                <a:cubicBezTo>
                  <a:pt x="208" y="3"/>
                  <a:pt x="208" y="3"/>
                  <a:pt x="208" y="3"/>
                </a:cubicBezTo>
                <a:cubicBezTo>
                  <a:pt x="197" y="1"/>
                  <a:pt x="186" y="0"/>
                  <a:pt x="175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75" y="16"/>
                  <a:pt x="175" y="16"/>
                  <a:pt x="175" y="16"/>
                </a:cubicBezTo>
                <a:cubicBezTo>
                  <a:pt x="185" y="16"/>
                  <a:pt x="195" y="17"/>
                  <a:pt x="205" y="18"/>
                </a:cubicBezTo>
                <a:moveTo>
                  <a:pt x="145" y="19"/>
                </a:moveTo>
                <a:cubicBezTo>
                  <a:pt x="142" y="3"/>
                  <a:pt x="142" y="3"/>
                  <a:pt x="142" y="3"/>
                </a:cubicBezTo>
                <a:cubicBezTo>
                  <a:pt x="131" y="6"/>
                  <a:pt x="121" y="9"/>
                  <a:pt x="111" y="13"/>
                </a:cubicBezTo>
                <a:cubicBezTo>
                  <a:pt x="116" y="27"/>
                  <a:pt x="116" y="27"/>
                  <a:pt x="116" y="27"/>
                </a:cubicBezTo>
                <a:cubicBezTo>
                  <a:pt x="126" y="23"/>
                  <a:pt x="135" y="20"/>
                  <a:pt x="145" y="19"/>
                </a:cubicBezTo>
                <a:moveTo>
                  <a:pt x="284" y="295"/>
                </a:moveTo>
                <a:cubicBezTo>
                  <a:pt x="294" y="307"/>
                  <a:pt x="294" y="307"/>
                  <a:pt x="294" y="307"/>
                </a:cubicBezTo>
                <a:cubicBezTo>
                  <a:pt x="302" y="299"/>
                  <a:pt x="309" y="291"/>
                  <a:pt x="316" y="283"/>
                </a:cubicBezTo>
                <a:cubicBezTo>
                  <a:pt x="304" y="273"/>
                  <a:pt x="304" y="273"/>
                  <a:pt x="304" y="273"/>
                </a:cubicBezTo>
                <a:cubicBezTo>
                  <a:pt x="298" y="281"/>
                  <a:pt x="291" y="289"/>
                  <a:pt x="284" y="295"/>
                </a:cubicBezTo>
                <a:moveTo>
                  <a:pt x="319" y="248"/>
                </a:moveTo>
                <a:cubicBezTo>
                  <a:pt x="333" y="255"/>
                  <a:pt x="333" y="255"/>
                  <a:pt x="333" y="255"/>
                </a:cubicBezTo>
                <a:cubicBezTo>
                  <a:pt x="338" y="245"/>
                  <a:pt x="342" y="235"/>
                  <a:pt x="345" y="225"/>
                </a:cubicBezTo>
                <a:cubicBezTo>
                  <a:pt x="330" y="220"/>
                  <a:pt x="330" y="220"/>
                  <a:pt x="330" y="220"/>
                </a:cubicBezTo>
                <a:cubicBezTo>
                  <a:pt x="327" y="230"/>
                  <a:pt x="324" y="239"/>
                  <a:pt x="319" y="248"/>
                </a:cubicBezTo>
                <a:moveTo>
                  <a:pt x="345" y="128"/>
                </a:moveTo>
                <a:cubicBezTo>
                  <a:pt x="342" y="118"/>
                  <a:pt x="338" y="108"/>
                  <a:pt x="333" y="98"/>
                </a:cubicBezTo>
                <a:cubicBezTo>
                  <a:pt x="319" y="105"/>
                  <a:pt x="319" y="105"/>
                  <a:pt x="319" y="105"/>
                </a:cubicBezTo>
                <a:cubicBezTo>
                  <a:pt x="324" y="114"/>
                  <a:pt x="327" y="123"/>
                  <a:pt x="330" y="132"/>
                </a:cubicBezTo>
                <a:lnTo>
                  <a:pt x="345" y="128"/>
                </a:lnTo>
                <a:close/>
                <a:moveTo>
                  <a:pt x="351" y="160"/>
                </a:moveTo>
                <a:cubicBezTo>
                  <a:pt x="335" y="162"/>
                  <a:pt x="335" y="162"/>
                  <a:pt x="335" y="162"/>
                </a:cubicBezTo>
                <a:cubicBezTo>
                  <a:pt x="336" y="167"/>
                  <a:pt x="336" y="172"/>
                  <a:pt x="336" y="177"/>
                </a:cubicBezTo>
                <a:cubicBezTo>
                  <a:pt x="336" y="182"/>
                  <a:pt x="336" y="186"/>
                  <a:pt x="335" y="191"/>
                </a:cubicBezTo>
                <a:cubicBezTo>
                  <a:pt x="351" y="193"/>
                  <a:pt x="351" y="193"/>
                  <a:pt x="351" y="193"/>
                </a:cubicBezTo>
                <a:cubicBezTo>
                  <a:pt x="351" y="187"/>
                  <a:pt x="351" y="182"/>
                  <a:pt x="351" y="177"/>
                </a:cubicBezTo>
                <a:cubicBezTo>
                  <a:pt x="351" y="171"/>
                  <a:pt x="351" y="166"/>
                  <a:pt x="351" y="160"/>
                </a:cubicBezTo>
                <a:moveTo>
                  <a:pt x="112" y="341"/>
                </a:moveTo>
                <a:cubicBezTo>
                  <a:pt x="122" y="345"/>
                  <a:pt x="132" y="348"/>
                  <a:pt x="143" y="350"/>
                </a:cubicBezTo>
                <a:cubicBezTo>
                  <a:pt x="146" y="335"/>
                  <a:pt x="146" y="335"/>
                  <a:pt x="146" y="335"/>
                </a:cubicBezTo>
                <a:cubicBezTo>
                  <a:pt x="136" y="333"/>
                  <a:pt x="127" y="330"/>
                  <a:pt x="117" y="327"/>
                </a:cubicBezTo>
                <a:lnTo>
                  <a:pt x="112" y="341"/>
                </a:lnTo>
                <a:close/>
                <a:moveTo>
                  <a:pt x="304" y="80"/>
                </a:moveTo>
                <a:cubicBezTo>
                  <a:pt x="316" y="70"/>
                  <a:pt x="316" y="70"/>
                  <a:pt x="316" y="70"/>
                </a:cubicBezTo>
                <a:cubicBezTo>
                  <a:pt x="309" y="62"/>
                  <a:pt x="302" y="54"/>
                  <a:pt x="294" y="46"/>
                </a:cubicBezTo>
                <a:cubicBezTo>
                  <a:pt x="284" y="58"/>
                  <a:pt x="284" y="58"/>
                  <a:pt x="284" y="58"/>
                </a:cubicBezTo>
                <a:cubicBezTo>
                  <a:pt x="291" y="64"/>
                  <a:pt x="298" y="72"/>
                  <a:pt x="304" y="80"/>
                </a:cubicBezTo>
                <a:moveTo>
                  <a:pt x="181" y="271"/>
                </a:moveTo>
                <a:cubicBezTo>
                  <a:pt x="245" y="206"/>
                  <a:pt x="245" y="206"/>
                  <a:pt x="245" y="206"/>
                </a:cubicBezTo>
                <a:cubicBezTo>
                  <a:pt x="247" y="205"/>
                  <a:pt x="248" y="203"/>
                  <a:pt x="248" y="201"/>
                </a:cubicBezTo>
                <a:cubicBezTo>
                  <a:pt x="248" y="196"/>
                  <a:pt x="244" y="193"/>
                  <a:pt x="240" y="193"/>
                </a:cubicBezTo>
                <a:cubicBezTo>
                  <a:pt x="238" y="193"/>
                  <a:pt x="235" y="194"/>
                  <a:pt x="234" y="195"/>
                </a:cubicBezTo>
                <a:cubicBezTo>
                  <a:pt x="184" y="246"/>
                  <a:pt x="184" y="246"/>
                  <a:pt x="184" y="246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4" y="84"/>
                  <a:pt x="180" y="80"/>
                  <a:pt x="176" y="80"/>
                </a:cubicBezTo>
                <a:cubicBezTo>
                  <a:pt x="171" y="80"/>
                  <a:pt x="167" y="84"/>
                  <a:pt x="167" y="88"/>
                </a:cubicBezTo>
                <a:cubicBezTo>
                  <a:pt x="167" y="246"/>
                  <a:pt x="167" y="246"/>
                  <a:pt x="167" y="246"/>
                </a:cubicBezTo>
                <a:cubicBezTo>
                  <a:pt x="117" y="195"/>
                  <a:pt x="117" y="195"/>
                  <a:pt x="117" y="195"/>
                </a:cubicBezTo>
                <a:cubicBezTo>
                  <a:pt x="116" y="194"/>
                  <a:pt x="114" y="193"/>
                  <a:pt x="111" y="193"/>
                </a:cubicBezTo>
                <a:cubicBezTo>
                  <a:pt x="107" y="193"/>
                  <a:pt x="103" y="196"/>
                  <a:pt x="103" y="201"/>
                </a:cubicBezTo>
                <a:cubicBezTo>
                  <a:pt x="103" y="203"/>
                  <a:pt x="104" y="205"/>
                  <a:pt x="106" y="206"/>
                </a:cubicBezTo>
                <a:cubicBezTo>
                  <a:pt x="170" y="271"/>
                  <a:pt x="170" y="271"/>
                  <a:pt x="170" y="271"/>
                </a:cubicBezTo>
                <a:cubicBezTo>
                  <a:pt x="171" y="272"/>
                  <a:pt x="173" y="273"/>
                  <a:pt x="176" y="273"/>
                </a:cubicBezTo>
                <a:cubicBezTo>
                  <a:pt x="178" y="273"/>
                  <a:pt x="180" y="272"/>
                  <a:pt x="181" y="271"/>
                </a:cubicBezTo>
                <a:moveTo>
                  <a:pt x="176" y="338"/>
                </a:moveTo>
                <a:cubicBezTo>
                  <a:pt x="176" y="353"/>
                  <a:pt x="176" y="353"/>
                  <a:pt x="176" y="353"/>
                </a:cubicBezTo>
                <a:cubicBezTo>
                  <a:pt x="186" y="353"/>
                  <a:pt x="197" y="352"/>
                  <a:pt x="208" y="350"/>
                </a:cubicBezTo>
                <a:cubicBezTo>
                  <a:pt x="205" y="335"/>
                  <a:pt x="205" y="335"/>
                  <a:pt x="205" y="335"/>
                </a:cubicBezTo>
                <a:cubicBezTo>
                  <a:pt x="195" y="337"/>
                  <a:pt x="185" y="338"/>
                  <a:pt x="176" y="338"/>
                </a:cubicBezTo>
                <a:moveTo>
                  <a:pt x="234" y="327"/>
                </a:moveTo>
                <a:cubicBezTo>
                  <a:pt x="239" y="341"/>
                  <a:pt x="239" y="341"/>
                  <a:pt x="239" y="341"/>
                </a:cubicBezTo>
                <a:cubicBezTo>
                  <a:pt x="249" y="337"/>
                  <a:pt x="259" y="332"/>
                  <a:pt x="268" y="326"/>
                </a:cubicBezTo>
                <a:cubicBezTo>
                  <a:pt x="260" y="313"/>
                  <a:pt x="260" y="313"/>
                  <a:pt x="260" y="313"/>
                </a:cubicBezTo>
                <a:cubicBezTo>
                  <a:pt x="252" y="319"/>
                  <a:pt x="243" y="323"/>
                  <a:pt x="234" y="32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3944938" y="3198813"/>
            <a:ext cx="430213" cy="431800"/>
          </a:xfrm>
          <a:custGeom>
            <a:pathLst>
              <a:path extrusionOk="0" h="353" w="352">
                <a:moveTo>
                  <a:pt x="15" y="192"/>
                </a:moveTo>
                <a:cubicBezTo>
                  <a:pt x="0" y="193"/>
                  <a:pt x="0" y="193"/>
                  <a:pt x="0" y="193"/>
                </a:cubicBezTo>
                <a:cubicBezTo>
                  <a:pt x="1" y="204"/>
                  <a:pt x="3" y="215"/>
                  <a:pt x="6" y="225"/>
                </a:cubicBezTo>
                <a:cubicBezTo>
                  <a:pt x="21" y="221"/>
                  <a:pt x="21" y="221"/>
                  <a:pt x="21" y="221"/>
                </a:cubicBezTo>
                <a:cubicBezTo>
                  <a:pt x="18" y="212"/>
                  <a:pt x="16" y="202"/>
                  <a:pt x="15" y="192"/>
                </a:cubicBezTo>
                <a:moveTo>
                  <a:pt x="21" y="133"/>
                </a:moveTo>
                <a:cubicBezTo>
                  <a:pt x="6" y="129"/>
                  <a:pt x="6" y="129"/>
                  <a:pt x="6" y="129"/>
                </a:cubicBezTo>
                <a:cubicBezTo>
                  <a:pt x="3" y="139"/>
                  <a:pt x="1" y="150"/>
                  <a:pt x="0" y="161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16" y="152"/>
                  <a:pt x="18" y="143"/>
                  <a:pt x="21" y="133"/>
                </a:cubicBezTo>
                <a:moveTo>
                  <a:pt x="90" y="40"/>
                </a:moveTo>
                <a:cubicBezTo>
                  <a:pt x="82" y="27"/>
                  <a:pt x="82" y="27"/>
                  <a:pt x="82" y="27"/>
                </a:cubicBezTo>
                <a:cubicBezTo>
                  <a:pt x="73" y="33"/>
                  <a:pt x="64" y="40"/>
                  <a:pt x="56" y="47"/>
                </a:cubicBezTo>
                <a:cubicBezTo>
                  <a:pt x="67" y="58"/>
                  <a:pt x="67" y="58"/>
                  <a:pt x="67" y="58"/>
                </a:cubicBezTo>
                <a:cubicBezTo>
                  <a:pt x="74" y="51"/>
                  <a:pt x="82" y="45"/>
                  <a:pt x="90" y="40"/>
                </a:cubicBezTo>
                <a:moveTo>
                  <a:pt x="18" y="256"/>
                </a:moveTo>
                <a:cubicBezTo>
                  <a:pt x="23" y="265"/>
                  <a:pt x="29" y="275"/>
                  <a:pt x="35" y="283"/>
                </a:cubicBezTo>
                <a:cubicBezTo>
                  <a:pt x="47" y="274"/>
                  <a:pt x="47" y="274"/>
                  <a:pt x="47" y="274"/>
                </a:cubicBezTo>
                <a:cubicBezTo>
                  <a:pt x="41" y="266"/>
                  <a:pt x="36" y="258"/>
                  <a:pt x="32" y="249"/>
                </a:cubicBezTo>
                <a:lnTo>
                  <a:pt x="18" y="256"/>
                </a:lnTo>
                <a:close/>
                <a:moveTo>
                  <a:pt x="205" y="18"/>
                </a:moveTo>
                <a:cubicBezTo>
                  <a:pt x="208" y="3"/>
                  <a:pt x="208" y="3"/>
                  <a:pt x="208" y="3"/>
                </a:cubicBezTo>
                <a:cubicBezTo>
                  <a:pt x="197" y="1"/>
                  <a:pt x="186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5" y="16"/>
                  <a:pt x="175" y="16"/>
                  <a:pt x="175" y="16"/>
                </a:cubicBezTo>
                <a:cubicBezTo>
                  <a:pt x="185" y="16"/>
                  <a:pt x="195" y="17"/>
                  <a:pt x="205" y="18"/>
                </a:cubicBezTo>
                <a:moveTo>
                  <a:pt x="57" y="307"/>
                </a:moveTo>
                <a:cubicBezTo>
                  <a:pt x="65" y="314"/>
                  <a:pt x="74" y="321"/>
                  <a:pt x="83" y="327"/>
                </a:cubicBezTo>
                <a:cubicBezTo>
                  <a:pt x="91" y="314"/>
                  <a:pt x="91" y="314"/>
                  <a:pt x="91" y="314"/>
                </a:cubicBezTo>
                <a:cubicBezTo>
                  <a:pt x="83" y="309"/>
                  <a:pt x="75" y="303"/>
                  <a:pt x="67" y="296"/>
                </a:cubicBezTo>
                <a:lnTo>
                  <a:pt x="57" y="307"/>
                </a:lnTo>
                <a:close/>
                <a:moveTo>
                  <a:pt x="47" y="80"/>
                </a:moveTo>
                <a:cubicBezTo>
                  <a:pt x="34" y="71"/>
                  <a:pt x="34" y="71"/>
                  <a:pt x="34" y="71"/>
                </a:cubicBezTo>
                <a:cubicBezTo>
                  <a:pt x="28" y="80"/>
                  <a:pt x="22" y="89"/>
                  <a:pt x="17" y="99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36" y="97"/>
                  <a:pt x="41" y="88"/>
                  <a:pt x="47" y="80"/>
                </a:cubicBezTo>
                <a:moveTo>
                  <a:pt x="268" y="27"/>
                </a:moveTo>
                <a:cubicBezTo>
                  <a:pt x="259" y="21"/>
                  <a:pt x="249" y="16"/>
                  <a:pt x="239" y="12"/>
                </a:cubicBezTo>
                <a:cubicBezTo>
                  <a:pt x="234" y="27"/>
                  <a:pt x="234" y="27"/>
                  <a:pt x="234" y="27"/>
                </a:cubicBezTo>
                <a:cubicBezTo>
                  <a:pt x="243" y="30"/>
                  <a:pt x="252" y="35"/>
                  <a:pt x="260" y="40"/>
                </a:cubicBezTo>
                <a:lnTo>
                  <a:pt x="268" y="27"/>
                </a:lnTo>
                <a:close/>
                <a:moveTo>
                  <a:pt x="145" y="19"/>
                </a:moveTo>
                <a:cubicBezTo>
                  <a:pt x="142" y="3"/>
                  <a:pt x="142" y="3"/>
                  <a:pt x="142" y="3"/>
                </a:cubicBezTo>
                <a:cubicBezTo>
                  <a:pt x="132" y="6"/>
                  <a:pt x="121" y="9"/>
                  <a:pt x="111" y="13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26" y="23"/>
                  <a:pt x="136" y="20"/>
                  <a:pt x="145" y="19"/>
                </a:cubicBezTo>
                <a:moveTo>
                  <a:pt x="345" y="128"/>
                </a:moveTo>
                <a:cubicBezTo>
                  <a:pt x="342" y="118"/>
                  <a:pt x="338" y="108"/>
                  <a:pt x="333" y="98"/>
                </a:cubicBezTo>
                <a:cubicBezTo>
                  <a:pt x="320" y="105"/>
                  <a:pt x="320" y="105"/>
                  <a:pt x="320" y="105"/>
                </a:cubicBezTo>
                <a:cubicBezTo>
                  <a:pt x="324" y="114"/>
                  <a:pt x="328" y="123"/>
                  <a:pt x="330" y="132"/>
                </a:cubicBezTo>
                <a:lnTo>
                  <a:pt x="345" y="128"/>
                </a:lnTo>
                <a:close/>
                <a:moveTo>
                  <a:pt x="320" y="248"/>
                </a:moveTo>
                <a:cubicBezTo>
                  <a:pt x="333" y="255"/>
                  <a:pt x="333" y="255"/>
                  <a:pt x="333" y="255"/>
                </a:cubicBezTo>
                <a:cubicBezTo>
                  <a:pt x="338" y="245"/>
                  <a:pt x="342" y="235"/>
                  <a:pt x="345" y="225"/>
                </a:cubicBezTo>
                <a:cubicBezTo>
                  <a:pt x="330" y="220"/>
                  <a:pt x="330" y="220"/>
                  <a:pt x="330" y="220"/>
                </a:cubicBezTo>
                <a:cubicBezTo>
                  <a:pt x="328" y="230"/>
                  <a:pt x="324" y="239"/>
                  <a:pt x="320" y="248"/>
                </a:cubicBezTo>
                <a:moveTo>
                  <a:pt x="112" y="341"/>
                </a:moveTo>
                <a:cubicBezTo>
                  <a:pt x="122" y="345"/>
                  <a:pt x="133" y="348"/>
                  <a:pt x="143" y="350"/>
                </a:cubicBezTo>
                <a:cubicBezTo>
                  <a:pt x="146" y="335"/>
                  <a:pt x="146" y="335"/>
                  <a:pt x="146" y="335"/>
                </a:cubicBezTo>
                <a:cubicBezTo>
                  <a:pt x="137" y="333"/>
                  <a:pt x="127" y="330"/>
                  <a:pt x="118" y="327"/>
                </a:cubicBezTo>
                <a:lnTo>
                  <a:pt x="112" y="341"/>
                </a:lnTo>
                <a:close/>
                <a:moveTo>
                  <a:pt x="304" y="80"/>
                </a:moveTo>
                <a:cubicBezTo>
                  <a:pt x="316" y="70"/>
                  <a:pt x="316" y="70"/>
                  <a:pt x="316" y="70"/>
                </a:cubicBezTo>
                <a:cubicBezTo>
                  <a:pt x="310" y="62"/>
                  <a:pt x="302" y="54"/>
                  <a:pt x="294" y="46"/>
                </a:cubicBezTo>
                <a:cubicBezTo>
                  <a:pt x="284" y="58"/>
                  <a:pt x="284" y="58"/>
                  <a:pt x="284" y="58"/>
                </a:cubicBezTo>
                <a:cubicBezTo>
                  <a:pt x="291" y="64"/>
                  <a:pt x="298" y="72"/>
                  <a:pt x="304" y="80"/>
                </a:cubicBezTo>
                <a:moveTo>
                  <a:pt x="351" y="160"/>
                </a:moveTo>
                <a:cubicBezTo>
                  <a:pt x="336" y="162"/>
                  <a:pt x="336" y="162"/>
                  <a:pt x="336" y="162"/>
                </a:cubicBezTo>
                <a:cubicBezTo>
                  <a:pt x="336" y="167"/>
                  <a:pt x="336" y="172"/>
                  <a:pt x="336" y="177"/>
                </a:cubicBezTo>
                <a:cubicBezTo>
                  <a:pt x="336" y="182"/>
                  <a:pt x="336" y="186"/>
                  <a:pt x="336" y="191"/>
                </a:cubicBezTo>
                <a:cubicBezTo>
                  <a:pt x="351" y="193"/>
                  <a:pt x="351" y="193"/>
                  <a:pt x="351" y="193"/>
                </a:cubicBezTo>
                <a:cubicBezTo>
                  <a:pt x="352" y="187"/>
                  <a:pt x="352" y="182"/>
                  <a:pt x="352" y="177"/>
                </a:cubicBezTo>
                <a:cubicBezTo>
                  <a:pt x="352" y="171"/>
                  <a:pt x="351" y="166"/>
                  <a:pt x="351" y="160"/>
                </a:cubicBezTo>
                <a:moveTo>
                  <a:pt x="284" y="295"/>
                </a:moveTo>
                <a:cubicBezTo>
                  <a:pt x="294" y="307"/>
                  <a:pt x="294" y="307"/>
                  <a:pt x="294" y="307"/>
                </a:cubicBezTo>
                <a:cubicBezTo>
                  <a:pt x="302" y="299"/>
                  <a:pt x="310" y="291"/>
                  <a:pt x="316" y="283"/>
                </a:cubicBezTo>
                <a:cubicBezTo>
                  <a:pt x="304" y="273"/>
                  <a:pt x="304" y="273"/>
                  <a:pt x="304" y="273"/>
                </a:cubicBezTo>
                <a:cubicBezTo>
                  <a:pt x="298" y="281"/>
                  <a:pt x="291" y="289"/>
                  <a:pt x="284" y="295"/>
                </a:cubicBezTo>
                <a:moveTo>
                  <a:pt x="184" y="265"/>
                </a:moveTo>
                <a:cubicBezTo>
                  <a:pt x="184" y="108"/>
                  <a:pt x="184" y="108"/>
                  <a:pt x="184" y="108"/>
                </a:cubicBezTo>
                <a:cubicBezTo>
                  <a:pt x="234" y="158"/>
                  <a:pt x="234" y="158"/>
                  <a:pt x="234" y="158"/>
                </a:cubicBezTo>
                <a:cubicBezTo>
                  <a:pt x="236" y="160"/>
                  <a:pt x="238" y="161"/>
                  <a:pt x="240" y="161"/>
                </a:cubicBezTo>
                <a:cubicBezTo>
                  <a:pt x="244" y="161"/>
                  <a:pt x="248" y="157"/>
                  <a:pt x="248" y="153"/>
                </a:cubicBezTo>
                <a:cubicBezTo>
                  <a:pt x="248" y="150"/>
                  <a:pt x="247" y="148"/>
                  <a:pt x="246" y="147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4" y="80"/>
                  <a:pt x="172" y="81"/>
                  <a:pt x="170" y="83"/>
                </a:cubicBezTo>
                <a:cubicBezTo>
                  <a:pt x="106" y="147"/>
                  <a:pt x="106" y="147"/>
                  <a:pt x="106" y="147"/>
                </a:cubicBezTo>
                <a:cubicBezTo>
                  <a:pt x="104" y="148"/>
                  <a:pt x="104" y="150"/>
                  <a:pt x="104" y="153"/>
                </a:cubicBezTo>
                <a:cubicBezTo>
                  <a:pt x="104" y="157"/>
                  <a:pt x="107" y="161"/>
                  <a:pt x="112" y="161"/>
                </a:cubicBezTo>
                <a:cubicBezTo>
                  <a:pt x="114" y="161"/>
                  <a:pt x="116" y="160"/>
                  <a:pt x="117" y="158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8" y="265"/>
                  <a:pt x="168" y="265"/>
                  <a:pt x="168" y="265"/>
                </a:cubicBezTo>
                <a:cubicBezTo>
                  <a:pt x="168" y="269"/>
                  <a:pt x="171" y="273"/>
                  <a:pt x="176" y="273"/>
                </a:cubicBezTo>
                <a:cubicBezTo>
                  <a:pt x="180" y="273"/>
                  <a:pt x="184" y="269"/>
                  <a:pt x="184" y="265"/>
                </a:cubicBezTo>
                <a:moveTo>
                  <a:pt x="234" y="327"/>
                </a:moveTo>
                <a:cubicBezTo>
                  <a:pt x="239" y="341"/>
                  <a:pt x="239" y="341"/>
                  <a:pt x="239" y="341"/>
                </a:cubicBezTo>
                <a:cubicBezTo>
                  <a:pt x="250" y="337"/>
                  <a:pt x="259" y="332"/>
                  <a:pt x="269" y="326"/>
                </a:cubicBezTo>
                <a:cubicBezTo>
                  <a:pt x="260" y="313"/>
                  <a:pt x="260" y="313"/>
                  <a:pt x="260" y="313"/>
                </a:cubicBezTo>
                <a:cubicBezTo>
                  <a:pt x="252" y="319"/>
                  <a:pt x="243" y="323"/>
                  <a:pt x="234" y="327"/>
                </a:cubicBezTo>
                <a:moveTo>
                  <a:pt x="176" y="338"/>
                </a:moveTo>
                <a:cubicBezTo>
                  <a:pt x="176" y="353"/>
                  <a:pt x="176" y="353"/>
                  <a:pt x="176" y="353"/>
                </a:cubicBezTo>
                <a:cubicBezTo>
                  <a:pt x="187" y="353"/>
                  <a:pt x="198" y="352"/>
                  <a:pt x="208" y="350"/>
                </a:cubicBezTo>
                <a:cubicBezTo>
                  <a:pt x="205" y="335"/>
                  <a:pt x="205" y="335"/>
                  <a:pt x="205" y="335"/>
                </a:cubicBezTo>
                <a:cubicBezTo>
                  <a:pt x="196" y="337"/>
                  <a:pt x="186" y="338"/>
                  <a:pt x="176" y="33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4768851" y="3198813"/>
            <a:ext cx="431800" cy="431800"/>
          </a:xfrm>
          <a:custGeom>
            <a:pathLst>
              <a:path extrusionOk="0" h="353" w="353">
                <a:moveTo>
                  <a:pt x="305" y="96"/>
                </a:moveTo>
                <a:cubicBezTo>
                  <a:pt x="305" y="48"/>
                  <a:pt x="305" y="48"/>
                  <a:pt x="305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305"/>
                  <a:pt x="48" y="305"/>
                  <a:pt x="48" y="305"/>
                </a:cubicBezTo>
                <a:cubicBezTo>
                  <a:pt x="305" y="305"/>
                  <a:pt x="305" y="305"/>
                  <a:pt x="305" y="305"/>
                </a:cubicBezTo>
                <a:cubicBezTo>
                  <a:pt x="305" y="257"/>
                  <a:pt x="305" y="257"/>
                  <a:pt x="305" y="257"/>
                </a:cubicBezTo>
                <a:cubicBezTo>
                  <a:pt x="313" y="257"/>
                  <a:pt x="321" y="250"/>
                  <a:pt x="321" y="241"/>
                </a:cubicBezTo>
                <a:cubicBezTo>
                  <a:pt x="321" y="225"/>
                  <a:pt x="321" y="225"/>
                  <a:pt x="321" y="225"/>
                </a:cubicBezTo>
                <a:cubicBezTo>
                  <a:pt x="321" y="216"/>
                  <a:pt x="313" y="209"/>
                  <a:pt x="305" y="209"/>
                </a:cubicBezTo>
                <a:cubicBezTo>
                  <a:pt x="305" y="145"/>
                  <a:pt x="305" y="145"/>
                  <a:pt x="305" y="145"/>
                </a:cubicBezTo>
                <a:cubicBezTo>
                  <a:pt x="313" y="145"/>
                  <a:pt x="321" y="137"/>
                  <a:pt x="321" y="128"/>
                </a:cubicBezTo>
                <a:cubicBezTo>
                  <a:pt x="321" y="112"/>
                  <a:pt x="321" y="112"/>
                  <a:pt x="321" y="112"/>
                </a:cubicBezTo>
                <a:cubicBezTo>
                  <a:pt x="321" y="104"/>
                  <a:pt x="313" y="96"/>
                  <a:pt x="305" y="96"/>
                </a:cubicBezTo>
                <a:moveTo>
                  <a:pt x="289" y="96"/>
                </a:moveTo>
                <a:cubicBezTo>
                  <a:pt x="280" y="96"/>
                  <a:pt x="273" y="104"/>
                  <a:pt x="273" y="112"/>
                </a:cubicBezTo>
                <a:cubicBezTo>
                  <a:pt x="273" y="128"/>
                  <a:pt x="273" y="128"/>
                  <a:pt x="273" y="128"/>
                </a:cubicBezTo>
                <a:cubicBezTo>
                  <a:pt x="273" y="137"/>
                  <a:pt x="280" y="145"/>
                  <a:pt x="289" y="145"/>
                </a:cubicBezTo>
                <a:cubicBezTo>
                  <a:pt x="289" y="209"/>
                  <a:pt x="289" y="209"/>
                  <a:pt x="289" y="209"/>
                </a:cubicBezTo>
                <a:cubicBezTo>
                  <a:pt x="280" y="209"/>
                  <a:pt x="273" y="216"/>
                  <a:pt x="273" y="225"/>
                </a:cubicBezTo>
                <a:cubicBezTo>
                  <a:pt x="273" y="241"/>
                  <a:pt x="273" y="241"/>
                  <a:pt x="273" y="241"/>
                </a:cubicBezTo>
                <a:cubicBezTo>
                  <a:pt x="273" y="250"/>
                  <a:pt x="280" y="257"/>
                  <a:pt x="289" y="257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64" y="289"/>
                  <a:pt x="64" y="289"/>
                  <a:pt x="64" y="289"/>
                </a:cubicBezTo>
                <a:cubicBezTo>
                  <a:pt x="64" y="64"/>
                  <a:pt x="64" y="64"/>
                  <a:pt x="64" y="64"/>
                </a:cubicBezTo>
                <a:cubicBezTo>
                  <a:pt x="289" y="64"/>
                  <a:pt x="289" y="64"/>
                  <a:pt x="289" y="64"/>
                </a:cubicBezTo>
                <a:lnTo>
                  <a:pt x="289" y="96"/>
                </a:lnTo>
                <a:close/>
                <a:moveTo>
                  <a:pt x="176" y="193"/>
                </a:moveTo>
                <a:cubicBezTo>
                  <a:pt x="185" y="193"/>
                  <a:pt x="192" y="185"/>
                  <a:pt x="192" y="177"/>
                </a:cubicBezTo>
                <a:cubicBezTo>
                  <a:pt x="192" y="168"/>
                  <a:pt x="185" y="161"/>
                  <a:pt x="176" y="161"/>
                </a:cubicBezTo>
                <a:cubicBezTo>
                  <a:pt x="167" y="161"/>
                  <a:pt x="160" y="168"/>
                  <a:pt x="160" y="177"/>
                </a:cubicBezTo>
                <a:cubicBezTo>
                  <a:pt x="160" y="185"/>
                  <a:pt x="167" y="193"/>
                  <a:pt x="176" y="193"/>
                </a:cubicBezTo>
                <a:moveTo>
                  <a:pt x="131" y="222"/>
                </a:moveTo>
                <a:cubicBezTo>
                  <a:pt x="131" y="222"/>
                  <a:pt x="131" y="222"/>
                  <a:pt x="131" y="222"/>
                </a:cubicBezTo>
                <a:cubicBezTo>
                  <a:pt x="142" y="234"/>
                  <a:pt x="158" y="241"/>
                  <a:pt x="176" y="241"/>
                </a:cubicBezTo>
                <a:cubicBezTo>
                  <a:pt x="194" y="241"/>
                  <a:pt x="210" y="234"/>
                  <a:pt x="222" y="222"/>
                </a:cubicBezTo>
                <a:cubicBezTo>
                  <a:pt x="222" y="222"/>
                  <a:pt x="222" y="222"/>
                  <a:pt x="222" y="222"/>
                </a:cubicBezTo>
                <a:cubicBezTo>
                  <a:pt x="222" y="222"/>
                  <a:pt x="222" y="222"/>
                  <a:pt x="222" y="222"/>
                </a:cubicBezTo>
                <a:cubicBezTo>
                  <a:pt x="233" y="210"/>
                  <a:pt x="240" y="194"/>
                  <a:pt x="240" y="177"/>
                </a:cubicBezTo>
                <a:cubicBezTo>
                  <a:pt x="240" y="141"/>
                  <a:pt x="212" y="112"/>
                  <a:pt x="176" y="112"/>
                </a:cubicBezTo>
                <a:cubicBezTo>
                  <a:pt x="141" y="112"/>
                  <a:pt x="112" y="141"/>
                  <a:pt x="112" y="177"/>
                </a:cubicBezTo>
                <a:cubicBezTo>
                  <a:pt x="112" y="194"/>
                  <a:pt x="119" y="210"/>
                  <a:pt x="131" y="222"/>
                </a:cubicBezTo>
                <a:close/>
                <a:moveTo>
                  <a:pt x="136" y="169"/>
                </a:moveTo>
                <a:cubicBezTo>
                  <a:pt x="129" y="169"/>
                  <a:pt x="129" y="169"/>
                  <a:pt x="129" y="169"/>
                </a:cubicBezTo>
                <a:cubicBezTo>
                  <a:pt x="130" y="161"/>
                  <a:pt x="133" y="155"/>
                  <a:pt x="137" y="149"/>
                </a:cubicBezTo>
                <a:cubicBezTo>
                  <a:pt x="142" y="154"/>
                  <a:pt x="142" y="154"/>
                  <a:pt x="142" y="154"/>
                </a:cubicBezTo>
                <a:cubicBezTo>
                  <a:pt x="145" y="157"/>
                  <a:pt x="150" y="157"/>
                  <a:pt x="153" y="154"/>
                </a:cubicBezTo>
                <a:cubicBezTo>
                  <a:pt x="157" y="151"/>
                  <a:pt x="157" y="146"/>
                  <a:pt x="153" y="143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54" y="133"/>
                  <a:pt x="161" y="131"/>
                  <a:pt x="168" y="129"/>
                </a:cubicBezTo>
                <a:cubicBezTo>
                  <a:pt x="168" y="136"/>
                  <a:pt x="168" y="136"/>
                  <a:pt x="168" y="136"/>
                </a:cubicBezTo>
                <a:cubicBezTo>
                  <a:pt x="168" y="141"/>
                  <a:pt x="172" y="145"/>
                  <a:pt x="176" y="145"/>
                </a:cubicBezTo>
                <a:cubicBezTo>
                  <a:pt x="181" y="145"/>
                  <a:pt x="184" y="141"/>
                  <a:pt x="184" y="136"/>
                </a:cubicBezTo>
                <a:cubicBezTo>
                  <a:pt x="184" y="129"/>
                  <a:pt x="184" y="129"/>
                  <a:pt x="184" y="129"/>
                </a:cubicBezTo>
                <a:cubicBezTo>
                  <a:pt x="191" y="131"/>
                  <a:pt x="198" y="133"/>
                  <a:pt x="204" y="137"/>
                </a:cubicBezTo>
                <a:cubicBezTo>
                  <a:pt x="199" y="143"/>
                  <a:pt x="199" y="143"/>
                  <a:pt x="199" y="143"/>
                </a:cubicBezTo>
                <a:cubicBezTo>
                  <a:pt x="196" y="146"/>
                  <a:pt x="196" y="151"/>
                  <a:pt x="199" y="154"/>
                </a:cubicBezTo>
                <a:cubicBezTo>
                  <a:pt x="202" y="157"/>
                  <a:pt x="207" y="157"/>
                  <a:pt x="210" y="154"/>
                </a:cubicBezTo>
                <a:cubicBezTo>
                  <a:pt x="215" y="149"/>
                  <a:pt x="215" y="149"/>
                  <a:pt x="215" y="149"/>
                </a:cubicBezTo>
                <a:cubicBezTo>
                  <a:pt x="219" y="155"/>
                  <a:pt x="222" y="161"/>
                  <a:pt x="224" y="169"/>
                </a:cubicBezTo>
                <a:cubicBezTo>
                  <a:pt x="216" y="169"/>
                  <a:pt x="216" y="169"/>
                  <a:pt x="216" y="169"/>
                </a:cubicBezTo>
                <a:cubicBezTo>
                  <a:pt x="212" y="169"/>
                  <a:pt x="208" y="172"/>
                  <a:pt x="208" y="177"/>
                </a:cubicBezTo>
                <a:cubicBezTo>
                  <a:pt x="208" y="181"/>
                  <a:pt x="212" y="185"/>
                  <a:pt x="216" y="185"/>
                </a:cubicBezTo>
                <a:cubicBezTo>
                  <a:pt x="224" y="185"/>
                  <a:pt x="224" y="185"/>
                  <a:pt x="224" y="185"/>
                </a:cubicBezTo>
                <a:cubicBezTo>
                  <a:pt x="222" y="192"/>
                  <a:pt x="219" y="199"/>
                  <a:pt x="215" y="204"/>
                </a:cubicBezTo>
                <a:cubicBezTo>
                  <a:pt x="210" y="199"/>
                  <a:pt x="210" y="199"/>
                  <a:pt x="210" y="199"/>
                </a:cubicBezTo>
                <a:cubicBezTo>
                  <a:pt x="207" y="196"/>
                  <a:pt x="202" y="196"/>
                  <a:pt x="199" y="199"/>
                </a:cubicBezTo>
                <a:cubicBezTo>
                  <a:pt x="196" y="202"/>
                  <a:pt x="196" y="208"/>
                  <a:pt x="199" y="211"/>
                </a:cubicBezTo>
                <a:cubicBezTo>
                  <a:pt x="204" y="216"/>
                  <a:pt x="204" y="216"/>
                  <a:pt x="204" y="216"/>
                </a:cubicBezTo>
                <a:cubicBezTo>
                  <a:pt x="198" y="220"/>
                  <a:pt x="191" y="223"/>
                  <a:pt x="184" y="224"/>
                </a:cubicBezTo>
                <a:cubicBezTo>
                  <a:pt x="184" y="217"/>
                  <a:pt x="184" y="217"/>
                  <a:pt x="184" y="217"/>
                </a:cubicBezTo>
                <a:cubicBezTo>
                  <a:pt x="184" y="212"/>
                  <a:pt x="181" y="209"/>
                  <a:pt x="176" y="209"/>
                </a:cubicBezTo>
                <a:cubicBezTo>
                  <a:pt x="172" y="209"/>
                  <a:pt x="168" y="212"/>
                  <a:pt x="168" y="217"/>
                </a:cubicBezTo>
                <a:cubicBezTo>
                  <a:pt x="168" y="224"/>
                  <a:pt x="168" y="224"/>
                  <a:pt x="168" y="224"/>
                </a:cubicBezTo>
                <a:cubicBezTo>
                  <a:pt x="161" y="223"/>
                  <a:pt x="154" y="220"/>
                  <a:pt x="148" y="216"/>
                </a:cubicBezTo>
                <a:cubicBezTo>
                  <a:pt x="153" y="211"/>
                  <a:pt x="153" y="211"/>
                  <a:pt x="153" y="211"/>
                </a:cubicBezTo>
                <a:cubicBezTo>
                  <a:pt x="157" y="208"/>
                  <a:pt x="157" y="202"/>
                  <a:pt x="153" y="199"/>
                </a:cubicBezTo>
                <a:cubicBezTo>
                  <a:pt x="150" y="196"/>
                  <a:pt x="145" y="196"/>
                  <a:pt x="142" y="199"/>
                </a:cubicBezTo>
                <a:cubicBezTo>
                  <a:pt x="137" y="204"/>
                  <a:pt x="137" y="204"/>
                  <a:pt x="137" y="204"/>
                </a:cubicBezTo>
                <a:cubicBezTo>
                  <a:pt x="133" y="199"/>
                  <a:pt x="130" y="192"/>
                  <a:pt x="129" y="185"/>
                </a:cubicBezTo>
                <a:cubicBezTo>
                  <a:pt x="136" y="185"/>
                  <a:pt x="136" y="185"/>
                  <a:pt x="136" y="185"/>
                </a:cubicBezTo>
                <a:cubicBezTo>
                  <a:pt x="140" y="185"/>
                  <a:pt x="144" y="181"/>
                  <a:pt x="144" y="177"/>
                </a:cubicBezTo>
                <a:cubicBezTo>
                  <a:pt x="144" y="172"/>
                  <a:pt x="140" y="169"/>
                  <a:pt x="136" y="169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8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8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5592763" y="3198813"/>
            <a:ext cx="431800" cy="431800"/>
          </a:xfrm>
          <a:custGeom>
            <a:pathLst>
              <a:path extrusionOk="0" h="353" w="353">
                <a:moveTo>
                  <a:pt x="273" y="48"/>
                </a:moveTo>
                <a:cubicBezTo>
                  <a:pt x="80" y="48"/>
                  <a:pt x="80" y="48"/>
                  <a:pt x="80" y="48"/>
                </a:cubicBezTo>
                <a:cubicBezTo>
                  <a:pt x="80" y="145"/>
                  <a:pt x="80" y="145"/>
                  <a:pt x="80" y="145"/>
                </a:cubicBezTo>
                <a:cubicBezTo>
                  <a:pt x="273" y="145"/>
                  <a:pt x="273" y="145"/>
                  <a:pt x="273" y="145"/>
                </a:cubicBezTo>
                <a:lnTo>
                  <a:pt x="273" y="48"/>
                </a:lnTo>
                <a:close/>
                <a:moveTo>
                  <a:pt x="257" y="128"/>
                </a:moveTo>
                <a:cubicBezTo>
                  <a:pt x="96" y="128"/>
                  <a:pt x="96" y="128"/>
                  <a:pt x="96" y="128"/>
                </a:cubicBezTo>
                <a:cubicBezTo>
                  <a:pt x="96" y="64"/>
                  <a:pt x="96" y="64"/>
                  <a:pt x="96" y="64"/>
                </a:cubicBezTo>
                <a:cubicBezTo>
                  <a:pt x="257" y="64"/>
                  <a:pt x="257" y="64"/>
                  <a:pt x="257" y="64"/>
                </a:cubicBezTo>
                <a:lnTo>
                  <a:pt x="257" y="128"/>
                </a:lnTo>
                <a:close/>
                <a:moveTo>
                  <a:pt x="193" y="96"/>
                </a:moveTo>
                <a:cubicBezTo>
                  <a:pt x="160" y="96"/>
                  <a:pt x="160" y="96"/>
                  <a:pt x="160" y="96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93" y="112"/>
                  <a:pt x="193" y="112"/>
                  <a:pt x="193" y="112"/>
                </a:cubicBezTo>
                <a:lnTo>
                  <a:pt x="193" y="96"/>
                </a:lnTo>
                <a:close/>
                <a:moveTo>
                  <a:pt x="345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2"/>
                  <a:pt x="3" y="16"/>
                  <a:pt x="8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32" y="307"/>
                  <a:pt x="46" y="321"/>
                  <a:pt x="64" y="321"/>
                </a:cubicBezTo>
                <a:cubicBezTo>
                  <a:pt x="80" y="321"/>
                  <a:pt x="80" y="321"/>
                  <a:pt x="80" y="321"/>
                </a:cubicBezTo>
                <a:cubicBezTo>
                  <a:pt x="80" y="345"/>
                  <a:pt x="80" y="345"/>
                  <a:pt x="80" y="345"/>
                </a:cubicBezTo>
                <a:cubicBezTo>
                  <a:pt x="80" y="350"/>
                  <a:pt x="84" y="353"/>
                  <a:pt x="88" y="353"/>
                </a:cubicBezTo>
                <a:cubicBezTo>
                  <a:pt x="93" y="353"/>
                  <a:pt x="96" y="350"/>
                  <a:pt x="96" y="345"/>
                </a:cubicBezTo>
                <a:cubicBezTo>
                  <a:pt x="96" y="321"/>
                  <a:pt x="96" y="321"/>
                  <a:pt x="96" y="321"/>
                </a:cubicBezTo>
                <a:cubicBezTo>
                  <a:pt x="257" y="321"/>
                  <a:pt x="257" y="321"/>
                  <a:pt x="257" y="321"/>
                </a:cubicBezTo>
                <a:cubicBezTo>
                  <a:pt x="257" y="345"/>
                  <a:pt x="257" y="345"/>
                  <a:pt x="257" y="345"/>
                </a:cubicBezTo>
                <a:cubicBezTo>
                  <a:pt x="257" y="350"/>
                  <a:pt x="260" y="353"/>
                  <a:pt x="265" y="353"/>
                </a:cubicBezTo>
                <a:cubicBezTo>
                  <a:pt x="269" y="353"/>
                  <a:pt x="273" y="350"/>
                  <a:pt x="273" y="345"/>
                </a:cubicBezTo>
                <a:cubicBezTo>
                  <a:pt x="273" y="321"/>
                  <a:pt x="273" y="321"/>
                  <a:pt x="273" y="321"/>
                </a:cubicBezTo>
                <a:cubicBezTo>
                  <a:pt x="289" y="321"/>
                  <a:pt x="289" y="321"/>
                  <a:pt x="289" y="321"/>
                </a:cubicBezTo>
                <a:cubicBezTo>
                  <a:pt x="307" y="321"/>
                  <a:pt x="321" y="307"/>
                  <a:pt x="321" y="289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45" y="16"/>
                  <a:pt x="345" y="16"/>
                  <a:pt x="345" y="16"/>
                </a:cubicBezTo>
                <a:cubicBezTo>
                  <a:pt x="350" y="16"/>
                  <a:pt x="353" y="12"/>
                  <a:pt x="353" y="8"/>
                </a:cubicBezTo>
                <a:cubicBezTo>
                  <a:pt x="353" y="4"/>
                  <a:pt x="350" y="0"/>
                  <a:pt x="345" y="0"/>
                </a:cubicBezTo>
                <a:moveTo>
                  <a:pt x="305" y="289"/>
                </a:moveTo>
                <a:cubicBezTo>
                  <a:pt x="305" y="298"/>
                  <a:pt x="298" y="305"/>
                  <a:pt x="289" y="305"/>
                </a:cubicBezTo>
                <a:cubicBezTo>
                  <a:pt x="64" y="305"/>
                  <a:pt x="64" y="305"/>
                  <a:pt x="64" y="305"/>
                </a:cubicBezTo>
                <a:cubicBezTo>
                  <a:pt x="55" y="305"/>
                  <a:pt x="48" y="298"/>
                  <a:pt x="48" y="289"/>
                </a:cubicBezTo>
                <a:cubicBezTo>
                  <a:pt x="48" y="16"/>
                  <a:pt x="48" y="16"/>
                  <a:pt x="48" y="16"/>
                </a:cubicBezTo>
                <a:cubicBezTo>
                  <a:pt x="305" y="16"/>
                  <a:pt x="305" y="16"/>
                  <a:pt x="305" y="16"/>
                </a:cubicBezTo>
                <a:lnTo>
                  <a:pt x="305" y="289"/>
                </a:lnTo>
                <a:close/>
                <a:moveTo>
                  <a:pt x="193" y="225"/>
                </a:moveTo>
                <a:cubicBezTo>
                  <a:pt x="160" y="225"/>
                  <a:pt x="160" y="225"/>
                  <a:pt x="160" y="225"/>
                </a:cubicBezTo>
                <a:cubicBezTo>
                  <a:pt x="160" y="241"/>
                  <a:pt x="160" y="241"/>
                  <a:pt x="160" y="241"/>
                </a:cubicBezTo>
                <a:cubicBezTo>
                  <a:pt x="193" y="241"/>
                  <a:pt x="193" y="241"/>
                  <a:pt x="193" y="241"/>
                </a:cubicBezTo>
                <a:lnTo>
                  <a:pt x="193" y="225"/>
                </a:lnTo>
                <a:close/>
                <a:moveTo>
                  <a:pt x="273" y="177"/>
                </a:moveTo>
                <a:cubicBezTo>
                  <a:pt x="80" y="177"/>
                  <a:pt x="80" y="177"/>
                  <a:pt x="80" y="177"/>
                </a:cubicBezTo>
                <a:cubicBezTo>
                  <a:pt x="80" y="273"/>
                  <a:pt x="80" y="273"/>
                  <a:pt x="80" y="273"/>
                </a:cubicBezTo>
                <a:cubicBezTo>
                  <a:pt x="273" y="273"/>
                  <a:pt x="273" y="273"/>
                  <a:pt x="273" y="273"/>
                </a:cubicBezTo>
                <a:lnTo>
                  <a:pt x="273" y="177"/>
                </a:lnTo>
                <a:close/>
                <a:moveTo>
                  <a:pt x="257" y="257"/>
                </a:moveTo>
                <a:cubicBezTo>
                  <a:pt x="96" y="257"/>
                  <a:pt x="96" y="257"/>
                  <a:pt x="96" y="257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257" y="193"/>
                  <a:pt x="257" y="193"/>
                  <a:pt x="257" y="193"/>
                </a:cubicBezTo>
                <a:lnTo>
                  <a:pt x="257" y="2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6416676" y="3198813"/>
            <a:ext cx="431800" cy="431800"/>
          </a:xfrm>
          <a:custGeom>
            <a:pathLst>
              <a:path extrusionOk="0" h="353" w="353">
                <a:moveTo>
                  <a:pt x="273" y="48"/>
                </a:moveTo>
                <a:cubicBezTo>
                  <a:pt x="80" y="48"/>
                  <a:pt x="80" y="48"/>
                  <a:pt x="80" y="48"/>
                </a:cubicBezTo>
                <a:cubicBezTo>
                  <a:pt x="80" y="112"/>
                  <a:pt x="80" y="112"/>
                  <a:pt x="80" y="112"/>
                </a:cubicBezTo>
                <a:cubicBezTo>
                  <a:pt x="273" y="112"/>
                  <a:pt x="273" y="112"/>
                  <a:pt x="273" y="112"/>
                </a:cubicBezTo>
                <a:lnTo>
                  <a:pt x="273" y="48"/>
                </a:lnTo>
                <a:close/>
                <a:moveTo>
                  <a:pt x="257" y="96"/>
                </a:moveTo>
                <a:cubicBezTo>
                  <a:pt x="193" y="96"/>
                  <a:pt x="193" y="96"/>
                  <a:pt x="193" y="96"/>
                </a:cubicBezTo>
                <a:cubicBezTo>
                  <a:pt x="193" y="80"/>
                  <a:pt x="193" y="80"/>
                  <a:pt x="193" y="80"/>
                </a:cubicBezTo>
                <a:cubicBezTo>
                  <a:pt x="161" y="80"/>
                  <a:pt x="161" y="80"/>
                  <a:pt x="161" y="80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7" y="64"/>
                  <a:pt x="97" y="64"/>
                  <a:pt x="97" y="64"/>
                </a:cubicBezTo>
                <a:cubicBezTo>
                  <a:pt x="257" y="64"/>
                  <a:pt x="257" y="64"/>
                  <a:pt x="257" y="64"/>
                </a:cubicBezTo>
                <a:lnTo>
                  <a:pt x="257" y="96"/>
                </a:lnTo>
                <a:close/>
                <a:moveTo>
                  <a:pt x="273" y="209"/>
                </a:moveTo>
                <a:cubicBezTo>
                  <a:pt x="80" y="209"/>
                  <a:pt x="80" y="209"/>
                  <a:pt x="80" y="209"/>
                </a:cubicBezTo>
                <a:cubicBezTo>
                  <a:pt x="80" y="273"/>
                  <a:pt x="80" y="273"/>
                  <a:pt x="80" y="273"/>
                </a:cubicBezTo>
                <a:cubicBezTo>
                  <a:pt x="273" y="273"/>
                  <a:pt x="273" y="273"/>
                  <a:pt x="273" y="273"/>
                </a:cubicBezTo>
                <a:lnTo>
                  <a:pt x="273" y="209"/>
                </a:lnTo>
                <a:close/>
                <a:moveTo>
                  <a:pt x="257" y="257"/>
                </a:moveTo>
                <a:cubicBezTo>
                  <a:pt x="193" y="257"/>
                  <a:pt x="193" y="257"/>
                  <a:pt x="193" y="257"/>
                </a:cubicBezTo>
                <a:cubicBezTo>
                  <a:pt x="193" y="241"/>
                  <a:pt x="193" y="241"/>
                  <a:pt x="193" y="241"/>
                </a:cubicBezTo>
                <a:cubicBezTo>
                  <a:pt x="161" y="241"/>
                  <a:pt x="161" y="241"/>
                  <a:pt x="161" y="241"/>
                </a:cubicBezTo>
                <a:cubicBezTo>
                  <a:pt x="161" y="257"/>
                  <a:pt x="161" y="257"/>
                  <a:pt x="161" y="257"/>
                </a:cubicBezTo>
                <a:cubicBezTo>
                  <a:pt x="97" y="257"/>
                  <a:pt x="97" y="257"/>
                  <a:pt x="97" y="257"/>
                </a:cubicBezTo>
                <a:cubicBezTo>
                  <a:pt x="97" y="225"/>
                  <a:pt x="97" y="225"/>
                  <a:pt x="97" y="225"/>
                </a:cubicBezTo>
                <a:cubicBezTo>
                  <a:pt x="257" y="225"/>
                  <a:pt x="257" y="225"/>
                  <a:pt x="257" y="225"/>
                </a:cubicBezTo>
                <a:lnTo>
                  <a:pt x="257" y="257"/>
                </a:lnTo>
                <a:close/>
                <a:moveTo>
                  <a:pt x="273" y="128"/>
                </a:moveTo>
                <a:cubicBezTo>
                  <a:pt x="80" y="128"/>
                  <a:pt x="80" y="128"/>
                  <a:pt x="80" y="128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273" y="193"/>
                  <a:pt x="273" y="193"/>
                  <a:pt x="273" y="193"/>
                </a:cubicBezTo>
                <a:lnTo>
                  <a:pt x="273" y="128"/>
                </a:lnTo>
                <a:close/>
                <a:moveTo>
                  <a:pt x="257" y="177"/>
                </a:moveTo>
                <a:cubicBezTo>
                  <a:pt x="193" y="177"/>
                  <a:pt x="193" y="177"/>
                  <a:pt x="193" y="177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161" y="161"/>
                  <a:pt x="161" y="161"/>
                  <a:pt x="161" y="161"/>
                </a:cubicBezTo>
                <a:cubicBezTo>
                  <a:pt x="161" y="177"/>
                  <a:pt x="161" y="177"/>
                  <a:pt x="161" y="177"/>
                </a:cubicBezTo>
                <a:cubicBezTo>
                  <a:pt x="97" y="177"/>
                  <a:pt x="97" y="177"/>
                  <a:pt x="97" y="177"/>
                </a:cubicBezTo>
                <a:cubicBezTo>
                  <a:pt x="97" y="145"/>
                  <a:pt x="97" y="145"/>
                  <a:pt x="97" y="145"/>
                </a:cubicBezTo>
                <a:cubicBezTo>
                  <a:pt x="257" y="145"/>
                  <a:pt x="257" y="145"/>
                  <a:pt x="257" y="145"/>
                </a:cubicBezTo>
                <a:lnTo>
                  <a:pt x="257" y="177"/>
                </a:lnTo>
                <a:close/>
                <a:moveTo>
                  <a:pt x="345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"/>
                  <a:pt x="4" y="16"/>
                  <a:pt x="8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32" y="307"/>
                  <a:pt x="47" y="321"/>
                  <a:pt x="64" y="321"/>
                </a:cubicBezTo>
                <a:cubicBezTo>
                  <a:pt x="80" y="321"/>
                  <a:pt x="80" y="321"/>
                  <a:pt x="80" y="321"/>
                </a:cubicBezTo>
                <a:cubicBezTo>
                  <a:pt x="80" y="345"/>
                  <a:pt x="80" y="345"/>
                  <a:pt x="80" y="345"/>
                </a:cubicBezTo>
                <a:cubicBezTo>
                  <a:pt x="80" y="350"/>
                  <a:pt x="84" y="353"/>
                  <a:pt x="89" y="353"/>
                </a:cubicBezTo>
                <a:cubicBezTo>
                  <a:pt x="93" y="353"/>
                  <a:pt x="97" y="350"/>
                  <a:pt x="97" y="345"/>
                </a:cubicBezTo>
                <a:cubicBezTo>
                  <a:pt x="97" y="321"/>
                  <a:pt x="97" y="321"/>
                  <a:pt x="97" y="321"/>
                </a:cubicBezTo>
                <a:cubicBezTo>
                  <a:pt x="257" y="321"/>
                  <a:pt x="257" y="321"/>
                  <a:pt x="257" y="321"/>
                </a:cubicBezTo>
                <a:cubicBezTo>
                  <a:pt x="257" y="345"/>
                  <a:pt x="257" y="345"/>
                  <a:pt x="257" y="345"/>
                </a:cubicBezTo>
                <a:cubicBezTo>
                  <a:pt x="257" y="350"/>
                  <a:pt x="261" y="353"/>
                  <a:pt x="265" y="353"/>
                </a:cubicBezTo>
                <a:cubicBezTo>
                  <a:pt x="270" y="353"/>
                  <a:pt x="273" y="350"/>
                  <a:pt x="273" y="345"/>
                </a:cubicBezTo>
                <a:cubicBezTo>
                  <a:pt x="273" y="321"/>
                  <a:pt x="273" y="321"/>
                  <a:pt x="273" y="321"/>
                </a:cubicBezTo>
                <a:cubicBezTo>
                  <a:pt x="289" y="321"/>
                  <a:pt x="289" y="321"/>
                  <a:pt x="289" y="321"/>
                </a:cubicBezTo>
                <a:cubicBezTo>
                  <a:pt x="307" y="321"/>
                  <a:pt x="321" y="307"/>
                  <a:pt x="321" y="289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45" y="16"/>
                  <a:pt x="345" y="16"/>
                  <a:pt x="345" y="16"/>
                </a:cubicBezTo>
                <a:cubicBezTo>
                  <a:pt x="350" y="16"/>
                  <a:pt x="353" y="12"/>
                  <a:pt x="353" y="8"/>
                </a:cubicBezTo>
                <a:cubicBezTo>
                  <a:pt x="353" y="4"/>
                  <a:pt x="350" y="0"/>
                  <a:pt x="345" y="0"/>
                </a:cubicBezTo>
                <a:moveTo>
                  <a:pt x="305" y="289"/>
                </a:moveTo>
                <a:cubicBezTo>
                  <a:pt x="305" y="298"/>
                  <a:pt x="298" y="305"/>
                  <a:pt x="289" y="305"/>
                </a:cubicBezTo>
                <a:cubicBezTo>
                  <a:pt x="64" y="305"/>
                  <a:pt x="64" y="305"/>
                  <a:pt x="64" y="305"/>
                </a:cubicBezTo>
                <a:cubicBezTo>
                  <a:pt x="56" y="305"/>
                  <a:pt x="48" y="298"/>
                  <a:pt x="48" y="289"/>
                </a:cubicBezTo>
                <a:cubicBezTo>
                  <a:pt x="48" y="16"/>
                  <a:pt x="48" y="16"/>
                  <a:pt x="48" y="16"/>
                </a:cubicBezTo>
                <a:cubicBezTo>
                  <a:pt x="305" y="16"/>
                  <a:pt x="305" y="16"/>
                  <a:pt x="305" y="16"/>
                </a:cubicBezTo>
                <a:lnTo>
                  <a:pt x="305" y="2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7281863" y="3198813"/>
            <a:ext cx="352425" cy="431800"/>
          </a:xfrm>
          <a:custGeom>
            <a:pathLst>
              <a:path extrusionOk="0" h="353" w="289">
                <a:moveTo>
                  <a:pt x="128" y="193"/>
                </a:moveTo>
                <a:cubicBezTo>
                  <a:pt x="160" y="193"/>
                  <a:pt x="160" y="193"/>
                  <a:pt x="160" y="193"/>
                </a:cubicBezTo>
                <a:cubicBezTo>
                  <a:pt x="160" y="177"/>
                  <a:pt x="160" y="177"/>
                  <a:pt x="160" y="177"/>
                </a:cubicBezTo>
                <a:cubicBezTo>
                  <a:pt x="128" y="177"/>
                  <a:pt x="128" y="177"/>
                  <a:pt x="128" y="177"/>
                </a:cubicBezTo>
                <a:lnTo>
                  <a:pt x="128" y="193"/>
                </a:lnTo>
                <a:close/>
                <a:moveTo>
                  <a:pt x="128" y="112"/>
                </a:moveTo>
                <a:cubicBezTo>
                  <a:pt x="160" y="112"/>
                  <a:pt x="160" y="112"/>
                  <a:pt x="160" y="112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28" y="96"/>
                  <a:pt x="128" y="96"/>
                  <a:pt x="128" y="96"/>
                </a:cubicBezTo>
                <a:lnTo>
                  <a:pt x="128" y="112"/>
                </a:lnTo>
                <a:close/>
                <a:moveTo>
                  <a:pt x="128" y="273"/>
                </a:moveTo>
                <a:cubicBezTo>
                  <a:pt x="160" y="273"/>
                  <a:pt x="160" y="273"/>
                  <a:pt x="160" y="273"/>
                </a:cubicBezTo>
                <a:cubicBezTo>
                  <a:pt x="160" y="257"/>
                  <a:pt x="160" y="257"/>
                  <a:pt x="160" y="257"/>
                </a:cubicBezTo>
                <a:cubicBezTo>
                  <a:pt x="128" y="257"/>
                  <a:pt x="128" y="257"/>
                  <a:pt x="128" y="257"/>
                </a:cubicBezTo>
                <a:lnTo>
                  <a:pt x="128" y="273"/>
                </a:lnTo>
                <a:close/>
                <a:moveTo>
                  <a:pt x="257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257" y="353"/>
                  <a:pt x="257" y="353"/>
                  <a:pt x="257" y="353"/>
                </a:cubicBezTo>
                <a:cubicBezTo>
                  <a:pt x="274" y="353"/>
                  <a:pt x="289" y="339"/>
                  <a:pt x="289" y="321"/>
                </a:cubicBezTo>
                <a:cubicBezTo>
                  <a:pt x="289" y="32"/>
                  <a:pt x="289" y="32"/>
                  <a:pt x="289" y="32"/>
                </a:cubicBezTo>
                <a:cubicBezTo>
                  <a:pt x="289" y="14"/>
                  <a:pt x="274" y="0"/>
                  <a:pt x="257" y="0"/>
                </a:cubicBezTo>
                <a:moveTo>
                  <a:pt x="273" y="321"/>
                </a:moveTo>
                <a:cubicBezTo>
                  <a:pt x="273" y="330"/>
                  <a:pt x="265" y="337"/>
                  <a:pt x="257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257" y="16"/>
                  <a:pt x="257" y="16"/>
                  <a:pt x="257" y="16"/>
                </a:cubicBezTo>
                <a:cubicBezTo>
                  <a:pt x="265" y="16"/>
                  <a:pt x="273" y="23"/>
                  <a:pt x="273" y="32"/>
                </a:cubicBezTo>
                <a:lnTo>
                  <a:pt x="273" y="321"/>
                </a:lnTo>
                <a:close/>
                <a:moveTo>
                  <a:pt x="48" y="305"/>
                </a:moveTo>
                <a:cubicBezTo>
                  <a:pt x="240" y="305"/>
                  <a:pt x="240" y="305"/>
                  <a:pt x="240" y="305"/>
                </a:cubicBezTo>
                <a:cubicBezTo>
                  <a:pt x="240" y="48"/>
                  <a:pt x="240" y="48"/>
                  <a:pt x="240" y="48"/>
                </a:cubicBezTo>
                <a:cubicBezTo>
                  <a:pt x="48" y="48"/>
                  <a:pt x="48" y="48"/>
                  <a:pt x="48" y="48"/>
                </a:cubicBezTo>
                <a:lnTo>
                  <a:pt x="48" y="305"/>
                </a:lnTo>
                <a:close/>
                <a:moveTo>
                  <a:pt x="64" y="64"/>
                </a:moveTo>
                <a:cubicBezTo>
                  <a:pt x="224" y="64"/>
                  <a:pt x="224" y="64"/>
                  <a:pt x="224" y="64"/>
                </a:cubicBezTo>
                <a:cubicBezTo>
                  <a:pt x="224" y="128"/>
                  <a:pt x="224" y="128"/>
                  <a:pt x="224" y="128"/>
                </a:cubicBezTo>
                <a:cubicBezTo>
                  <a:pt x="64" y="128"/>
                  <a:pt x="64" y="128"/>
                  <a:pt x="64" y="128"/>
                </a:cubicBezTo>
                <a:lnTo>
                  <a:pt x="64" y="64"/>
                </a:lnTo>
                <a:close/>
                <a:moveTo>
                  <a:pt x="64" y="145"/>
                </a:moveTo>
                <a:cubicBezTo>
                  <a:pt x="224" y="145"/>
                  <a:pt x="224" y="145"/>
                  <a:pt x="224" y="145"/>
                </a:cubicBezTo>
                <a:cubicBezTo>
                  <a:pt x="224" y="209"/>
                  <a:pt x="224" y="209"/>
                  <a:pt x="224" y="209"/>
                </a:cubicBezTo>
                <a:cubicBezTo>
                  <a:pt x="64" y="209"/>
                  <a:pt x="64" y="209"/>
                  <a:pt x="64" y="209"/>
                </a:cubicBezTo>
                <a:lnTo>
                  <a:pt x="64" y="145"/>
                </a:lnTo>
                <a:close/>
                <a:moveTo>
                  <a:pt x="64" y="225"/>
                </a:moveTo>
                <a:cubicBezTo>
                  <a:pt x="224" y="225"/>
                  <a:pt x="224" y="225"/>
                  <a:pt x="224" y="225"/>
                </a:cubicBezTo>
                <a:cubicBezTo>
                  <a:pt x="224" y="289"/>
                  <a:pt x="224" y="289"/>
                  <a:pt x="224" y="289"/>
                </a:cubicBezTo>
                <a:cubicBezTo>
                  <a:pt x="64" y="289"/>
                  <a:pt x="64" y="289"/>
                  <a:pt x="64" y="289"/>
                </a:cubicBezTo>
                <a:lnTo>
                  <a:pt x="64" y="2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8066088" y="3198813"/>
            <a:ext cx="431800" cy="431800"/>
          </a:xfrm>
          <a:custGeom>
            <a:pathLst>
              <a:path extrusionOk="0" h="353" w="353">
                <a:moveTo>
                  <a:pt x="249" y="72"/>
                </a:moveTo>
                <a:cubicBezTo>
                  <a:pt x="248" y="72"/>
                  <a:pt x="248" y="72"/>
                  <a:pt x="248" y="73"/>
                </a:cubicBezTo>
                <a:cubicBezTo>
                  <a:pt x="248" y="72"/>
                  <a:pt x="248" y="72"/>
                  <a:pt x="248" y="72"/>
                </a:cubicBezTo>
                <a:cubicBezTo>
                  <a:pt x="188" y="65"/>
                  <a:pt x="188" y="65"/>
                  <a:pt x="188" y="65"/>
                </a:cubicBezTo>
                <a:cubicBezTo>
                  <a:pt x="187" y="64"/>
                  <a:pt x="186" y="64"/>
                  <a:pt x="185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3" y="64"/>
                  <a:pt x="183" y="64"/>
                  <a:pt x="183" y="64"/>
                </a:cubicBezTo>
                <a:cubicBezTo>
                  <a:pt x="183" y="64"/>
                  <a:pt x="183" y="64"/>
                  <a:pt x="183" y="64"/>
                </a:cubicBezTo>
                <a:cubicBezTo>
                  <a:pt x="179" y="65"/>
                  <a:pt x="176" y="68"/>
                  <a:pt x="176" y="72"/>
                </a:cubicBezTo>
                <a:cubicBezTo>
                  <a:pt x="176" y="217"/>
                  <a:pt x="176" y="217"/>
                  <a:pt x="176" y="217"/>
                </a:cubicBezTo>
                <a:cubicBezTo>
                  <a:pt x="170" y="212"/>
                  <a:pt x="161" y="209"/>
                  <a:pt x="152" y="209"/>
                </a:cubicBezTo>
                <a:cubicBezTo>
                  <a:pt x="136" y="209"/>
                  <a:pt x="136" y="209"/>
                  <a:pt x="136" y="209"/>
                </a:cubicBezTo>
                <a:cubicBezTo>
                  <a:pt x="114" y="209"/>
                  <a:pt x="96" y="227"/>
                  <a:pt x="96" y="249"/>
                </a:cubicBezTo>
                <a:cubicBezTo>
                  <a:pt x="96" y="271"/>
                  <a:pt x="114" y="289"/>
                  <a:pt x="136" y="289"/>
                </a:cubicBezTo>
                <a:cubicBezTo>
                  <a:pt x="152" y="289"/>
                  <a:pt x="152" y="289"/>
                  <a:pt x="152" y="289"/>
                </a:cubicBezTo>
                <a:cubicBezTo>
                  <a:pt x="175" y="289"/>
                  <a:pt x="193" y="271"/>
                  <a:pt x="193" y="249"/>
                </a:cubicBezTo>
                <a:cubicBezTo>
                  <a:pt x="193" y="129"/>
                  <a:pt x="193" y="129"/>
                  <a:pt x="193" y="129"/>
                </a:cubicBezTo>
                <a:cubicBezTo>
                  <a:pt x="246" y="136"/>
                  <a:pt x="246" y="136"/>
                  <a:pt x="246" y="136"/>
                </a:cubicBezTo>
                <a:cubicBezTo>
                  <a:pt x="247" y="136"/>
                  <a:pt x="248" y="136"/>
                  <a:pt x="249" y="136"/>
                </a:cubicBezTo>
                <a:cubicBezTo>
                  <a:pt x="249" y="136"/>
                  <a:pt x="249" y="136"/>
                  <a:pt x="249" y="136"/>
                </a:cubicBezTo>
                <a:cubicBezTo>
                  <a:pt x="250" y="136"/>
                  <a:pt x="250" y="136"/>
                  <a:pt x="250" y="136"/>
                </a:cubicBezTo>
                <a:cubicBezTo>
                  <a:pt x="250" y="136"/>
                  <a:pt x="250" y="136"/>
                  <a:pt x="250" y="136"/>
                </a:cubicBezTo>
                <a:cubicBezTo>
                  <a:pt x="254" y="136"/>
                  <a:pt x="257" y="132"/>
                  <a:pt x="257" y="128"/>
                </a:cubicBezTo>
                <a:cubicBezTo>
                  <a:pt x="257" y="80"/>
                  <a:pt x="257" y="80"/>
                  <a:pt x="257" y="80"/>
                </a:cubicBezTo>
                <a:cubicBezTo>
                  <a:pt x="257" y="76"/>
                  <a:pt x="253" y="72"/>
                  <a:pt x="249" y="72"/>
                </a:cubicBezTo>
                <a:moveTo>
                  <a:pt x="152" y="273"/>
                </a:moveTo>
                <a:cubicBezTo>
                  <a:pt x="136" y="273"/>
                  <a:pt x="136" y="273"/>
                  <a:pt x="136" y="273"/>
                </a:cubicBezTo>
                <a:cubicBezTo>
                  <a:pt x="123" y="273"/>
                  <a:pt x="112" y="262"/>
                  <a:pt x="112" y="249"/>
                </a:cubicBezTo>
                <a:cubicBezTo>
                  <a:pt x="112" y="236"/>
                  <a:pt x="123" y="225"/>
                  <a:pt x="136" y="225"/>
                </a:cubicBezTo>
                <a:cubicBezTo>
                  <a:pt x="152" y="225"/>
                  <a:pt x="152" y="225"/>
                  <a:pt x="152" y="225"/>
                </a:cubicBezTo>
                <a:cubicBezTo>
                  <a:pt x="166" y="225"/>
                  <a:pt x="176" y="236"/>
                  <a:pt x="176" y="249"/>
                </a:cubicBezTo>
                <a:cubicBezTo>
                  <a:pt x="176" y="262"/>
                  <a:pt x="166" y="273"/>
                  <a:pt x="152" y="273"/>
                </a:cubicBezTo>
                <a:moveTo>
                  <a:pt x="241" y="120"/>
                </a:moveTo>
                <a:cubicBezTo>
                  <a:pt x="193" y="114"/>
                  <a:pt x="193" y="114"/>
                  <a:pt x="193" y="114"/>
                </a:cubicBezTo>
                <a:cubicBezTo>
                  <a:pt x="193" y="81"/>
                  <a:pt x="193" y="81"/>
                  <a:pt x="193" y="81"/>
                </a:cubicBezTo>
                <a:cubicBezTo>
                  <a:pt x="241" y="87"/>
                  <a:pt x="241" y="87"/>
                  <a:pt x="241" y="87"/>
                </a:cubicBezTo>
                <a:lnTo>
                  <a:pt x="241" y="120"/>
                </a:lnTo>
                <a:close/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8" y="337"/>
                  <a:pt x="16" y="265"/>
                  <a:pt x="16" y="177"/>
                </a:cubicBezTo>
                <a:cubicBezTo>
                  <a:pt x="16" y="88"/>
                  <a:pt x="88" y="16"/>
                  <a:pt x="176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5"/>
                  <a:pt x="265" y="337"/>
                  <a:pt x="176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647701" y="4022725"/>
            <a:ext cx="431800" cy="433388"/>
          </a:xfrm>
          <a:custGeom>
            <a:pathLst>
              <a:path extrusionOk="0" h="354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9" y="354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321"/>
                </a:lnTo>
                <a:close/>
                <a:moveTo>
                  <a:pt x="249" y="73"/>
                </a:moveTo>
                <a:cubicBezTo>
                  <a:pt x="248" y="73"/>
                  <a:pt x="248" y="73"/>
                  <a:pt x="248" y="73"/>
                </a:cubicBezTo>
                <a:cubicBezTo>
                  <a:pt x="248" y="73"/>
                  <a:pt x="248" y="73"/>
                  <a:pt x="248" y="73"/>
                </a:cubicBezTo>
                <a:cubicBezTo>
                  <a:pt x="188" y="65"/>
                  <a:pt x="188" y="65"/>
                  <a:pt x="188" y="65"/>
                </a:cubicBezTo>
                <a:cubicBezTo>
                  <a:pt x="187" y="65"/>
                  <a:pt x="186" y="65"/>
                  <a:pt x="185" y="65"/>
                </a:cubicBezTo>
                <a:cubicBezTo>
                  <a:pt x="184" y="65"/>
                  <a:pt x="184" y="65"/>
                  <a:pt x="184" y="65"/>
                </a:cubicBezTo>
                <a:cubicBezTo>
                  <a:pt x="183" y="65"/>
                  <a:pt x="183" y="65"/>
                  <a:pt x="183" y="65"/>
                </a:cubicBezTo>
                <a:cubicBezTo>
                  <a:pt x="183" y="65"/>
                  <a:pt x="183" y="65"/>
                  <a:pt x="183" y="65"/>
                </a:cubicBezTo>
                <a:cubicBezTo>
                  <a:pt x="180" y="65"/>
                  <a:pt x="177" y="69"/>
                  <a:pt x="177" y="73"/>
                </a:cubicBezTo>
                <a:cubicBezTo>
                  <a:pt x="177" y="217"/>
                  <a:pt x="177" y="217"/>
                  <a:pt x="177" y="217"/>
                </a:cubicBezTo>
                <a:cubicBezTo>
                  <a:pt x="170" y="212"/>
                  <a:pt x="162" y="209"/>
                  <a:pt x="152" y="209"/>
                </a:cubicBezTo>
                <a:cubicBezTo>
                  <a:pt x="136" y="209"/>
                  <a:pt x="136" y="209"/>
                  <a:pt x="136" y="209"/>
                </a:cubicBezTo>
                <a:cubicBezTo>
                  <a:pt x="114" y="209"/>
                  <a:pt x="96" y="227"/>
                  <a:pt x="96" y="249"/>
                </a:cubicBezTo>
                <a:cubicBezTo>
                  <a:pt x="96" y="271"/>
                  <a:pt x="114" y="289"/>
                  <a:pt x="136" y="289"/>
                </a:cubicBezTo>
                <a:cubicBezTo>
                  <a:pt x="152" y="289"/>
                  <a:pt x="152" y="289"/>
                  <a:pt x="152" y="289"/>
                </a:cubicBezTo>
                <a:cubicBezTo>
                  <a:pt x="175" y="289"/>
                  <a:pt x="193" y="271"/>
                  <a:pt x="193" y="249"/>
                </a:cubicBezTo>
                <a:cubicBezTo>
                  <a:pt x="193" y="130"/>
                  <a:pt x="193" y="130"/>
                  <a:pt x="193" y="130"/>
                </a:cubicBezTo>
                <a:cubicBezTo>
                  <a:pt x="246" y="136"/>
                  <a:pt x="246" y="136"/>
                  <a:pt x="246" y="136"/>
                </a:cubicBezTo>
                <a:cubicBezTo>
                  <a:pt x="247" y="137"/>
                  <a:pt x="248" y="137"/>
                  <a:pt x="249" y="137"/>
                </a:cubicBezTo>
                <a:cubicBezTo>
                  <a:pt x="249" y="137"/>
                  <a:pt x="249" y="137"/>
                  <a:pt x="250" y="137"/>
                </a:cubicBezTo>
                <a:cubicBezTo>
                  <a:pt x="250" y="137"/>
                  <a:pt x="250" y="137"/>
                  <a:pt x="250" y="137"/>
                </a:cubicBezTo>
                <a:cubicBezTo>
                  <a:pt x="250" y="137"/>
                  <a:pt x="250" y="137"/>
                  <a:pt x="250" y="137"/>
                </a:cubicBezTo>
                <a:cubicBezTo>
                  <a:pt x="254" y="136"/>
                  <a:pt x="257" y="133"/>
                  <a:pt x="257" y="129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57" y="76"/>
                  <a:pt x="253" y="73"/>
                  <a:pt x="249" y="73"/>
                </a:cubicBezTo>
                <a:moveTo>
                  <a:pt x="152" y="273"/>
                </a:moveTo>
                <a:cubicBezTo>
                  <a:pt x="136" y="273"/>
                  <a:pt x="136" y="273"/>
                  <a:pt x="136" y="273"/>
                </a:cubicBezTo>
                <a:cubicBezTo>
                  <a:pt x="123" y="273"/>
                  <a:pt x="112" y="263"/>
                  <a:pt x="112" y="249"/>
                </a:cubicBezTo>
                <a:cubicBezTo>
                  <a:pt x="112" y="236"/>
                  <a:pt x="123" y="225"/>
                  <a:pt x="136" y="225"/>
                </a:cubicBezTo>
                <a:cubicBezTo>
                  <a:pt x="152" y="225"/>
                  <a:pt x="152" y="225"/>
                  <a:pt x="152" y="225"/>
                </a:cubicBezTo>
                <a:cubicBezTo>
                  <a:pt x="166" y="225"/>
                  <a:pt x="177" y="236"/>
                  <a:pt x="177" y="249"/>
                </a:cubicBezTo>
                <a:cubicBezTo>
                  <a:pt x="177" y="263"/>
                  <a:pt x="166" y="273"/>
                  <a:pt x="152" y="273"/>
                </a:cubicBezTo>
                <a:moveTo>
                  <a:pt x="241" y="120"/>
                </a:moveTo>
                <a:cubicBezTo>
                  <a:pt x="193" y="114"/>
                  <a:pt x="193" y="114"/>
                  <a:pt x="193" y="114"/>
                </a:cubicBezTo>
                <a:cubicBezTo>
                  <a:pt x="193" y="81"/>
                  <a:pt x="193" y="81"/>
                  <a:pt x="193" y="81"/>
                </a:cubicBezTo>
                <a:cubicBezTo>
                  <a:pt x="241" y="87"/>
                  <a:pt x="241" y="87"/>
                  <a:pt x="241" y="87"/>
                </a:cubicBezTo>
                <a:lnTo>
                  <a:pt x="241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1471613" y="4022725"/>
            <a:ext cx="431800" cy="433388"/>
          </a:xfrm>
          <a:custGeom>
            <a:pathLst>
              <a:path extrusionOk="0" h="354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9" y="354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321"/>
                </a:lnTo>
                <a:close/>
                <a:moveTo>
                  <a:pt x="72" y="145"/>
                </a:moveTo>
                <a:cubicBezTo>
                  <a:pt x="169" y="145"/>
                  <a:pt x="169" y="145"/>
                  <a:pt x="169" y="145"/>
                </a:cubicBezTo>
                <a:cubicBezTo>
                  <a:pt x="173" y="145"/>
                  <a:pt x="177" y="141"/>
                  <a:pt x="177" y="137"/>
                </a:cubicBezTo>
                <a:cubicBezTo>
                  <a:pt x="177" y="132"/>
                  <a:pt x="173" y="129"/>
                  <a:pt x="169" y="129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68" y="129"/>
                  <a:pt x="64" y="132"/>
                  <a:pt x="64" y="137"/>
                </a:cubicBezTo>
                <a:cubicBezTo>
                  <a:pt x="64" y="141"/>
                  <a:pt x="68" y="145"/>
                  <a:pt x="72" y="145"/>
                </a:cubicBezTo>
                <a:moveTo>
                  <a:pt x="72" y="113"/>
                </a:moveTo>
                <a:cubicBezTo>
                  <a:pt x="169" y="113"/>
                  <a:pt x="169" y="113"/>
                  <a:pt x="169" y="113"/>
                </a:cubicBezTo>
                <a:cubicBezTo>
                  <a:pt x="173" y="113"/>
                  <a:pt x="177" y="109"/>
                  <a:pt x="177" y="105"/>
                </a:cubicBezTo>
                <a:cubicBezTo>
                  <a:pt x="177" y="100"/>
                  <a:pt x="173" y="97"/>
                  <a:pt x="169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68" y="97"/>
                  <a:pt x="64" y="100"/>
                  <a:pt x="64" y="105"/>
                </a:cubicBezTo>
                <a:cubicBezTo>
                  <a:pt x="64" y="109"/>
                  <a:pt x="68" y="113"/>
                  <a:pt x="72" y="113"/>
                </a:cubicBezTo>
                <a:moveTo>
                  <a:pt x="177" y="169"/>
                </a:moveTo>
                <a:cubicBezTo>
                  <a:pt x="177" y="164"/>
                  <a:pt x="173" y="161"/>
                  <a:pt x="169" y="161"/>
                </a:cubicBezTo>
                <a:cubicBezTo>
                  <a:pt x="72" y="161"/>
                  <a:pt x="72" y="161"/>
                  <a:pt x="72" y="161"/>
                </a:cubicBezTo>
                <a:cubicBezTo>
                  <a:pt x="68" y="161"/>
                  <a:pt x="64" y="164"/>
                  <a:pt x="64" y="169"/>
                </a:cubicBezTo>
                <a:cubicBezTo>
                  <a:pt x="64" y="173"/>
                  <a:pt x="68" y="177"/>
                  <a:pt x="72" y="177"/>
                </a:cubicBezTo>
                <a:cubicBezTo>
                  <a:pt x="169" y="177"/>
                  <a:pt x="169" y="177"/>
                  <a:pt x="169" y="177"/>
                </a:cubicBezTo>
                <a:cubicBezTo>
                  <a:pt x="173" y="177"/>
                  <a:pt x="177" y="173"/>
                  <a:pt x="177" y="169"/>
                </a:cubicBezTo>
                <a:moveTo>
                  <a:pt x="297" y="73"/>
                </a:moveTo>
                <a:cubicBezTo>
                  <a:pt x="297" y="73"/>
                  <a:pt x="296" y="73"/>
                  <a:pt x="296" y="73"/>
                </a:cubicBezTo>
                <a:cubicBezTo>
                  <a:pt x="296" y="73"/>
                  <a:pt x="296" y="73"/>
                  <a:pt x="296" y="73"/>
                </a:cubicBezTo>
                <a:cubicBezTo>
                  <a:pt x="236" y="65"/>
                  <a:pt x="236" y="65"/>
                  <a:pt x="236" y="65"/>
                </a:cubicBezTo>
                <a:cubicBezTo>
                  <a:pt x="235" y="65"/>
                  <a:pt x="234" y="65"/>
                  <a:pt x="233" y="65"/>
                </a:cubicBezTo>
                <a:cubicBezTo>
                  <a:pt x="233" y="65"/>
                  <a:pt x="233" y="65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28" y="65"/>
                  <a:pt x="225" y="69"/>
                  <a:pt x="225" y="73"/>
                </a:cubicBezTo>
                <a:cubicBezTo>
                  <a:pt x="225" y="217"/>
                  <a:pt x="225" y="217"/>
                  <a:pt x="225" y="217"/>
                </a:cubicBezTo>
                <a:cubicBezTo>
                  <a:pt x="218" y="212"/>
                  <a:pt x="210" y="209"/>
                  <a:pt x="201" y="209"/>
                </a:cubicBezTo>
                <a:cubicBezTo>
                  <a:pt x="185" y="209"/>
                  <a:pt x="185" y="209"/>
                  <a:pt x="185" y="209"/>
                </a:cubicBezTo>
                <a:cubicBezTo>
                  <a:pt x="163" y="209"/>
                  <a:pt x="145" y="227"/>
                  <a:pt x="145" y="249"/>
                </a:cubicBezTo>
                <a:cubicBezTo>
                  <a:pt x="145" y="271"/>
                  <a:pt x="163" y="289"/>
                  <a:pt x="185" y="289"/>
                </a:cubicBezTo>
                <a:cubicBezTo>
                  <a:pt x="201" y="289"/>
                  <a:pt x="201" y="289"/>
                  <a:pt x="201" y="289"/>
                </a:cubicBezTo>
                <a:cubicBezTo>
                  <a:pt x="223" y="289"/>
                  <a:pt x="241" y="271"/>
                  <a:pt x="241" y="249"/>
                </a:cubicBezTo>
                <a:cubicBezTo>
                  <a:pt x="241" y="130"/>
                  <a:pt x="241" y="130"/>
                  <a:pt x="241" y="130"/>
                </a:cubicBezTo>
                <a:cubicBezTo>
                  <a:pt x="294" y="136"/>
                  <a:pt x="294" y="136"/>
                  <a:pt x="294" y="136"/>
                </a:cubicBezTo>
                <a:cubicBezTo>
                  <a:pt x="295" y="137"/>
                  <a:pt x="296" y="137"/>
                  <a:pt x="297" y="137"/>
                </a:cubicBezTo>
                <a:cubicBezTo>
                  <a:pt x="298" y="137"/>
                  <a:pt x="298" y="137"/>
                  <a:pt x="298" y="137"/>
                </a:cubicBezTo>
                <a:cubicBezTo>
                  <a:pt x="298" y="137"/>
                  <a:pt x="298" y="137"/>
                  <a:pt x="298" y="137"/>
                </a:cubicBezTo>
                <a:cubicBezTo>
                  <a:pt x="298" y="137"/>
                  <a:pt x="298" y="137"/>
                  <a:pt x="298" y="137"/>
                </a:cubicBezTo>
                <a:cubicBezTo>
                  <a:pt x="302" y="136"/>
                  <a:pt x="305" y="133"/>
                  <a:pt x="305" y="129"/>
                </a:cubicBezTo>
                <a:cubicBezTo>
                  <a:pt x="305" y="81"/>
                  <a:pt x="305" y="81"/>
                  <a:pt x="305" y="81"/>
                </a:cubicBezTo>
                <a:cubicBezTo>
                  <a:pt x="305" y="76"/>
                  <a:pt x="302" y="73"/>
                  <a:pt x="297" y="73"/>
                </a:cubicBezTo>
                <a:moveTo>
                  <a:pt x="201" y="273"/>
                </a:moveTo>
                <a:cubicBezTo>
                  <a:pt x="185" y="273"/>
                  <a:pt x="185" y="273"/>
                  <a:pt x="185" y="273"/>
                </a:cubicBezTo>
                <a:cubicBezTo>
                  <a:pt x="172" y="273"/>
                  <a:pt x="161" y="263"/>
                  <a:pt x="161" y="249"/>
                </a:cubicBezTo>
                <a:cubicBezTo>
                  <a:pt x="161" y="236"/>
                  <a:pt x="172" y="225"/>
                  <a:pt x="185" y="225"/>
                </a:cubicBezTo>
                <a:cubicBezTo>
                  <a:pt x="201" y="225"/>
                  <a:pt x="201" y="225"/>
                  <a:pt x="201" y="225"/>
                </a:cubicBezTo>
                <a:cubicBezTo>
                  <a:pt x="214" y="225"/>
                  <a:pt x="225" y="236"/>
                  <a:pt x="225" y="249"/>
                </a:cubicBezTo>
                <a:cubicBezTo>
                  <a:pt x="225" y="263"/>
                  <a:pt x="214" y="273"/>
                  <a:pt x="201" y="273"/>
                </a:cubicBezTo>
                <a:moveTo>
                  <a:pt x="289" y="120"/>
                </a:moveTo>
                <a:cubicBezTo>
                  <a:pt x="241" y="114"/>
                  <a:pt x="241" y="114"/>
                  <a:pt x="241" y="114"/>
                </a:cubicBezTo>
                <a:cubicBezTo>
                  <a:pt x="241" y="81"/>
                  <a:pt x="241" y="81"/>
                  <a:pt x="241" y="81"/>
                </a:cubicBezTo>
                <a:cubicBezTo>
                  <a:pt x="289" y="87"/>
                  <a:pt x="289" y="87"/>
                  <a:pt x="289" y="87"/>
                </a:cubicBezTo>
                <a:lnTo>
                  <a:pt x="289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2297113" y="4022725"/>
            <a:ext cx="430213" cy="433388"/>
          </a:xfrm>
          <a:custGeom>
            <a:pathLst>
              <a:path extrusionOk="0" h="354" w="353">
                <a:moveTo>
                  <a:pt x="281" y="49"/>
                </a:moveTo>
                <a:cubicBezTo>
                  <a:pt x="280" y="49"/>
                  <a:pt x="280" y="49"/>
                  <a:pt x="279" y="49"/>
                </a:cubicBezTo>
                <a:cubicBezTo>
                  <a:pt x="279" y="49"/>
                  <a:pt x="279" y="49"/>
                  <a:pt x="279" y="49"/>
                </a:cubicBezTo>
                <a:cubicBezTo>
                  <a:pt x="134" y="81"/>
                  <a:pt x="134" y="81"/>
                  <a:pt x="134" y="81"/>
                </a:cubicBezTo>
                <a:cubicBezTo>
                  <a:pt x="134" y="81"/>
                  <a:pt x="134" y="81"/>
                  <a:pt x="134" y="81"/>
                </a:cubicBezTo>
                <a:cubicBezTo>
                  <a:pt x="131" y="82"/>
                  <a:pt x="128" y="85"/>
                  <a:pt x="128" y="89"/>
                </a:cubicBezTo>
                <a:cubicBezTo>
                  <a:pt x="128" y="233"/>
                  <a:pt x="128" y="233"/>
                  <a:pt x="128" y="233"/>
                </a:cubicBezTo>
                <a:cubicBezTo>
                  <a:pt x="121" y="228"/>
                  <a:pt x="113" y="225"/>
                  <a:pt x="104" y="225"/>
                </a:cubicBezTo>
                <a:cubicBezTo>
                  <a:pt x="88" y="225"/>
                  <a:pt x="88" y="225"/>
                  <a:pt x="88" y="225"/>
                </a:cubicBezTo>
                <a:cubicBezTo>
                  <a:pt x="66" y="225"/>
                  <a:pt x="48" y="243"/>
                  <a:pt x="48" y="265"/>
                </a:cubicBezTo>
                <a:cubicBezTo>
                  <a:pt x="48" y="287"/>
                  <a:pt x="66" y="305"/>
                  <a:pt x="88" y="305"/>
                </a:cubicBezTo>
                <a:cubicBezTo>
                  <a:pt x="104" y="305"/>
                  <a:pt x="104" y="305"/>
                  <a:pt x="104" y="305"/>
                </a:cubicBezTo>
                <a:cubicBezTo>
                  <a:pt x="126" y="305"/>
                  <a:pt x="144" y="287"/>
                  <a:pt x="144" y="265"/>
                </a:cubicBezTo>
                <a:cubicBezTo>
                  <a:pt x="144" y="143"/>
                  <a:pt x="144" y="143"/>
                  <a:pt x="144" y="143"/>
                </a:cubicBezTo>
                <a:cubicBezTo>
                  <a:pt x="273" y="115"/>
                  <a:pt x="273" y="115"/>
                  <a:pt x="273" y="115"/>
                </a:cubicBezTo>
                <a:cubicBezTo>
                  <a:pt x="273" y="201"/>
                  <a:pt x="273" y="201"/>
                  <a:pt x="273" y="201"/>
                </a:cubicBezTo>
                <a:cubicBezTo>
                  <a:pt x="266" y="196"/>
                  <a:pt x="257" y="193"/>
                  <a:pt x="248" y="193"/>
                </a:cubicBezTo>
                <a:cubicBezTo>
                  <a:pt x="232" y="193"/>
                  <a:pt x="232" y="193"/>
                  <a:pt x="232" y="193"/>
                </a:cubicBezTo>
                <a:cubicBezTo>
                  <a:pt x="210" y="193"/>
                  <a:pt x="192" y="211"/>
                  <a:pt x="192" y="233"/>
                </a:cubicBezTo>
                <a:cubicBezTo>
                  <a:pt x="192" y="255"/>
                  <a:pt x="210" y="273"/>
                  <a:pt x="232" y="273"/>
                </a:cubicBezTo>
                <a:cubicBezTo>
                  <a:pt x="248" y="273"/>
                  <a:pt x="248" y="273"/>
                  <a:pt x="248" y="273"/>
                </a:cubicBezTo>
                <a:cubicBezTo>
                  <a:pt x="271" y="273"/>
                  <a:pt x="289" y="255"/>
                  <a:pt x="289" y="233"/>
                </a:cubicBezTo>
                <a:cubicBezTo>
                  <a:pt x="289" y="57"/>
                  <a:pt x="289" y="57"/>
                  <a:pt x="289" y="57"/>
                </a:cubicBezTo>
                <a:cubicBezTo>
                  <a:pt x="289" y="52"/>
                  <a:pt x="285" y="49"/>
                  <a:pt x="281" y="49"/>
                </a:cubicBezTo>
                <a:moveTo>
                  <a:pt x="104" y="289"/>
                </a:moveTo>
                <a:cubicBezTo>
                  <a:pt x="88" y="289"/>
                  <a:pt x="88" y="289"/>
                  <a:pt x="88" y="289"/>
                </a:cubicBezTo>
                <a:cubicBezTo>
                  <a:pt x="75" y="289"/>
                  <a:pt x="64" y="279"/>
                  <a:pt x="64" y="265"/>
                </a:cubicBezTo>
                <a:cubicBezTo>
                  <a:pt x="64" y="252"/>
                  <a:pt x="75" y="241"/>
                  <a:pt x="88" y="241"/>
                </a:cubicBezTo>
                <a:cubicBezTo>
                  <a:pt x="104" y="241"/>
                  <a:pt x="104" y="241"/>
                  <a:pt x="104" y="241"/>
                </a:cubicBezTo>
                <a:cubicBezTo>
                  <a:pt x="117" y="241"/>
                  <a:pt x="128" y="252"/>
                  <a:pt x="128" y="265"/>
                </a:cubicBezTo>
                <a:cubicBezTo>
                  <a:pt x="128" y="279"/>
                  <a:pt x="117" y="289"/>
                  <a:pt x="104" y="289"/>
                </a:cubicBezTo>
                <a:moveTo>
                  <a:pt x="248" y="257"/>
                </a:moveTo>
                <a:cubicBezTo>
                  <a:pt x="232" y="257"/>
                  <a:pt x="232" y="257"/>
                  <a:pt x="232" y="257"/>
                </a:cubicBezTo>
                <a:cubicBezTo>
                  <a:pt x="219" y="257"/>
                  <a:pt x="208" y="246"/>
                  <a:pt x="208" y="233"/>
                </a:cubicBezTo>
                <a:cubicBezTo>
                  <a:pt x="208" y="220"/>
                  <a:pt x="219" y="209"/>
                  <a:pt x="232" y="209"/>
                </a:cubicBezTo>
                <a:cubicBezTo>
                  <a:pt x="248" y="209"/>
                  <a:pt x="248" y="209"/>
                  <a:pt x="248" y="209"/>
                </a:cubicBezTo>
                <a:cubicBezTo>
                  <a:pt x="262" y="209"/>
                  <a:pt x="273" y="220"/>
                  <a:pt x="273" y="233"/>
                </a:cubicBezTo>
                <a:cubicBezTo>
                  <a:pt x="273" y="246"/>
                  <a:pt x="262" y="257"/>
                  <a:pt x="248" y="257"/>
                </a:cubicBezTo>
                <a:moveTo>
                  <a:pt x="273" y="98"/>
                </a:moveTo>
                <a:cubicBezTo>
                  <a:pt x="144" y="127"/>
                  <a:pt x="144" y="127"/>
                  <a:pt x="144" y="127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273" y="67"/>
                  <a:pt x="273" y="67"/>
                  <a:pt x="273" y="67"/>
                </a:cubicBezTo>
                <a:lnTo>
                  <a:pt x="273" y="98"/>
                </a:lnTo>
                <a:close/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8" y="354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8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3121026" y="4043363"/>
            <a:ext cx="430213" cy="393700"/>
          </a:xfrm>
          <a:custGeom>
            <a:pathLst>
              <a:path extrusionOk="0" h="322" w="353">
                <a:moveTo>
                  <a:pt x="128" y="241"/>
                </a:moveTo>
                <a:cubicBezTo>
                  <a:pt x="24" y="241"/>
                  <a:pt x="24" y="241"/>
                  <a:pt x="24" y="241"/>
                </a:cubicBezTo>
                <a:cubicBezTo>
                  <a:pt x="20" y="241"/>
                  <a:pt x="16" y="238"/>
                  <a:pt x="16" y="233"/>
                </a:cubicBezTo>
                <a:cubicBezTo>
                  <a:pt x="16" y="229"/>
                  <a:pt x="20" y="225"/>
                  <a:pt x="24" y="225"/>
                </a:cubicBezTo>
                <a:cubicBezTo>
                  <a:pt x="144" y="225"/>
                  <a:pt x="144" y="225"/>
                  <a:pt x="144" y="225"/>
                </a:cubicBezTo>
                <a:cubicBezTo>
                  <a:pt x="208" y="161"/>
                  <a:pt x="208" y="161"/>
                  <a:pt x="208" y="161"/>
                </a:cubicBezTo>
                <a:cubicBezTo>
                  <a:pt x="64" y="161"/>
                  <a:pt x="64" y="161"/>
                  <a:pt x="64" y="161"/>
                </a:cubicBezTo>
                <a:cubicBezTo>
                  <a:pt x="64" y="16"/>
                  <a:pt x="64" y="16"/>
                  <a:pt x="64" y="16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289" y="80"/>
                  <a:pt x="289" y="80"/>
                  <a:pt x="289" y="80"/>
                </a:cubicBezTo>
                <a:cubicBezTo>
                  <a:pt x="305" y="64"/>
                  <a:pt x="305" y="64"/>
                  <a:pt x="305" y="64"/>
                </a:cubicBezTo>
                <a:cubicBezTo>
                  <a:pt x="305" y="8"/>
                  <a:pt x="305" y="8"/>
                  <a:pt x="305" y="8"/>
                </a:cubicBezTo>
                <a:cubicBezTo>
                  <a:pt x="305" y="4"/>
                  <a:pt x="301" y="0"/>
                  <a:pt x="297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2" y="0"/>
                  <a:pt x="48" y="4"/>
                  <a:pt x="48" y="8"/>
                </a:cubicBezTo>
                <a:cubicBezTo>
                  <a:pt x="48" y="209"/>
                  <a:pt x="48" y="209"/>
                  <a:pt x="48" y="209"/>
                </a:cubicBezTo>
                <a:cubicBezTo>
                  <a:pt x="24" y="209"/>
                  <a:pt x="24" y="209"/>
                  <a:pt x="24" y="209"/>
                </a:cubicBezTo>
                <a:cubicBezTo>
                  <a:pt x="11" y="209"/>
                  <a:pt x="0" y="220"/>
                  <a:pt x="0" y="233"/>
                </a:cubicBezTo>
                <a:cubicBezTo>
                  <a:pt x="0" y="247"/>
                  <a:pt x="11" y="257"/>
                  <a:pt x="24" y="257"/>
                </a:cubicBezTo>
                <a:cubicBezTo>
                  <a:pt x="112" y="257"/>
                  <a:pt x="112" y="257"/>
                  <a:pt x="112" y="257"/>
                </a:cubicBezTo>
                <a:lnTo>
                  <a:pt x="128" y="241"/>
                </a:lnTo>
                <a:close/>
                <a:moveTo>
                  <a:pt x="329" y="209"/>
                </a:moveTo>
                <a:cubicBezTo>
                  <a:pt x="305" y="209"/>
                  <a:pt x="305" y="209"/>
                  <a:pt x="305" y="209"/>
                </a:cubicBezTo>
                <a:cubicBezTo>
                  <a:pt x="305" y="178"/>
                  <a:pt x="305" y="178"/>
                  <a:pt x="305" y="178"/>
                </a:cubicBezTo>
                <a:cubicBezTo>
                  <a:pt x="257" y="225"/>
                  <a:pt x="257" y="225"/>
                  <a:pt x="257" y="225"/>
                </a:cubicBezTo>
                <a:cubicBezTo>
                  <a:pt x="329" y="225"/>
                  <a:pt x="329" y="225"/>
                  <a:pt x="329" y="225"/>
                </a:cubicBezTo>
                <a:cubicBezTo>
                  <a:pt x="333" y="225"/>
                  <a:pt x="337" y="229"/>
                  <a:pt x="337" y="233"/>
                </a:cubicBezTo>
                <a:cubicBezTo>
                  <a:pt x="337" y="238"/>
                  <a:pt x="333" y="241"/>
                  <a:pt x="329" y="241"/>
                </a:cubicBezTo>
                <a:cubicBezTo>
                  <a:pt x="241" y="241"/>
                  <a:pt x="241" y="241"/>
                  <a:pt x="241" y="241"/>
                </a:cubicBezTo>
                <a:cubicBezTo>
                  <a:pt x="225" y="257"/>
                  <a:pt x="225" y="257"/>
                  <a:pt x="225" y="257"/>
                </a:cubicBezTo>
                <a:cubicBezTo>
                  <a:pt x="329" y="257"/>
                  <a:pt x="329" y="257"/>
                  <a:pt x="329" y="257"/>
                </a:cubicBezTo>
                <a:cubicBezTo>
                  <a:pt x="342" y="257"/>
                  <a:pt x="353" y="247"/>
                  <a:pt x="353" y="233"/>
                </a:cubicBezTo>
                <a:cubicBezTo>
                  <a:pt x="353" y="220"/>
                  <a:pt x="342" y="209"/>
                  <a:pt x="329" y="209"/>
                </a:cubicBezTo>
                <a:moveTo>
                  <a:pt x="353" y="97"/>
                </a:moveTo>
                <a:cubicBezTo>
                  <a:pt x="353" y="83"/>
                  <a:pt x="342" y="73"/>
                  <a:pt x="329" y="73"/>
                </a:cubicBezTo>
                <a:cubicBezTo>
                  <a:pt x="322" y="73"/>
                  <a:pt x="316" y="75"/>
                  <a:pt x="312" y="80"/>
                </a:cubicBezTo>
                <a:cubicBezTo>
                  <a:pt x="111" y="280"/>
                  <a:pt x="111" y="280"/>
                  <a:pt x="111" y="280"/>
                </a:cubicBezTo>
                <a:cubicBezTo>
                  <a:pt x="107" y="285"/>
                  <a:pt x="104" y="291"/>
                  <a:pt x="104" y="297"/>
                </a:cubicBezTo>
                <a:cubicBezTo>
                  <a:pt x="104" y="311"/>
                  <a:pt x="115" y="322"/>
                  <a:pt x="128" y="322"/>
                </a:cubicBezTo>
                <a:cubicBezTo>
                  <a:pt x="135" y="322"/>
                  <a:pt x="141" y="319"/>
                  <a:pt x="145" y="314"/>
                </a:cubicBezTo>
                <a:cubicBezTo>
                  <a:pt x="346" y="114"/>
                  <a:pt x="346" y="114"/>
                  <a:pt x="346" y="114"/>
                </a:cubicBezTo>
                <a:cubicBezTo>
                  <a:pt x="350" y="109"/>
                  <a:pt x="353" y="103"/>
                  <a:pt x="353" y="97"/>
                </a:cubicBezTo>
                <a:moveTo>
                  <a:pt x="335" y="102"/>
                </a:moveTo>
                <a:cubicBezTo>
                  <a:pt x="296" y="141"/>
                  <a:pt x="296" y="141"/>
                  <a:pt x="296" y="141"/>
                </a:cubicBezTo>
                <a:cubicBezTo>
                  <a:pt x="285" y="130"/>
                  <a:pt x="285" y="130"/>
                  <a:pt x="285" y="130"/>
                </a:cubicBezTo>
                <a:cubicBezTo>
                  <a:pt x="323" y="91"/>
                  <a:pt x="323" y="91"/>
                  <a:pt x="323" y="91"/>
                </a:cubicBezTo>
                <a:cubicBezTo>
                  <a:pt x="325" y="90"/>
                  <a:pt x="327" y="89"/>
                  <a:pt x="329" y="89"/>
                </a:cubicBezTo>
                <a:cubicBezTo>
                  <a:pt x="333" y="89"/>
                  <a:pt x="337" y="92"/>
                  <a:pt x="337" y="97"/>
                </a:cubicBezTo>
                <a:cubicBezTo>
                  <a:pt x="337" y="99"/>
                  <a:pt x="336" y="101"/>
                  <a:pt x="335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3944938" y="4141788"/>
            <a:ext cx="430213" cy="195263"/>
          </a:xfrm>
          <a:custGeom>
            <a:pathLst>
              <a:path extrusionOk="0" h="160" w="353">
                <a:moveTo>
                  <a:pt x="313" y="0"/>
                </a:moveTo>
                <a:cubicBezTo>
                  <a:pt x="312" y="0"/>
                  <a:pt x="311" y="0"/>
                  <a:pt x="310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10" y="37"/>
                  <a:pt x="198" y="32"/>
                  <a:pt x="185" y="32"/>
                </a:cubicBezTo>
                <a:cubicBezTo>
                  <a:pt x="169" y="32"/>
                  <a:pt x="169" y="32"/>
                  <a:pt x="169" y="32"/>
                </a:cubicBezTo>
                <a:cubicBezTo>
                  <a:pt x="155" y="32"/>
                  <a:pt x="143" y="37"/>
                  <a:pt x="135" y="46"/>
                </a:cubicBezTo>
                <a:cubicBezTo>
                  <a:pt x="44" y="1"/>
                  <a:pt x="44" y="1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43" y="0"/>
                  <a:pt x="42" y="0"/>
                  <a:pt x="40" y="0"/>
                </a:cubicBezTo>
                <a:cubicBezTo>
                  <a:pt x="18" y="0"/>
                  <a:pt x="0" y="36"/>
                  <a:pt x="0" y="80"/>
                </a:cubicBezTo>
                <a:cubicBezTo>
                  <a:pt x="0" y="124"/>
                  <a:pt x="18" y="160"/>
                  <a:pt x="40" y="160"/>
                </a:cubicBezTo>
                <a:cubicBezTo>
                  <a:pt x="42" y="160"/>
                  <a:pt x="43" y="160"/>
                  <a:pt x="44" y="159"/>
                </a:cubicBezTo>
                <a:cubicBezTo>
                  <a:pt x="44" y="159"/>
                  <a:pt x="44" y="159"/>
                  <a:pt x="44" y="159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43" y="123"/>
                  <a:pt x="155" y="128"/>
                  <a:pt x="169" y="128"/>
                </a:cubicBezTo>
                <a:cubicBezTo>
                  <a:pt x="185" y="128"/>
                  <a:pt x="185" y="128"/>
                  <a:pt x="185" y="128"/>
                </a:cubicBezTo>
                <a:cubicBezTo>
                  <a:pt x="198" y="128"/>
                  <a:pt x="210" y="123"/>
                  <a:pt x="219" y="114"/>
                </a:cubicBezTo>
                <a:cubicBezTo>
                  <a:pt x="310" y="160"/>
                  <a:pt x="310" y="160"/>
                  <a:pt x="310" y="16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1" y="160"/>
                  <a:pt x="312" y="160"/>
                  <a:pt x="313" y="160"/>
                </a:cubicBezTo>
                <a:cubicBezTo>
                  <a:pt x="335" y="160"/>
                  <a:pt x="353" y="124"/>
                  <a:pt x="353" y="80"/>
                </a:cubicBezTo>
                <a:cubicBezTo>
                  <a:pt x="353" y="36"/>
                  <a:pt x="335" y="0"/>
                  <a:pt x="313" y="0"/>
                </a:cubicBezTo>
                <a:moveTo>
                  <a:pt x="125" y="101"/>
                </a:moveTo>
                <a:cubicBezTo>
                  <a:pt x="39" y="144"/>
                  <a:pt x="39" y="144"/>
                  <a:pt x="39" y="144"/>
                </a:cubicBezTo>
                <a:cubicBezTo>
                  <a:pt x="26" y="142"/>
                  <a:pt x="16" y="114"/>
                  <a:pt x="16" y="80"/>
                </a:cubicBezTo>
                <a:cubicBezTo>
                  <a:pt x="16" y="46"/>
                  <a:pt x="26" y="18"/>
                  <a:pt x="39" y="16"/>
                </a:cubicBezTo>
                <a:cubicBezTo>
                  <a:pt x="125" y="59"/>
                  <a:pt x="125" y="59"/>
                  <a:pt x="125" y="59"/>
                </a:cubicBezTo>
                <a:cubicBezTo>
                  <a:pt x="122" y="66"/>
                  <a:pt x="121" y="73"/>
                  <a:pt x="121" y="80"/>
                </a:cubicBezTo>
                <a:cubicBezTo>
                  <a:pt x="121" y="87"/>
                  <a:pt x="122" y="94"/>
                  <a:pt x="125" y="101"/>
                </a:cubicBezTo>
                <a:moveTo>
                  <a:pt x="185" y="112"/>
                </a:moveTo>
                <a:cubicBezTo>
                  <a:pt x="169" y="112"/>
                  <a:pt x="169" y="112"/>
                  <a:pt x="169" y="112"/>
                </a:cubicBezTo>
                <a:cubicBezTo>
                  <a:pt x="151" y="112"/>
                  <a:pt x="137" y="98"/>
                  <a:pt x="137" y="80"/>
                </a:cubicBezTo>
                <a:cubicBezTo>
                  <a:pt x="137" y="62"/>
                  <a:pt x="151" y="48"/>
                  <a:pt x="169" y="48"/>
                </a:cubicBezTo>
                <a:cubicBezTo>
                  <a:pt x="185" y="48"/>
                  <a:pt x="185" y="48"/>
                  <a:pt x="185" y="48"/>
                </a:cubicBezTo>
                <a:cubicBezTo>
                  <a:pt x="203" y="48"/>
                  <a:pt x="217" y="62"/>
                  <a:pt x="217" y="80"/>
                </a:cubicBezTo>
                <a:cubicBezTo>
                  <a:pt x="217" y="98"/>
                  <a:pt x="203" y="112"/>
                  <a:pt x="185" y="112"/>
                </a:cubicBezTo>
                <a:moveTo>
                  <a:pt x="315" y="144"/>
                </a:moveTo>
                <a:cubicBezTo>
                  <a:pt x="228" y="101"/>
                  <a:pt x="228" y="101"/>
                  <a:pt x="228" y="101"/>
                </a:cubicBezTo>
                <a:cubicBezTo>
                  <a:pt x="231" y="94"/>
                  <a:pt x="233" y="87"/>
                  <a:pt x="233" y="80"/>
                </a:cubicBezTo>
                <a:cubicBezTo>
                  <a:pt x="233" y="73"/>
                  <a:pt x="231" y="66"/>
                  <a:pt x="228" y="59"/>
                </a:cubicBezTo>
                <a:cubicBezTo>
                  <a:pt x="315" y="16"/>
                  <a:pt x="315" y="16"/>
                  <a:pt x="315" y="16"/>
                </a:cubicBezTo>
                <a:cubicBezTo>
                  <a:pt x="327" y="18"/>
                  <a:pt x="337" y="46"/>
                  <a:pt x="337" y="80"/>
                </a:cubicBezTo>
                <a:cubicBezTo>
                  <a:pt x="337" y="114"/>
                  <a:pt x="327" y="142"/>
                  <a:pt x="315" y="14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4906963" y="4022725"/>
            <a:ext cx="155575" cy="433388"/>
          </a:xfrm>
          <a:custGeom>
            <a:pathLst>
              <a:path extrusionOk="0" h="354" w="128">
                <a:moveTo>
                  <a:pt x="128" y="280"/>
                </a:moveTo>
                <a:cubicBezTo>
                  <a:pt x="128" y="280"/>
                  <a:pt x="128" y="280"/>
                  <a:pt x="128" y="280"/>
                </a:cubicBezTo>
                <a:cubicBezTo>
                  <a:pt x="104" y="161"/>
                  <a:pt x="104" y="161"/>
                  <a:pt x="104" y="161"/>
                </a:cubicBezTo>
                <a:cubicBezTo>
                  <a:pt x="112" y="161"/>
                  <a:pt x="112" y="161"/>
                  <a:pt x="112" y="161"/>
                </a:cubicBezTo>
                <a:cubicBezTo>
                  <a:pt x="117" y="161"/>
                  <a:pt x="120" y="157"/>
                  <a:pt x="120" y="153"/>
                </a:cubicBezTo>
                <a:cubicBezTo>
                  <a:pt x="120" y="148"/>
                  <a:pt x="117" y="145"/>
                  <a:pt x="112" y="145"/>
                </a:cubicBezTo>
                <a:cubicBezTo>
                  <a:pt x="101" y="145"/>
                  <a:pt x="101" y="145"/>
                  <a:pt x="101" y="145"/>
                </a:cubicBezTo>
                <a:cubicBezTo>
                  <a:pt x="88" y="79"/>
                  <a:pt x="88" y="79"/>
                  <a:pt x="88" y="79"/>
                </a:cubicBezTo>
                <a:cubicBezTo>
                  <a:pt x="88" y="79"/>
                  <a:pt x="88" y="79"/>
                  <a:pt x="88" y="79"/>
                </a:cubicBezTo>
                <a:cubicBezTo>
                  <a:pt x="88" y="79"/>
                  <a:pt x="88" y="79"/>
                  <a:pt x="88" y="79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127" y="46"/>
                  <a:pt x="128" y="43"/>
                  <a:pt x="128" y="40"/>
                </a:cubicBezTo>
                <a:cubicBezTo>
                  <a:pt x="128" y="18"/>
                  <a:pt x="100" y="0"/>
                  <a:pt x="64" y="0"/>
                </a:cubicBezTo>
                <a:cubicBezTo>
                  <a:pt x="29" y="0"/>
                  <a:pt x="0" y="18"/>
                  <a:pt x="0" y="40"/>
                </a:cubicBezTo>
                <a:cubicBezTo>
                  <a:pt x="0" y="43"/>
                  <a:pt x="2" y="46"/>
                  <a:pt x="4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79"/>
                  <a:pt x="40" y="79"/>
                  <a:pt x="40" y="79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80"/>
                  <a:pt x="0" y="281"/>
                  <a:pt x="0" y="281"/>
                </a:cubicBezTo>
                <a:cubicBezTo>
                  <a:pt x="0" y="283"/>
                  <a:pt x="1" y="285"/>
                  <a:pt x="2" y="287"/>
                </a:cubicBezTo>
                <a:cubicBezTo>
                  <a:pt x="2" y="287"/>
                  <a:pt x="2" y="287"/>
                  <a:pt x="2" y="287"/>
                </a:cubicBezTo>
                <a:cubicBezTo>
                  <a:pt x="58" y="351"/>
                  <a:pt x="58" y="351"/>
                  <a:pt x="58" y="351"/>
                </a:cubicBezTo>
                <a:cubicBezTo>
                  <a:pt x="58" y="351"/>
                  <a:pt x="58" y="351"/>
                  <a:pt x="58" y="351"/>
                </a:cubicBezTo>
                <a:cubicBezTo>
                  <a:pt x="60" y="352"/>
                  <a:pt x="62" y="354"/>
                  <a:pt x="64" y="354"/>
                </a:cubicBezTo>
                <a:cubicBezTo>
                  <a:pt x="67" y="354"/>
                  <a:pt x="69" y="352"/>
                  <a:pt x="70" y="351"/>
                </a:cubicBezTo>
                <a:cubicBezTo>
                  <a:pt x="70" y="351"/>
                  <a:pt x="70" y="351"/>
                  <a:pt x="70" y="351"/>
                </a:cubicBezTo>
                <a:cubicBezTo>
                  <a:pt x="126" y="287"/>
                  <a:pt x="126" y="287"/>
                  <a:pt x="126" y="287"/>
                </a:cubicBezTo>
                <a:cubicBezTo>
                  <a:pt x="126" y="287"/>
                  <a:pt x="126" y="287"/>
                  <a:pt x="126" y="287"/>
                </a:cubicBezTo>
                <a:cubicBezTo>
                  <a:pt x="128" y="285"/>
                  <a:pt x="128" y="283"/>
                  <a:pt x="128" y="281"/>
                </a:cubicBezTo>
                <a:cubicBezTo>
                  <a:pt x="128" y="281"/>
                  <a:pt x="128" y="280"/>
                  <a:pt x="128" y="280"/>
                </a:cubicBezTo>
                <a:moveTo>
                  <a:pt x="16" y="37"/>
                </a:moveTo>
                <a:cubicBezTo>
                  <a:pt x="20" y="26"/>
                  <a:pt x="40" y="16"/>
                  <a:pt x="64" y="16"/>
                </a:cubicBezTo>
                <a:cubicBezTo>
                  <a:pt x="89" y="16"/>
                  <a:pt x="109" y="26"/>
                  <a:pt x="112" y="37"/>
                </a:cubicBezTo>
                <a:cubicBezTo>
                  <a:pt x="64" y="78"/>
                  <a:pt x="64" y="78"/>
                  <a:pt x="64" y="78"/>
                </a:cubicBezTo>
                <a:lnTo>
                  <a:pt x="16" y="37"/>
                </a:lnTo>
                <a:close/>
                <a:moveTo>
                  <a:pt x="64" y="333"/>
                </a:moveTo>
                <a:cubicBezTo>
                  <a:pt x="17" y="279"/>
                  <a:pt x="17" y="279"/>
                  <a:pt x="17" y="279"/>
                </a:cubicBezTo>
                <a:cubicBezTo>
                  <a:pt x="54" y="91"/>
                  <a:pt x="54" y="91"/>
                  <a:pt x="54" y="91"/>
                </a:cubicBezTo>
                <a:cubicBezTo>
                  <a:pt x="58" y="94"/>
                  <a:pt x="58" y="94"/>
                  <a:pt x="58" y="94"/>
                </a:cubicBezTo>
                <a:cubicBezTo>
                  <a:pt x="59" y="94"/>
                  <a:pt x="59" y="95"/>
                  <a:pt x="59" y="95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1" y="96"/>
                  <a:pt x="63" y="97"/>
                  <a:pt x="64" y="97"/>
                </a:cubicBezTo>
                <a:cubicBezTo>
                  <a:pt x="66" y="97"/>
                  <a:pt x="67" y="96"/>
                  <a:pt x="6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9" y="95"/>
                  <a:pt x="69" y="95"/>
                  <a:pt x="69" y="95"/>
                </a:cubicBezTo>
                <a:cubicBezTo>
                  <a:pt x="69" y="95"/>
                  <a:pt x="70" y="94"/>
                  <a:pt x="70" y="94"/>
                </a:cubicBezTo>
                <a:cubicBezTo>
                  <a:pt x="74" y="91"/>
                  <a:pt x="74" y="91"/>
                  <a:pt x="74" y="91"/>
                </a:cubicBezTo>
                <a:cubicBezTo>
                  <a:pt x="85" y="145"/>
                  <a:pt x="85" y="145"/>
                  <a:pt x="85" y="145"/>
                </a:cubicBezTo>
                <a:cubicBezTo>
                  <a:pt x="64" y="145"/>
                  <a:pt x="64" y="145"/>
                  <a:pt x="64" y="145"/>
                </a:cubicBezTo>
                <a:cubicBezTo>
                  <a:pt x="60" y="145"/>
                  <a:pt x="56" y="148"/>
                  <a:pt x="56" y="153"/>
                </a:cubicBezTo>
                <a:cubicBezTo>
                  <a:pt x="56" y="157"/>
                  <a:pt x="60" y="161"/>
                  <a:pt x="64" y="161"/>
                </a:cubicBezTo>
                <a:cubicBezTo>
                  <a:pt x="88" y="161"/>
                  <a:pt x="88" y="161"/>
                  <a:pt x="88" y="161"/>
                </a:cubicBezTo>
                <a:cubicBezTo>
                  <a:pt x="112" y="279"/>
                  <a:pt x="112" y="279"/>
                  <a:pt x="112" y="279"/>
                </a:cubicBezTo>
                <a:lnTo>
                  <a:pt x="64" y="3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Shape 900"/>
          <p:cNvSpPr/>
          <p:nvPr/>
        </p:nvSpPr>
        <p:spPr>
          <a:xfrm>
            <a:off x="5592763" y="4083050"/>
            <a:ext cx="431800" cy="312738"/>
          </a:xfrm>
          <a:custGeom>
            <a:pathLst>
              <a:path extrusionOk="0" h="256" w="353">
                <a:moveTo>
                  <a:pt x="265" y="96"/>
                </a:moveTo>
                <a:cubicBezTo>
                  <a:pt x="217" y="96"/>
                  <a:pt x="217" y="96"/>
                  <a:pt x="217" y="96"/>
                </a:cubicBezTo>
                <a:cubicBezTo>
                  <a:pt x="212" y="96"/>
                  <a:pt x="209" y="99"/>
                  <a:pt x="209" y="104"/>
                </a:cubicBezTo>
                <a:cubicBezTo>
                  <a:pt x="209" y="108"/>
                  <a:pt x="212" y="112"/>
                  <a:pt x="217" y="112"/>
                </a:cubicBezTo>
                <a:cubicBezTo>
                  <a:pt x="265" y="112"/>
                  <a:pt x="265" y="112"/>
                  <a:pt x="265" y="112"/>
                </a:cubicBezTo>
                <a:cubicBezTo>
                  <a:pt x="269" y="112"/>
                  <a:pt x="273" y="108"/>
                  <a:pt x="273" y="104"/>
                </a:cubicBezTo>
                <a:cubicBezTo>
                  <a:pt x="273" y="99"/>
                  <a:pt x="269" y="96"/>
                  <a:pt x="265" y="96"/>
                </a:cubicBezTo>
                <a:moveTo>
                  <a:pt x="345" y="96"/>
                </a:moveTo>
                <a:cubicBezTo>
                  <a:pt x="350" y="96"/>
                  <a:pt x="353" y="92"/>
                  <a:pt x="353" y="88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7"/>
                  <a:pt x="346" y="0"/>
                  <a:pt x="33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2"/>
                  <a:pt x="3" y="96"/>
                  <a:pt x="8" y="96"/>
                </a:cubicBezTo>
                <a:cubicBezTo>
                  <a:pt x="21" y="96"/>
                  <a:pt x="32" y="110"/>
                  <a:pt x="32" y="128"/>
                </a:cubicBezTo>
                <a:cubicBezTo>
                  <a:pt x="32" y="146"/>
                  <a:pt x="21" y="160"/>
                  <a:pt x="8" y="160"/>
                </a:cubicBezTo>
                <a:cubicBezTo>
                  <a:pt x="3" y="160"/>
                  <a:pt x="0" y="164"/>
                  <a:pt x="0" y="168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49"/>
                  <a:pt x="7" y="256"/>
                  <a:pt x="16" y="256"/>
                </a:cubicBezTo>
                <a:cubicBezTo>
                  <a:pt x="337" y="256"/>
                  <a:pt x="337" y="256"/>
                  <a:pt x="337" y="256"/>
                </a:cubicBezTo>
                <a:cubicBezTo>
                  <a:pt x="346" y="256"/>
                  <a:pt x="353" y="249"/>
                  <a:pt x="353" y="240"/>
                </a:cubicBezTo>
                <a:cubicBezTo>
                  <a:pt x="353" y="168"/>
                  <a:pt x="353" y="168"/>
                  <a:pt x="353" y="168"/>
                </a:cubicBezTo>
                <a:cubicBezTo>
                  <a:pt x="353" y="164"/>
                  <a:pt x="350" y="160"/>
                  <a:pt x="345" y="160"/>
                </a:cubicBezTo>
                <a:cubicBezTo>
                  <a:pt x="332" y="160"/>
                  <a:pt x="321" y="146"/>
                  <a:pt x="321" y="128"/>
                </a:cubicBezTo>
                <a:cubicBezTo>
                  <a:pt x="321" y="110"/>
                  <a:pt x="332" y="96"/>
                  <a:pt x="345" y="96"/>
                </a:cubicBezTo>
                <a:moveTo>
                  <a:pt x="305" y="16"/>
                </a:moveTo>
                <a:cubicBezTo>
                  <a:pt x="337" y="16"/>
                  <a:pt x="337" y="16"/>
                  <a:pt x="337" y="16"/>
                </a:cubicBezTo>
                <a:cubicBezTo>
                  <a:pt x="337" y="32"/>
                  <a:pt x="337" y="32"/>
                  <a:pt x="337" y="32"/>
                </a:cubicBezTo>
                <a:cubicBezTo>
                  <a:pt x="305" y="32"/>
                  <a:pt x="305" y="32"/>
                  <a:pt x="305" y="32"/>
                </a:cubicBezTo>
                <a:lnTo>
                  <a:pt x="305" y="16"/>
                </a:lnTo>
                <a:close/>
                <a:moveTo>
                  <a:pt x="16" y="16"/>
                </a:moveTo>
                <a:cubicBezTo>
                  <a:pt x="289" y="16"/>
                  <a:pt x="289" y="16"/>
                  <a:pt x="289" y="16"/>
                </a:cubicBezTo>
                <a:cubicBezTo>
                  <a:pt x="289" y="32"/>
                  <a:pt x="289" y="32"/>
                  <a:pt x="289" y="32"/>
                </a:cubicBezTo>
                <a:cubicBezTo>
                  <a:pt x="16" y="32"/>
                  <a:pt x="16" y="32"/>
                  <a:pt x="16" y="32"/>
                </a:cubicBezTo>
                <a:lnTo>
                  <a:pt x="16" y="16"/>
                </a:lnTo>
                <a:close/>
                <a:moveTo>
                  <a:pt x="289" y="240"/>
                </a:moveTo>
                <a:cubicBezTo>
                  <a:pt x="16" y="240"/>
                  <a:pt x="16" y="240"/>
                  <a:pt x="16" y="240"/>
                </a:cubicBezTo>
                <a:cubicBezTo>
                  <a:pt x="16" y="224"/>
                  <a:pt x="16" y="224"/>
                  <a:pt x="16" y="224"/>
                </a:cubicBezTo>
                <a:cubicBezTo>
                  <a:pt x="289" y="224"/>
                  <a:pt x="289" y="224"/>
                  <a:pt x="289" y="224"/>
                </a:cubicBezTo>
                <a:lnTo>
                  <a:pt x="289" y="240"/>
                </a:lnTo>
                <a:close/>
                <a:moveTo>
                  <a:pt x="337" y="240"/>
                </a:moveTo>
                <a:cubicBezTo>
                  <a:pt x="305" y="240"/>
                  <a:pt x="305" y="240"/>
                  <a:pt x="305" y="240"/>
                </a:cubicBezTo>
                <a:cubicBezTo>
                  <a:pt x="305" y="224"/>
                  <a:pt x="305" y="224"/>
                  <a:pt x="305" y="224"/>
                </a:cubicBezTo>
                <a:cubicBezTo>
                  <a:pt x="337" y="224"/>
                  <a:pt x="337" y="224"/>
                  <a:pt x="337" y="224"/>
                </a:cubicBezTo>
                <a:lnTo>
                  <a:pt x="337" y="240"/>
                </a:lnTo>
                <a:close/>
                <a:moveTo>
                  <a:pt x="337" y="175"/>
                </a:moveTo>
                <a:cubicBezTo>
                  <a:pt x="337" y="208"/>
                  <a:pt x="337" y="208"/>
                  <a:pt x="337" y="208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6" y="175"/>
                  <a:pt x="16" y="175"/>
                  <a:pt x="16" y="175"/>
                </a:cubicBezTo>
                <a:cubicBezTo>
                  <a:pt x="34" y="171"/>
                  <a:pt x="48" y="151"/>
                  <a:pt x="48" y="128"/>
                </a:cubicBezTo>
                <a:cubicBezTo>
                  <a:pt x="48" y="105"/>
                  <a:pt x="34" y="85"/>
                  <a:pt x="16" y="81"/>
                </a:cubicBezTo>
                <a:cubicBezTo>
                  <a:pt x="16" y="48"/>
                  <a:pt x="16" y="48"/>
                  <a:pt x="16" y="48"/>
                </a:cubicBezTo>
                <a:cubicBezTo>
                  <a:pt x="337" y="48"/>
                  <a:pt x="337" y="48"/>
                  <a:pt x="337" y="48"/>
                </a:cubicBezTo>
                <a:cubicBezTo>
                  <a:pt x="337" y="81"/>
                  <a:pt x="337" y="81"/>
                  <a:pt x="337" y="81"/>
                </a:cubicBezTo>
                <a:cubicBezTo>
                  <a:pt x="319" y="85"/>
                  <a:pt x="305" y="105"/>
                  <a:pt x="305" y="128"/>
                </a:cubicBezTo>
                <a:cubicBezTo>
                  <a:pt x="305" y="151"/>
                  <a:pt x="319" y="171"/>
                  <a:pt x="337" y="175"/>
                </a:cubicBezTo>
                <a:moveTo>
                  <a:pt x="265" y="144"/>
                </a:moveTo>
                <a:cubicBezTo>
                  <a:pt x="217" y="144"/>
                  <a:pt x="217" y="144"/>
                  <a:pt x="217" y="144"/>
                </a:cubicBezTo>
                <a:cubicBezTo>
                  <a:pt x="212" y="144"/>
                  <a:pt x="209" y="148"/>
                  <a:pt x="209" y="152"/>
                </a:cubicBezTo>
                <a:cubicBezTo>
                  <a:pt x="209" y="156"/>
                  <a:pt x="212" y="160"/>
                  <a:pt x="217" y="160"/>
                </a:cubicBezTo>
                <a:cubicBezTo>
                  <a:pt x="265" y="160"/>
                  <a:pt x="265" y="160"/>
                  <a:pt x="265" y="160"/>
                </a:cubicBezTo>
                <a:cubicBezTo>
                  <a:pt x="269" y="160"/>
                  <a:pt x="273" y="156"/>
                  <a:pt x="273" y="152"/>
                </a:cubicBezTo>
                <a:cubicBezTo>
                  <a:pt x="273" y="148"/>
                  <a:pt x="269" y="144"/>
                  <a:pt x="265" y="144"/>
                </a:cubicBezTo>
                <a:moveTo>
                  <a:pt x="217" y="136"/>
                </a:moveTo>
                <a:cubicBezTo>
                  <a:pt x="249" y="136"/>
                  <a:pt x="249" y="136"/>
                  <a:pt x="249" y="136"/>
                </a:cubicBezTo>
                <a:cubicBezTo>
                  <a:pt x="253" y="136"/>
                  <a:pt x="257" y="132"/>
                  <a:pt x="257" y="128"/>
                </a:cubicBezTo>
                <a:cubicBezTo>
                  <a:pt x="257" y="124"/>
                  <a:pt x="253" y="120"/>
                  <a:pt x="249" y="120"/>
                </a:cubicBezTo>
                <a:cubicBezTo>
                  <a:pt x="217" y="120"/>
                  <a:pt x="217" y="120"/>
                  <a:pt x="217" y="120"/>
                </a:cubicBezTo>
                <a:cubicBezTo>
                  <a:pt x="212" y="120"/>
                  <a:pt x="209" y="124"/>
                  <a:pt x="209" y="128"/>
                </a:cubicBezTo>
                <a:cubicBezTo>
                  <a:pt x="209" y="132"/>
                  <a:pt x="212" y="136"/>
                  <a:pt x="217" y="136"/>
                </a:cubicBezTo>
                <a:moveTo>
                  <a:pt x="168" y="112"/>
                </a:moveTo>
                <a:cubicBezTo>
                  <a:pt x="149" y="112"/>
                  <a:pt x="149" y="112"/>
                  <a:pt x="149" y="112"/>
                </a:cubicBezTo>
                <a:cubicBezTo>
                  <a:pt x="136" y="84"/>
                  <a:pt x="136" y="84"/>
                  <a:pt x="136" y="84"/>
                </a:cubicBezTo>
                <a:cubicBezTo>
                  <a:pt x="135" y="84"/>
                  <a:pt x="135" y="84"/>
                  <a:pt x="135" y="84"/>
                </a:cubicBezTo>
                <a:cubicBezTo>
                  <a:pt x="134" y="82"/>
                  <a:pt x="131" y="80"/>
                  <a:pt x="128" y="80"/>
                </a:cubicBezTo>
                <a:cubicBezTo>
                  <a:pt x="125" y="80"/>
                  <a:pt x="123" y="82"/>
                  <a:pt x="121" y="84"/>
                </a:cubicBezTo>
                <a:cubicBezTo>
                  <a:pt x="121" y="84"/>
                  <a:pt x="121" y="84"/>
                  <a:pt x="121" y="84"/>
                </a:cubicBezTo>
                <a:cubicBezTo>
                  <a:pt x="107" y="112"/>
                  <a:pt x="107" y="112"/>
                  <a:pt x="107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84" y="112"/>
                  <a:pt x="80" y="115"/>
                  <a:pt x="80" y="120"/>
                </a:cubicBezTo>
                <a:cubicBezTo>
                  <a:pt x="80" y="125"/>
                  <a:pt x="84" y="127"/>
                  <a:pt x="84" y="127"/>
                </a:cubicBezTo>
                <a:cubicBezTo>
                  <a:pt x="105" y="141"/>
                  <a:pt x="105" y="141"/>
                  <a:pt x="105" y="141"/>
                </a:cubicBezTo>
                <a:cubicBezTo>
                  <a:pt x="97" y="166"/>
                  <a:pt x="97" y="166"/>
                  <a:pt x="97" y="166"/>
                </a:cubicBezTo>
                <a:cubicBezTo>
                  <a:pt x="96" y="167"/>
                  <a:pt x="96" y="167"/>
                  <a:pt x="96" y="168"/>
                </a:cubicBezTo>
                <a:cubicBezTo>
                  <a:pt x="96" y="173"/>
                  <a:pt x="100" y="176"/>
                  <a:pt x="104" y="176"/>
                </a:cubicBezTo>
                <a:cubicBezTo>
                  <a:pt x="106" y="176"/>
                  <a:pt x="107" y="176"/>
                  <a:pt x="109" y="175"/>
                </a:cubicBezTo>
                <a:cubicBezTo>
                  <a:pt x="128" y="162"/>
                  <a:pt x="128" y="162"/>
                  <a:pt x="128" y="162"/>
                </a:cubicBezTo>
                <a:cubicBezTo>
                  <a:pt x="148" y="175"/>
                  <a:pt x="148" y="175"/>
                  <a:pt x="148" y="175"/>
                </a:cubicBezTo>
                <a:cubicBezTo>
                  <a:pt x="148" y="175"/>
                  <a:pt x="149" y="176"/>
                  <a:pt x="152" y="176"/>
                </a:cubicBezTo>
                <a:cubicBezTo>
                  <a:pt x="157" y="176"/>
                  <a:pt x="160" y="173"/>
                  <a:pt x="160" y="168"/>
                </a:cubicBezTo>
                <a:cubicBezTo>
                  <a:pt x="160" y="167"/>
                  <a:pt x="160" y="167"/>
                  <a:pt x="160" y="166"/>
                </a:cubicBezTo>
                <a:cubicBezTo>
                  <a:pt x="152" y="141"/>
                  <a:pt x="152" y="141"/>
                  <a:pt x="152" y="141"/>
                </a:cubicBezTo>
                <a:cubicBezTo>
                  <a:pt x="173" y="127"/>
                  <a:pt x="173" y="127"/>
                  <a:pt x="173" y="127"/>
                </a:cubicBezTo>
                <a:cubicBezTo>
                  <a:pt x="173" y="127"/>
                  <a:pt x="176" y="125"/>
                  <a:pt x="176" y="120"/>
                </a:cubicBezTo>
                <a:cubicBezTo>
                  <a:pt x="176" y="115"/>
                  <a:pt x="173" y="112"/>
                  <a:pt x="168" y="11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6416676" y="4062413"/>
            <a:ext cx="431800" cy="354013"/>
          </a:xfrm>
          <a:custGeom>
            <a:pathLst>
              <a:path extrusionOk="0" h="289" w="353">
                <a:moveTo>
                  <a:pt x="289" y="65"/>
                </a:moveTo>
                <a:cubicBezTo>
                  <a:pt x="16" y="65"/>
                  <a:pt x="16" y="65"/>
                  <a:pt x="16" y="65"/>
                </a:cubicBezTo>
                <a:cubicBezTo>
                  <a:pt x="7" y="65"/>
                  <a:pt x="0" y="72"/>
                  <a:pt x="0" y="81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7"/>
                  <a:pt x="4" y="161"/>
                  <a:pt x="8" y="161"/>
                </a:cubicBezTo>
                <a:cubicBezTo>
                  <a:pt x="13" y="161"/>
                  <a:pt x="16" y="168"/>
                  <a:pt x="16" y="177"/>
                </a:cubicBezTo>
                <a:cubicBezTo>
                  <a:pt x="16" y="186"/>
                  <a:pt x="13" y="193"/>
                  <a:pt x="8" y="193"/>
                </a:cubicBezTo>
                <a:cubicBezTo>
                  <a:pt x="4" y="193"/>
                  <a:pt x="0" y="197"/>
                  <a:pt x="0" y="201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82"/>
                  <a:pt x="7" y="289"/>
                  <a:pt x="16" y="289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298" y="289"/>
                  <a:pt x="305" y="282"/>
                  <a:pt x="305" y="273"/>
                </a:cubicBezTo>
                <a:cubicBezTo>
                  <a:pt x="305" y="201"/>
                  <a:pt x="305" y="201"/>
                  <a:pt x="305" y="201"/>
                </a:cubicBezTo>
                <a:cubicBezTo>
                  <a:pt x="305" y="197"/>
                  <a:pt x="302" y="193"/>
                  <a:pt x="297" y="193"/>
                </a:cubicBezTo>
                <a:cubicBezTo>
                  <a:pt x="293" y="193"/>
                  <a:pt x="289" y="186"/>
                  <a:pt x="289" y="177"/>
                </a:cubicBezTo>
                <a:cubicBezTo>
                  <a:pt x="289" y="168"/>
                  <a:pt x="293" y="161"/>
                  <a:pt x="297" y="161"/>
                </a:cubicBezTo>
                <a:cubicBezTo>
                  <a:pt x="302" y="161"/>
                  <a:pt x="305" y="157"/>
                  <a:pt x="305" y="153"/>
                </a:cubicBezTo>
                <a:cubicBezTo>
                  <a:pt x="305" y="81"/>
                  <a:pt x="305" y="81"/>
                  <a:pt x="305" y="81"/>
                </a:cubicBezTo>
                <a:cubicBezTo>
                  <a:pt x="305" y="72"/>
                  <a:pt x="298" y="65"/>
                  <a:pt x="289" y="65"/>
                </a:cubicBezTo>
                <a:moveTo>
                  <a:pt x="16" y="81"/>
                </a:moveTo>
                <a:cubicBezTo>
                  <a:pt x="257" y="81"/>
                  <a:pt x="257" y="81"/>
                  <a:pt x="257" y="81"/>
                </a:cubicBezTo>
                <a:cubicBezTo>
                  <a:pt x="257" y="97"/>
                  <a:pt x="257" y="97"/>
                  <a:pt x="257" y="97"/>
                </a:cubicBezTo>
                <a:cubicBezTo>
                  <a:pt x="16" y="97"/>
                  <a:pt x="16" y="97"/>
                  <a:pt x="16" y="97"/>
                </a:cubicBezTo>
                <a:lnTo>
                  <a:pt x="16" y="81"/>
                </a:lnTo>
                <a:close/>
                <a:moveTo>
                  <a:pt x="257" y="273"/>
                </a:moveTo>
                <a:cubicBezTo>
                  <a:pt x="16" y="273"/>
                  <a:pt x="16" y="273"/>
                  <a:pt x="16" y="273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257" y="257"/>
                  <a:pt x="257" y="257"/>
                  <a:pt x="257" y="257"/>
                </a:cubicBezTo>
                <a:lnTo>
                  <a:pt x="257" y="273"/>
                </a:lnTo>
                <a:close/>
                <a:moveTo>
                  <a:pt x="289" y="273"/>
                </a:moveTo>
                <a:cubicBezTo>
                  <a:pt x="273" y="273"/>
                  <a:pt x="273" y="273"/>
                  <a:pt x="273" y="273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89" y="257"/>
                  <a:pt x="289" y="257"/>
                  <a:pt x="289" y="257"/>
                </a:cubicBezTo>
                <a:lnTo>
                  <a:pt x="289" y="273"/>
                </a:lnTo>
                <a:close/>
                <a:moveTo>
                  <a:pt x="289" y="147"/>
                </a:moveTo>
                <a:cubicBezTo>
                  <a:pt x="280" y="151"/>
                  <a:pt x="273" y="163"/>
                  <a:pt x="273" y="177"/>
                </a:cubicBezTo>
                <a:cubicBezTo>
                  <a:pt x="273" y="191"/>
                  <a:pt x="280" y="203"/>
                  <a:pt x="289" y="207"/>
                </a:cubicBezTo>
                <a:cubicBezTo>
                  <a:pt x="289" y="241"/>
                  <a:pt x="289" y="241"/>
                  <a:pt x="289" y="241"/>
                </a:cubicBezTo>
                <a:cubicBezTo>
                  <a:pt x="16" y="241"/>
                  <a:pt x="16" y="241"/>
                  <a:pt x="16" y="241"/>
                </a:cubicBezTo>
                <a:cubicBezTo>
                  <a:pt x="16" y="207"/>
                  <a:pt x="16" y="207"/>
                  <a:pt x="16" y="207"/>
                </a:cubicBezTo>
                <a:cubicBezTo>
                  <a:pt x="26" y="203"/>
                  <a:pt x="32" y="191"/>
                  <a:pt x="32" y="177"/>
                </a:cubicBezTo>
                <a:cubicBezTo>
                  <a:pt x="32" y="163"/>
                  <a:pt x="26" y="151"/>
                  <a:pt x="16" y="147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289" y="113"/>
                  <a:pt x="289" y="113"/>
                  <a:pt x="289" y="113"/>
                </a:cubicBezTo>
                <a:lnTo>
                  <a:pt x="289" y="147"/>
                </a:lnTo>
                <a:close/>
                <a:moveTo>
                  <a:pt x="289" y="97"/>
                </a:moveTo>
                <a:cubicBezTo>
                  <a:pt x="273" y="97"/>
                  <a:pt x="273" y="97"/>
                  <a:pt x="273" y="97"/>
                </a:cubicBezTo>
                <a:cubicBezTo>
                  <a:pt x="273" y="81"/>
                  <a:pt x="273" y="81"/>
                  <a:pt x="273" y="81"/>
                </a:cubicBezTo>
                <a:cubicBezTo>
                  <a:pt x="289" y="81"/>
                  <a:pt x="289" y="81"/>
                  <a:pt x="289" y="81"/>
                </a:cubicBezTo>
                <a:lnTo>
                  <a:pt x="289" y="97"/>
                </a:lnTo>
                <a:close/>
                <a:moveTo>
                  <a:pt x="83" y="176"/>
                </a:moveTo>
                <a:cubicBezTo>
                  <a:pt x="101" y="188"/>
                  <a:pt x="101" y="188"/>
                  <a:pt x="101" y="188"/>
                </a:cubicBezTo>
                <a:cubicBezTo>
                  <a:pt x="94" y="209"/>
                  <a:pt x="94" y="209"/>
                  <a:pt x="94" y="209"/>
                </a:cubicBezTo>
                <a:cubicBezTo>
                  <a:pt x="94" y="209"/>
                  <a:pt x="94" y="210"/>
                  <a:pt x="94" y="211"/>
                </a:cubicBezTo>
                <a:cubicBezTo>
                  <a:pt x="94" y="214"/>
                  <a:pt x="97" y="217"/>
                  <a:pt x="101" y="217"/>
                </a:cubicBezTo>
                <a:cubicBezTo>
                  <a:pt x="102" y="217"/>
                  <a:pt x="103" y="217"/>
                  <a:pt x="104" y="216"/>
                </a:cubicBezTo>
                <a:cubicBezTo>
                  <a:pt x="121" y="205"/>
                  <a:pt x="121" y="205"/>
                  <a:pt x="121" y="205"/>
                </a:cubicBezTo>
                <a:cubicBezTo>
                  <a:pt x="137" y="216"/>
                  <a:pt x="137" y="216"/>
                  <a:pt x="137" y="216"/>
                </a:cubicBezTo>
                <a:cubicBezTo>
                  <a:pt x="137" y="216"/>
                  <a:pt x="138" y="217"/>
                  <a:pt x="141" y="217"/>
                </a:cubicBezTo>
                <a:cubicBezTo>
                  <a:pt x="144" y="217"/>
                  <a:pt x="147" y="214"/>
                  <a:pt x="147" y="211"/>
                </a:cubicBezTo>
                <a:cubicBezTo>
                  <a:pt x="147" y="210"/>
                  <a:pt x="147" y="209"/>
                  <a:pt x="147" y="209"/>
                </a:cubicBezTo>
                <a:cubicBezTo>
                  <a:pt x="140" y="188"/>
                  <a:pt x="140" y="188"/>
                  <a:pt x="140" y="188"/>
                </a:cubicBezTo>
                <a:cubicBezTo>
                  <a:pt x="158" y="176"/>
                  <a:pt x="158" y="176"/>
                  <a:pt x="158" y="176"/>
                </a:cubicBezTo>
                <a:cubicBezTo>
                  <a:pt x="158" y="176"/>
                  <a:pt x="161" y="175"/>
                  <a:pt x="161" y="170"/>
                </a:cubicBezTo>
                <a:cubicBezTo>
                  <a:pt x="161" y="167"/>
                  <a:pt x="158" y="164"/>
                  <a:pt x="154" y="164"/>
                </a:cubicBezTo>
                <a:cubicBezTo>
                  <a:pt x="138" y="164"/>
                  <a:pt x="138" y="164"/>
                  <a:pt x="138" y="164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5" y="138"/>
                  <a:pt x="123" y="137"/>
                  <a:pt x="121" y="137"/>
                </a:cubicBezTo>
                <a:cubicBezTo>
                  <a:pt x="118" y="137"/>
                  <a:pt x="116" y="138"/>
                  <a:pt x="115" y="141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03" y="164"/>
                  <a:pt x="103" y="164"/>
                  <a:pt x="103" y="164"/>
                </a:cubicBezTo>
                <a:cubicBezTo>
                  <a:pt x="87" y="164"/>
                  <a:pt x="87" y="164"/>
                  <a:pt x="87" y="164"/>
                </a:cubicBezTo>
                <a:cubicBezTo>
                  <a:pt x="83" y="164"/>
                  <a:pt x="80" y="167"/>
                  <a:pt x="80" y="170"/>
                </a:cubicBezTo>
                <a:cubicBezTo>
                  <a:pt x="80" y="175"/>
                  <a:pt x="83" y="176"/>
                  <a:pt x="83" y="176"/>
                </a:cubicBezTo>
                <a:moveTo>
                  <a:pt x="337" y="0"/>
                </a:moveTo>
                <a:cubicBezTo>
                  <a:pt x="64" y="0"/>
                  <a:pt x="64" y="0"/>
                  <a:pt x="64" y="0"/>
                </a:cubicBezTo>
                <a:cubicBezTo>
                  <a:pt x="56" y="0"/>
                  <a:pt x="48" y="8"/>
                  <a:pt x="48" y="17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5"/>
                  <a:pt x="52" y="49"/>
                  <a:pt x="56" y="49"/>
                </a:cubicBezTo>
                <a:cubicBezTo>
                  <a:pt x="61" y="49"/>
                  <a:pt x="64" y="45"/>
                  <a:pt x="64" y="41"/>
                </a:cubicBezTo>
                <a:cubicBezTo>
                  <a:pt x="64" y="17"/>
                  <a:pt x="64" y="17"/>
                  <a:pt x="64" y="17"/>
                </a:cubicBezTo>
                <a:cubicBezTo>
                  <a:pt x="337" y="17"/>
                  <a:pt x="337" y="17"/>
                  <a:pt x="337" y="17"/>
                </a:cubicBezTo>
                <a:cubicBezTo>
                  <a:pt x="337" y="209"/>
                  <a:pt x="337" y="209"/>
                  <a:pt x="337" y="209"/>
                </a:cubicBezTo>
                <a:cubicBezTo>
                  <a:pt x="329" y="209"/>
                  <a:pt x="329" y="209"/>
                  <a:pt x="329" y="209"/>
                </a:cubicBezTo>
                <a:cubicBezTo>
                  <a:pt x="325" y="209"/>
                  <a:pt x="321" y="213"/>
                  <a:pt x="321" y="217"/>
                </a:cubicBezTo>
                <a:cubicBezTo>
                  <a:pt x="321" y="222"/>
                  <a:pt x="325" y="225"/>
                  <a:pt x="329" y="225"/>
                </a:cubicBezTo>
                <a:cubicBezTo>
                  <a:pt x="337" y="225"/>
                  <a:pt x="337" y="225"/>
                  <a:pt x="337" y="225"/>
                </a:cubicBezTo>
                <a:cubicBezTo>
                  <a:pt x="346" y="225"/>
                  <a:pt x="353" y="218"/>
                  <a:pt x="353" y="209"/>
                </a:cubicBezTo>
                <a:cubicBezTo>
                  <a:pt x="353" y="17"/>
                  <a:pt x="353" y="17"/>
                  <a:pt x="353" y="17"/>
                </a:cubicBezTo>
                <a:cubicBezTo>
                  <a:pt x="353" y="8"/>
                  <a:pt x="346" y="0"/>
                  <a:pt x="337" y="0"/>
                </a:cubicBezTo>
                <a:moveTo>
                  <a:pt x="185" y="209"/>
                </a:moveTo>
                <a:cubicBezTo>
                  <a:pt x="217" y="209"/>
                  <a:pt x="217" y="209"/>
                  <a:pt x="217" y="209"/>
                </a:cubicBezTo>
                <a:cubicBezTo>
                  <a:pt x="221" y="209"/>
                  <a:pt x="225" y="206"/>
                  <a:pt x="225" y="201"/>
                </a:cubicBezTo>
                <a:cubicBezTo>
                  <a:pt x="225" y="197"/>
                  <a:pt x="221" y="193"/>
                  <a:pt x="217" y="193"/>
                </a:cubicBezTo>
                <a:cubicBezTo>
                  <a:pt x="185" y="193"/>
                  <a:pt x="185" y="193"/>
                  <a:pt x="185" y="193"/>
                </a:cubicBezTo>
                <a:cubicBezTo>
                  <a:pt x="180" y="193"/>
                  <a:pt x="177" y="197"/>
                  <a:pt x="177" y="201"/>
                </a:cubicBezTo>
                <a:cubicBezTo>
                  <a:pt x="177" y="206"/>
                  <a:pt x="180" y="209"/>
                  <a:pt x="185" y="209"/>
                </a:cubicBezTo>
                <a:moveTo>
                  <a:pt x="185" y="185"/>
                </a:moveTo>
                <a:cubicBezTo>
                  <a:pt x="201" y="185"/>
                  <a:pt x="201" y="185"/>
                  <a:pt x="201" y="185"/>
                </a:cubicBezTo>
                <a:cubicBezTo>
                  <a:pt x="205" y="185"/>
                  <a:pt x="209" y="182"/>
                  <a:pt x="209" y="177"/>
                </a:cubicBezTo>
                <a:cubicBezTo>
                  <a:pt x="209" y="173"/>
                  <a:pt x="205" y="169"/>
                  <a:pt x="201" y="169"/>
                </a:cubicBezTo>
                <a:cubicBezTo>
                  <a:pt x="185" y="169"/>
                  <a:pt x="185" y="169"/>
                  <a:pt x="185" y="169"/>
                </a:cubicBezTo>
                <a:cubicBezTo>
                  <a:pt x="180" y="169"/>
                  <a:pt x="177" y="173"/>
                  <a:pt x="177" y="177"/>
                </a:cubicBezTo>
                <a:cubicBezTo>
                  <a:pt x="177" y="182"/>
                  <a:pt x="180" y="185"/>
                  <a:pt x="185" y="185"/>
                </a:cubicBezTo>
                <a:moveTo>
                  <a:pt x="185" y="161"/>
                </a:moveTo>
                <a:cubicBezTo>
                  <a:pt x="217" y="161"/>
                  <a:pt x="217" y="161"/>
                  <a:pt x="217" y="161"/>
                </a:cubicBezTo>
                <a:cubicBezTo>
                  <a:pt x="221" y="161"/>
                  <a:pt x="225" y="157"/>
                  <a:pt x="225" y="153"/>
                </a:cubicBezTo>
                <a:cubicBezTo>
                  <a:pt x="225" y="149"/>
                  <a:pt x="221" y="145"/>
                  <a:pt x="217" y="145"/>
                </a:cubicBezTo>
                <a:cubicBezTo>
                  <a:pt x="185" y="145"/>
                  <a:pt x="185" y="145"/>
                  <a:pt x="185" y="145"/>
                </a:cubicBezTo>
                <a:cubicBezTo>
                  <a:pt x="180" y="145"/>
                  <a:pt x="177" y="149"/>
                  <a:pt x="177" y="153"/>
                </a:cubicBezTo>
                <a:cubicBezTo>
                  <a:pt x="177" y="157"/>
                  <a:pt x="180" y="161"/>
                  <a:pt x="185" y="16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Shape 902"/>
          <p:cNvSpPr/>
          <p:nvPr/>
        </p:nvSpPr>
        <p:spPr>
          <a:xfrm>
            <a:off x="7242176" y="4022725"/>
            <a:ext cx="431800" cy="433388"/>
          </a:xfrm>
          <a:custGeom>
            <a:pathLst>
              <a:path extrusionOk="0" h="354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8" y="354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8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321"/>
                </a:lnTo>
                <a:close/>
                <a:moveTo>
                  <a:pt x="32" y="321"/>
                </a:moveTo>
                <a:cubicBezTo>
                  <a:pt x="321" y="321"/>
                  <a:pt x="321" y="321"/>
                  <a:pt x="321" y="321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321"/>
                </a:lnTo>
                <a:close/>
                <a:moveTo>
                  <a:pt x="48" y="49"/>
                </a:moveTo>
                <a:cubicBezTo>
                  <a:pt x="305" y="49"/>
                  <a:pt x="305" y="49"/>
                  <a:pt x="305" y="49"/>
                </a:cubicBezTo>
                <a:cubicBezTo>
                  <a:pt x="305" y="305"/>
                  <a:pt x="305" y="305"/>
                  <a:pt x="305" y="305"/>
                </a:cubicBezTo>
                <a:cubicBezTo>
                  <a:pt x="48" y="305"/>
                  <a:pt x="48" y="305"/>
                  <a:pt x="48" y="305"/>
                </a:cubicBezTo>
                <a:lnTo>
                  <a:pt x="48" y="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8066088" y="4022725"/>
            <a:ext cx="431800" cy="433388"/>
          </a:xfrm>
          <a:custGeom>
            <a:pathLst>
              <a:path extrusionOk="0" h="354" w="353">
                <a:moveTo>
                  <a:pt x="32" y="321"/>
                </a:moveTo>
                <a:cubicBezTo>
                  <a:pt x="168" y="321"/>
                  <a:pt x="168" y="321"/>
                  <a:pt x="168" y="321"/>
                </a:cubicBezTo>
                <a:cubicBezTo>
                  <a:pt x="168" y="185"/>
                  <a:pt x="168" y="185"/>
                  <a:pt x="168" y="185"/>
                </a:cubicBezTo>
                <a:cubicBezTo>
                  <a:pt x="32" y="185"/>
                  <a:pt x="32" y="185"/>
                  <a:pt x="32" y="185"/>
                </a:cubicBezTo>
                <a:lnTo>
                  <a:pt x="32" y="321"/>
                </a:lnTo>
                <a:close/>
                <a:moveTo>
                  <a:pt x="48" y="201"/>
                </a:moveTo>
                <a:cubicBezTo>
                  <a:pt x="152" y="201"/>
                  <a:pt x="152" y="201"/>
                  <a:pt x="152" y="201"/>
                </a:cubicBezTo>
                <a:cubicBezTo>
                  <a:pt x="152" y="305"/>
                  <a:pt x="152" y="305"/>
                  <a:pt x="152" y="305"/>
                </a:cubicBezTo>
                <a:cubicBezTo>
                  <a:pt x="48" y="305"/>
                  <a:pt x="48" y="305"/>
                  <a:pt x="48" y="305"/>
                </a:cubicBezTo>
                <a:lnTo>
                  <a:pt x="48" y="201"/>
                </a:lnTo>
                <a:close/>
                <a:moveTo>
                  <a:pt x="32" y="169"/>
                </a:moveTo>
                <a:cubicBezTo>
                  <a:pt x="168" y="169"/>
                  <a:pt x="168" y="169"/>
                  <a:pt x="168" y="169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169"/>
                </a:lnTo>
                <a:close/>
                <a:moveTo>
                  <a:pt x="48" y="49"/>
                </a:moveTo>
                <a:cubicBezTo>
                  <a:pt x="152" y="49"/>
                  <a:pt x="152" y="49"/>
                  <a:pt x="152" y="49"/>
                </a:cubicBezTo>
                <a:cubicBezTo>
                  <a:pt x="152" y="153"/>
                  <a:pt x="152" y="153"/>
                  <a:pt x="152" y="153"/>
                </a:cubicBezTo>
                <a:cubicBezTo>
                  <a:pt x="48" y="153"/>
                  <a:pt x="48" y="153"/>
                  <a:pt x="48" y="153"/>
                </a:cubicBezTo>
                <a:lnTo>
                  <a:pt x="48" y="49"/>
                </a:lnTo>
                <a:close/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9" y="354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321"/>
                </a:lnTo>
                <a:close/>
                <a:moveTo>
                  <a:pt x="185" y="169"/>
                </a:moveTo>
                <a:cubicBezTo>
                  <a:pt x="321" y="169"/>
                  <a:pt x="321" y="169"/>
                  <a:pt x="321" y="169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185" y="32"/>
                  <a:pt x="185" y="32"/>
                  <a:pt x="185" y="32"/>
                </a:cubicBezTo>
                <a:lnTo>
                  <a:pt x="185" y="169"/>
                </a:lnTo>
                <a:close/>
                <a:moveTo>
                  <a:pt x="201" y="49"/>
                </a:moveTo>
                <a:cubicBezTo>
                  <a:pt x="305" y="49"/>
                  <a:pt x="305" y="49"/>
                  <a:pt x="305" y="49"/>
                </a:cubicBezTo>
                <a:cubicBezTo>
                  <a:pt x="305" y="153"/>
                  <a:pt x="305" y="153"/>
                  <a:pt x="305" y="153"/>
                </a:cubicBezTo>
                <a:cubicBezTo>
                  <a:pt x="201" y="153"/>
                  <a:pt x="201" y="153"/>
                  <a:pt x="201" y="153"/>
                </a:cubicBezTo>
                <a:lnTo>
                  <a:pt x="201" y="49"/>
                </a:lnTo>
                <a:close/>
                <a:moveTo>
                  <a:pt x="185" y="321"/>
                </a:moveTo>
                <a:cubicBezTo>
                  <a:pt x="321" y="321"/>
                  <a:pt x="321" y="321"/>
                  <a:pt x="321" y="321"/>
                </a:cubicBezTo>
                <a:cubicBezTo>
                  <a:pt x="321" y="185"/>
                  <a:pt x="321" y="185"/>
                  <a:pt x="321" y="185"/>
                </a:cubicBezTo>
                <a:cubicBezTo>
                  <a:pt x="185" y="185"/>
                  <a:pt x="185" y="185"/>
                  <a:pt x="185" y="185"/>
                </a:cubicBezTo>
                <a:lnTo>
                  <a:pt x="185" y="321"/>
                </a:lnTo>
                <a:close/>
                <a:moveTo>
                  <a:pt x="201" y="201"/>
                </a:moveTo>
                <a:cubicBezTo>
                  <a:pt x="305" y="201"/>
                  <a:pt x="305" y="201"/>
                  <a:pt x="305" y="201"/>
                </a:cubicBezTo>
                <a:cubicBezTo>
                  <a:pt x="305" y="305"/>
                  <a:pt x="305" y="305"/>
                  <a:pt x="305" y="305"/>
                </a:cubicBezTo>
                <a:cubicBezTo>
                  <a:pt x="201" y="305"/>
                  <a:pt x="201" y="305"/>
                  <a:pt x="201" y="305"/>
                </a:cubicBezTo>
                <a:lnTo>
                  <a:pt x="201" y="2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/>
          <p:nvPr/>
        </p:nvSpPr>
        <p:spPr>
          <a:xfrm>
            <a:off x="601663" y="684213"/>
            <a:ext cx="436563" cy="436563"/>
          </a:xfrm>
          <a:custGeom>
            <a:pathLst>
              <a:path extrusionOk="0" h="353" w="353">
                <a:moveTo>
                  <a:pt x="185" y="321"/>
                </a:moveTo>
                <a:cubicBezTo>
                  <a:pt x="321" y="321"/>
                  <a:pt x="321" y="321"/>
                  <a:pt x="321" y="321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185" y="32"/>
                  <a:pt x="185" y="32"/>
                  <a:pt x="185" y="32"/>
                </a:cubicBezTo>
                <a:lnTo>
                  <a:pt x="185" y="321"/>
                </a:lnTo>
                <a:close/>
                <a:moveTo>
                  <a:pt x="201" y="48"/>
                </a:moveTo>
                <a:cubicBezTo>
                  <a:pt x="305" y="48"/>
                  <a:pt x="305" y="48"/>
                  <a:pt x="305" y="48"/>
                </a:cubicBezTo>
                <a:cubicBezTo>
                  <a:pt x="305" y="305"/>
                  <a:pt x="305" y="305"/>
                  <a:pt x="305" y="305"/>
                </a:cubicBezTo>
                <a:cubicBezTo>
                  <a:pt x="201" y="305"/>
                  <a:pt x="201" y="305"/>
                  <a:pt x="201" y="305"/>
                </a:cubicBezTo>
                <a:lnTo>
                  <a:pt x="201" y="48"/>
                </a:lnTo>
                <a:close/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  <a:moveTo>
                  <a:pt x="32" y="321"/>
                </a:moveTo>
                <a:cubicBezTo>
                  <a:pt x="168" y="321"/>
                  <a:pt x="168" y="321"/>
                  <a:pt x="168" y="321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321"/>
                </a:lnTo>
                <a:close/>
                <a:moveTo>
                  <a:pt x="48" y="48"/>
                </a:moveTo>
                <a:cubicBezTo>
                  <a:pt x="152" y="48"/>
                  <a:pt x="152" y="48"/>
                  <a:pt x="152" y="48"/>
                </a:cubicBezTo>
                <a:cubicBezTo>
                  <a:pt x="152" y="305"/>
                  <a:pt x="152" y="305"/>
                  <a:pt x="152" y="305"/>
                </a:cubicBezTo>
                <a:cubicBezTo>
                  <a:pt x="48" y="305"/>
                  <a:pt x="48" y="305"/>
                  <a:pt x="48" y="305"/>
                </a:cubicBezTo>
                <a:lnTo>
                  <a:pt x="48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1435100" y="684213"/>
            <a:ext cx="436563" cy="436563"/>
          </a:xfrm>
          <a:custGeom>
            <a:pathLst>
              <a:path extrusionOk="0" h="353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  <a:moveTo>
                  <a:pt x="32" y="321"/>
                </a:moveTo>
                <a:cubicBezTo>
                  <a:pt x="321" y="321"/>
                  <a:pt x="321" y="321"/>
                  <a:pt x="321" y="321"/>
                </a:cubicBezTo>
                <a:cubicBezTo>
                  <a:pt x="321" y="184"/>
                  <a:pt x="321" y="184"/>
                  <a:pt x="321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321"/>
                </a:lnTo>
                <a:close/>
                <a:moveTo>
                  <a:pt x="48" y="200"/>
                </a:moveTo>
                <a:cubicBezTo>
                  <a:pt x="305" y="200"/>
                  <a:pt x="305" y="200"/>
                  <a:pt x="305" y="200"/>
                </a:cubicBezTo>
                <a:cubicBezTo>
                  <a:pt x="305" y="305"/>
                  <a:pt x="305" y="305"/>
                  <a:pt x="305" y="305"/>
                </a:cubicBezTo>
                <a:cubicBezTo>
                  <a:pt x="48" y="305"/>
                  <a:pt x="48" y="305"/>
                  <a:pt x="48" y="305"/>
                </a:cubicBezTo>
                <a:lnTo>
                  <a:pt x="48" y="200"/>
                </a:lnTo>
                <a:close/>
                <a:moveTo>
                  <a:pt x="32" y="168"/>
                </a:moveTo>
                <a:cubicBezTo>
                  <a:pt x="321" y="168"/>
                  <a:pt x="321" y="168"/>
                  <a:pt x="321" y="168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168"/>
                </a:lnTo>
                <a:close/>
                <a:moveTo>
                  <a:pt x="48" y="48"/>
                </a:moveTo>
                <a:cubicBezTo>
                  <a:pt x="305" y="48"/>
                  <a:pt x="305" y="48"/>
                  <a:pt x="305" y="48"/>
                </a:cubicBezTo>
                <a:cubicBezTo>
                  <a:pt x="305" y="152"/>
                  <a:pt x="305" y="152"/>
                  <a:pt x="305" y="152"/>
                </a:cubicBezTo>
                <a:cubicBezTo>
                  <a:pt x="48" y="152"/>
                  <a:pt x="48" y="152"/>
                  <a:pt x="48" y="152"/>
                </a:cubicBezTo>
                <a:lnTo>
                  <a:pt x="48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2270125" y="684213"/>
            <a:ext cx="436563" cy="436563"/>
          </a:xfrm>
          <a:custGeom>
            <a:pathLst>
              <a:path extrusionOk="0" h="353" w="353">
                <a:moveTo>
                  <a:pt x="32" y="321"/>
                </a:moveTo>
                <a:cubicBezTo>
                  <a:pt x="168" y="321"/>
                  <a:pt x="168" y="321"/>
                  <a:pt x="168" y="321"/>
                </a:cubicBezTo>
                <a:cubicBezTo>
                  <a:pt x="168" y="184"/>
                  <a:pt x="168" y="184"/>
                  <a:pt x="16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321"/>
                </a:lnTo>
                <a:close/>
                <a:moveTo>
                  <a:pt x="48" y="200"/>
                </a:moveTo>
                <a:cubicBezTo>
                  <a:pt x="152" y="200"/>
                  <a:pt x="152" y="200"/>
                  <a:pt x="152" y="200"/>
                </a:cubicBezTo>
                <a:cubicBezTo>
                  <a:pt x="152" y="305"/>
                  <a:pt x="152" y="305"/>
                  <a:pt x="152" y="305"/>
                </a:cubicBezTo>
                <a:cubicBezTo>
                  <a:pt x="48" y="305"/>
                  <a:pt x="48" y="305"/>
                  <a:pt x="48" y="305"/>
                </a:cubicBezTo>
                <a:lnTo>
                  <a:pt x="48" y="200"/>
                </a:lnTo>
                <a:close/>
                <a:moveTo>
                  <a:pt x="32" y="168"/>
                </a:moveTo>
                <a:cubicBezTo>
                  <a:pt x="168" y="168"/>
                  <a:pt x="168" y="168"/>
                  <a:pt x="168" y="16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168"/>
                </a:lnTo>
                <a:close/>
                <a:moveTo>
                  <a:pt x="48" y="48"/>
                </a:moveTo>
                <a:cubicBezTo>
                  <a:pt x="152" y="48"/>
                  <a:pt x="152" y="48"/>
                  <a:pt x="152" y="48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48" y="152"/>
                  <a:pt x="48" y="152"/>
                  <a:pt x="48" y="152"/>
                </a:cubicBezTo>
                <a:lnTo>
                  <a:pt x="48" y="48"/>
                </a:lnTo>
                <a:close/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8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8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  <a:moveTo>
                  <a:pt x="184" y="321"/>
                </a:moveTo>
                <a:cubicBezTo>
                  <a:pt x="321" y="321"/>
                  <a:pt x="321" y="321"/>
                  <a:pt x="321" y="321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184" y="32"/>
                  <a:pt x="184" y="32"/>
                  <a:pt x="184" y="32"/>
                </a:cubicBezTo>
                <a:lnTo>
                  <a:pt x="184" y="321"/>
                </a:lnTo>
                <a:close/>
                <a:moveTo>
                  <a:pt x="200" y="48"/>
                </a:moveTo>
                <a:cubicBezTo>
                  <a:pt x="305" y="48"/>
                  <a:pt x="305" y="48"/>
                  <a:pt x="305" y="48"/>
                </a:cubicBezTo>
                <a:cubicBezTo>
                  <a:pt x="305" y="305"/>
                  <a:pt x="305" y="305"/>
                  <a:pt x="305" y="305"/>
                </a:cubicBezTo>
                <a:cubicBezTo>
                  <a:pt x="200" y="305"/>
                  <a:pt x="200" y="305"/>
                  <a:pt x="200" y="305"/>
                </a:cubicBezTo>
                <a:lnTo>
                  <a:pt x="200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3103563" y="684213"/>
            <a:ext cx="436563" cy="436563"/>
          </a:xfrm>
          <a:custGeom>
            <a:pathLst>
              <a:path extrusionOk="0" h="353" w="353">
                <a:moveTo>
                  <a:pt x="168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68"/>
                  <a:pt x="32" y="168"/>
                  <a:pt x="32" y="168"/>
                </a:cubicBezTo>
                <a:cubicBezTo>
                  <a:pt x="168" y="168"/>
                  <a:pt x="168" y="168"/>
                  <a:pt x="168" y="168"/>
                </a:cubicBezTo>
                <a:lnTo>
                  <a:pt x="168" y="32"/>
                </a:lnTo>
                <a:close/>
                <a:moveTo>
                  <a:pt x="152" y="152"/>
                </a:moveTo>
                <a:cubicBezTo>
                  <a:pt x="48" y="152"/>
                  <a:pt x="48" y="152"/>
                  <a:pt x="48" y="152"/>
                </a:cubicBezTo>
                <a:cubicBezTo>
                  <a:pt x="48" y="48"/>
                  <a:pt x="48" y="48"/>
                  <a:pt x="48" y="48"/>
                </a:cubicBezTo>
                <a:cubicBezTo>
                  <a:pt x="152" y="48"/>
                  <a:pt x="152" y="48"/>
                  <a:pt x="152" y="48"/>
                </a:cubicBezTo>
                <a:lnTo>
                  <a:pt x="152" y="152"/>
                </a:lnTo>
                <a:close/>
                <a:moveTo>
                  <a:pt x="32" y="321"/>
                </a:moveTo>
                <a:cubicBezTo>
                  <a:pt x="321" y="321"/>
                  <a:pt x="321" y="321"/>
                  <a:pt x="321" y="321"/>
                </a:cubicBezTo>
                <a:cubicBezTo>
                  <a:pt x="321" y="184"/>
                  <a:pt x="321" y="184"/>
                  <a:pt x="321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321"/>
                </a:lnTo>
                <a:close/>
                <a:moveTo>
                  <a:pt x="48" y="200"/>
                </a:moveTo>
                <a:cubicBezTo>
                  <a:pt x="305" y="200"/>
                  <a:pt x="305" y="200"/>
                  <a:pt x="305" y="200"/>
                </a:cubicBezTo>
                <a:cubicBezTo>
                  <a:pt x="305" y="305"/>
                  <a:pt x="305" y="305"/>
                  <a:pt x="305" y="305"/>
                </a:cubicBezTo>
                <a:cubicBezTo>
                  <a:pt x="48" y="305"/>
                  <a:pt x="48" y="305"/>
                  <a:pt x="48" y="305"/>
                </a:cubicBezTo>
                <a:lnTo>
                  <a:pt x="48" y="200"/>
                </a:lnTo>
                <a:close/>
                <a:moveTo>
                  <a:pt x="185" y="168"/>
                </a:moveTo>
                <a:cubicBezTo>
                  <a:pt x="321" y="168"/>
                  <a:pt x="321" y="168"/>
                  <a:pt x="321" y="168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185" y="32"/>
                  <a:pt x="185" y="32"/>
                  <a:pt x="185" y="32"/>
                </a:cubicBezTo>
                <a:lnTo>
                  <a:pt x="185" y="168"/>
                </a:lnTo>
                <a:close/>
                <a:moveTo>
                  <a:pt x="201" y="48"/>
                </a:moveTo>
                <a:cubicBezTo>
                  <a:pt x="305" y="48"/>
                  <a:pt x="305" y="48"/>
                  <a:pt x="305" y="48"/>
                </a:cubicBezTo>
                <a:cubicBezTo>
                  <a:pt x="305" y="152"/>
                  <a:pt x="305" y="152"/>
                  <a:pt x="305" y="152"/>
                </a:cubicBezTo>
                <a:cubicBezTo>
                  <a:pt x="201" y="152"/>
                  <a:pt x="201" y="152"/>
                  <a:pt x="201" y="152"/>
                </a:cubicBezTo>
                <a:lnTo>
                  <a:pt x="201" y="48"/>
                </a:lnTo>
                <a:close/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3937000" y="684213"/>
            <a:ext cx="436563" cy="436563"/>
          </a:xfrm>
          <a:custGeom>
            <a:pathLst>
              <a:path extrusionOk="0" h="353" w="353">
                <a:moveTo>
                  <a:pt x="32" y="321"/>
                </a:moveTo>
                <a:cubicBezTo>
                  <a:pt x="169" y="321"/>
                  <a:pt x="169" y="321"/>
                  <a:pt x="169" y="321"/>
                </a:cubicBezTo>
                <a:cubicBezTo>
                  <a:pt x="169" y="32"/>
                  <a:pt x="169" y="32"/>
                  <a:pt x="169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321"/>
                </a:lnTo>
                <a:close/>
                <a:moveTo>
                  <a:pt x="48" y="48"/>
                </a:moveTo>
                <a:cubicBezTo>
                  <a:pt x="153" y="48"/>
                  <a:pt x="153" y="48"/>
                  <a:pt x="153" y="48"/>
                </a:cubicBezTo>
                <a:cubicBezTo>
                  <a:pt x="153" y="305"/>
                  <a:pt x="153" y="305"/>
                  <a:pt x="153" y="305"/>
                </a:cubicBezTo>
                <a:cubicBezTo>
                  <a:pt x="48" y="305"/>
                  <a:pt x="48" y="305"/>
                  <a:pt x="48" y="305"/>
                </a:cubicBezTo>
                <a:lnTo>
                  <a:pt x="48" y="48"/>
                </a:lnTo>
                <a:close/>
                <a:moveTo>
                  <a:pt x="185" y="168"/>
                </a:moveTo>
                <a:cubicBezTo>
                  <a:pt x="321" y="168"/>
                  <a:pt x="321" y="168"/>
                  <a:pt x="321" y="168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185" y="32"/>
                  <a:pt x="185" y="32"/>
                  <a:pt x="185" y="32"/>
                </a:cubicBezTo>
                <a:lnTo>
                  <a:pt x="185" y="168"/>
                </a:lnTo>
                <a:close/>
                <a:moveTo>
                  <a:pt x="201" y="48"/>
                </a:moveTo>
                <a:cubicBezTo>
                  <a:pt x="305" y="48"/>
                  <a:pt x="305" y="48"/>
                  <a:pt x="305" y="48"/>
                </a:cubicBezTo>
                <a:cubicBezTo>
                  <a:pt x="305" y="152"/>
                  <a:pt x="305" y="152"/>
                  <a:pt x="305" y="152"/>
                </a:cubicBezTo>
                <a:cubicBezTo>
                  <a:pt x="201" y="152"/>
                  <a:pt x="201" y="152"/>
                  <a:pt x="201" y="152"/>
                </a:cubicBezTo>
                <a:lnTo>
                  <a:pt x="201" y="48"/>
                </a:lnTo>
                <a:close/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  <a:moveTo>
                  <a:pt x="185" y="321"/>
                </a:moveTo>
                <a:cubicBezTo>
                  <a:pt x="321" y="321"/>
                  <a:pt x="321" y="321"/>
                  <a:pt x="321" y="321"/>
                </a:cubicBezTo>
                <a:cubicBezTo>
                  <a:pt x="321" y="184"/>
                  <a:pt x="321" y="184"/>
                  <a:pt x="321" y="184"/>
                </a:cubicBezTo>
                <a:cubicBezTo>
                  <a:pt x="185" y="184"/>
                  <a:pt x="185" y="184"/>
                  <a:pt x="185" y="184"/>
                </a:cubicBezTo>
                <a:lnTo>
                  <a:pt x="185" y="321"/>
                </a:lnTo>
                <a:close/>
                <a:moveTo>
                  <a:pt x="201" y="200"/>
                </a:moveTo>
                <a:cubicBezTo>
                  <a:pt x="305" y="200"/>
                  <a:pt x="305" y="200"/>
                  <a:pt x="305" y="200"/>
                </a:cubicBezTo>
                <a:cubicBezTo>
                  <a:pt x="305" y="305"/>
                  <a:pt x="305" y="305"/>
                  <a:pt x="305" y="305"/>
                </a:cubicBezTo>
                <a:cubicBezTo>
                  <a:pt x="201" y="305"/>
                  <a:pt x="201" y="305"/>
                  <a:pt x="201" y="305"/>
                </a:cubicBezTo>
                <a:lnTo>
                  <a:pt x="201" y="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4772025" y="684213"/>
            <a:ext cx="436563" cy="436563"/>
          </a:xfrm>
          <a:custGeom>
            <a:pathLst>
              <a:path extrusionOk="0" h="353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8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8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  <a:moveTo>
                  <a:pt x="32" y="321"/>
                </a:moveTo>
                <a:cubicBezTo>
                  <a:pt x="168" y="321"/>
                  <a:pt x="168" y="321"/>
                  <a:pt x="168" y="321"/>
                </a:cubicBezTo>
                <a:cubicBezTo>
                  <a:pt x="168" y="184"/>
                  <a:pt x="168" y="184"/>
                  <a:pt x="16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321"/>
                </a:lnTo>
                <a:close/>
                <a:moveTo>
                  <a:pt x="48" y="200"/>
                </a:moveTo>
                <a:cubicBezTo>
                  <a:pt x="152" y="200"/>
                  <a:pt x="152" y="200"/>
                  <a:pt x="152" y="200"/>
                </a:cubicBezTo>
                <a:cubicBezTo>
                  <a:pt x="152" y="305"/>
                  <a:pt x="152" y="305"/>
                  <a:pt x="152" y="305"/>
                </a:cubicBezTo>
                <a:cubicBezTo>
                  <a:pt x="48" y="305"/>
                  <a:pt x="48" y="305"/>
                  <a:pt x="48" y="305"/>
                </a:cubicBezTo>
                <a:lnTo>
                  <a:pt x="48" y="200"/>
                </a:lnTo>
                <a:close/>
                <a:moveTo>
                  <a:pt x="32" y="168"/>
                </a:moveTo>
                <a:cubicBezTo>
                  <a:pt x="321" y="168"/>
                  <a:pt x="321" y="168"/>
                  <a:pt x="321" y="168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168"/>
                </a:lnTo>
                <a:close/>
                <a:moveTo>
                  <a:pt x="48" y="48"/>
                </a:moveTo>
                <a:cubicBezTo>
                  <a:pt x="305" y="48"/>
                  <a:pt x="305" y="48"/>
                  <a:pt x="305" y="48"/>
                </a:cubicBezTo>
                <a:cubicBezTo>
                  <a:pt x="305" y="152"/>
                  <a:pt x="305" y="152"/>
                  <a:pt x="305" y="152"/>
                </a:cubicBezTo>
                <a:cubicBezTo>
                  <a:pt x="48" y="152"/>
                  <a:pt x="48" y="152"/>
                  <a:pt x="48" y="152"/>
                </a:cubicBezTo>
                <a:lnTo>
                  <a:pt x="48" y="48"/>
                </a:lnTo>
                <a:close/>
                <a:moveTo>
                  <a:pt x="184" y="321"/>
                </a:moveTo>
                <a:cubicBezTo>
                  <a:pt x="321" y="321"/>
                  <a:pt x="321" y="321"/>
                  <a:pt x="321" y="321"/>
                </a:cubicBezTo>
                <a:cubicBezTo>
                  <a:pt x="321" y="184"/>
                  <a:pt x="321" y="184"/>
                  <a:pt x="321" y="184"/>
                </a:cubicBezTo>
                <a:cubicBezTo>
                  <a:pt x="184" y="184"/>
                  <a:pt x="184" y="184"/>
                  <a:pt x="184" y="184"/>
                </a:cubicBezTo>
                <a:lnTo>
                  <a:pt x="184" y="321"/>
                </a:lnTo>
                <a:close/>
                <a:moveTo>
                  <a:pt x="200" y="200"/>
                </a:moveTo>
                <a:cubicBezTo>
                  <a:pt x="305" y="200"/>
                  <a:pt x="305" y="200"/>
                  <a:pt x="305" y="200"/>
                </a:cubicBezTo>
                <a:cubicBezTo>
                  <a:pt x="305" y="305"/>
                  <a:pt x="305" y="305"/>
                  <a:pt x="305" y="305"/>
                </a:cubicBezTo>
                <a:cubicBezTo>
                  <a:pt x="200" y="305"/>
                  <a:pt x="200" y="305"/>
                  <a:pt x="200" y="305"/>
                </a:cubicBezTo>
                <a:lnTo>
                  <a:pt x="200" y="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5605463" y="684213"/>
            <a:ext cx="436563" cy="436563"/>
          </a:xfrm>
          <a:custGeom>
            <a:pathLst>
              <a:path extrusionOk="0" h="353" w="353">
                <a:moveTo>
                  <a:pt x="241" y="321"/>
                </a:moveTo>
                <a:cubicBezTo>
                  <a:pt x="321" y="321"/>
                  <a:pt x="321" y="321"/>
                  <a:pt x="321" y="321"/>
                </a:cubicBezTo>
                <a:cubicBezTo>
                  <a:pt x="321" y="241"/>
                  <a:pt x="321" y="241"/>
                  <a:pt x="321" y="241"/>
                </a:cubicBezTo>
                <a:cubicBezTo>
                  <a:pt x="241" y="241"/>
                  <a:pt x="241" y="241"/>
                  <a:pt x="241" y="241"/>
                </a:cubicBezTo>
                <a:lnTo>
                  <a:pt x="241" y="321"/>
                </a:lnTo>
                <a:close/>
                <a:moveTo>
                  <a:pt x="257" y="257"/>
                </a:moveTo>
                <a:cubicBezTo>
                  <a:pt x="305" y="257"/>
                  <a:pt x="305" y="257"/>
                  <a:pt x="305" y="257"/>
                </a:cubicBezTo>
                <a:cubicBezTo>
                  <a:pt x="305" y="305"/>
                  <a:pt x="305" y="305"/>
                  <a:pt x="305" y="305"/>
                </a:cubicBezTo>
                <a:cubicBezTo>
                  <a:pt x="257" y="305"/>
                  <a:pt x="257" y="305"/>
                  <a:pt x="257" y="305"/>
                </a:cubicBezTo>
                <a:lnTo>
                  <a:pt x="257" y="257"/>
                </a:lnTo>
                <a:close/>
                <a:moveTo>
                  <a:pt x="32" y="321"/>
                </a:moveTo>
                <a:cubicBezTo>
                  <a:pt x="112" y="321"/>
                  <a:pt x="112" y="321"/>
                  <a:pt x="112" y="321"/>
                </a:cubicBezTo>
                <a:cubicBezTo>
                  <a:pt x="112" y="241"/>
                  <a:pt x="112" y="241"/>
                  <a:pt x="112" y="241"/>
                </a:cubicBezTo>
                <a:cubicBezTo>
                  <a:pt x="32" y="241"/>
                  <a:pt x="32" y="241"/>
                  <a:pt x="32" y="241"/>
                </a:cubicBezTo>
                <a:lnTo>
                  <a:pt x="32" y="321"/>
                </a:lnTo>
                <a:close/>
                <a:moveTo>
                  <a:pt x="48" y="257"/>
                </a:moveTo>
                <a:cubicBezTo>
                  <a:pt x="96" y="257"/>
                  <a:pt x="96" y="257"/>
                  <a:pt x="96" y="257"/>
                </a:cubicBezTo>
                <a:cubicBezTo>
                  <a:pt x="96" y="305"/>
                  <a:pt x="96" y="305"/>
                  <a:pt x="96" y="305"/>
                </a:cubicBezTo>
                <a:cubicBezTo>
                  <a:pt x="48" y="305"/>
                  <a:pt x="48" y="305"/>
                  <a:pt x="48" y="305"/>
                </a:cubicBezTo>
                <a:lnTo>
                  <a:pt x="48" y="257"/>
                </a:lnTo>
                <a:close/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  <a:moveTo>
                  <a:pt x="32" y="112"/>
                </a:moveTo>
                <a:cubicBezTo>
                  <a:pt x="112" y="112"/>
                  <a:pt x="112" y="112"/>
                  <a:pt x="112" y="112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112"/>
                </a:lnTo>
                <a:close/>
                <a:moveTo>
                  <a:pt x="48" y="48"/>
                </a:moveTo>
                <a:cubicBezTo>
                  <a:pt x="96" y="48"/>
                  <a:pt x="96" y="48"/>
                  <a:pt x="96" y="48"/>
                </a:cubicBezTo>
                <a:cubicBezTo>
                  <a:pt x="96" y="96"/>
                  <a:pt x="96" y="96"/>
                  <a:pt x="96" y="96"/>
                </a:cubicBezTo>
                <a:cubicBezTo>
                  <a:pt x="48" y="96"/>
                  <a:pt x="48" y="96"/>
                  <a:pt x="48" y="96"/>
                </a:cubicBezTo>
                <a:lnTo>
                  <a:pt x="48" y="48"/>
                </a:lnTo>
                <a:close/>
                <a:moveTo>
                  <a:pt x="32" y="216"/>
                </a:moveTo>
                <a:cubicBezTo>
                  <a:pt x="112" y="216"/>
                  <a:pt x="112" y="216"/>
                  <a:pt x="112" y="216"/>
                </a:cubicBezTo>
                <a:cubicBezTo>
                  <a:pt x="112" y="136"/>
                  <a:pt x="112" y="136"/>
                  <a:pt x="112" y="136"/>
                </a:cubicBezTo>
                <a:cubicBezTo>
                  <a:pt x="32" y="136"/>
                  <a:pt x="32" y="136"/>
                  <a:pt x="32" y="136"/>
                </a:cubicBezTo>
                <a:lnTo>
                  <a:pt x="32" y="216"/>
                </a:lnTo>
                <a:close/>
                <a:moveTo>
                  <a:pt x="48" y="152"/>
                </a:moveTo>
                <a:cubicBezTo>
                  <a:pt x="96" y="152"/>
                  <a:pt x="96" y="152"/>
                  <a:pt x="96" y="152"/>
                </a:cubicBezTo>
                <a:cubicBezTo>
                  <a:pt x="96" y="200"/>
                  <a:pt x="96" y="200"/>
                  <a:pt x="96" y="200"/>
                </a:cubicBezTo>
                <a:cubicBezTo>
                  <a:pt x="48" y="200"/>
                  <a:pt x="48" y="200"/>
                  <a:pt x="48" y="200"/>
                </a:cubicBezTo>
                <a:lnTo>
                  <a:pt x="48" y="152"/>
                </a:lnTo>
                <a:close/>
                <a:moveTo>
                  <a:pt x="136" y="112"/>
                </a:moveTo>
                <a:cubicBezTo>
                  <a:pt x="217" y="112"/>
                  <a:pt x="217" y="112"/>
                  <a:pt x="217" y="112"/>
                </a:cubicBezTo>
                <a:cubicBezTo>
                  <a:pt x="217" y="32"/>
                  <a:pt x="217" y="32"/>
                  <a:pt x="217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6" y="112"/>
                </a:lnTo>
                <a:close/>
                <a:moveTo>
                  <a:pt x="152" y="48"/>
                </a:moveTo>
                <a:cubicBezTo>
                  <a:pt x="201" y="48"/>
                  <a:pt x="201" y="48"/>
                  <a:pt x="201" y="48"/>
                </a:cubicBezTo>
                <a:cubicBezTo>
                  <a:pt x="201" y="96"/>
                  <a:pt x="201" y="96"/>
                  <a:pt x="201" y="96"/>
                </a:cubicBezTo>
                <a:cubicBezTo>
                  <a:pt x="152" y="96"/>
                  <a:pt x="152" y="96"/>
                  <a:pt x="152" y="96"/>
                </a:cubicBezTo>
                <a:lnTo>
                  <a:pt x="152" y="48"/>
                </a:lnTo>
                <a:close/>
                <a:moveTo>
                  <a:pt x="241" y="216"/>
                </a:moveTo>
                <a:cubicBezTo>
                  <a:pt x="321" y="216"/>
                  <a:pt x="321" y="216"/>
                  <a:pt x="321" y="216"/>
                </a:cubicBezTo>
                <a:cubicBezTo>
                  <a:pt x="321" y="136"/>
                  <a:pt x="321" y="136"/>
                  <a:pt x="321" y="136"/>
                </a:cubicBezTo>
                <a:cubicBezTo>
                  <a:pt x="241" y="136"/>
                  <a:pt x="241" y="136"/>
                  <a:pt x="241" y="136"/>
                </a:cubicBezTo>
                <a:lnTo>
                  <a:pt x="241" y="216"/>
                </a:lnTo>
                <a:close/>
                <a:moveTo>
                  <a:pt x="257" y="152"/>
                </a:moveTo>
                <a:cubicBezTo>
                  <a:pt x="305" y="152"/>
                  <a:pt x="305" y="152"/>
                  <a:pt x="305" y="152"/>
                </a:cubicBezTo>
                <a:cubicBezTo>
                  <a:pt x="305" y="200"/>
                  <a:pt x="305" y="200"/>
                  <a:pt x="305" y="200"/>
                </a:cubicBezTo>
                <a:cubicBezTo>
                  <a:pt x="257" y="200"/>
                  <a:pt x="257" y="200"/>
                  <a:pt x="257" y="200"/>
                </a:cubicBezTo>
                <a:lnTo>
                  <a:pt x="257" y="152"/>
                </a:lnTo>
                <a:close/>
                <a:moveTo>
                  <a:pt x="241" y="112"/>
                </a:moveTo>
                <a:cubicBezTo>
                  <a:pt x="321" y="112"/>
                  <a:pt x="321" y="112"/>
                  <a:pt x="321" y="112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241" y="32"/>
                  <a:pt x="241" y="32"/>
                  <a:pt x="241" y="32"/>
                </a:cubicBezTo>
                <a:lnTo>
                  <a:pt x="241" y="112"/>
                </a:lnTo>
                <a:close/>
                <a:moveTo>
                  <a:pt x="257" y="48"/>
                </a:moveTo>
                <a:cubicBezTo>
                  <a:pt x="305" y="48"/>
                  <a:pt x="305" y="48"/>
                  <a:pt x="305" y="48"/>
                </a:cubicBezTo>
                <a:cubicBezTo>
                  <a:pt x="305" y="96"/>
                  <a:pt x="305" y="96"/>
                  <a:pt x="305" y="96"/>
                </a:cubicBezTo>
                <a:cubicBezTo>
                  <a:pt x="257" y="96"/>
                  <a:pt x="257" y="96"/>
                  <a:pt x="257" y="96"/>
                </a:cubicBezTo>
                <a:lnTo>
                  <a:pt x="257" y="48"/>
                </a:lnTo>
                <a:close/>
                <a:moveTo>
                  <a:pt x="136" y="321"/>
                </a:moveTo>
                <a:cubicBezTo>
                  <a:pt x="217" y="321"/>
                  <a:pt x="217" y="321"/>
                  <a:pt x="217" y="321"/>
                </a:cubicBezTo>
                <a:cubicBezTo>
                  <a:pt x="217" y="241"/>
                  <a:pt x="217" y="241"/>
                  <a:pt x="217" y="241"/>
                </a:cubicBezTo>
                <a:cubicBezTo>
                  <a:pt x="136" y="241"/>
                  <a:pt x="136" y="241"/>
                  <a:pt x="136" y="241"/>
                </a:cubicBezTo>
                <a:lnTo>
                  <a:pt x="136" y="321"/>
                </a:lnTo>
                <a:close/>
                <a:moveTo>
                  <a:pt x="152" y="257"/>
                </a:moveTo>
                <a:cubicBezTo>
                  <a:pt x="201" y="257"/>
                  <a:pt x="201" y="257"/>
                  <a:pt x="201" y="257"/>
                </a:cubicBezTo>
                <a:cubicBezTo>
                  <a:pt x="201" y="305"/>
                  <a:pt x="201" y="305"/>
                  <a:pt x="201" y="305"/>
                </a:cubicBezTo>
                <a:cubicBezTo>
                  <a:pt x="152" y="305"/>
                  <a:pt x="152" y="305"/>
                  <a:pt x="152" y="305"/>
                </a:cubicBezTo>
                <a:lnTo>
                  <a:pt x="152" y="257"/>
                </a:lnTo>
                <a:close/>
                <a:moveTo>
                  <a:pt x="136" y="216"/>
                </a:moveTo>
                <a:cubicBezTo>
                  <a:pt x="217" y="216"/>
                  <a:pt x="217" y="216"/>
                  <a:pt x="217" y="216"/>
                </a:cubicBezTo>
                <a:cubicBezTo>
                  <a:pt x="217" y="136"/>
                  <a:pt x="217" y="136"/>
                  <a:pt x="217" y="136"/>
                </a:cubicBezTo>
                <a:cubicBezTo>
                  <a:pt x="136" y="136"/>
                  <a:pt x="136" y="136"/>
                  <a:pt x="136" y="136"/>
                </a:cubicBezTo>
                <a:lnTo>
                  <a:pt x="136" y="216"/>
                </a:lnTo>
                <a:close/>
                <a:moveTo>
                  <a:pt x="152" y="152"/>
                </a:moveTo>
                <a:cubicBezTo>
                  <a:pt x="201" y="152"/>
                  <a:pt x="201" y="152"/>
                  <a:pt x="201" y="152"/>
                </a:cubicBezTo>
                <a:cubicBezTo>
                  <a:pt x="201" y="200"/>
                  <a:pt x="201" y="200"/>
                  <a:pt x="201" y="200"/>
                </a:cubicBezTo>
                <a:cubicBezTo>
                  <a:pt x="152" y="200"/>
                  <a:pt x="152" y="200"/>
                  <a:pt x="152" y="200"/>
                </a:cubicBezTo>
                <a:lnTo>
                  <a:pt x="152" y="1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6438900" y="684213"/>
            <a:ext cx="436563" cy="436563"/>
          </a:xfrm>
          <a:custGeom>
            <a:pathLst>
              <a:path extrusionOk="0" h="353" w="353">
                <a:moveTo>
                  <a:pt x="129" y="192"/>
                </a:moveTo>
                <a:cubicBezTo>
                  <a:pt x="32" y="192"/>
                  <a:pt x="32" y="192"/>
                  <a:pt x="32" y="192"/>
                </a:cubicBezTo>
                <a:cubicBezTo>
                  <a:pt x="15" y="192"/>
                  <a:pt x="0" y="207"/>
                  <a:pt x="0" y="224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3"/>
                  <a:pt x="32" y="353"/>
                </a:cubicBezTo>
                <a:cubicBezTo>
                  <a:pt x="129" y="353"/>
                  <a:pt x="129" y="353"/>
                  <a:pt x="129" y="353"/>
                </a:cubicBezTo>
                <a:cubicBezTo>
                  <a:pt x="146" y="353"/>
                  <a:pt x="161" y="339"/>
                  <a:pt x="161" y="321"/>
                </a:cubicBezTo>
                <a:cubicBezTo>
                  <a:pt x="161" y="224"/>
                  <a:pt x="161" y="224"/>
                  <a:pt x="161" y="224"/>
                </a:cubicBezTo>
                <a:cubicBezTo>
                  <a:pt x="161" y="207"/>
                  <a:pt x="146" y="192"/>
                  <a:pt x="129" y="192"/>
                </a:cubicBezTo>
                <a:moveTo>
                  <a:pt x="145" y="321"/>
                </a:moveTo>
                <a:cubicBezTo>
                  <a:pt x="145" y="330"/>
                  <a:pt x="138" y="337"/>
                  <a:pt x="129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224"/>
                  <a:pt x="16" y="224"/>
                  <a:pt x="16" y="224"/>
                </a:cubicBezTo>
                <a:cubicBezTo>
                  <a:pt x="16" y="216"/>
                  <a:pt x="23" y="208"/>
                  <a:pt x="32" y="208"/>
                </a:cubicBezTo>
                <a:cubicBezTo>
                  <a:pt x="129" y="208"/>
                  <a:pt x="129" y="208"/>
                  <a:pt x="129" y="208"/>
                </a:cubicBezTo>
                <a:cubicBezTo>
                  <a:pt x="138" y="208"/>
                  <a:pt x="145" y="216"/>
                  <a:pt x="145" y="224"/>
                </a:cubicBezTo>
                <a:lnTo>
                  <a:pt x="145" y="321"/>
                </a:lnTo>
                <a:close/>
                <a:moveTo>
                  <a:pt x="129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46"/>
                  <a:pt x="15" y="160"/>
                  <a:pt x="32" y="160"/>
                </a:cubicBezTo>
                <a:cubicBezTo>
                  <a:pt x="129" y="160"/>
                  <a:pt x="129" y="160"/>
                  <a:pt x="129" y="160"/>
                </a:cubicBezTo>
                <a:cubicBezTo>
                  <a:pt x="146" y="160"/>
                  <a:pt x="161" y="146"/>
                  <a:pt x="161" y="128"/>
                </a:cubicBezTo>
                <a:cubicBezTo>
                  <a:pt x="161" y="32"/>
                  <a:pt x="161" y="32"/>
                  <a:pt x="161" y="32"/>
                </a:cubicBezTo>
                <a:cubicBezTo>
                  <a:pt x="161" y="14"/>
                  <a:pt x="146" y="0"/>
                  <a:pt x="129" y="0"/>
                </a:cubicBezTo>
                <a:moveTo>
                  <a:pt x="145" y="128"/>
                </a:moveTo>
                <a:cubicBezTo>
                  <a:pt x="145" y="137"/>
                  <a:pt x="138" y="144"/>
                  <a:pt x="129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23" y="144"/>
                  <a:pt x="16" y="137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129" y="16"/>
                  <a:pt x="129" y="16"/>
                  <a:pt x="129" y="16"/>
                </a:cubicBezTo>
                <a:cubicBezTo>
                  <a:pt x="138" y="16"/>
                  <a:pt x="145" y="23"/>
                  <a:pt x="145" y="32"/>
                </a:cubicBezTo>
                <a:lnTo>
                  <a:pt x="145" y="128"/>
                </a:lnTo>
                <a:close/>
                <a:moveTo>
                  <a:pt x="321" y="0"/>
                </a:moveTo>
                <a:cubicBezTo>
                  <a:pt x="225" y="0"/>
                  <a:pt x="225" y="0"/>
                  <a:pt x="225" y="0"/>
                </a:cubicBezTo>
                <a:cubicBezTo>
                  <a:pt x="207" y="0"/>
                  <a:pt x="193" y="14"/>
                  <a:pt x="193" y="32"/>
                </a:cubicBezTo>
                <a:cubicBezTo>
                  <a:pt x="193" y="128"/>
                  <a:pt x="193" y="128"/>
                  <a:pt x="193" y="128"/>
                </a:cubicBezTo>
                <a:cubicBezTo>
                  <a:pt x="193" y="146"/>
                  <a:pt x="207" y="160"/>
                  <a:pt x="225" y="160"/>
                </a:cubicBezTo>
                <a:cubicBezTo>
                  <a:pt x="321" y="160"/>
                  <a:pt x="321" y="160"/>
                  <a:pt x="321" y="160"/>
                </a:cubicBezTo>
                <a:cubicBezTo>
                  <a:pt x="339" y="160"/>
                  <a:pt x="353" y="146"/>
                  <a:pt x="353" y="128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337" y="128"/>
                </a:moveTo>
                <a:cubicBezTo>
                  <a:pt x="337" y="137"/>
                  <a:pt x="330" y="144"/>
                  <a:pt x="321" y="144"/>
                </a:cubicBezTo>
                <a:cubicBezTo>
                  <a:pt x="225" y="144"/>
                  <a:pt x="225" y="144"/>
                  <a:pt x="225" y="144"/>
                </a:cubicBezTo>
                <a:cubicBezTo>
                  <a:pt x="216" y="144"/>
                  <a:pt x="209" y="137"/>
                  <a:pt x="209" y="128"/>
                </a:cubicBezTo>
                <a:cubicBezTo>
                  <a:pt x="209" y="32"/>
                  <a:pt x="209" y="32"/>
                  <a:pt x="209" y="32"/>
                </a:cubicBezTo>
                <a:cubicBezTo>
                  <a:pt x="209" y="23"/>
                  <a:pt x="216" y="16"/>
                  <a:pt x="225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128"/>
                </a:lnTo>
                <a:close/>
                <a:moveTo>
                  <a:pt x="321" y="192"/>
                </a:moveTo>
                <a:cubicBezTo>
                  <a:pt x="225" y="192"/>
                  <a:pt x="225" y="192"/>
                  <a:pt x="225" y="192"/>
                </a:cubicBezTo>
                <a:cubicBezTo>
                  <a:pt x="207" y="192"/>
                  <a:pt x="193" y="207"/>
                  <a:pt x="193" y="224"/>
                </a:cubicBezTo>
                <a:cubicBezTo>
                  <a:pt x="193" y="321"/>
                  <a:pt x="193" y="321"/>
                  <a:pt x="193" y="321"/>
                </a:cubicBezTo>
                <a:cubicBezTo>
                  <a:pt x="193" y="339"/>
                  <a:pt x="207" y="353"/>
                  <a:pt x="225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224"/>
                  <a:pt x="353" y="224"/>
                  <a:pt x="353" y="224"/>
                </a:cubicBezTo>
                <a:cubicBezTo>
                  <a:pt x="353" y="207"/>
                  <a:pt x="339" y="192"/>
                  <a:pt x="321" y="192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225" y="337"/>
                  <a:pt x="225" y="337"/>
                  <a:pt x="225" y="337"/>
                </a:cubicBezTo>
                <a:cubicBezTo>
                  <a:pt x="216" y="337"/>
                  <a:pt x="209" y="330"/>
                  <a:pt x="209" y="321"/>
                </a:cubicBezTo>
                <a:cubicBezTo>
                  <a:pt x="209" y="224"/>
                  <a:pt x="209" y="224"/>
                  <a:pt x="209" y="224"/>
                </a:cubicBezTo>
                <a:cubicBezTo>
                  <a:pt x="209" y="216"/>
                  <a:pt x="216" y="208"/>
                  <a:pt x="225" y="208"/>
                </a:cubicBezTo>
                <a:cubicBezTo>
                  <a:pt x="321" y="208"/>
                  <a:pt x="321" y="208"/>
                  <a:pt x="321" y="208"/>
                </a:cubicBezTo>
                <a:cubicBezTo>
                  <a:pt x="330" y="208"/>
                  <a:pt x="337" y="216"/>
                  <a:pt x="337" y="224"/>
                </a:cubicBezTo>
                <a:lnTo>
                  <a:pt x="337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7273925" y="684213"/>
            <a:ext cx="436563" cy="436563"/>
          </a:xfrm>
          <a:custGeom>
            <a:pathLst>
              <a:path extrusionOk="0" h="353" w="353">
                <a:moveTo>
                  <a:pt x="8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7" y="128"/>
                  <a:pt x="0" y="135"/>
                  <a:pt x="0" y="144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17"/>
                  <a:pt x="7" y="224"/>
                  <a:pt x="16" y="224"/>
                </a:cubicBezTo>
                <a:cubicBezTo>
                  <a:pt x="80" y="224"/>
                  <a:pt x="80" y="224"/>
                  <a:pt x="80" y="224"/>
                </a:cubicBezTo>
                <a:cubicBezTo>
                  <a:pt x="89" y="224"/>
                  <a:pt x="96" y="217"/>
                  <a:pt x="96" y="208"/>
                </a:cubicBezTo>
                <a:cubicBezTo>
                  <a:pt x="96" y="144"/>
                  <a:pt x="96" y="144"/>
                  <a:pt x="96" y="144"/>
                </a:cubicBezTo>
                <a:cubicBezTo>
                  <a:pt x="96" y="135"/>
                  <a:pt x="89" y="128"/>
                  <a:pt x="80" y="128"/>
                </a:cubicBezTo>
                <a:moveTo>
                  <a:pt x="80" y="208"/>
                </a:moveTo>
                <a:cubicBezTo>
                  <a:pt x="16" y="208"/>
                  <a:pt x="16" y="208"/>
                  <a:pt x="16" y="208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80" y="144"/>
                  <a:pt x="80" y="144"/>
                  <a:pt x="80" y="144"/>
                </a:cubicBezTo>
                <a:lnTo>
                  <a:pt x="80" y="208"/>
                </a:lnTo>
                <a:close/>
                <a:moveTo>
                  <a:pt x="208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35" y="0"/>
                  <a:pt x="128" y="7"/>
                  <a:pt x="128" y="16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89"/>
                  <a:pt x="135" y="96"/>
                  <a:pt x="144" y="96"/>
                </a:cubicBezTo>
                <a:cubicBezTo>
                  <a:pt x="208" y="96"/>
                  <a:pt x="208" y="96"/>
                  <a:pt x="208" y="96"/>
                </a:cubicBezTo>
                <a:cubicBezTo>
                  <a:pt x="217" y="96"/>
                  <a:pt x="224" y="89"/>
                  <a:pt x="224" y="8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7"/>
                  <a:pt x="217" y="0"/>
                  <a:pt x="208" y="0"/>
                </a:cubicBezTo>
                <a:moveTo>
                  <a:pt x="208" y="80"/>
                </a:moveTo>
                <a:cubicBezTo>
                  <a:pt x="144" y="80"/>
                  <a:pt x="144" y="80"/>
                  <a:pt x="144" y="80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208" y="16"/>
                  <a:pt x="208" y="16"/>
                  <a:pt x="208" y="16"/>
                </a:cubicBezTo>
                <a:lnTo>
                  <a:pt x="208" y="80"/>
                </a:lnTo>
                <a:close/>
                <a:moveTo>
                  <a:pt x="80" y="257"/>
                </a:moveTo>
                <a:cubicBezTo>
                  <a:pt x="16" y="257"/>
                  <a:pt x="16" y="257"/>
                  <a:pt x="16" y="257"/>
                </a:cubicBezTo>
                <a:cubicBezTo>
                  <a:pt x="7" y="257"/>
                  <a:pt x="0" y="264"/>
                  <a:pt x="0" y="273"/>
                </a:cubicBezTo>
                <a:cubicBezTo>
                  <a:pt x="0" y="337"/>
                  <a:pt x="0" y="337"/>
                  <a:pt x="0" y="337"/>
                </a:cubicBezTo>
                <a:cubicBezTo>
                  <a:pt x="0" y="346"/>
                  <a:pt x="7" y="353"/>
                  <a:pt x="16" y="353"/>
                </a:cubicBezTo>
                <a:cubicBezTo>
                  <a:pt x="80" y="353"/>
                  <a:pt x="80" y="353"/>
                  <a:pt x="80" y="353"/>
                </a:cubicBezTo>
                <a:cubicBezTo>
                  <a:pt x="89" y="353"/>
                  <a:pt x="96" y="346"/>
                  <a:pt x="96" y="337"/>
                </a:cubicBezTo>
                <a:cubicBezTo>
                  <a:pt x="96" y="273"/>
                  <a:pt x="96" y="273"/>
                  <a:pt x="96" y="273"/>
                </a:cubicBezTo>
                <a:cubicBezTo>
                  <a:pt x="96" y="264"/>
                  <a:pt x="89" y="257"/>
                  <a:pt x="80" y="257"/>
                </a:cubicBezTo>
                <a:moveTo>
                  <a:pt x="80" y="337"/>
                </a:moveTo>
                <a:cubicBezTo>
                  <a:pt x="16" y="337"/>
                  <a:pt x="16" y="337"/>
                  <a:pt x="16" y="337"/>
                </a:cubicBezTo>
                <a:cubicBezTo>
                  <a:pt x="16" y="273"/>
                  <a:pt x="16" y="273"/>
                  <a:pt x="16" y="273"/>
                </a:cubicBezTo>
                <a:cubicBezTo>
                  <a:pt x="80" y="273"/>
                  <a:pt x="80" y="273"/>
                  <a:pt x="80" y="273"/>
                </a:cubicBezTo>
                <a:lnTo>
                  <a:pt x="80" y="337"/>
                </a:lnTo>
                <a:close/>
                <a:moveTo>
                  <a:pt x="337" y="0"/>
                </a:moveTo>
                <a:cubicBezTo>
                  <a:pt x="272" y="0"/>
                  <a:pt x="272" y="0"/>
                  <a:pt x="272" y="0"/>
                </a:cubicBezTo>
                <a:cubicBezTo>
                  <a:pt x="264" y="0"/>
                  <a:pt x="256" y="7"/>
                  <a:pt x="256" y="16"/>
                </a:cubicBezTo>
                <a:cubicBezTo>
                  <a:pt x="256" y="80"/>
                  <a:pt x="256" y="80"/>
                  <a:pt x="256" y="80"/>
                </a:cubicBezTo>
                <a:cubicBezTo>
                  <a:pt x="256" y="89"/>
                  <a:pt x="264" y="96"/>
                  <a:pt x="272" y="96"/>
                </a:cubicBezTo>
                <a:cubicBezTo>
                  <a:pt x="337" y="96"/>
                  <a:pt x="337" y="96"/>
                  <a:pt x="337" y="96"/>
                </a:cubicBezTo>
                <a:cubicBezTo>
                  <a:pt x="346" y="96"/>
                  <a:pt x="353" y="89"/>
                  <a:pt x="353" y="80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7"/>
                  <a:pt x="346" y="0"/>
                  <a:pt x="337" y="0"/>
                </a:cubicBezTo>
                <a:moveTo>
                  <a:pt x="337" y="80"/>
                </a:moveTo>
                <a:cubicBezTo>
                  <a:pt x="272" y="80"/>
                  <a:pt x="272" y="80"/>
                  <a:pt x="272" y="80"/>
                </a:cubicBezTo>
                <a:cubicBezTo>
                  <a:pt x="272" y="16"/>
                  <a:pt x="272" y="16"/>
                  <a:pt x="272" y="16"/>
                </a:cubicBezTo>
                <a:cubicBezTo>
                  <a:pt x="337" y="16"/>
                  <a:pt x="337" y="16"/>
                  <a:pt x="337" y="16"/>
                </a:cubicBezTo>
                <a:lnTo>
                  <a:pt x="337" y="80"/>
                </a:lnTo>
                <a:close/>
                <a:moveTo>
                  <a:pt x="337" y="257"/>
                </a:moveTo>
                <a:cubicBezTo>
                  <a:pt x="272" y="257"/>
                  <a:pt x="272" y="257"/>
                  <a:pt x="272" y="257"/>
                </a:cubicBezTo>
                <a:cubicBezTo>
                  <a:pt x="264" y="257"/>
                  <a:pt x="256" y="264"/>
                  <a:pt x="256" y="273"/>
                </a:cubicBezTo>
                <a:cubicBezTo>
                  <a:pt x="256" y="337"/>
                  <a:pt x="256" y="337"/>
                  <a:pt x="256" y="337"/>
                </a:cubicBezTo>
                <a:cubicBezTo>
                  <a:pt x="256" y="346"/>
                  <a:pt x="264" y="353"/>
                  <a:pt x="272" y="353"/>
                </a:cubicBezTo>
                <a:cubicBezTo>
                  <a:pt x="337" y="353"/>
                  <a:pt x="337" y="353"/>
                  <a:pt x="337" y="353"/>
                </a:cubicBezTo>
                <a:cubicBezTo>
                  <a:pt x="346" y="353"/>
                  <a:pt x="353" y="346"/>
                  <a:pt x="353" y="337"/>
                </a:cubicBezTo>
                <a:cubicBezTo>
                  <a:pt x="353" y="273"/>
                  <a:pt x="353" y="273"/>
                  <a:pt x="353" y="273"/>
                </a:cubicBezTo>
                <a:cubicBezTo>
                  <a:pt x="353" y="264"/>
                  <a:pt x="346" y="257"/>
                  <a:pt x="337" y="257"/>
                </a:cubicBezTo>
                <a:moveTo>
                  <a:pt x="337" y="337"/>
                </a:moveTo>
                <a:cubicBezTo>
                  <a:pt x="272" y="337"/>
                  <a:pt x="272" y="337"/>
                  <a:pt x="272" y="337"/>
                </a:cubicBezTo>
                <a:cubicBezTo>
                  <a:pt x="272" y="273"/>
                  <a:pt x="272" y="273"/>
                  <a:pt x="272" y="273"/>
                </a:cubicBezTo>
                <a:cubicBezTo>
                  <a:pt x="337" y="273"/>
                  <a:pt x="337" y="273"/>
                  <a:pt x="337" y="273"/>
                </a:cubicBezTo>
                <a:lnTo>
                  <a:pt x="337" y="337"/>
                </a:lnTo>
                <a:close/>
                <a:moveTo>
                  <a:pt x="8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9"/>
                  <a:pt x="7" y="96"/>
                  <a:pt x="16" y="96"/>
                </a:cubicBezTo>
                <a:cubicBezTo>
                  <a:pt x="80" y="96"/>
                  <a:pt x="80" y="96"/>
                  <a:pt x="80" y="96"/>
                </a:cubicBezTo>
                <a:cubicBezTo>
                  <a:pt x="89" y="96"/>
                  <a:pt x="96" y="89"/>
                  <a:pt x="96" y="80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7"/>
                  <a:pt x="89" y="0"/>
                  <a:pt x="80" y="0"/>
                </a:cubicBezTo>
                <a:moveTo>
                  <a:pt x="80" y="80"/>
                </a:moveTo>
                <a:cubicBezTo>
                  <a:pt x="16" y="80"/>
                  <a:pt x="16" y="80"/>
                  <a:pt x="16" y="80"/>
                </a:cubicBezTo>
                <a:cubicBezTo>
                  <a:pt x="16" y="16"/>
                  <a:pt x="16" y="16"/>
                  <a:pt x="16" y="16"/>
                </a:cubicBezTo>
                <a:cubicBezTo>
                  <a:pt x="80" y="16"/>
                  <a:pt x="80" y="16"/>
                  <a:pt x="80" y="16"/>
                </a:cubicBezTo>
                <a:lnTo>
                  <a:pt x="80" y="80"/>
                </a:lnTo>
                <a:close/>
                <a:moveTo>
                  <a:pt x="208" y="128"/>
                </a:moveTo>
                <a:cubicBezTo>
                  <a:pt x="144" y="128"/>
                  <a:pt x="144" y="128"/>
                  <a:pt x="144" y="128"/>
                </a:cubicBezTo>
                <a:cubicBezTo>
                  <a:pt x="135" y="128"/>
                  <a:pt x="128" y="135"/>
                  <a:pt x="128" y="144"/>
                </a:cubicBezTo>
                <a:cubicBezTo>
                  <a:pt x="128" y="208"/>
                  <a:pt x="128" y="208"/>
                  <a:pt x="128" y="208"/>
                </a:cubicBezTo>
                <a:cubicBezTo>
                  <a:pt x="128" y="217"/>
                  <a:pt x="135" y="224"/>
                  <a:pt x="144" y="224"/>
                </a:cubicBezTo>
                <a:cubicBezTo>
                  <a:pt x="208" y="224"/>
                  <a:pt x="208" y="224"/>
                  <a:pt x="208" y="224"/>
                </a:cubicBezTo>
                <a:cubicBezTo>
                  <a:pt x="217" y="224"/>
                  <a:pt x="224" y="217"/>
                  <a:pt x="224" y="208"/>
                </a:cubicBezTo>
                <a:cubicBezTo>
                  <a:pt x="224" y="144"/>
                  <a:pt x="224" y="144"/>
                  <a:pt x="224" y="144"/>
                </a:cubicBezTo>
                <a:cubicBezTo>
                  <a:pt x="224" y="135"/>
                  <a:pt x="217" y="128"/>
                  <a:pt x="208" y="128"/>
                </a:cubicBezTo>
                <a:moveTo>
                  <a:pt x="208" y="208"/>
                </a:moveTo>
                <a:cubicBezTo>
                  <a:pt x="144" y="208"/>
                  <a:pt x="144" y="208"/>
                  <a:pt x="144" y="20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08" y="144"/>
                  <a:pt x="208" y="144"/>
                  <a:pt x="208" y="144"/>
                </a:cubicBezTo>
                <a:lnTo>
                  <a:pt x="208" y="208"/>
                </a:lnTo>
                <a:close/>
                <a:moveTo>
                  <a:pt x="208" y="257"/>
                </a:moveTo>
                <a:cubicBezTo>
                  <a:pt x="144" y="257"/>
                  <a:pt x="144" y="257"/>
                  <a:pt x="144" y="257"/>
                </a:cubicBezTo>
                <a:cubicBezTo>
                  <a:pt x="135" y="257"/>
                  <a:pt x="128" y="264"/>
                  <a:pt x="128" y="273"/>
                </a:cubicBezTo>
                <a:cubicBezTo>
                  <a:pt x="128" y="337"/>
                  <a:pt x="128" y="337"/>
                  <a:pt x="128" y="337"/>
                </a:cubicBezTo>
                <a:cubicBezTo>
                  <a:pt x="128" y="346"/>
                  <a:pt x="135" y="353"/>
                  <a:pt x="144" y="353"/>
                </a:cubicBezTo>
                <a:cubicBezTo>
                  <a:pt x="208" y="353"/>
                  <a:pt x="208" y="353"/>
                  <a:pt x="208" y="353"/>
                </a:cubicBezTo>
                <a:cubicBezTo>
                  <a:pt x="217" y="353"/>
                  <a:pt x="224" y="346"/>
                  <a:pt x="224" y="337"/>
                </a:cubicBezTo>
                <a:cubicBezTo>
                  <a:pt x="224" y="273"/>
                  <a:pt x="224" y="273"/>
                  <a:pt x="224" y="273"/>
                </a:cubicBezTo>
                <a:cubicBezTo>
                  <a:pt x="224" y="264"/>
                  <a:pt x="217" y="257"/>
                  <a:pt x="208" y="257"/>
                </a:cubicBezTo>
                <a:moveTo>
                  <a:pt x="208" y="337"/>
                </a:moveTo>
                <a:cubicBezTo>
                  <a:pt x="144" y="337"/>
                  <a:pt x="144" y="337"/>
                  <a:pt x="144" y="337"/>
                </a:cubicBezTo>
                <a:cubicBezTo>
                  <a:pt x="144" y="273"/>
                  <a:pt x="144" y="273"/>
                  <a:pt x="144" y="273"/>
                </a:cubicBezTo>
                <a:cubicBezTo>
                  <a:pt x="208" y="273"/>
                  <a:pt x="208" y="273"/>
                  <a:pt x="208" y="273"/>
                </a:cubicBezTo>
                <a:lnTo>
                  <a:pt x="208" y="337"/>
                </a:lnTo>
                <a:close/>
                <a:moveTo>
                  <a:pt x="337" y="128"/>
                </a:moveTo>
                <a:cubicBezTo>
                  <a:pt x="272" y="128"/>
                  <a:pt x="272" y="128"/>
                  <a:pt x="272" y="128"/>
                </a:cubicBezTo>
                <a:cubicBezTo>
                  <a:pt x="264" y="128"/>
                  <a:pt x="256" y="135"/>
                  <a:pt x="256" y="144"/>
                </a:cubicBezTo>
                <a:cubicBezTo>
                  <a:pt x="256" y="208"/>
                  <a:pt x="256" y="208"/>
                  <a:pt x="256" y="208"/>
                </a:cubicBezTo>
                <a:cubicBezTo>
                  <a:pt x="256" y="217"/>
                  <a:pt x="264" y="224"/>
                  <a:pt x="272" y="224"/>
                </a:cubicBezTo>
                <a:cubicBezTo>
                  <a:pt x="337" y="224"/>
                  <a:pt x="337" y="224"/>
                  <a:pt x="337" y="224"/>
                </a:cubicBezTo>
                <a:cubicBezTo>
                  <a:pt x="346" y="224"/>
                  <a:pt x="353" y="217"/>
                  <a:pt x="353" y="208"/>
                </a:cubicBezTo>
                <a:cubicBezTo>
                  <a:pt x="353" y="144"/>
                  <a:pt x="353" y="144"/>
                  <a:pt x="353" y="144"/>
                </a:cubicBezTo>
                <a:cubicBezTo>
                  <a:pt x="353" y="135"/>
                  <a:pt x="346" y="128"/>
                  <a:pt x="337" y="128"/>
                </a:cubicBezTo>
                <a:moveTo>
                  <a:pt x="337" y="208"/>
                </a:moveTo>
                <a:cubicBezTo>
                  <a:pt x="272" y="208"/>
                  <a:pt x="272" y="208"/>
                  <a:pt x="272" y="208"/>
                </a:cubicBezTo>
                <a:cubicBezTo>
                  <a:pt x="272" y="144"/>
                  <a:pt x="272" y="144"/>
                  <a:pt x="272" y="144"/>
                </a:cubicBezTo>
                <a:cubicBezTo>
                  <a:pt x="337" y="144"/>
                  <a:pt x="337" y="144"/>
                  <a:pt x="337" y="144"/>
                </a:cubicBezTo>
                <a:lnTo>
                  <a:pt x="337" y="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8107363" y="684213"/>
            <a:ext cx="436563" cy="436563"/>
          </a:xfrm>
          <a:custGeom>
            <a:pathLst>
              <a:path extrusionOk="0" h="353" w="353">
                <a:moveTo>
                  <a:pt x="8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7" y="128"/>
                  <a:pt x="0" y="135"/>
                  <a:pt x="0" y="144"/>
                </a:cubicBezTo>
                <a:cubicBezTo>
                  <a:pt x="0" y="337"/>
                  <a:pt x="0" y="337"/>
                  <a:pt x="0" y="337"/>
                </a:cubicBezTo>
                <a:cubicBezTo>
                  <a:pt x="0" y="346"/>
                  <a:pt x="7" y="353"/>
                  <a:pt x="16" y="353"/>
                </a:cubicBezTo>
                <a:cubicBezTo>
                  <a:pt x="80" y="353"/>
                  <a:pt x="80" y="353"/>
                  <a:pt x="80" y="353"/>
                </a:cubicBezTo>
                <a:cubicBezTo>
                  <a:pt x="89" y="353"/>
                  <a:pt x="96" y="346"/>
                  <a:pt x="96" y="337"/>
                </a:cubicBezTo>
                <a:cubicBezTo>
                  <a:pt x="96" y="144"/>
                  <a:pt x="96" y="144"/>
                  <a:pt x="96" y="144"/>
                </a:cubicBezTo>
                <a:cubicBezTo>
                  <a:pt x="96" y="135"/>
                  <a:pt x="89" y="128"/>
                  <a:pt x="80" y="128"/>
                </a:cubicBezTo>
                <a:moveTo>
                  <a:pt x="80" y="337"/>
                </a:moveTo>
                <a:cubicBezTo>
                  <a:pt x="16" y="337"/>
                  <a:pt x="16" y="337"/>
                  <a:pt x="16" y="337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80" y="144"/>
                  <a:pt x="80" y="144"/>
                  <a:pt x="80" y="144"/>
                </a:cubicBezTo>
                <a:lnTo>
                  <a:pt x="80" y="337"/>
                </a:lnTo>
                <a:close/>
                <a:moveTo>
                  <a:pt x="33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9"/>
                  <a:pt x="7" y="96"/>
                  <a:pt x="16" y="96"/>
                </a:cubicBezTo>
                <a:cubicBezTo>
                  <a:pt x="337" y="96"/>
                  <a:pt x="337" y="96"/>
                  <a:pt x="337" y="96"/>
                </a:cubicBezTo>
                <a:cubicBezTo>
                  <a:pt x="346" y="96"/>
                  <a:pt x="353" y="89"/>
                  <a:pt x="353" y="80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7"/>
                  <a:pt x="346" y="0"/>
                  <a:pt x="337" y="0"/>
                </a:cubicBezTo>
                <a:moveTo>
                  <a:pt x="337" y="80"/>
                </a:moveTo>
                <a:cubicBezTo>
                  <a:pt x="16" y="80"/>
                  <a:pt x="16" y="80"/>
                  <a:pt x="16" y="80"/>
                </a:cubicBezTo>
                <a:cubicBezTo>
                  <a:pt x="16" y="16"/>
                  <a:pt x="16" y="16"/>
                  <a:pt x="16" y="16"/>
                </a:cubicBezTo>
                <a:cubicBezTo>
                  <a:pt x="337" y="16"/>
                  <a:pt x="337" y="16"/>
                  <a:pt x="337" y="16"/>
                </a:cubicBezTo>
                <a:lnTo>
                  <a:pt x="337" y="80"/>
                </a:lnTo>
                <a:close/>
                <a:moveTo>
                  <a:pt x="337" y="128"/>
                </a:moveTo>
                <a:cubicBezTo>
                  <a:pt x="144" y="128"/>
                  <a:pt x="144" y="128"/>
                  <a:pt x="144" y="128"/>
                </a:cubicBezTo>
                <a:cubicBezTo>
                  <a:pt x="136" y="128"/>
                  <a:pt x="128" y="135"/>
                  <a:pt x="128" y="144"/>
                </a:cubicBezTo>
                <a:cubicBezTo>
                  <a:pt x="128" y="337"/>
                  <a:pt x="128" y="337"/>
                  <a:pt x="128" y="337"/>
                </a:cubicBezTo>
                <a:cubicBezTo>
                  <a:pt x="128" y="346"/>
                  <a:pt x="136" y="353"/>
                  <a:pt x="144" y="353"/>
                </a:cubicBezTo>
                <a:cubicBezTo>
                  <a:pt x="337" y="353"/>
                  <a:pt x="337" y="353"/>
                  <a:pt x="337" y="353"/>
                </a:cubicBezTo>
                <a:cubicBezTo>
                  <a:pt x="346" y="353"/>
                  <a:pt x="353" y="346"/>
                  <a:pt x="353" y="337"/>
                </a:cubicBezTo>
                <a:cubicBezTo>
                  <a:pt x="353" y="144"/>
                  <a:pt x="353" y="144"/>
                  <a:pt x="353" y="144"/>
                </a:cubicBezTo>
                <a:cubicBezTo>
                  <a:pt x="353" y="135"/>
                  <a:pt x="346" y="128"/>
                  <a:pt x="337" y="128"/>
                </a:cubicBezTo>
                <a:moveTo>
                  <a:pt x="337" y="337"/>
                </a:moveTo>
                <a:cubicBezTo>
                  <a:pt x="144" y="337"/>
                  <a:pt x="144" y="337"/>
                  <a:pt x="144" y="337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37" y="144"/>
                  <a:pt x="337" y="144"/>
                  <a:pt x="337" y="144"/>
                </a:cubicBezTo>
                <a:lnTo>
                  <a:pt x="337" y="3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601663" y="1519238"/>
            <a:ext cx="436563" cy="436563"/>
          </a:xfrm>
          <a:custGeom>
            <a:pathLst>
              <a:path extrusionOk="0" h="353" w="353">
                <a:moveTo>
                  <a:pt x="177" y="128"/>
                </a:moveTo>
                <a:cubicBezTo>
                  <a:pt x="150" y="128"/>
                  <a:pt x="128" y="150"/>
                  <a:pt x="128" y="177"/>
                </a:cubicBezTo>
                <a:cubicBezTo>
                  <a:pt x="128" y="203"/>
                  <a:pt x="150" y="225"/>
                  <a:pt x="177" y="225"/>
                </a:cubicBezTo>
                <a:cubicBezTo>
                  <a:pt x="203" y="225"/>
                  <a:pt x="225" y="203"/>
                  <a:pt x="225" y="177"/>
                </a:cubicBezTo>
                <a:cubicBezTo>
                  <a:pt x="225" y="150"/>
                  <a:pt x="203" y="128"/>
                  <a:pt x="177" y="128"/>
                </a:cubicBezTo>
                <a:moveTo>
                  <a:pt x="177" y="209"/>
                </a:moveTo>
                <a:cubicBezTo>
                  <a:pt x="159" y="209"/>
                  <a:pt x="144" y="194"/>
                  <a:pt x="144" y="177"/>
                </a:cubicBezTo>
                <a:cubicBezTo>
                  <a:pt x="144" y="159"/>
                  <a:pt x="159" y="145"/>
                  <a:pt x="177" y="145"/>
                </a:cubicBezTo>
                <a:cubicBezTo>
                  <a:pt x="194" y="145"/>
                  <a:pt x="209" y="159"/>
                  <a:pt x="209" y="177"/>
                </a:cubicBezTo>
                <a:cubicBezTo>
                  <a:pt x="209" y="194"/>
                  <a:pt x="194" y="209"/>
                  <a:pt x="177" y="209"/>
                </a:cubicBezTo>
                <a:moveTo>
                  <a:pt x="177" y="64"/>
                </a:moveTo>
                <a:cubicBezTo>
                  <a:pt x="114" y="64"/>
                  <a:pt x="64" y="115"/>
                  <a:pt x="64" y="177"/>
                </a:cubicBezTo>
                <a:cubicBezTo>
                  <a:pt x="64" y="239"/>
                  <a:pt x="114" y="289"/>
                  <a:pt x="177" y="289"/>
                </a:cubicBezTo>
                <a:cubicBezTo>
                  <a:pt x="239" y="289"/>
                  <a:pt x="289" y="239"/>
                  <a:pt x="289" y="177"/>
                </a:cubicBezTo>
                <a:cubicBezTo>
                  <a:pt x="289" y="115"/>
                  <a:pt x="239" y="64"/>
                  <a:pt x="177" y="64"/>
                </a:cubicBezTo>
                <a:moveTo>
                  <a:pt x="177" y="273"/>
                </a:moveTo>
                <a:cubicBezTo>
                  <a:pt x="123" y="273"/>
                  <a:pt x="80" y="230"/>
                  <a:pt x="80" y="177"/>
                </a:cubicBezTo>
                <a:cubicBezTo>
                  <a:pt x="80" y="123"/>
                  <a:pt x="123" y="80"/>
                  <a:pt x="177" y="80"/>
                </a:cubicBezTo>
                <a:cubicBezTo>
                  <a:pt x="230" y="80"/>
                  <a:pt x="273" y="123"/>
                  <a:pt x="273" y="177"/>
                </a:cubicBezTo>
                <a:cubicBezTo>
                  <a:pt x="273" y="230"/>
                  <a:pt x="230" y="273"/>
                  <a:pt x="177" y="273"/>
                </a:cubicBezTo>
                <a:moveTo>
                  <a:pt x="299" y="304"/>
                </a:moveTo>
                <a:cubicBezTo>
                  <a:pt x="332" y="272"/>
                  <a:pt x="353" y="227"/>
                  <a:pt x="353" y="177"/>
                </a:cubicBezTo>
                <a:cubicBezTo>
                  <a:pt x="353" y="79"/>
                  <a:pt x="274" y="0"/>
                  <a:pt x="177" y="0"/>
                </a:cubicBezTo>
                <a:cubicBezTo>
                  <a:pt x="79" y="0"/>
                  <a:pt x="0" y="79"/>
                  <a:pt x="0" y="177"/>
                </a:cubicBezTo>
                <a:cubicBezTo>
                  <a:pt x="0" y="227"/>
                  <a:pt x="21" y="272"/>
                  <a:pt x="54" y="304"/>
                </a:cubicBezTo>
                <a:cubicBezTo>
                  <a:pt x="34" y="340"/>
                  <a:pt x="34" y="340"/>
                  <a:pt x="34" y="340"/>
                </a:cubicBezTo>
                <a:cubicBezTo>
                  <a:pt x="33" y="341"/>
                  <a:pt x="32" y="343"/>
                  <a:pt x="32" y="345"/>
                </a:cubicBezTo>
                <a:cubicBezTo>
                  <a:pt x="32" y="350"/>
                  <a:pt x="36" y="353"/>
                  <a:pt x="40" y="353"/>
                </a:cubicBezTo>
                <a:cubicBezTo>
                  <a:pt x="42" y="353"/>
                  <a:pt x="44" y="352"/>
                  <a:pt x="46" y="351"/>
                </a:cubicBezTo>
                <a:cubicBezTo>
                  <a:pt x="47" y="350"/>
                  <a:pt x="47" y="349"/>
                  <a:pt x="48" y="347"/>
                </a:cubicBezTo>
                <a:cubicBezTo>
                  <a:pt x="66" y="314"/>
                  <a:pt x="66" y="314"/>
                  <a:pt x="66" y="314"/>
                </a:cubicBezTo>
                <a:cubicBezTo>
                  <a:pt x="96" y="339"/>
                  <a:pt x="135" y="353"/>
                  <a:pt x="177" y="353"/>
                </a:cubicBezTo>
                <a:cubicBezTo>
                  <a:pt x="218" y="353"/>
                  <a:pt x="257" y="339"/>
                  <a:pt x="287" y="314"/>
                </a:cubicBezTo>
                <a:cubicBezTo>
                  <a:pt x="305" y="347"/>
                  <a:pt x="305" y="347"/>
                  <a:pt x="305" y="347"/>
                </a:cubicBezTo>
                <a:cubicBezTo>
                  <a:pt x="306" y="351"/>
                  <a:pt x="309" y="353"/>
                  <a:pt x="313" y="353"/>
                </a:cubicBezTo>
                <a:cubicBezTo>
                  <a:pt x="317" y="353"/>
                  <a:pt x="321" y="350"/>
                  <a:pt x="321" y="345"/>
                </a:cubicBezTo>
                <a:cubicBezTo>
                  <a:pt x="321" y="343"/>
                  <a:pt x="320" y="341"/>
                  <a:pt x="319" y="340"/>
                </a:cubicBezTo>
                <a:lnTo>
                  <a:pt x="299" y="304"/>
                </a:lnTo>
                <a:close/>
                <a:moveTo>
                  <a:pt x="177" y="337"/>
                </a:moveTo>
                <a:cubicBezTo>
                  <a:pt x="88" y="337"/>
                  <a:pt x="16" y="265"/>
                  <a:pt x="16" y="177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5"/>
                  <a:pt x="265" y="337"/>
                  <a:pt x="177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1514475" y="1519238"/>
            <a:ext cx="277813" cy="436563"/>
          </a:xfrm>
          <a:custGeom>
            <a:pathLst>
              <a:path extrusionOk="0" h="353" w="225">
                <a:moveTo>
                  <a:pt x="217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56"/>
                  <a:pt x="47" y="204"/>
                  <a:pt x="105" y="208"/>
                </a:cubicBezTo>
                <a:cubicBezTo>
                  <a:pt x="105" y="337"/>
                  <a:pt x="105" y="337"/>
                  <a:pt x="105" y="337"/>
                </a:cubicBezTo>
                <a:cubicBezTo>
                  <a:pt x="41" y="337"/>
                  <a:pt x="41" y="337"/>
                  <a:pt x="41" y="337"/>
                </a:cubicBezTo>
                <a:cubicBezTo>
                  <a:pt x="36" y="337"/>
                  <a:pt x="33" y="341"/>
                  <a:pt x="33" y="345"/>
                </a:cubicBezTo>
                <a:cubicBezTo>
                  <a:pt x="33" y="350"/>
                  <a:pt x="36" y="353"/>
                  <a:pt x="41" y="353"/>
                </a:cubicBezTo>
                <a:cubicBezTo>
                  <a:pt x="185" y="353"/>
                  <a:pt x="185" y="353"/>
                  <a:pt x="185" y="353"/>
                </a:cubicBezTo>
                <a:cubicBezTo>
                  <a:pt x="190" y="353"/>
                  <a:pt x="193" y="350"/>
                  <a:pt x="193" y="345"/>
                </a:cubicBezTo>
                <a:cubicBezTo>
                  <a:pt x="193" y="341"/>
                  <a:pt x="190" y="337"/>
                  <a:pt x="185" y="337"/>
                </a:cubicBezTo>
                <a:cubicBezTo>
                  <a:pt x="121" y="337"/>
                  <a:pt x="121" y="337"/>
                  <a:pt x="121" y="337"/>
                </a:cubicBezTo>
                <a:cubicBezTo>
                  <a:pt x="121" y="208"/>
                  <a:pt x="121" y="208"/>
                  <a:pt x="121" y="208"/>
                </a:cubicBezTo>
                <a:cubicBezTo>
                  <a:pt x="179" y="204"/>
                  <a:pt x="225" y="156"/>
                  <a:pt x="225" y="96"/>
                </a:cubicBezTo>
                <a:cubicBezTo>
                  <a:pt x="225" y="8"/>
                  <a:pt x="225" y="8"/>
                  <a:pt x="225" y="8"/>
                </a:cubicBezTo>
                <a:cubicBezTo>
                  <a:pt x="225" y="4"/>
                  <a:pt x="222" y="0"/>
                  <a:pt x="217" y="0"/>
                </a:cubicBezTo>
                <a:moveTo>
                  <a:pt x="209" y="96"/>
                </a:moveTo>
                <a:cubicBezTo>
                  <a:pt x="209" y="150"/>
                  <a:pt x="166" y="193"/>
                  <a:pt x="113" y="193"/>
                </a:cubicBezTo>
                <a:cubicBezTo>
                  <a:pt x="60" y="193"/>
                  <a:pt x="17" y="150"/>
                  <a:pt x="17" y="96"/>
                </a:cubicBezTo>
                <a:cubicBezTo>
                  <a:pt x="17" y="59"/>
                  <a:pt x="17" y="59"/>
                  <a:pt x="17" y="59"/>
                </a:cubicBezTo>
                <a:cubicBezTo>
                  <a:pt x="39" y="57"/>
                  <a:pt x="50" y="63"/>
                  <a:pt x="69" y="72"/>
                </a:cubicBezTo>
                <a:cubicBezTo>
                  <a:pt x="80" y="78"/>
                  <a:pt x="95" y="85"/>
                  <a:pt x="116" y="92"/>
                </a:cubicBezTo>
                <a:cubicBezTo>
                  <a:pt x="124" y="95"/>
                  <a:pt x="132" y="96"/>
                  <a:pt x="139" y="96"/>
                </a:cubicBezTo>
                <a:cubicBezTo>
                  <a:pt x="169" y="96"/>
                  <a:pt x="195" y="80"/>
                  <a:pt x="209" y="68"/>
                </a:cubicBezTo>
                <a:lnTo>
                  <a:pt x="209" y="96"/>
                </a:lnTo>
                <a:close/>
                <a:moveTo>
                  <a:pt x="209" y="47"/>
                </a:moveTo>
                <a:cubicBezTo>
                  <a:pt x="207" y="49"/>
                  <a:pt x="163" y="91"/>
                  <a:pt x="121" y="77"/>
                </a:cubicBezTo>
                <a:cubicBezTo>
                  <a:pt x="101" y="70"/>
                  <a:pt x="88" y="64"/>
                  <a:pt x="76" y="58"/>
                </a:cubicBezTo>
                <a:cubicBezTo>
                  <a:pt x="57" y="48"/>
                  <a:pt x="43" y="41"/>
                  <a:pt x="17" y="43"/>
                </a:cubicBezTo>
                <a:cubicBezTo>
                  <a:pt x="17" y="16"/>
                  <a:pt x="17" y="16"/>
                  <a:pt x="17" y="16"/>
                </a:cubicBezTo>
                <a:cubicBezTo>
                  <a:pt x="209" y="16"/>
                  <a:pt x="209" y="16"/>
                  <a:pt x="209" y="16"/>
                </a:cubicBezTo>
                <a:lnTo>
                  <a:pt x="209" y="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2389188" y="1519238"/>
            <a:ext cx="196850" cy="436563"/>
          </a:xfrm>
          <a:custGeom>
            <a:pathLst>
              <a:path extrusionOk="0" h="353" w="160">
                <a:moveTo>
                  <a:pt x="112" y="96"/>
                </a:moveTo>
                <a:cubicBezTo>
                  <a:pt x="112" y="16"/>
                  <a:pt x="112" y="16"/>
                  <a:pt x="112" y="16"/>
                </a:cubicBezTo>
                <a:cubicBezTo>
                  <a:pt x="112" y="7"/>
                  <a:pt x="105" y="0"/>
                  <a:pt x="9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55" y="0"/>
                  <a:pt x="48" y="7"/>
                  <a:pt x="48" y="16"/>
                </a:cubicBezTo>
                <a:cubicBezTo>
                  <a:pt x="48" y="96"/>
                  <a:pt x="48" y="96"/>
                  <a:pt x="48" y="96"/>
                </a:cubicBezTo>
                <a:cubicBezTo>
                  <a:pt x="21" y="96"/>
                  <a:pt x="0" y="118"/>
                  <a:pt x="0" y="145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332"/>
                  <a:pt x="21" y="353"/>
                  <a:pt x="48" y="353"/>
                </a:cubicBezTo>
                <a:cubicBezTo>
                  <a:pt x="112" y="353"/>
                  <a:pt x="112" y="353"/>
                  <a:pt x="112" y="353"/>
                </a:cubicBezTo>
                <a:cubicBezTo>
                  <a:pt x="139" y="353"/>
                  <a:pt x="160" y="332"/>
                  <a:pt x="160" y="305"/>
                </a:cubicBezTo>
                <a:cubicBezTo>
                  <a:pt x="160" y="145"/>
                  <a:pt x="160" y="145"/>
                  <a:pt x="160" y="145"/>
                </a:cubicBezTo>
                <a:cubicBezTo>
                  <a:pt x="160" y="118"/>
                  <a:pt x="139" y="96"/>
                  <a:pt x="112" y="96"/>
                </a:cubicBezTo>
                <a:moveTo>
                  <a:pt x="64" y="16"/>
                </a:moveTo>
                <a:cubicBezTo>
                  <a:pt x="96" y="16"/>
                  <a:pt x="96" y="16"/>
                  <a:pt x="96" y="16"/>
                </a:cubicBezTo>
                <a:cubicBezTo>
                  <a:pt x="96" y="32"/>
                  <a:pt x="96" y="32"/>
                  <a:pt x="96" y="32"/>
                </a:cubicBezTo>
                <a:cubicBezTo>
                  <a:pt x="64" y="32"/>
                  <a:pt x="64" y="32"/>
                  <a:pt x="64" y="32"/>
                </a:cubicBezTo>
                <a:lnTo>
                  <a:pt x="64" y="16"/>
                </a:lnTo>
                <a:close/>
                <a:moveTo>
                  <a:pt x="64" y="48"/>
                </a:moveTo>
                <a:cubicBezTo>
                  <a:pt x="96" y="48"/>
                  <a:pt x="96" y="48"/>
                  <a:pt x="96" y="48"/>
                </a:cubicBezTo>
                <a:cubicBezTo>
                  <a:pt x="96" y="96"/>
                  <a:pt x="96" y="96"/>
                  <a:pt x="96" y="96"/>
                </a:cubicBezTo>
                <a:cubicBezTo>
                  <a:pt x="64" y="96"/>
                  <a:pt x="64" y="96"/>
                  <a:pt x="64" y="96"/>
                </a:cubicBezTo>
                <a:lnTo>
                  <a:pt x="64" y="48"/>
                </a:lnTo>
                <a:close/>
                <a:moveTo>
                  <a:pt x="144" y="305"/>
                </a:moveTo>
                <a:cubicBezTo>
                  <a:pt x="144" y="323"/>
                  <a:pt x="130" y="337"/>
                  <a:pt x="112" y="337"/>
                </a:cubicBezTo>
                <a:cubicBezTo>
                  <a:pt x="48" y="337"/>
                  <a:pt x="48" y="337"/>
                  <a:pt x="48" y="337"/>
                </a:cubicBezTo>
                <a:cubicBezTo>
                  <a:pt x="30" y="337"/>
                  <a:pt x="16" y="323"/>
                  <a:pt x="16" y="305"/>
                </a:cubicBezTo>
                <a:cubicBezTo>
                  <a:pt x="16" y="273"/>
                  <a:pt x="16" y="273"/>
                  <a:pt x="16" y="273"/>
                </a:cubicBezTo>
                <a:cubicBezTo>
                  <a:pt x="144" y="273"/>
                  <a:pt x="144" y="273"/>
                  <a:pt x="144" y="273"/>
                </a:cubicBezTo>
                <a:lnTo>
                  <a:pt x="144" y="305"/>
                </a:lnTo>
                <a:close/>
                <a:moveTo>
                  <a:pt x="144" y="257"/>
                </a:moveTo>
                <a:cubicBezTo>
                  <a:pt x="16" y="257"/>
                  <a:pt x="16" y="257"/>
                  <a:pt x="16" y="257"/>
                </a:cubicBezTo>
                <a:cubicBezTo>
                  <a:pt x="16" y="193"/>
                  <a:pt x="16" y="193"/>
                  <a:pt x="16" y="193"/>
                </a:cubicBezTo>
                <a:cubicBezTo>
                  <a:pt x="144" y="193"/>
                  <a:pt x="144" y="193"/>
                  <a:pt x="144" y="193"/>
                </a:cubicBezTo>
                <a:lnTo>
                  <a:pt x="144" y="257"/>
                </a:lnTo>
                <a:close/>
                <a:moveTo>
                  <a:pt x="144" y="177"/>
                </a:moveTo>
                <a:cubicBezTo>
                  <a:pt x="16" y="177"/>
                  <a:pt x="16" y="177"/>
                  <a:pt x="16" y="177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16" y="127"/>
                  <a:pt x="30" y="112"/>
                  <a:pt x="48" y="112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130" y="112"/>
                  <a:pt x="144" y="127"/>
                  <a:pt x="144" y="145"/>
                </a:cubicBezTo>
                <a:lnTo>
                  <a:pt x="144" y="1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3182938" y="1519238"/>
            <a:ext cx="277813" cy="436563"/>
          </a:xfrm>
          <a:custGeom>
            <a:pathLst>
              <a:path extrusionOk="0" h="353" w="225">
                <a:moveTo>
                  <a:pt x="209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1"/>
                  <a:pt x="7" y="48"/>
                  <a:pt x="16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273"/>
                  <a:pt x="32" y="273"/>
                  <a:pt x="32" y="273"/>
                </a:cubicBezTo>
                <a:cubicBezTo>
                  <a:pt x="32" y="317"/>
                  <a:pt x="68" y="353"/>
                  <a:pt x="113" y="353"/>
                </a:cubicBezTo>
                <a:cubicBezTo>
                  <a:pt x="157" y="353"/>
                  <a:pt x="193" y="317"/>
                  <a:pt x="193" y="273"/>
                </a:cubicBezTo>
                <a:cubicBezTo>
                  <a:pt x="193" y="48"/>
                  <a:pt x="193" y="48"/>
                  <a:pt x="193" y="48"/>
                </a:cubicBezTo>
                <a:cubicBezTo>
                  <a:pt x="209" y="48"/>
                  <a:pt x="209" y="48"/>
                  <a:pt x="209" y="48"/>
                </a:cubicBezTo>
                <a:cubicBezTo>
                  <a:pt x="218" y="48"/>
                  <a:pt x="225" y="41"/>
                  <a:pt x="225" y="32"/>
                </a:cubicBezTo>
                <a:cubicBezTo>
                  <a:pt x="225" y="16"/>
                  <a:pt x="225" y="16"/>
                  <a:pt x="225" y="16"/>
                </a:cubicBezTo>
                <a:cubicBezTo>
                  <a:pt x="225" y="7"/>
                  <a:pt x="218" y="0"/>
                  <a:pt x="209" y="0"/>
                </a:cubicBezTo>
                <a:moveTo>
                  <a:pt x="177" y="273"/>
                </a:moveTo>
                <a:cubicBezTo>
                  <a:pt x="177" y="308"/>
                  <a:pt x="148" y="337"/>
                  <a:pt x="113" y="337"/>
                </a:cubicBezTo>
                <a:cubicBezTo>
                  <a:pt x="77" y="337"/>
                  <a:pt x="48" y="308"/>
                  <a:pt x="48" y="273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60" y="109"/>
                  <a:pt x="72" y="112"/>
                  <a:pt x="86" y="112"/>
                </a:cubicBezTo>
                <a:cubicBezTo>
                  <a:pt x="94" y="112"/>
                  <a:pt x="101" y="111"/>
                  <a:pt x="109" y="109"/>
                </a:cubicBezTo>
                <a:cubicBezTo>
                  <a:pt x="130" y="102"/>
                  <a:pt x="145" y="96"/>
                  <a:pt x="157" y="90"/>
                </a:cubicBezTo>
                <a:cubicBezTo>
                  <a:pt x="164" y="87"/>
                  <a:pt x="170" y="84"/>
                  <a:pt x="177" y="82"/>
                </a:cubicBezTo>
                <a:lnTo>
                  <a:pt x="177" y="273"/>
                </a:lnTo>
                <a:close/>
                <a:moveTo>
                  <a:pt x="177" y="66"/>
                </a:moveTo>
                <a:cubicBezTo>
                  <a:pt x="167" y="68"/>
                  <a:pt x="159" y="72"/>
                  <a:pt x="149" y="77"/>
                </a:cubicBezTo>
                <a:cubicBezTo>
                  <a:pt x="138" y="82"/>
                  <a:pt x="124" y="89"/>
                  <a:pt x="104" y="95"/>
                </a:cubicBezTo>
                <a:cubicBezTo>
                  <a:pt x="84" y="101"/>
                  <a:pt x="64" y="96"/>
                  <a:pt x="48" y="88"/>
                </a:cubicBezTo>
                <a:cubicBezTo>
                  <a:pt x="48" y="48"/>
                  <a:pt x="48" y="48"/>
                  <a:pt x="48" y="48"/>
                </a:cubicBezTo>
                <a:cubicBezTo>
                  <a:pt x="177" y="48"/>
                  <a:pt x="177" y="48"/>
                  <a:pt x="177" y="48"/>
                </a:cubicBezTo>
                <a:lnTo>
                  <a:pt x="177" y="66"/>
                </a:lnTo>
                <a:close/>
                <a:moveTo>
                  <a:pt x="209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16" y="16"/>
                  <a:pt x="16" y="16"/>
                  <a:pt x="16" y="16"/>
                </a:cubicBezTo>
                <a:cubicBezTo>
                  <a:pt x="209" y="16"/>
                  <a:pt x="209" y="16"/>
                  <a:pt x="209" y="16"/>
                </a:cubicBezTo>
                <a:lnTo>
                  <a:pt x="209" y="32"/>
                </a:lnTo>
                <a:close/>
                <a:moveTo>
                  <a:pt x="104" y="225"/>
                </a:moveTo>
                <a:cubicBezTo>
                  <a:pt x="100" y="225"/>
                  <a:pt x="96" y="228"/>
                  <a:pt x="96" y="233"/>
                </a:cubicBezTo>
                <a:cubicBezTo>
                  <a:pt x="96" y="237"/>
                  <a:pt x="100" y="241"/>
                  <a:pt x="104" y="241"/>
                </a:cubicBezTo>
                <a:cubicBezTo>
                  <a:pt x="109" y="241"/>
                  <a:pt x="113" y="237"/>
                  <a:pt x="113" y="233"/>
                </a:cubicBezTo>
                <a:cubicBezTo>
                  <a:pt x="113" y="228"/>
                  <a:pt x="109" y="225"/>
                  <a:pt x="104" y="225"/>
                </a:cubicBezTo>
                <a:moveTo>
                  <a:pt x="96" y="177"/>
                </a:moveTo>
                <a:cubicBezTo>
                  <a:pt x="96" y="168"/>
                  <a:pt x="89" y="161"/>
                  <a:pt x="80" y="161"/>
                </a:cubicBezTo>
                <a:cubicBezTo>
                  <a:pt x="72" y="161"/>
                  <a:pt x="64" y="168"/>
                  <a:pt x="64" y="177"/>
                </a:cubicBezTo>
                <a:cubicBezTo>
                  <a:pt x="64" y="186"/>
                  <a:pt x="72" y="193"/>
                  <a:pt x="80" y="193"/>
                </a:cubicBezTo>
                <a:cubicBezTo>
                  <a:pt x="89" y="193"/>
                  <a:pt x="96" y="186"/>
                  <a:pt x="96" y="177"/>
                </a:cubicBezTo>
                <a:moveTo>
                  <a:pt x="88" y="289"/>
                </a:moveTo>
                <a:cubicBezTo>
                  <a:pt x="84" y="289"/>
                  <a:pt x="80" y="293"/>
                  <a:pt x="80" y="297"/>
                </a:cubicBezTo>
                <a:cubicBezTo>
                  <a:pt x="80" y="301"/>
                  <a:pt x="84" y="305"/>
                  <a:pt x="88" y="305"/>
                </a:cubicBezTo>
                <a:cubicBezTo>
                  <a:pt x="93" y="305"/>
                  <a:pt x="96" y="301"/>
                  <a:pt x="96" y="297"/>
                </a:cubicBezTo>
                <a:cubicBezTo>
                  <a:pt x="96" y="293"/>
                  <a:pt x="93" y="289"/>
                  <a:pt x="88" y="289"/>
                </a:cubicBezTo>
                <a:moveTo>
                  <a:pt x="145" y="128"/>
                </a:moveTo>
                <a:cubicBezTo>
                  <a:pt x="136" y="128"/>
                  <a:pt x="129" y="136"/>
                  <a:pt x="129" y="145"/>
                </a:cubicBezTo>
                <a:cubicBezTo>
                  <a:pt x="129" y="153"/>
                  <a:pt x="136" y="161"/>
                  <a:pt x="145" y="161"/>
                </a:cubicBezTo>
                <a:cubicBezTo>
                  <a:pt x="153" y="161"/>
                  <a:pt x="161" y="153"/>
                  <a:pt x="161" y="145"/>
                </a:cubicBezTo>
                <a:cubicBezTo>
                  <a:pt x="161" y="136"/>
                  <a:pt x="153" y="128"/>
                  <a:pt x="145" y="128"/>
                </a:cubicBezTo>
                <a:moveTo>
                  <a:pt x="137" y="257"/>
                </a:moveTo>
                <a:cubicBezTo>
                  <a:pt x="132" y="257"/>
                  <a:pt x="129" y="260"/>
                  <a:pt x="129" y="265"/>
                </a:cubicBezTo>
                <a:cubicBezTo>
                  <a:pt x="129" y="269"/>
                  <a:pt x="132" y="273"/>
                  <a:pt x="137" y="273"/>
                </a:cubicBezTo>
                <a:cubicBezTo>
                  <a:pt x="141" y="273"/>
                  <a:pt x="145" y="269"/>
                  <a:pt x="145" y="265"/>
                </a:cubicBezTo>
                <a:cubicBezTo>
                  <a:pt x="145" y="260"/>
                  <a:pt x="141" y="257"/>
                  <a:pt x="137" y="2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Shape 922"/>
          <p:cNvSpPr/>
          <p:nvPr/>
        </p:nvSpPr>
        <p:spPr>
          <a:xfrm>
            <a:off x="3976688" y="1519238"/>
            <a:ext cx="357188" cy="436563"/>
          </a:xfrm>
          <a:custGeom>
            <a:pathLst>
              <a:path extrusionOk="0" h="353" w="289">
                <a:moveTo>
                  <a:pt x="81" y="257"/>
                </a:moveTo>
                <a:cubicBezTo>
                  <a:pt x="72" y="257"/>
                  <a:pt x="65" y="264"/>
                  <a:pt x="65" y="273"/>
                </a:cubicBezTo>
                <a:cubicBezTo>
                  <a:pt x="65" y="282"/>
                  <a:pt x="72" y="289"/>
                  <a:pt x="81" y="289"/>
                </a:cubicBezTo>
                <a:cubicBezTo>
                  <a:pt x="89" y="289"/>
                  <a:pt x="97" y="282"/>
                  <a:pt x="97" y="273"/>
                </a:cubicBezTo>
                <a:cubicBezTo>
                  <a:pt x="97" y="264"/>
                  <a:pt x="89" y="257"/>
                  <a:pt x="81" y="257"/>
                </a:cubicBezTo>
                <a:moveTo>
                  <a:pt x="105" y="193"/>
                </a:moveTo>
                <a:cubicBezTo>
                  <a:pt x="100" y="193"/>
                  <a:pt x="97" y="196"/>
                  <a:pt x="97" y="201"/>
                </a:cubicBezTo>
                <a:cubicBezTo>
                  <a:pt x="97" y="205"/>
                  <a:pt x="100" y="209"/>
                  <a:pt x="105" y="209"/>
                </a:cubicBezTo>
                <a:cubicBezTo>
                  <a:pt x="109" y="209"/>
                  <a:pt x="113" y="205"/>
                  <a:pt x="113" y="201"/>
                </a:cubicBezTo>
                <a:cubicBezTo>
                  <a:pt x="113" y="196"/>
                  <a:pt x="109" y="193"/>
                  <a:pt x="105" y="193"/>
                </a:cubicBezTo>
                <a:moveTo>
                  <a:pt x="217" y="257"/>
                </a:moveTo>
                <a:cubicBezTo>
                  <a:pt x="213" y="257"/>
                  <a:pt x="209" y="260"/>
                  <a:pt x="209" y="265"/>
                </a:cubicBezTo>
                <a:cubicBezTo>
                  <a:pt x="209" y="269"/>
                  <a:pt x="213" y="273"/>
                  <a:pt x="217" y="273"/>
                </a:cubicBezTo>
                <a:cubicBezTo>
                  <a:pt x="222" y="273"/>
                  <a:pt x="225" y="269"/>
                  <a:pt x="225" y="265"/>
                </a:cubicBezTo>
                <a:cubicBezTo>
                  <a:pt x="225" y="260"/>
                  <a:pt x="222" y="257"/>
                  <a:pt x="217" y="257"/>
                </a:cubicBezTo>
                <a:moveTo>
                  <a:pt x="225" y="129"/>
                </a:moveTo>
                <a:cubicBezTo>
                  <a:pt x="225" y="48"/>
                  <a:pt x="225" y="48"/>
                  <a:pt x="225" y="48"/>
                </a:cubicBezTo>
                <a:cubicBezTo>
                  <a:pt x="241" y="48"/>
                  <a:pt x="241" y="48"/>
                  <a:pt x="241" y="48"/>
                </a:cubicBezTo>
                <a:cubicBezTo>
                  <a:pt x="250" y="48"/>
                  <a:pt x="257" y="41"/>
                  <a:pt x="257" y="32"/>
                </a:cubicBezTo>
                <a:cubicBezTo>
                  <a:pt x="257" y="16"/>
                  <a:pt x="257" y="16"/>
                  <a:pt x="257" y="16"/>
                </a:cubicBezTo>
                <a:cubicBezTo>
                  <a:pt x="257" y="7"/>
                  <a:pt x="250" y="0"/>
                  <a:pt x="241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0" y="0"/>
                  <a:pt x="32" y="7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41"/>
                  <a:pt x="40" y="48"/>
                  <a:pt x="49" y="48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129"/>
                  <a:pt x="65" y="129"/>
                  <a:pt x="65" y="129"/>
                </a:cubicBezTo>
                <a:cubicBezTo>
                  <a:pt x="26" y="155"/>
                  <a:pt x="0" y="199"/>
                  <a:pt x="0" y="249"/>
                </a:cubicBezTo>
                <a:cubicBezTo>
                  <a:pt x="0" y="290"/>
                  <a:pt x="18" y="327"/>
                  <a:pt x="45" y="353"/>
                </a:cubicBezTo>
                <a:cubicBezTo>
                  <a:pt x="245" y="353"/>
                  <a:pt x="245" y="353"/>
                  <a:pt x="245" y="353"/>
                </a:cubicBezTo>
                <a:cubicBezTo>
                  <a:pt x="272" y="327"/>
                  <a:pt x="289" y="290"/>
                  <a:pt x="289" y="249"/>
                </a:cubicBezTo>
                <a:cubicBezTo>
                  <a:pt x="289" y="199"/>
                  <a:pt x="264" y="155"/>
                  <a:pt x="225" y="129"/>
                </a:cubicBezTo>
                <a:moveTo>
                  <a:pt x="49" y="16"/>
                </a:moveTo>
                <a:cubicBezTo>
                  <a:pt x="241" y="16"/>
                  <a:pt x="241" y="16"/>
                  <a:pt x="241" y="16"/>
                </a:cubicBezTo>
                <a:cubicBezTo>
                  <a:pt x="241" y="32"/>
                  <a:pt x="241" y="32"/>
                  <a:pt x="241" y="32"/>
                </a:cubicBezTo>
                <a:cubicBezTo>
                  <a:pt x="49" y="32"/>
                  <a:pt x="49" y="32"/>
                  <a:pt x="49" y="32"/>
                </a:cubicBezTo>
                <a:lnTo>
                  <a:pt x="49" y="16"/>
                </a:lnTo>
                <a:close/>
                <a:moveTo>
                  <a:pt x="209" y="48"/>
                </a:moveTo>
                <a:cubicBezTo>
                  <a:pt x="209" y="71"/>
                  <a:pt x="209" y="71"/>
                  <a:pt x="209" y="71"/>
                </a:cubicBezTo>
                <a:cubicBezTo>
                  <a:pt x="193" y="71"/>
                  <a:pt x="172" y="74"/>
                  <a:pt x="150" y="87"/>
                </a:cubicBezTo>
                <a:cubicBezTo>
                  <a:pt x="123" y="102"/>
                  <a:pt x="98" y="98"/>
                  <a:pt x="81" y="90"/>
                </a:cubicBezTo>
                <a:cubicBezTo>
                  <a:pt x="81" y="48"/>
                  <a:pt x="81" y="48"/>
                  <a:pt x="81" y="48"/>
                </a:cubicBezTo>
                <a:lnTo>
                  <a:pt x="209" y="48"/>
                </a:lnTo>
                <a:close/>
                <a:moveTo>
                  <a:pt x="238" y="337"/>
                </a:moveTo>
                <a:cubicBezTo>
                  <a:pt x="52" y="337"/>
                  <a:pt x="52" y="337"/>
                  <a:pt x="52" y="337"/>
                </a:cubicBezTo>
                <a:cubicBezTo>
                  <a:pt x="29" y="313"/>
                  <a:pt x="16" y="282"/>
                  <a:pt x="16" y="249"/>
                </a:cubicBezTo>
                <a:cubicBezTo>
                  <a:pt x="16" y="206"/>
                  <a:pt x="38" y="166"/>
                  <a:pt x="73" y="142"/>
                </a:cubicBezTo>
                <a:cubicBezTo>
                  <a:pt x="78" y="139"/>
                  <a:pt x="81" y="134"/>
                  <a:pt x="81" y="129"/>
                </a:cubicBezTo>
                <a:cubicBezTo>
                  <a:pt x="81" y="107"/>
                  <a:pt x="81" y="107"/>
                  <a:pt x="81" y="107"/>
                </a:cubicBezTo>
                <a:cubicBezTo>
                  <a:pt x="90" y="111"/>
                  <a:pt x="102" y="113"/>
                  <a:pt x="114" y="113"/>
                </a:cubicBezTo>
                <a:cubicBezTo>
                  <a:pt x="127" y="113"/>
                  <a:pt x="142" y="110"/>
                  <a:pt x="158" y="101"/>
                </a:cubicBezTo>
                <a:cubicBezTo>
                  <a:pt x="178" y="90"/>
                  <a:pt x="195" y="87"/>
                  <a:pt x="209" y="87"/>
                </a:cubicBezTo>
                <a:cubicBezTo>
                  <a:pt x="209" y="129"/>
                  <a:pt x="209" y="129"/>
                  <a:pt x="209" y="129"/>
                </a:cubicBezTo>
                <a:cubicBezTo>
                  <a:pt x="209" y="134"/>
                  <a:pt x="212" y="139"/>
                  <a:pt x="216" y="142"/>
                </a:cubicBezTo>
                <a:cubicBezTo>
                  <a:pt x="252" y="166"/>
                  <a:pt x="273" y="206"/>
                  <a:pt x="273" y="249"/>
                </a:cubicBezTo>
                <a:cubicBezTo>
                  <a:pt x="273" y="282"/>
                  <a:pt x="261" y="313"/>
                  <a:pt x="238" y="337"/>
                </a:cubicBezTo>
                <a:moveTo>
                  <a:pt x="169" y="145"/>
                </a:moveTo>
                <a:cubicBezTo>
                  <a:pt x="156" y="145"/>
                  <a:pt x="145" y="155"/>
                  <a:pt x="145" y="169"/>
                </a:cubicBezTo>
                <a:cubicBezTo>
                  <a:pt x="145" y="182"/>
                  <a:pt x="156" y="193"/>
                  <a:pt x="169" y="193"/>
                </a:cubicBezTo>
                <a:cubicBezTo>
                  <a:pt x="182" y="193"/>
                  <a:pt x="193" y="182"/>
                  <a:pt x="193" y="169"/>
                </a:cubicBezTo>
                <a:cubicBezTo>
                  <a:pt x="193" y="155"/>
                  <a:pt x="182" y="145"/>
                  <a:pt x="169" y="145"/>
                </a:cubicBezTo>
                <a:moveTo>
                  <a:pt x="169" y="177"/>
                </a:moveTo>
                <a:cubicBezTo>
                  <a:pt x="164" y="177"/>
                  <a:pt x="161" y="173"/>
                  <a:pt x="161" y="169"/>
                </a:cubicBezTo>
                <a:cubicBezTo>
                  <a:pt x="161" y="164"/>
                  <a:pt x="164" y="161"/>
                  <a:pt x="169" y="161"/>
                </a:cubicBezTo>
                <a:cubicBezTo>
                  <a:pt x="173" y="161"/>
                  <a:pt x="177" y="164"/>
                  <a:pt x="177" y="169"/>
                </a:cubicBezTo>
                <a:cubicBezTo>
                  <a:pt x="177" y="173"/>
                  <a:pt x="173" y="177"/>
                  <a:pt x="169" y="177"/>
                </a:cubicBezTo>
                <a:moveTo>
                  <a:pt x="145" y="225"/>
                </a:moveTo>
                <a:cubicBezTo>
                  <a:pt x="136" y="225"/>
                  <a:pt x="129" y="232"/>
                  <a:pt x="129" y="241"/>
                </a:cubicBezTo>
                <a:cubicBezTo>
                  <a:pt x="129" y="250"/>
                  <a:pt x="136" y="257"/>
                  <a:pt x="145" y="257"/>
                </a:cubicBezTo>
                <a:cubicBezTo>
                  <a:pt x="154" y="257"/>
                  <a:pt x="161" y="250"/>
                  <a:pt x="161" y="241"/>
                </a:cubicBezTo>
                <a:cubicBezTo>
                  <a:pt x="161" y="232"/>
                  <a:pt x="154" y="225"/>
                  <a:pt x="145" y="225"/>
                </a:cubicBezTo>
                <a:moveTo>
                  <a:pt x="169" y="289"/>
                </a:moveTo>
                <a:cubicBezTo>
                  <a:pt x="164" y="289"/>
                  <a:pt x="161" y="293"/>
                  <a:pt x="161" y="297"/>
                </a:cubicBezTo>
                <a:cubicBezTo>
                  <a:pt x="161" y="301"/>
                  <a:pt x="164" y="305"/>
                  <a:pt x="169" y="305"/>
                </a:cubicBezTo>
                <a:cubicBezTo>
                  <a:pt x="173" y="305"/>
                  <a:pt x="177" y="301"/>
                  <a:pt x="177" y="297"/>
                </a:cubicBezTo>
                <a:cubicBezTo>
                  <a:pt x="177" y="293"/>
                  <a:pt x="173" y="289"/>
                  <a:pt x="169" y="28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4811713" y="1519238"/>
            <a:ext cx="357188" cy="436563"/>
          </a:xfrm>
          <a:custGeom>
            <a:pathLst>
              <a:path extrusionOk="0" h="353" w="289">
                <a:moveTo>
                  <a:pt x="72" y="273"/>
                </a:moveTo>
                <a:cubicBezTo>
                  <a:pt x="67" y="273"/>
                  <a:pt x="64" y="277"/>
                  <a:pt x="64" y="281"/>
                </a:cubicBezTo>
                <a:cubicBezTo>
                  <a:pt x="64" y="285"/>
                  <a:pt x="67" y="289"/>
                  <a:pt x="72" y="289"/>
                </a:cubicBezTo>
                <a:cubicBezTo>
                  <a:pt x="76" y="289"/>
                  <a:pt x="80" y="285"/>
                  <a:pt x="80" y="281"/>
                </a:cubicBezTo>
                <a:cubicBezTo>
                  <a:pt x="80" y="277"/>
                  <a:pt x="76" y="273"/>
                  <a:pt x="72" y="273"/>
                </a:cubicBezTo>
                <a:moveTo>
                  <a:pt x="80" y="177"/>
                </a:moveTo>
                <a:cubicBezTo>
                  <a:pt x="71" y="177"/>
                  <a:pt x="64" y="184"/>
                  <a:pt x="64" y="193"/>
                </a:cubicBezTo>
                <a:cubicBezTo>
                  <a:pt x="64" y="202"/>
                  <a:pt x="71" y="209"/>
                  <a:pt x="80" y="209"/>
                </a:cubicBezTo>
                <a:cubicBezTo>
                  <a:pt x="89" y="209"/>
                  <a:pt x="96" y="202"/>
                  <a:pt x="96" y="193"/>
                </a:cubicBezTo>
                <a:cubicBezTo>
                  <a:pt x="96" y="184"/>
                  <a:pt x="89" y="177"/>
                  <a:pt x="80" y="177"/>
                </a:cubicBezTo>
                <a:moveTo>
                  <a:pt x="232" y="193"/>
                </a:moveTo>
                <a:cubicBezTo>
                  <a:pt x="228" y="193"/>
                  <a:pt x="224" y="196"/>
                  <a:pt x="224" y="201"/>
                </a:cubicBezTo>
                <a:cubicBezTo>
                  <a:pt x="224" y="205"/>
                  <a:pt x="228" y="209"/>
                  <a:pt x="232" y="209"/>
                </a:cubicBezTo>
                <a:cubicBezTo>
                  <a:pt x="237" y="209"/>
                  <a:pt x="241" y="205"/>
                  <a:pt x="241" y="201"/>
                </a:cubicBezTo>
                <a:cubicBezTo>
                  <a:pt x="241" y="196"/>
                  <a:pt x="237" y="193"/>
                  <a:pt x="232" y="193"/>
                </a:cubicBezTo>
                <a:moveTo>
                  <a:pt x="225" y="48"/>
                </a:moveTo>
                <a:cubicBezTo>
                  <a:pt x="241" y="48"/>
                  <a:pt x="241" y="48"/>
                  <a:pt x="241" y="48"/>
                </a:cubicBezTo>
                <a:cubicBezTo>
                  <a:pt x="249" y="48"/>
                  <a:pt x="257" y="41"/>
                  <a:pt x="257" y="32"/>
                </a:cubicBezTo>
                <a:cubicBezTo>
                  <a:pt x="257" y="16"/>
                  <a:pt x="257" y="16"/>
                  <a:pt x="257" y="16"/>
                </a:cubicBezTo>
                <a:cubicBezTo>
                  <a:pt x="257" y="7"/>
                  <a:pt x="249" y="0"/>
                  <a:pt x="2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41"/>
                  <a:pt x="39" y="48"/>
                  <a:pt x="48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57" y="146"/>
                  <a:pt x="0" y="165"/>
                  <a:pt x="0" y="257"/>
                </a:cubicBezTo>
                <a:cubicBezTo>
                  <a:pt x="0" y="310"/>
                  <a:pt x="43" y="353"/>
                  <a:pt x="96" y="353"/>
                </a:cubicBezTo>
                <a:cubicBezTo>
                  <a:pt x="192" y="353"/>
                  <a:pt x="192" y="353"/>
                  <a:pt x="192" y="353"/>
                </a:cubicBezTo>
                <a:cubicBezTo>
                  <a:pt x="246" y="353"/>
                  <a:pt x="289" y="310"/>
                  <a:pt x="289" y="257"/>
                </a:cubicBezTo>
                <a:cubicBezTo>
                  <a:pt x="289" y="165"/>
                  <a:pt x="231" y="146"/>
                  <a:pt x="225" y="48"/>
                </a:cubicBezTo>
                <a:moveTo>
                  <a:pt x="48" y="16"/>
                </a:moveTo>
                <a:cubicBezTo>
                  <a:pt x="241" y="16"/>
                  <a:pt x="241" y="16"/>
                  <a:pt x="241" y="16"/>
                </a:cubicBezTo>
                <a:cubicBezTo>
                  <a:pt x="241" y="32"/>
                  <a:pt x="241" y="32"/>
                  <a:pt x="241" y="32"/>
                </a:cubicBezTo>
                <a:cubicBezTo>
                  <a:pt x="48" y="32"/>
                  <a:pt x="48" y="32"/>
                  <a:pt x="48" y="32"/>
                </a:cubicBezTo>
                <a:lnTo>
                  <a:pt x="48" y="16"/>
                </a:lnTo>
                <a:close/>
                <a:moveTo>
                  <a:pt x="80" y="48"/>
                </a:moveTo>
                <a:cubicBezTo>
                  <a:pt x="209" y="48"/>
                  <a:pt x="209" y="48"/>
                  <a:pt x="209" y="48"/>
                </a:cubicBezTo>
                <a:cubicBezTo>
                  <a:pt x="211" y="84"/>
                  <a:pt x="219" y="110"/>
                  <a:pt x="230" y="132"/>
                </a:cubicBezTo>
                <a:cubicBezTo>
                  <a:pt x="217" y="142"/>
                  <a:pt x="180" y="167"/>
                  <a:pt x="139" y="143"/>
                </a:cubicBezTo>
                <a:cubicBezTo>
                  <a:pt x="106" y="124"/>
                  <a:pt x="77" y="126"/>
                  <a:pt x="60" y="129"/>
                </a:cubicBezTo>
                <a:cubicBezTo>
                  <a:pt x="70" y="108"/>
                  <a:pt x="78" y="82"/>
                  <a:pt x="80" y="48"/>
                </a:cubicBezTo>
                <a:moveTo>
                  <a:pt x="192" y="337"/>
                </a:moveTo>
                <a:cubicBezTo>
                  <a:pt x="96" y="337"/>
                  <a:pt x="96" y="337"/>
                  <a:pt x="96" y="337"/>
                </a:cubicBezTo>
                <a:cubicBezTo>
                  <a:pt x="52" y="337"/>
                  <a:pt x="16" y="301"/>
                  <a:pt x="16" y="257"/>
                </a:cubicBezTo>
                <a:cubicBezTo>
                  <a:pt x="16" y="215"/>
                  <a:pt x="29" y="190"/>
                  <a:pt x="44" y="162"/>
                </a:cubicBezTo>
                <a:cubicBezTo>
                  <a:pt x="46" y="158"/>
                  <a:pt x="48" y="154"/>
                  <a:pt x="50" y="149"/>
                </a:cubicBezTo>
                <a:cubicBezTo>
                  <a:pt x="52" y="149"/>
                  <a:pt x="86" y="131"/>
                  <a:pt x="131" y="157"/>
                </a:cubicBezTo>
                <a:cubicBezTo>
                  <a:pt x="146" y="166"/>
                  <a:pt x="161" y="169"/>
                  <a:pt x="175" y="169"/>
                </a:cubicBezTo>
                <a:cubicBezTo>
                  <a:pt x="202" y="169"/>
                  <a:pt x="225" y="156"/>
                  <a:pt x="237" y="147"/>
                </a:cubicBezTo>
                <a:cubicBezTo>
                  <a:pt x="239" y="152"/>
                  <a:pt x="242" y="157"/>
                  <a:pt x="244" y="162"/>
                </a:cubicBezTo>
                <a:cubicBezTo>
                  <a:pt x="259" y="190"/>
                  <a:pt x="273" y="215"/>
                  <a:pt x="273" y="257"/>
                </a:cubicBezTo>
                <a:cubicBezTo>
                  <a:pt x="273" y="301"/>
                  <a:pt x="237" y="337"/>
                  <a:pt x="192" y="337"/>
                </a:cubicBezTo>
                <a:moveTo>
                  <a:pt x="208" y="225"/>
                </a:moveTo>
                <a:cubicBezTo>
                  <a:pt x="200" y="225"/>
                  <a:pt x="192" y="232"/>
                  <a:pt x="192" y="241"/>
                </a:cubicBezTo>
                <a:cubicBezTo>
                  <a:pt x="192" y="250"/>
                  <a:pt x="200" y="257"/>
                  <a:pt x="208" y="257"/>
                </a:cubicBezTo>
                <a:cubicBezTo>
                  <a:pt x="217" y="257"/>
                  <a:pt x="224" y="250"/>
                  <a:pt x="224" y="241"/>
                </a:cubicBezTo>
                <a:cubicBezTo>
                  <a:pt x="224" y="232"/>
                  <a:pt x="217" y="225"/>
                  <a:pt x="208" y="225"/>
                </a:cubicBezTo>
                <a:moveTo>
                  <a:pt x="136" y="225"/>
                </a:moveTo>
                <a:cubicBezTo>
                  <a:pt x="123" y="225"/>
                  <a:pt x="112" y="236"/>
                  <a:pt x="112" y="249"/>
                </a:cubicBezTo>
                <a:cubicBezTo>
                  <a:pt x="112" y="262"/>
                  <a:pt x="123" y="273"/>
                  <a:pt x="136" y="273"/>
                </a:cubicBezTo>
                <a:cubicBezTo>
                  <a:pt x="149" y="273"/>
                  <a:pt x="160" y="262"/>
                  <a:pt x="160" y="249"/>
                </a:cubicBezTo>
                <a:cubicBezTo>
                  <a:pt x="160" y="236"/>
                  <a:pt x="149" y="225"/>
                  <a:pt x="136" y="225"/>
                </a:cubicBezTo>
                <a:moveTo>
                  <a:pt x="136" y="257"/>
                </a:moveTo>
                <a:cubicBezTo>
                  <a:pt x="132" y="257"/>
                  <a:pt x="128" y="253"/>
                  <a:pt x="128" y="249"/>
                </a:cubicBezTo>
                <a:cubicBezTo>
                  <a:pt x="128" y="244"/>
                  <a:pt x="132" y="241"/>
                  <a:pt x="136" y="241"/>
                </a:cubicBezTo>
                <a:cubicBezTo>
                  <a:pt x="141" y="241"/>
                  <a:pt x="144" y="244"/>
                  <a:pt x="144" y="249"/>
                </a:cubicBezTo>
                <a:cubicBezTo>
                  <a:pt x="144" y="253"/>
                  <a:pt x="141" y="257"/>
                  <a:pt x="136" y="257"/>
                </a:cubicBezTo>
                <a:moveTo>
                  <a:pt x="184" y="305"/>
                </a:moveTo>
                <a:cubicBezTo>
                  <a:pt x="180" y="305"/>
                  <a:pt x="176" y="309"/>
                  <a:pt x="176" y="313"/>
                </a:cubicBezTo>
                <a:cubicBezTo>
                  <a:pt x="176" y="318"/>
                  <a:pt x="180" y="321"/>
                  <a:pt x="184" y="321"/>
                </a:cubicBezTo>
                <a:cubicBezTo>
                  <a:pt x="189" y="321"/>
                  <a:pt x="192" y="318"/>
                  <a:pt x="192" y="313"/>
                </a:cubicBezTo>
                <a:cubicBezTo>
                  <a:pt x="192" y="309"/>
                  <a:pt x="189" y="305"/>
                  <a:pt x="184" y="30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5624513" y="1519238"/>
            <a:ext cx="396875" cy="436563"/>
          </a:xfrm>
          <a:custGeom>
            <a:pathLst>
              <a:path extrusionOk="0" h="353" w="321">
                <a:moveTo>
                  <a:pt x="88" y="273"/>
                </a:moveTo>
                <a:cubicBezTo>
                  <a:pt x="84" y="273"/>
                  <a:pt x="80" y="277"/>
                  <a:pt x="80" y="281"/>
                </a:cubicBezTo>
                <a:cubicBezTo>
                  <a:pt x="80" y="285"/>
                  <a:pt x="84" y="289"/>
                  <a:pt x="88" y="289"/>
                </a:cubicBezTo>
                <a:cubicBezTo>
                  <a:pt x="93" y="289"/>
                  <a:pt x="96" y="285"/>
                  <a:pt x="96" y="281"/>
                </a:cubicBezTo>
                <a:cubicBezTo>
                  <a:pt x="96" y="277"/>
                  <a:pt x="93" y="273"/>
                  <a:pt x="88" y="273"/>
                </a:cubicBezTo>
                <a:moveTo>
                  <a:pt x="225" y="96"/>
                </a:moveTo>
                <a:cubicBezTo>
                  <a:pt x="225" y="48"/>
                  <a:pt x="225" y="48"/>
                  <a:pt x="225" y="48"/>
                </a:cubicBezTo>
                <a:cubicBezTo>
                  <a:pt x="241" y="48"/>
                  <a:pt x="241" y="48"/>
                  <a:pt x="241" y="48"/>
                </a:cubicBezTo>
                <a:cubicBezTo>
                  <a:pt x="250" y="48"/>
                  <a:pt x="257" y="41"/>
                  <a:pt x="257" y="32"/>
                </a:cubicBezTo>
                <a:cubicBezTo>
                  <a:pt x="257" y="16"/>
                  <a:pt x="257" y="16"/>
                  <a:pt x="257" y="16"/>
                </a:cubicBezTo>
                <a:cubicBezTo>
                  <a:pt x="257" y="7"/>
                  <a:pt x="250" y="0"/>
                  <a:pt x="241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1" y="0"/>
                  <a:pt x="64" y="7"/>
                  <a:pt x="64" y="16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1"/>
                  <a:pt x="71" y="48"/>
                  <a:pt x="80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145"/>
                  <a:pt x="0" y="161"/>
                  <a:pt x="0" y="273"/>
                </a:cubicBezTo>
                <a:cubicBezTo>
                  <a:pt x="0" y="353"/>
                  <a:pt x="80" y="353"/>
                  <a:pt x="80" y="353"/>
                </a:cubicBezTo>
                <a:cubicBezTo>
                  <a:pt x="241" y="353"/>
                  <a:pt x="241" y="353"/>
                  <a:pt x="241" y="353"/>
                </a:cubicBezTo>
                <a:cubicBezTo>
                  <a:pt x="241" y="353"/>
                  <a:pt x="321" y="353"/>
                  <a:pt x="321" y="273"/>
                </a:cubicBezTo>
                <a:cubicBezTo>
                  <a:pt x="321" y="161"/>
                  <a:pt x="225" y="145"/>
                  <a:pt x="225" y="96"/>
                </a:cubicBezTo>
                <a:moveTo>
                  <a:pt x="80" y="16"/>
                </a:moveTo>
                <a:cubicBezTo>
                  <a:pt x="241" y="16"/>
                  <a:pt x="241" y="16"/>
                  <a:pt x="241" y="16"/>
                </a:cubicBezTo>
                <a:cubicBezTo>
                  <a:pt x="241" y="32"/>
                  <a:pt x="241" y="32"/>
                  <a:pt x="241" y="32"/>
                </a:cubicBezTo>
                <a:cubicBezTo>
                  <a:pt x="80" y="32"/>
                  <a:pt x="80" y="32"/>
                  <a:pt x="80" y="32"/>
                </a:cubicBezTo>
                <a:lnTo>
                  <a:pt x="80" y="16"/>
                </a:lnTo>
                <a:close/>
                <a:moveTo>
                  <a:pt x="209" y="48"/>
                </a:moveTo>
                <a:cubicBezTo>
                  <a:pt x="209" y="72"/>
                  <a:pt x="209" y="72"/>
                  <a:pt x="209" y="72"/>
                </a:cubicBezTo>
                <a:cubicBezTo>
                  <a:pt x="194" y="73"/>
                  <a:pt x="177" y="77"/>
                  <a:pt x="158" y="88"/>
                </a:cubicBezTo>
                <a:cubicBezTo>
                  <a:pt x="142" y="97"/>
                  <a:pt x="126" y="98"/>
                  <a:pt x="112" y="96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12" y="48"/>
                  <a:pt x="112" y="48"/>
                  <a:pt x="112" y="48"/>
                </a:cubicBezTo>
                <a:lnTo>
                  <a:pt x="209" y="48"/>
                </a:lnTo>
                <a:close/>
                <a:moveTo>
                  <a:pt x="241" y="337"/>
                </a:moveTo>
                <a:cubicBezTo>
                  <a:pt x="80" y="337"/>
                  <a:pt x="80" y="337"/>
                  <a:pt x="80" y="337"/>
                </a:cubicBezTo>
                <a:cubicBezTo>
                  <a:pt x="78" y="337"/>
                  <a:pt x="16" y="336"/>
                  <a:pt x="16" y="273"/>
                </a:cubicBezTo>
                <a:cubicBezTo>
                  <a:pt x="16" y="212"/>
                  <a:pt x="47" y="183"/>
                  <a:pt x="74" y="158"/>
                </a:cubicBezTo>
                <a:cubicBezTo>
                  <a:pt x="90" y="144"/>
                  <a:pt x="104" y="130"/>
                  <a:pt x="110" y="111"/>
                </a:cubicBezTo>
                <a:cubicBezTo>
                  <a:pt x="114" y="112"/>
                  <a:pt x="118" y="112"/>
                  <a:pt x="123" y="112"/>
                </a:cubicBezTo>
                <a:cubicBezTo>
                  <a:pt x="136" y="112"/>
                  <a:pt x="151" y="109"/>
                  <a:pt x="166" y="101"/>
                </a:cubicBezTo>
                <a:cubicBezTo>
                  <a:pt x="182" y="92"/>
                  <a:pt x="197" y="89"/>
                  <a:pt x="209" y="88"/>
                </a:cubicBezTo>
                <a:cubicBezTo>
                  <a:pt x="209" y="96"/>
                  <a:pt x="209" y="96"/>
                  <a:pt x="209" y="96"/>
                </a:cubicBezTo>
                <a:cubicBezTo>
                  <a:pt x="209" y="122"/>
                  <a:pt x="227" y="140"/>
                  <a:pt x="247" y="158"/>
                </a:cubicBezTo>
                <a:cubicBezTo>
                  <a:pt x="274" y="183"/>
                  <a:pt x="305" y="212"/>
                  <a:pt x="305" y="273"/>
                </a:cubicBezTo>
                <a:cubicBezTo>
                  <a:pt x="305" y="335"/>
                  <a:pt x="247" y="337"/>
                  <a:pt x="241" y="337"/>
                </a:cubicBezTo>
                <a:moveTo>
                  <a:pt x="104" y="193"/>
                </a:moveTo>
                <a:cubicBezTo>
                  <a:pt x="91" y="193"/>
                  <a:pt x="80" y="203"/>
                  <a:pt x="80" y="217"/>
                </a:cubicBezTo>
                <a:cubicBezTo>
                  <a:pt x="80" y="230"/>
                  <a:pt x="91" y="241"/>
                  <a:pt x="104" y="241"/>
                </a:cubicBezTo>
                <a:cubicBezTo>
                  <a:pt x="118" y="241"/>
                  <a:pt x="128" y="230"/>
                  <a:pt x="128" y="217"/>
                </a:cubicBezTo>
                <a:cubicBezTo>
                  <a:pt x="128" y="203"/>
                  <a:pt x="118" y="193"/>
                  <a:pt x="104" y="193"/>
                </a:cubicBezTo>
                <a:moveTo>
                  <a:pt x="104" y="225"/>
                </a:moveTo>
                <a:cubicBezTo>
                  <a:pt x="100" y="225"/>
                  <a:pt x="96" y="221"/>
                  <a:pt x="96" y="217"/>
                </a:cubicBezTo>
                <a:cubicBezTo>
                  <a:pt x="96" y="212"/>
                  <a:pt x="100" y="209"/>
                  <a:pt x="104" y="209"/>
                </a:cubicBezTo>
                <a:cubicBezTo>
                  <a:pt x="109" y="209"/>
                  <a:pt x="112" y="212"/>
                  <a:pt x="112" y="217"/>
                </a:cubicBezTo>
                <a:cubicBezTo>
                  <a:pt x="112" y="221"/>
                  <a:pt x="109" y="225"/>
                  <a:pt x="104" y="225"/>
                </a:cubicBezTo>
                <a:moveTo>
                  <a:pt x="249" y="289"/>
                </a:moveTo>
                <a:cubicBezTo>
                  <a:pt x="244" y="289"/>
                  <a:pt x="241" y="293"/>
                  <a:pt x="241" y="297"/>
                </a:cubicBezTo>
                <a:cubicBezTo>
                  <a:pt x="241" y="301"/>
                  <a:pt x="244" y="305"/>
                  <a:pt x="249" y="305"/>
                </a:cubicBezTo>
                <a:cubicBezTo>
                  <a:pt x="253" y="305"/>
                  <a:pt x="257" y="301"/>
                  <a:pt x="257" y="297"/>
                </a:cubicBezTo>
                <a:cubicBezTo>
                  <a:pt x="257" y="293"/>
                  <a:pt x="253" y="289"/>
                  <a:pt x="249" y="289"/>
                </a:cubicBezTo>
                <a:moveTo>
                  <a:pt x="233" y="241"/>
                </a:moveTo>
                <a:cubicBezTo>
                  <a:pt x="228" y="241"/>
                  <a:pt x="225" y="244"/>
                  <a:pt x="225" y="249"/>
                </a:cubicBezTo>
                <a:cubicBezTo>
                  <a:pt x="225" y="253"/>
                  <a:pt x="228" y="257"/>
                  <a:pt x="233" y="257"/>
                </a:cubicBezTo>
                <a:cubicBezTo>
                  <a:pt x="237" y="257"/>
                  <a:pt x="241" y="253"/>
                  <a:pt x="241" y="249"/>
                </a:cubicBezTo>
                <a:cubicBezTo>
                  <a:pt x="241" y="244"/>
                  <a:pt x="237" y="241"/>
                  <a:pt x="233" y="241"/>
                </a:cubicBezTo>
                <a:moveTo>
                  <a:pt x="193" y="177"/>
                </a:moveTo>
                <a:cubicBezTo>
                  <a:pt x="184" y="177"/>
                  <a:pt x="177" y="184"/>
                  <a:pt x="177" y="193"/>
                </a:cubicBezTo>
                <a:cubicBezTo>
                  <a:pt x="177" y="202"/>
                  <a:pt x="184" y="209"/>
                  <a:pt x="193" y="209"/>
                </a:cubicBezTo>
                <a:cubicBezTo>
                  <a:pt x="201" y="209"/>
                  <a:pt x="209" y="202"/>
                  <a:pt x="209" y="193"/>
                </a:cubicBezTo>
                <a:cubicBezTo>
                  <a:pt x="209" y="184"/>
                  <a:pt x="201" y="177"/>
                  <a:pt x="193" y="177"/>
                </a:cubicBezTo>
                <a:moveTo>
                  <a:pt x="160" y="257"/>
                </a:moveTo>
                <a:cubicBezTo>
                  <a:pt x="152" y="257"/>
                  <a:pt x="144" y="264"/>
                  <a:pt x="144" y="273"/>
                </a:cubicBezTo>
                <a:cubicBezTo>
                  <a:pt x="144" y="282"/>
                  <a:pt x="152" y="289"/>
                  <a:pt x="160" y="289"/>
                </a:cubicBezTo>
                <a:cubicBezTo>
                  <a:pt x="169" y="289"/>
                  <a:pt x="177" y="282"/>
                  <a:pt x="177" y="273"/>
                </a:cubicBezTo>
                <a:cubicBezTo>
                  <a:pt x="177" y="264"/>
                  <a:pt x="169" y="257"/>
                  <a:pt x="160" y="2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6478588" y="1519238"/>
            <a:ext cx="357188" cy="436563"/>
          </a:xfrm>
          <a:custGeom>
            <a:pathLst>
              <a:path extrusionOk="0" h="353" w="289">
                <a:moveTo>
                  <a:pt x="273" y="0"/>
                </a:move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337"/>
                  <a:pt x="0" y="337"/>
                  <a:pt x="0" y="337"/>
                </a:cubicBezTo>
                <a:cubicBezTo>
                  <a:pt x="0" y="346"/>
                  <a:pt x="8" y="353"/>
                  <a:pt x="16" y="353"/>
                </a:cubicBezTo>
                <a:cubicBezTo>
                  <a:pt x="273" y="353"/>
                  <a:pt x="273" y="353"/>
                  <a:pt x="273" y="353"/>
                </a:cubicBezTo>
                <a:cubicBezTo>
                  <a:pt x="282" y="353"/>
                  <a:pt x="289" y="346"/>
                  <a:pt x="289" y="337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289" y="7"/>
                  <a:pt x="282" y="0"/>
                  <a:pt x="273" y="0"/>
                </a:cubicBezTo>
                <a:moveTo>
                  <a:pt x="273" y="337"/>
                </a:moveTo>
                <a:cubicBezTo>
                  <a:pt x="257" y="337"/>
                  <a:pt x="257" y="337"/>
                  <a:pt x="257" y="337"/>
                </a:cubicBezTo>
                <a:cubicBezTo>
                  <a:pt x="257" y="305"/>
                  <a:pt x="257" y="305"/>
                  <a:pt x="257" y="305"/>
                </a:cubicBezTo>
                <a:cubicBezTo>
                  <a:pt x="257" y="301"/>
                  <a:pt x="254" y="297"/>
                  <a:pt x="249" y="297"/>
                </a:cubicBezTo>
                <a:cubicBezTo>
                  <a:pt x="245" y="297"/>
                  <a:pt x="241" y="301"/>
                  <a:pt x="241" y="305"/>
                </a:cubicBezTo>
                <a:cubicBezTo>
                  <a:pt x="241" y="337"/>
                  <a:pt x="241" y="337"/>
                  <a:pt x="241" y="337"/>
                </a:cubicBezTo>
                <a:cubicBezTo>
                  <a:pt x="225" y="337"/>
                  <a:pt x="225" y="337"/>
                  <a:pt x="225" y="337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25" y="301"/>
                  <a:pt x="222" y="297"/>
                  <a:pt x="217" y="297"/>
                </a:cubicBezTo>
                <a:cubicBezTo>
                  <a:pt x="213" y="297"/>
                  <a:pt x="209" y="301"/>
                  <a:pt x="209" y="305"/>
                </a:cubicBezTo>
                <a:cubicBezTo>
                  <a:pt x="209" y="337"/>
                  <a:pt x="209" y="337"/>
                  <a:pt x="209" y="337"/>
                </a:cubicBezTo>
                <a:cubicBezTo>
                  <a:pt x="193" y="337"/>
                  <a:pt x="193" y="337"/>
                  <a:pt x="193" y="337"/>
                </a:cubicBezTo>
                <a:cubicBezTo>
                  <a:pt x="193" y="297"/>
                  <a:pt x="193" y="297"/>
                  <a:pt x="193" y="297"/>
                </a:cubicBezTo>
                <a:cubicBezTo>
                  <a:pt x="193" y="293"/>
                  <a:pt x="189" y="289"/>
                  <a:pt x="185" y="289"/>
                </a:cubicBezTo>
                <a:cubicBezTo>
                  <a:pt x="181" y="289"/>
                  <a:pt x="177" y="293"/>
                  <a:pt x="177" y="297"/>
                </a:cubicBezTo>
                <a:cubicBezTo>
                  <a:pt x="177" y="337"/>
                  <a:pt x="177" y="337"/>
                  <a:pt x="177" y="337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45" y="297"/>
                  <a:pt x="145" y="297"/>
                  <a:pt x="145" y="297"/>
                </a:cubicBezTo>
                <a:cubicBezTo>
                  <a:pt x="145" y="293"/>
                  <a:pt x="141" y="289"/>
                  <a:pt x="137" y="289"/>
                </a:cubicBezTo>
                <a:cubicBezTo>
                  <a:pt x="132" y="289"/>
                  <a:pt x="129" y="293"/>
                  <a:pt x="129" y="297"/>
                </a:cubicBezTo>
                <a:cubicBezTo>
                  <a:pt x="129" y="337"/>
                  <a:pt x="129" y="337"/>
                  <a:pt x="129" y="337"/>
                </a:cubicBezTo>
                <a:cubicBezTo>
                  <a:pt x="113" y="337"/>
                  <a:pt x="113" y="337"/>
                  <a:pt x="113" y="337"/>
                </a:cubicBezTo>
                <a:cubicBezTo>
                  <a:pt x="113" y="305"/>
                  <a:pt x="113" y="305"/>
                  <a:pt x="113" y="305"/>
                </a:cubicBezTo>
                <a:cubicBezTo>
                  <a:pt x="113" y="301"/>
                  <a:pt x="109" y="297"/>
                  <a:pt x="105" y="297"/>
                </a:cubicBezTo>
                <a:cubicBezTo>
                  <a:pt x="100" y="297"/>
                  <a:pt x="97" y="301"/>
                  <a:pt x="97" y="305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81" y="337"/>
                  <a:pt x="81" y="337"/>
                  <a:pt x="81" y="337"/>
                </a:cubicBezTo>
                <a:cubicBezTo>
                  <a:pt x="81" y="297"/>
                  <a:pt x="81" y="297"/>
                  <a:pt x="81" y="297"/>
                </a:cubicBezTo>
                <a:cubicBezTo>
                  <a:pt x="81" y="293"/>
                  <a:pt x="77" y="289"/>
                  <a:pt x="73" y="289"/>
                </a:cubicBezTo>
                <a:cubicBezTo>
                  <a:pt x="68" y="289"/>
                  <a:pt x="65" y="293"/>
                  <a:pt x="65" y="297"/>
                </a:cubicBezTo>
                <a:cubicBezTo>
                  <a:pt x="65" y="337"/>
                  <a:pt x="65" y="337"/>
                  <a:pt x="65" y="337"/>
                </a:cubicBezTo>
                <a:cubicBezTo>
                  <a:pt x="48" y="337"/>
                  <a:pt x="48" y="337"/>
                  <a:pt x="48" y="337"/>
                </a:cubicBezTo>
                <a:cubicBezTo>
                  <a:pt x="48" y="305"/>
                  <a:pt x="48" y="305"/>
                  <a:pt x="48" y="305"/>
                </a:cubicBezTo>
                <a:cubicBezTo>
                  <a:pt x="48" y="301"/>
                  <a:pt x="45" y="297"/>
                  <a:pt x="40" y="297"/>
                </a:cubicBezTo>
                <a:cubicBezTo>
                  <a:pt x="36" y="297"/>
                  <a:pt x="32" y="301"/>
                  <a:pt x="32" y="305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16" y="337"/>
                  <a:pt x="16" y="337"/>
                  <a:pt x="16" y="337"/>
                </a:cubicBezTo>
                <a:cubicBezTo>
                  <a:pt x="16" y="273"/>
                  <a:pt x="16" y="273"/>
                  <a:pt x="16" y="273"/>
                </a:cubicBezTo>
                <a:cubicBezTo>
                  <a:pt x="273" y="273"/>
                  <a:pt x="273" y="273"/>
                  <a:pt x="273" y="273"/>
                </a:cubicBezTo>
                <a:lnTo>
                  <a:pt x="273" y="337"/>
                </a:lnTo>
                <a:close/>
                <a:moveTo>
                  <a:pt x="273" y="257"/>
                </a:moveTo>
                <a:cubicBezTo>
                  <a:pt x="257" y="257"/>
                  <a:pt x="257" y="257"/>
                  <a:pt x="257" y="257"/>
                </a:cubicBezTo>
                <a:cubicBezTo>
                  <a:pt x="257" y="217"/>
                  <a:pt x="257" y="217"/>
                  <a:pt x="257" y="217"/>
                </a:cubicBezTo>
                <a:cubicBezTo>
                  <a:pt x="257" y="212"/>
                  <a:pt x="254" y="209"/>
                  <a:pt x="249" y="209"/>
                </a:cubicBezTo>
                <a:cubicBezTo>
                  <a:pt x="245" y="209"/>
                  <a:pt x="241" y="212"/>
                  <a:pt x="241" y="217"/>
                </a:cubicBezTo>
                <a:cubicBezTo>
                  <a:pt x="241" y="257"/>
                  <a:pt x="241" y="257"/>
                  <a:pt x="241" y="257"/>
                </a:cubicBezTo>
                <a:cubicBezTo>
                  <a:pt x="225" y="257"/>
                  <a:pt x="225" y="257"/>
                  <a:pt x="225" y="257"/>
                </a:cubicBezTo>
                <a:cubicBezTo>
                  <a:pt x="225" y="217"/>
                  <a:pt x="225" y="217"/>
                  <a:pt x="225" y="217"/>
                </a:cubicBezTo>
                <a:cubicBezTo>
                  <a:pt x="225" y="212"/>
                  <a:pt x="222" y="209"/>
                  <a:pt x="217" y="209"/>
                </a:cubicBezTo>
                <a:cubicBezTo>
                  <a:pt x="213" y="209"/>
                  <a:pt x="209" y="212"/>
                  <a:pt x="209" y="217"/>
                </a:cubicBezTo>
                <a:cubicBezTo>
                  <a:pt x="209" y="257"/>
                  <a:pt x="209" y="257"/>
                  <a:pt x="209" y="257"/>
                </a:cubicBezTo>
                <a:cubicBezTo>
                  <a:pt x="177" y="257"/>
                  <a:pt x="177" y="257"/>
                  <a:pt x="177" y="257"/>
                </a:cubicBezTo>
                <a:cubicBezTo>
                  <a:pt x="177" y="225"/>
                  <a:pt x="177" y="225"/>
                  <a:pt x="177" y="225"/>
                </a:cubicBezTo>
                <a:cubicBezTo>
                  <a:pt x="177" y="220"/>
                  <a:pt x="173" y="217"/>
                  <a:pt x="169" y="217"/>
                </a:cubicBezTo>
                <a:cubicBezTo>
                  <a:pt x="164" y="217"/>
                  <a:pt x="161" y="220"/>
                  <a:pt x="161" y="225"/>
                </a:cubicBezTo>
                <a:cubicBezTo>
                  <a:pt x="161" y="257"/>
                  <a:pt x="161" y="257"/>
                  <a:pt x="161" y="257"/>
                </a:cubicBezTo>
                <a:cubicBezTo>
                  <a:pt x="145" y="257"/>
                  <a:pt x="145" y="257"/>
                  <a:pt x="145" y="257"/>
                </a:cubicBezTo>
                <a:cubicBezTo>
                  <a:pt x="145" y="225"/>
                  <a:pt x="145" y="225"/>
                  <a:pt x="145" y="225"/>
                </a:cubicBezTo>
                <a:cubicBezTo>
                  <a:pt x="145" y="220"/>
                  <a:pt x="141" y="217"/>
                  <a:pt x="137" y="217"/>
                </a:cubicBezTo>
                <a:cubicBezTo>
                  <a:pt x="132" y="217"/>
                  <a:pt x="129" y="220"/>
                  <a:pt x="129" y="225"/>
                </a:cubicBezTo>
                <a:cubicBezTo>
                  <a:pt x="129" y="257"/>
                  <a:pt x="129" y="257"/>
                  <a:pt x="129" y="257"/>
                </a:cubicBezTo>
                <a:cubicBezTo>
                  <a:pt x="113" y="257"/>
                  <a:pt x="113" y="257"/>
                  <a:pt x="113" y="257"/>
                </a:cubicBezTo>
                <a:cubicBezTo>
                  <a:pt x="113" y="217"/>
                  <a:pt x="113" y="217"/>
                  <a:pt x="113" y="217"/>
                </a:cubicBezTo>
                <a:cubicBezTo>
                  <a:pt x="113" y="212"/>
                  <a:pt x="109" y="209"/>
                  <a:pt x="105" y="209"/>
                </a:cubicBezTo>
                <a:cubicBezTo>
                  <a:pt x="100" y="209"/>
                  <a:pt x="97" y="212"/>
                  <a:pt x="97" y="217"/>
                </a:cubicBezTo>
                <a:cubicBezTo>
                  <a:pt x="97" y="257"/>
                  <a:pt x="97" y="257"/>
                  <a:pt x="97" y="257"/>
                </a:cubicBezTo>
                <a:cubicBezTo>
                  <a:pt x="81" y="257"/>
                  <a:pt x="81" y="257"/>
                  <a:pt x="81" y="257"/>
                </a:cubicBezTo>
                <a:cubicBezTo>
                  <a:pt x="81" y="225"/>
                  <a:pt x="81" y="225"/>
                  <a:pt x="81" y="225"/>
                </a:cubicBezTo>
                <a:cubicBezTo>
                  <a:pt x="81" y="220"/>
                  <a:pt x="77" y="217"/>
                  <a:pt x="73" y="217"/>
                </a:cubicBezTo>
                <a:cubicBezTo>
                  <a:pt x="68" y="217"/>
                  <a:pt x="65" y="220"/>
                  <a:pt x="65" y="225"/>
                </a:cubicBezTo>
                <a:cubicBezTo>
                  <a:pt x="65" y="257"/>
                  <a:pt x="65" y="257"/>
                  <a:pt x="65" y="257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16" y="185"/>
                  <a:pt x="16" y="185"/>
                  <a:pt x="16" y="185"/>
                </a:cubicBezTo>
                <a:cubicBezTo>
                  <a:pt x="273" y="185"/>
                  <a:pt x="273" y="185"/>
                  <a:pt x="273" y="185"/>
                </a:cubicBezTo>
                <a:lnTo>
                  <a:pt x="273" y="257"/>
                </a:lnTo>
                <a:close/>
                <a:moveTo>
                  <a:pt x="273" y="169"/>
                </a:moveTo>
                <a:cubicBezTo>
                  <a:pt x="257" y="169"/>
                  <a:pt x="257" y="169"/>
                  <a:pt x="257" y="169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24"/>
                  <a:pt x="254" y="120"/>
                  <a:pt x="249" y="120"/>
                </a:cubicBezTo>
                <a:cubicBezTo>
                  <a:pt x="245" y="120"/>
                  <a:pt x="241" y="124"/>
                  <a:pt x="241" y="128"/>
                </a:cubicBezTo>
                <a:cubicBezTo>
                  <a:pt x="241" y="169"/>
                  <a:pt x="241" y="169"/>
                  <a:pt x="241" y="169"/>
                </a:cubicBezTo>
                <a:cubicBezTo>
                  <a:pt x="225" y="169"/>
                  <a:pt x="225" y="169"/>
                  <a:pt x="225" y="169"/>
                </a:cubicBezTo>
                <a:cubicBezTo>
                  <a:pt x="225" y="120"/>
                  <a:pt x="225" y="120"/>
                  <a:pt x="225" y="120"/>
                </a:cubicBezTo>
                <a:cubicBezTo>
                  <a:pt x="225" y="116"/>
                  <a:pt x="222" y="112"/>
                  <a:pt x="217" y="112"/>
                </a:cubicBezTo>
                <a:cubicBezTo>
                  <a:pt x="213" y="112"/>
                  <a:pt x="209" y="116"/>
                  <a:pt x="209" y="120"/>
                </a:cubicBezTo>
                <a:cubicBezTo>
                  <a:pt x="209" y="169"/>
                  <a:pt x="209" y="169"/>
                  <a:pt x="209" y="169"/>
                </a:cubicBezTo>
                <a:cubicBezTo>
                  <a:pt x="193" y="169"/>
                  <a:pt x="193" y="169"/>
                  <a:pt x="193" y="169"/>
                </a:cubicBezTo>
                <a:cubicBezTo>
                  <a:pt x="193" y="128"/>
                  <a:pt x="193" y="128"/>
                  <a:pt x="193" y="128"/>
                </a:cubicBezTo>
                <a:cubicBezTo>
                  <a:pt x="193" y="124"/>
                  <a:pt x="189" y="120"/>
                  <a:pt x="185" y="120"/>
                </a:cubicBezTo>
                <a:cubicBezTo>
                  <a:pt x="181" y="120"/>
                  <a:pt x="177" y="124"/>
                  <a:pt x="177" y="128"/>
                </a:cubicBezTo>
                <a:cubicBezTo>
                  <a:pt x="177" y="169"/>
                  <a:pt x="177" y="169"/>
                  <a:pt x="177" y="169"/>
                </a:cubicBezTo>
                <a:cubicBezTo>
                  <a:pt x="161" y="169"/>
                  <a:pt x="161" y="169"/>
                  <a:pt x="161" y="169"/>
                </a:cubicBezTo>
                <a:cubicBezTo>
                  <a:pt x="161" y="120"/>
                  <a:pt x="161" y="120"/>
                  <a:pt x="161" y="120"/>
                </a:cubicBezTo>
                <a:cubicBezTo>
                  <a:pt x="161" y="116"/>
                  <a:pt x="157" y="112"/>
                  <a:pt x="153" y="112"/>
                </a:cubicBezTo>
                <a:cubicBezTo>
                  <a:pt x="148" y="112"/>
                  <a:pt x="145" y="116"/>
                  <a:pt x="145" y="120"/>
                </a:cubicBezTo>
                <a:cubicBezTo>
                  <a:pt x="145" y="169"/>
                  <a:pt x="145" y="169"/>
                  <a:pt x="145" y="169"/>
                </a:cubicBezTo>
                <a:cubicBezTo>
                  <a:pt x="113" y="169"/>
                  <a:pt x="113" y="169"/>
                  <a:pt x="113" y="169"/>
                </a:cubicBezTo>
                <a:cubicBezTo>
                  <a:pt x="113" y="128"/>
                  <a:pt x="113" y="128"/>
                  <a:pt x="113" y="128"/>
                </a:cubicBezTo>
                <a:cubicBezTo>
                  <a:pt x="113" y="124"/>
                  <a:pt x="109" y="120"/>
                  <a:pt x="105" y="120"/>
                </a:cubicBezTo>
                <a:cubicBezTo>
                  <a:pt x="100" y="120"/>
                  <a:pt x="97" y="124"/>
                  <a:pt x="97" y="128"/>
                </a:cubicBezTo>
                <a:cubicBezTo>
                  <a:pt x="97" y="169"/>
                  <a:pt x="97" y="169"/>
                  <a:pt x="97" y="169"/>
                </a:cubicBezTo>
                <a:cubicBezTo>
                  <a:pt x="81" y="169"/>
                  <a:pt x="81" y="169"/>
                  <a:pt x="81" y="169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81" y="124"/>
                  <a:pt x="77" y="120"/>
                  <a:pt x="73" y="120"/>
                </a:cubicBezTo>
                <a:cubicBezTo>
                  <a:pt x="68" y="120"/>
                  <a:pt x="65" y="124"/>
                  <a:pt x="65" y="128"/>
                </a:cubicBezTo>
                <a:cubicBezTo>
                  <a:pt x="65" y="169"/>
                  <a:pt x="65" y="169"/>
                  <a:pt x="65" y="169"/>
                </a:cubicBezTo>
                <a:cubicBezTo>
                  <a:pt x="48" y="169"/>
                  <a:pt x="48" y="169"/>
                  <a:pt x="48" y="169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6"/>
                  <a:pt x="45" y="112"/>
                  <a:pt x="40" y="112"/>
                </a:cubicBezTo>
                <a:cubicBezTo>
                  <a:pt x="36" y="112"/>
                  <a:pt x="32" y="116"/>
                  <a:pt x="32" y="120"/>
                </a:cubicBezTo>
                <a:cubicBezTo>
                  <a:pt x="32" y="169"/>
                  <a:pt x="32" y="169"/>
                  <a:pt x="32" y="169"/>
                </a:cubicBezTo>
                <a:cubicBezTo>
                  <a:pt x="16" y="169"/>
                  <a:pt x="16" y="169"/>
                  <a:pt x="16" y="169"/>
                </a:cubicBezTo>
                <a:cubicBezTo>
                  <a:pt x="16" y="96"/>
                  <a:pt x="16" y="96"/>
                  <a:pt x="16" y="96"/>
                </a:cubicBezTo>
                <a:cubicBezTo>
                  <a:pt x="273" y="96"/>
                  <a:pt x="273" y="96"/>
                  <a:pt x="273" y="96"/>
                </a:cubicBezTo>
                <a:lnTo>
                  <a:pt x="273" y="169"/>
                </a:lnTo>
                <a:close/>
                <a:moveTo>
                  <a:pt x="273" y="80"/>
                </a:moveTo>
                <a:cubicBezTo>
                  <a:pt x="257" y="80"/>
                  <a:pt x="257" y="80"/>
                  <a:pt x="257" y="80"/>
                </a:cubicBezTo>
                <a:cubicBezTo>
                  <a:pt x="257" y="48"/>
                  <a:pt x="257" y="48"/>
                  <a:pt x="257" y="48"/>
                </a:cubicBezTo>
                <a:cubicBezTo>
                  <a:pt x="257" y="44"/>
                  <a:pt x="254" y="40"/>
                  <a:pt x="249" y="40"/>
                </a:cubicBezTo>
                <a:cubicBezTo>
                  <a:pt x="245" y="40"/>
                  <a:pt x="241" y="44"/>
                  <a:pt x="241" y="48"/>
                </a:cubicBezTo>
                <a:cubicBezTo>
                  <a:pt x="241" y="80"/>
                  <a:pt x="241" y="80"/>
                  <a:pt x="241" y="80"/>
                </a:cubicBezTo>
                <a:cubicBezTo>
                  <a:pt x="225" y="80"/>
                  <a:pt x="225" y="80"/>
                  <a:pt x="225" y="80"/>
                </a:cubicBezTo>
                <a:cubicBezTo>
                  <a:pt x="225" y="48"/>
                  <a:pt x="225" y="48"/>
                  <a:pt x="225" y="48"/>
                </a:cubicBezTo>
                <a:cubicBezTo>
                  <a:pt x="225" y="44"/>
                  <a:pt x="222" y="40"/>
                  <a:pt x="217" y="40"/>
                </a:cubicBezTo>
                <a:cubicBezTo>
                  <a:pt x="213" y="40"/>
                  <a:pt x="209" y="44"/>
                  <a:pt x="209" y="48"/>
                </a:cubicBezTo>
                <a:cubicBezTo>
                  <a:pt x="209" y="80"/>
                  <a:pt x="209" y="80"/>
                  <a:pt x="209" y="80"/>
                </a:cubicBezTo>
                <a:cubicBezTo>
                  <a:pt x="193" y="80"/>
                  <a:pt x="193" y="80"/>
                  <a:pt x="193" y="80"/>
                </a:cubicBezTo>
                <a:cubicBezTo>
                  <a:pt x="193" y="40"/>
                  <a:pt x="193" y="40"/>
                  <a:pt x="193" y="40"/>
                </a:cubicBezTo>
                <a:cubicBezTo>
                  <a:pt x="193" y="36"/>
                  <a:pt x="189" y="32"/>
                  <a:pt x="185" y="32"/>
                </a:cubicBezTo>
                <a:cubicBezTo>
                  <a:pt x="181" y="32"/>
                  <a:pt x="177" y="36"/>
                  <a:pt x="177" y="4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61" y="80"/>
                  <a:pt x="161" y="80"/>
                  <a:pt x="161" y="80"/>
                </a:cubicBezTo>
                <a:cubicBezTo>
                  <a:pt x="161" y="48"/>
                  <a:pt x="161" y="48"/>
                  <a:pt x="161" y="48"/>
                </a:cubicBezTo>
                <a:cubicBezTo>
                  <a:pt x="161" y="44"/>
                  <a:pt x="157" y="40"/>
                  <a:pt x="153" y="40"/>
                </a:cubicBezTo>
                <a:cubicBezTo>
                  <a:pt x="148" y="40"/>
                  <a:pt x="145" y="44"/>
                  <a:pt x="145" y="48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29" y="80"/>
                  <a:pt x="129" y="80"/>
                  <a:pt x="129" y="80"/>
                </a:cubicBezTo>
                <a:cubicBezTo>
                  <a:pt x="129" y="40"/>
                  <a:pt x="129" y="40"/>
                  <a:pt x="129" y="40"/>
                </a:cubicBezTo>
                <a:cubicBezTo>
                  <a:pt x="129" y="36"/>
                  <a:pt x="125" y="32"/>
                  <a:pt x="121" y="32"/>
                </a:cubicBezTo>
                <a:cubicBezTo>
                  <a:pt x="116" y="32"/>
                  <a:pt x="113" y="36"/>
                  <a:pt x="113" y="40"/>
                </a:cubicBezTo>
                <a:cubicBezTo>
                  <a:pt x="113" y="80"/>
                  <a:pt x="113" y="80"/>
                  <a:pt x="113" y="80"/>
                </a:cubicBezTo>
                <a:cubicBezTo>
                  <a:pt x="81" y="80"/>
                  <a:pt x="81" y="80"/>
                  <a:pt x="81" y="80"/>
                </a:cubicBezTo>
                <a:cubicBezTo>
                  <a:pt x="81" y="48"/>
                  <a:pt x="81" y="48"/>
                  <a:pt x="81" y="48"/>
                </a:cubicBezTo>
                <a:cubicBezTo>
                  <a:pt x="81" y="44"/>
                  <a:pt x="77" y="40"/>
                  <a:pt x="73" y="40"/>
                </a:cubicBezTo>
                <a:cubicBezTo>
                  <a:pt x="68" y="40"/>
                  <a:pt x="65" y="44"/>
                  <a:pt x="65" y="48"/>
                </a:cubicBezTo>
                <a:cubicBezTo>
                  <a:pt x="65" y="80"/>
                  <a:pt x="65" y="80"/>
                  <a:pt x="65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36"/>
                  <a:pt x="45" y="32"/>
                  <a:pt x="40" y="32"/>
                </a:cubicBezTo>
                <a:cubicBezTo>
                  <a:pt x="36" y="32"/>
                  <a:pt x="32" y="36"/>
                  <a:pt x="32" y="40"/>
                </a:cubicBezTo>
                <a:cubicBezTo>
                  <a:pt x="32" y="80"/>
                  <a:pt x="32" y="80"/>
                  <a:pt x="32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16" y="16"/>
                  <a:pt x="16" y="16"/>
                  <a:pt x="16" y="16"/>
                </a:cubicBezTo>
                <a:cubicBezTo>
                  <a:pt x="273" y="16"/>
                  <a:pt x="273" y="16"/>
                  <a:pt x="273" y="16"/>
                </a:cubicBezTo>
                <a:lnTo>
                  <a:pt x="273" y="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7273925" y="1636713"/>
            <a:ext cx="436563" cy="200025"/>
          </a:xfrm>
          <a:custGeom>
            <a:pathLst>
              <a:path extrusionOk="0" h="161" w="353">
                <a:moveTo>
                  <a:pt x="334" y="81"/>
                </a:moveTo>
                <a:cubicBezTo>
                  <a:pt x="345" y="73"/>
                  <a:pt x="353" y="59"/>
                  <a:pt x="353" y="45"/>
                </a:cubicBezTo>
                <a:cubicBezTo>
                  <a:pt x="353" y="20"/>
                  <a:pt x="333" y="0"/>
                  <a:pt x="309" y="0"/>
                </a:cubicBezTo>
                <a:cubicBezTo>
                  <a:pt x="284" y="0"/>
                  <a:pt x="264" y="20"/>
                  <a:pt x="264" y="45"/>
                </a:cubicBezTo>
                <a:cubicBezTo>
                  <a:pt x="264" y="46"/>
                  <a:pt x="265" y="47"/>
                  <a:pt x="265" y="49"/>
                </a:cubicBezTo>
                <a:cubicBezTo>
                  <a:pt x="88" y="49"/>
                  <a:pt x="88" y="49"/>
                  <a:pt x="88" y="49"/>
                </a:cubicBezTo>
                <a:cubicBezTo>
                  <a:pt x="88" y="47"/>
                  <a:pt x="88" y="46"/>
                  <a:pt x="88" y="45"/>
                </a:cubicBezTo>
                <a:cubicBezTo>
                  <a:pt x="88" y="20"/>
                  <a:pt x="68" y="0"/>
                  <a:pt x="44" y="0"/>
                </a:cubicBezTo>
                <a:cubicBezTo>
                  <a:pt x="19" y="0"/>
                  <a:pt x="0" y="20"/>
                  <a:pt x="0" y="45"/>
                </a:cubicBezTo>
                <a:cubicBezTo>
                  <a:pt x="0" y="59"/>
                  <a:pt x="7" y="73"/>
                  <a:pt x="18" y="81"/>
                </a:cubicBezTo>
                <a:cubicBezTo>
                  <a:pt x="7" y="89"/>
                  <a:pt x="0" y="102"/>
                  <a:pt x="0" y="117"/>
                </a:cubicBezTo>
                <a:cubicBezTo>
                  <a:pt x="0" y="141"/>
                  <a:pt x="19" y="161"/>
                  <a:pt x="44" y="161"/>
                </a:cubicBezTo>
                <a:cubicBezTo>
                  <a:pt x="68" y="161"/>
                  <a:pt x="88" y="141"/>
                  <a:pt x="88" y="117"/>
                </a:cubicBezTo>
                <a:cubicBezTo>
                  <a:pt x="88" y="115"/>
                  <a:pt x="88" y="114"/>
                  <a:pt x="88" y="113"/>
                </a:cubicBezTo>
                <a:cubicBezTo>
                  <a:pt x="265" y="113"/>
                  <a:pt x="265" y="113"/>
                  <a:pt x="265" y="113"/>
                </a:cubicBezTo>
                <a:cubicBezTo>
                  <a:pt x="265" y="114"/>
                  <a:pt x="264" y="115"/>
                  <a:pt x="264" y="117"/>
                </a:cubicBezTo>
                <a:cubicBezTo>
                  <a:pt x="264" y="141"/>
                  <a:pt x="284" y="161"/>
                  <a:pt x="309" y="161"/>
                </a:cubicBezTo>
                <a:cubicBezTo>
                  <a:pt x="333" y="161"/>
                  <a:pt x="353" y="141"/>
                  <a:pt x="353" y="117"/>
                </a:cubicBezTo>
                <a:cubicBezTo>
                  <a:pt x="353" y="102"/>
                  <a:pt x="345" y="89"/>
                  <a:pt x="334" y="81"/>
                </a:cubicBezTo>
                <a:moveTo>
                  <a:pt x="309" y="145"/>
                </a:moveTo>
                <a:cubicBezTo>
                  <a:pt x="293" y="145"/>
                  <a:pt x="281" y="132"/>
                  <a:pt x="281" y="117"/>
                </a:cubicBezTo>
                <a:cubicBezTo>
                  <a:pt x="281" y="109"/>
                  <a:pt x="284" y="102"/>
                  <a:pt x="289" y="97"/>
                </a:cubicBezTo>
                <a:cubicBezTo>
                  <a:pt x="63" y="97"/>
                  <a:pt x="63" y="97"/>
                  <a:pt x="63" y="97"/>
                </a:cubicBezTo>
                <a:cubicBezTo>
                  <a:pt x="69" y="102"/>
                  <a:pt x="72" y="109"/>
                  <a:pt x="72" y="117"/>
                </a:cubicBezTo>
                <a:cubicBezTo>
                  <a:pt x="72" y="132"/>
                  <a:pt x="59" y="145"/>
                  <a:pt x="44" y="145"/>
                </a:cubicBezTo>
                <a:cubicBezTo>
                  <a:pt x="28" y="145"/>
                  <a:pt x="16" y="132"/>
                  <a:pt x="16" y="117"/>
                </a:cubicBezTo>
                <a:cubicBezTo>
                  <a:pt x="16" y="103"/>
                  <a:pt x="26" y="91"/>
                  <a:pt x="40" y="89"/>
                </a:cubicBezTo>
                <a:cubicBezTo>
                  <a:pt x="40" y="89"/>
                  <a:pt x="40" y="89"/>
                  <a:pt x="40" y="89"/>
                </a:cubicBezTo>
                <a:cubicBezTo>
                  <a:pt x="44" y="89"/>
                  <a:pt x="48" y="85"/>
                  <a:pt x="48" y="81"/>
                </a:cubicBezTo>
                <a:cubicBezTo>
                  <a:pt x="48" y="76"/>
                  <a:pt x="44" y="73"/>
                  <a:pt x="40" y="73"/>
                </a:cubicBezTo>
                <a:cubicBezTo>
                  <a:pt x="40" y="72"/>
                  <a:pt x="40" y="72"/>
                  <a:pt x="40" y="72"/>
                </a:cubicBezTo>
                <a:cubicBezTo>
                  <a:pt x="26" y="70"/>
                  <a:pt x="16" y="59"/>
                  <a:pt x="16" y="45"/>
                </a:cubicBezTo>
                <a:cubicBezTo>
                  <a:pt x="16" y="29"/>
                  <a:pt x="28" y="16"/>
                  <a:pt x="44" y="16"/>
                </a:cubicBezTo>
                <a:cubicBezTo>
                  <a:pt x="59" y="16"/>
                  <a:pt x="72" y="29"/>
                  <a:pt x="72" y="45"/>
                </a:cubicBezTo>
                <a:cubicBezTo>
                  <a:pt x="72" y="52"/>
                  <a:pt x="69" y="59"/>
                  <a:pt x="63" y="65"/>
                </a:cubicBezTo>
                <a:cubicBezTo>
                  <a:pt x="289" y="65"/>
                  <a:pt x="289" y="65"/>
                  <a:pt x="289" y="65"/>
                </a:cubicBezTo>
                <a:cubicBezTo>
                  <a:pt x="284" y="59"/>
                  <a:pt x="281" y="52"/>
                  <a:pt x="281" y="45"/>
                </a:cubicBezTo>
                <a:cubicBezTo>
                  <a:pt x="281" y="29"/>
                  <a:pt x="293" y="16"/>
                  <a:pt x="309" y="16"/>
                </a:cubicBezTo>
                <a:cubicBezTo>
                  <a:pt x="324" y="16"/>
                  <a:pt x="337" y="29"/>
                  <a:pt x="337" y="45"/>
                </a:cubicBezTo>
                <a:cubicBezTo>
                  <a:pt x="337" y="59"/>
                  <a:pt x="326" y="70"/>
                  <a:pt x="313" y="72"/>
                </a:cubicBezTo>
                <a:cubicBezTo>
                  <a:pt x="313" y="73"/>
                  <a:pt x="313" y="73"/>
                  <a:pt x="313" y="73"/>
                </a:cubicBezTo>
                <a:cubicBezTo>
                  <a:pt x="308" y="73"/>
                  <a:pt x="305" y="76"/>
                  <a:pt x="305" y="81"/>
                </a:cubicBezTo>
                <a:cubicBezTo>
                  <a:pt x="305" y="85"/>
                  <a:pt x="308" y="89"/>
                  <a:pt x="313" y="89"/>
                </a:cubicBezTo>
                <a:cubicBezTo>
                  <a:pt x="313" y="89"/>
                  <a:pt x="313" y="89"/>
                  <a:pt x="313" y="89"/>
                </a:cubicBezTo>
                <a:cubicBezTo>
                  <a:pt x="326" y="91"/>
                  <a:pt x="337" y="103"/>
                  <a:pt x="337" y="117"/>
                </a:cubicBezTo>
                <a:cubicBezTo>
                  <a:pt x="337" y="132"/>
                  <a:pt x="324" y="145"/>
                  <a:pt x="309" y="14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8102600" y="1514475"/>
            <a:ext cx="446088" cy="447675"/>
          </a:xfrm>
          <a:custGeom>
            <a:pathLst>
              <a:path extrusionOk="0" h="362" w="361">
                <a:moveTo>
                  <a:pt x="79" y="127"/>
                </a:moveTo>
                <a:cubicBezTo>
                  <a:pt x="80" y="127"/>
                  <a:pt x="80" y="126"/>
                  <a:pt x="81" y="126"/>
                </a:cubicBezTo>
                <a:cubicBezTo>
                  <a:pt x="118" y="163"/>
                  <a:pt x="118" y="163"/>
                  <a:pt x="118" y="163"/>
                </a:cubicBezTo>
                <a:cubicBezTo>
                  <a:pt x="121" y="166"/>
                  <a:pt x="126" y="166"/>
                  <a:pt x="129" y="163"/>
                </a:cubicBezTo>
                <a:cubicBezTo>
                  <a:pt x="132" y="160"/>
                  <a:pt x="132" y="155"/>
                  <a:pt x="129" y="152"/>
                </a:cubicBezTo>
                <a:cubicBezTo>
                  <a:pt x="129" y="152"/>
                  <a:pt x="129" y="152"/>
                  <a:pt x="129" y="152"/>
                </a:cubicBezTo>
                <a:cubicBezTo>
                  <a:pt x="76" y="99"/>
                  <a:pt x="76" y="99"/>
                  <a:pt x="76" y="99"/>
                </a:cubicBezTo>
                <a:cubicBezTo>
                  <a:pt x="76" y="105"/>
                  <a:pt x="73" y="111"/>
                  <a:pt x="68" y="116"/>
                </a:cubicBezTo>
                <a:cubicBezTo>
                  <a:pt x="57" y="127"/>
                  <a:pt x="39" y="127"/>
                  <a:pt x="28" y="116"/>
                </a:cubicBezTo>
                <a:cubicBezTo>
                  <a:pt x="17" y="105"/>
                  <a:pt x="17" y="87"/>
                  <a:pt x="28" y="76"/>
                </a:cubicBezTo>
                <a:cubicBezTo>
                  <a:pt x="38" y="67"/>
                  <a:pt x="53" y="66"/>
                  <a:pt x="64" y="73"/>
                </a:cubicBezTo>
                <a:cubicBezTo>
                  <a:pt x="65" y="73"/>
                  <a:pt x="65" y="73"/>
                  <a:pt x="65" y="73"/>
                </a:cubicBezTo>
                <a:cubicBezTo>
                  <a:pt x="67" y="75"/>
                  <a:pt x="71" y="75"/>
                  <a:pt x="73" y="73"/>
                </a:cubicBezTo>
                <a:cubicBezTo>
                  <a:pt x="75" y="70"/>
                  <a:pt x="75" y="67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66" y="53"/>
                  <a:pt x="67" y="38"/>
                  <a:pt x="76" y="28"/>
                </a:cubicBezTo>
                <a:cubicBezTo>
                  <a:pt x="87" y="17"/>
                  <a:pt x="105" y="17"/>
                  <a:pt x="116" y="28"/>
                </a:cubicBezTo>
                <a:cubicBezTo>
                  <a:pt x="127" y="39"/>
                  <a:pt x="127" y="57"/>
                  <a:pt x="116" y="68"/>
                </a:cubicBezTo>
                <a:cubicBezTo>
                  <a:pt x="111" y="73"/>
                  <a:pt x="105" y="75"/>
                  <a:pt x="99" y="76"/>
                </a:cubicBezTo>
                <a:cubicBezTo>
                  <a:pt x="152" y="129"/>
                  <a:pt x="152" y="129"/>
                  <a:pt x="152" y="129"/>
                </a:cubicBezTo>
                <a:cubicBezTo>
                  <a:pt x="152" y="129"/>
                  <a:pt x="152" y="129"/>
                  <a:pt x="152" y="129"/>
                </a:cubicBezTo>
                <a:cubicBezTo>
                  <a:pt x="155" y="132"/>
                  <a:pt x="160" y="132"/>
                  <a:pt x="163" y="129"/>
                </a:cubicBezTo>
                <a:cubicBezTo>
                  <a:pt x="166" y="126"/>
                  <a:pt x="166" y="121"/>
                  <a:pt x="163" y="118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7" y="80"/>
                  <a:pt x="127" y="80"/>
                  <a:pt x="128" y="79"/>
                </a:cubicBezTo>
                <a:cubicBezTo>
                  <a:pt x="145" y="62"/>
                  <a:pt x="145" y="34"/>
                  <a:pt x="128" y="17"/>
                </a:cubicBezTo>
                <a:cubicBezTo>
                  <a:pt x="110" y="0"/>
                  <a:pt x="82" y="0"/>
                  <a:pt x="65" y="17"/>
                </a:cubicBezTo>
                <a:cubicBezTo>
                  <a:pt x="55" y="27"/>
                  <a:pt x="51" y="40"/>
                  <a:pt x="53" y="52"/>
                </a:cubicBezTo>
                <a:cubicBezTo>
                  <a:pt x="40" y="51"/>
                  <a:pt x="27" y="55"/>
                  <a:pt x="17" y="65"/>
                </a:cubicBezTo>
                <a:cubicBezTo>
                  <a:pt x="0" y="82"/>
                  <a:pt x="0" y="110"/>
                  <a:pt x="17" y="127"/>
                </a:cubicBezTo>
                <a:cubicBezTo>
                  <a:pt x="34" y="145"/>
                  <a:pt x="62" y="145"/>
                  <a:pt x="79" y="127"/>
                </a:cubicBezTo>
                <a:moveTo>
                  <a:pt x="281" y="234"/>
                </a:moveTo>
                <a:cubicBezTo>
                  <a:pt x="281" y="234"/>
                  <a:pt x="281" y="235"/>
                  <a:pt x="280" y="235"/>
                </a:cubicBezTo>
                <a:cubicBezTo>
                  <a:pt x="243" y="198"/>
                  <a:pt x="243" y="198"/>
                  <a:pt x="243" y="198"/>
                </a:cubicBezTo>
                <a:cubicBezTo>
                  <a:pt x="240" y="195"/>
                  <a:pt x="235" y="195"/>
                  <a:pt x="232" y="198"/>
                </a:cubicBezTo>
                <a:cubicBezTo>
                  <a:pt x="229" y="201"/>
                  <a:pt x="229" y="206"/>
                  <a:pt x="232" y="209"/>
                </a:cubicBezTo>
                <a:cubicBezTo>
                  <a:pt x="231" y="209"/>
                  <a:pt x="231" y="209"/>
                  <a:pt x="231" y="209"/>
                </a:cubicBezTo>
                <a:cubicBezTo>
                  <a:pt x="285" y="262"/>
                  <a:pt x="285" y="262"/>
                  <a:pt x="285" y="262"/>
                </a:cubicBezTo>
                <a:cubicBezTo>
                  <a:pt x="285" y="256"/>
                  <a:pt x="288" y="250"/>
                  <a:pt x="293" y="245"/>
                </a:cubicBezTo>
                <a:cubicBezTo>
                  <a:pt x="304" y="234"/>
                  <a:pt x="322" y="234"/>
                  <a:pt x="333" y="245"/>
                </a:cubicBezTo>
                <a:cubicBezTo>
                  <a:pt x="344" y="256"/>
                  <a:pt x="344" y="274"/>
                  <a:pt x="333" y="285"/>
                </a:cubicBezTo>
                <a:cubicBezTo>
                  <a:pt x="323" y="295"/>
                  <a:pt x="307" y="295"/>
                  <a:pt x="296" y="288"/>
                </a:cubicBezTo>
                <a:cubicBezTo>
                  <a:pt x="296" y="288"/>
                  <a:pt x="296" y="288"/>
                  <a:pt x="296" y="288"/>
                </a:cubicBezTo>
                <a:cubicBezTo>
                  <a:pt x="294" y="286"/>
                  <a:pt x="290" y="286"/>
                  <a:pt x="288" y="288"/>
                </a:cubicBezTo>
                <a:cubicBezTo>
                  <a:pt x="286" y="291"/>
                  <a:pt x="286" y="294"/>
                  <a:pt x="287" y="297"/>
                </a:cubicBezTo>
                <a:cubicBezTo>
                  <a:pt x="287" y="297"/>
                  <a:pt x="287" y="297"/>
                  <a:pt x="287" y="297"/>
                </a:cubicBezTo>
                <a:cubicBezTo>
                  <a:pt x="295" y="308"/>
                  <a:pt x="294" y="323"/>
                  <a:pt x="284" y="333"/>
                </a:cubicBezTo>
                <a:cubicBezTo>
                  <a:pt x="273" y="344"/>
                  <a:pt x="256" y="344"/>
                  <a:pt x="245" y="333"/>
                </a:cubicBezTo>
                <a:cubicBezTo>
                  <a:pt x="234" y="322"/>
                  <a:pt x="234" y="304"/>
                  <a:pt x="245" y="293"/>
                </a:cubicBezTo>
                <a:cubicBezTo>
                  <a:pt x="249" y="288"/>
                  <a:pt x="256" y="286"/>
                  <a:pt x="262" y="285"/>
                </a:cubicBezTo>
                <a:cubicBezTo>
                  <a:pt x="209" y="232"/>
                  <a:pt x="209" y="232"/>
                  <a:pt x="209" y="232"/>
                </a:cubicBezTo>
                <a:cubicBezTo>
                  <a:pt x="209" y="232"/>
                  <a:pt x="209" y="232"/>
                  <a:pt x="209" y="232"/>
                </a:cubicBezTo>
                <a:cubicBezTo>
                  <a:pt x="205" y="229"/>
                  <a:pt x="201" y="229"/>
                  <a:pt x="198" y="232"/>
                </a:cubicBezTo>
                <a:cubicBezTo>
                  <a:pt x="195" y="235"/>
                  <a:pt x="195" y="240"/>
                  <a:pt x="197" y="243"/>
                </a:cubicBezTo>
                <a:cubicBezTo>
                  <a:pt x="235" y="280"/>
                  <a:pt x="235" y="280"/>
                  <a:pt x="235" y="280"/>
                </a:cubicBezTo>
                <a:cubicBezTo>
                  <a:pt x="234" y="281"/>
                  <a:pt x="234" y="281"/>
                  <a:pt x="233" y="282"/>
                </a:cubicBezTo>
                <a:cubicBezTo>
                  <a:pt x="216" y="299"/>
                  <a:pt x="216" y="327"/>
                  <a:pt x="233" y="344"/>
                </a:cubicBezTo>
                <a:cubicBezTo>
                  <a:pt x="250" y="361"/>
                  <a:pt x="278" y="361"/>
                  <a:pt x="296" y="344"/>
                </a:cubicBezTo>
                <a:cubicBezTo>
                  <a:pt x="305" y="334"/>
                  <a:pt x="309" y="321"/>
                  <a:pt x="308" y="309"/>
                </a:cubicBezTo>
                <a:cubicBezTo>
                  <a:pt x="321" y="310"/>
                  <a:pt x="334" y="306"/>
                  <a:pt x="344" y="296"/>
                </a:cubicBezTo>
                <a:cubicBezTo>
                  <a:pt x="361" y="279"/>
                  <a:pt x="361" y="251"/>
                  <a:pt x="344" y="234"/>
                </a:cubicBezTo>
                <a:cubicBezTo>
                  <a:pt x="327" y="216"/>
                  <a:pt x="299" y="216"/>
                  <a:pt x="281" y="234"/>
                </a:cubicBezTo>
                <a:moveTo>
                  <a:pt x="126" y="280"/>
                </a:moveTo>
                <a:cubicBezTo>
                  <a:pt x="280" y="126"/>
                  <a:pt x="280" y="126"/>
                  <a:pt x="280" y="126"/>
                </a:cubicBezTo>
                <a:cubicBezTo>
                  <a:pt x="281" y="126"/>
                  <a:pt x="281" y="127"/>
                  <a:pt x="282" y="127"/>
                </a:cubicBezTo>
                <a:cubicBezTo>
                  <a:pt x="299" y="145"/>
                  <a:pt x="327" y="145"/>
                  <a:pt x="344" y="127"/>
                </a:cubicBezTo>
                <a:cubicBezTo>
                  <a:pt x="361" y="110"/>
                  <a:pt x="361" y="82"/>
                  <a:pt x="344" y="65"/>
                </a:cubicBezTo>
                <a:cubicBezTo>
                  <a:pt x="334" y="55"/>
                  <a:pt x="321" y="51"/>
                  <a:pt x="308" y="52"/>
                </a:cubicBezTo>
                <a:cubicBezTo>
                  <a:pt x="310" y="40"/>
                  <a:pt x="306" y="27"/>
                  <a:pt x="296" y="17"/>
                </a:cubicBezTo>
                <a:cubicBezTo>
                  <a:pt x="279" y="0"/>
                  <a:pt x="251" y="0"/>
                  <a:pt x="233" y="17"/>
                </a:cubicBezTo>
                <a:cubicBezTo>
                  <a:pt x="216" y="34"/>
                  <a:pt x="216" y="62"/>
                  <a:pt x="233" y="79"/>
                </a:cubicBezTo>
                <a:cubicBezTo>
                  <a:pt x="234" y="80"/>
                  <a:pt x="234" y="80"/>
                  <a:pt x="235" y="81"/>
                </a:cubicBezTo>
                <a:cubicBezTo>
                  <a:pt x="80" y="235"/>
                  <a:pt x="80" y="235"/>
                  <a:pt x="80" y="235"/>
                </a:cubicBezTo>
                <a:cubicBezTo>
                  <a:pt x="80" y="235"/>
                  <a:pt x="80" y="234"/>
                  <a:pt x="79" y="234"/>
                </a:cubicBezTo>
                <a:cubicBezTo>
                  <a:pt x="62" y="216"/>
                  <a:pt x="34" y="216"/>
                  <a:pt x="17" y="234"/>
                </a:cubicBezTo>
                <a:cubicBezTo>
                  <a:pt x="0" y="251"/>
                  <a:pt x="0" y="279"/>
                  <a:pt x="17" y="296"/>
                </a:cubicBezTo>
                <a:cubicBezTo>
                  <a:pt x="27" y="306"/>
                  <a:pt x="40" y="310"/>
                  <a:pt x="52" y="309"/>
                </a:cubicBezTo>
                <a:cubicBezTo>
                  <a:pt x="51" y="321"/>
                  <a:pt x="55" y="335"/>
                  <a:pt x="65" y="344"/>
                </a:cubicBezTo>
                <a:cubicBezTo>
                  <a:pt x="82" y="362"/>
                  <a:pt x="110" y="362"/>
                  <a:pt x="127" y="344"/>
                </a:cubicBezTo>
                <a:cubicBezTo>
                  <a:pt x="145" y="327"/>
                  <a:pt x="145" y="299"/>
                  <a:pt x="127" y="282"/>
                </a:cubicBezTo>
                <a:cubicBezTo>
                  <a:pt x="127" y="281"/>
                  <a:pt x="126" y="281"/>
                  <a:pt x="126" y="280"/>
                </a:cubicBezTo>
                <a:moveTo>
                  <a:pt x="116" y="333"/>
                </a:moveTo>
                <a:cubicBezTo>
                  <a:pt x="105" y="344"/>
                  <a:pt x="87" y="344"/>
                  <a:pt x="76" y="333"/>
                </a:cubicBezTo>
                <a:cubicBezTo>
                  <a:pt x="66" y="323"/>
                  <a:pt x="65" y="308"/>
                  <a:pt x="73" y="297"/>
                </a:cubicBezTo>
                <a:cubicBezTo>
                  <a:pt x="73" y="296"/>
                  <a:pt x="73" y="296"/>
                  <a:pt x="73" y="296"/>
                </a:cubicBezTo>
                <a:cubicBezTo>
                  <a:pt x="75" y="294"/>
                  <a:pt x="75" y="291"/>
                  <a:pt x="72" y="288"/>
                </a:cubicBezTo>
                <a:cubicBezTo>
                  <a:pt x="70" y="286"/>
                  <a:pt x="67" y="286"/>
                  <a:pt x="6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53" y="295"/>
                  <a:pt x="38" y="294"/>
                  <a:pt x="28" y="285"/>
                </a:cubicBezTo>
                <a:cubicBezTo>
                  <a:pt x="17" y="274"/>
                  <a:pt x="17" y="256"/>
                  <a:pt x="28" y="245"/>
                </a:cubicBezTo>
                <a:cubicBezTo>
                  <a:pt x="39" y="234"/>
                  <a:pt x="57" y="234"/>
                  <a:pt x="68" y="245"/>
                </a:cubicBezTo>
                <a:cubicBezTo>
                  <a:pt x="73" y="250"/>
                  <a:pt x="75" y="256"/>
                  <a:pt x="76" y="262"/>
                </a:cubicBezTo>
                <a:cubicBezTo>
                  <a:pt x="169" y="169"/>
                  <a:pt x="169" y="169"/>
                  <a:pt x="169" y="169"/>
                </a:cubicBezTo>
                <a:cubicBezTo>
                  <a:pt x="262" y="76"/>
                  <a:pt x="262" y="76"/>
                  <a:pt x="262" y="76"/>
                </a:cubicBezTo>
                <a:cubicBezTo>
                  <a:pt x="256" y="75"/>
                  <a:pt x="250" y="73"/>
                  <a:pt x="245" y="68"/>
                </a:cubicBezTo>
                <a:cubicBezTo>
                  <a:pt x="234" y="57"/>
                  <a:pt x="234" y="39"/>
                  <a:pt x="245" y="28"/>
                </a:cubicBezTo>
                <a:cubicBezTo>
                  <a:pt x="256" y="17"/>
                  <a:pt x="274" y="17"/>
                  <a:pt x="285" y="28"/>
                </a:cubicBezTo>
                <a:cubicBezTo>
                  <a:pt x="294" y="38"/>
                  <a:pt x="295" y="53"/>
                  <a:pt x="288" y="64"/>
                </a:cubicBezTo>
                <a:cubicBezTo>
                  <a:pt x="288" y="64"/>
                  <a:pt x="288" y="64"/>
                  <a:pt x="288" y="64"/>
                </a:cubicBezTo>
                <a:cubicBezTo>
                  <a:pt x="286" y="67"/>
                  <a:pt x="286" y="70"/>
                  <a:pt x="288" y="72"/>
                </a:cubicBezTo>
                <a:cubicBezTo>
                  <a:pt x="291" y="75"/>
                  <a:pt x="294" y="75"/>
                  <a:pt x="297" y="73"/>
                </a:cubicBezTo>
                <a:cubicBezTo>
                  <a:pt x="297" y="73"/>
                  <a:pt x="297" y="73"/>
                  <a:pt x="297" y="73"/>
                </a:cubicBezTo>
                <a:cubicBezTo>
                  <a:pt x="308" y="66"/>
                  <a:pt x="323" y="67"/>
                  <a:pt x="333" y="76"/>
                </a:cubicBezTo>
                <a:cubicBezTo>
                  <a:pt x="344" y="87"/>
                  <a:pt x="344" y="105"/>
                  <a:pt x="333" y="116"/>
                </a:cubicBezTo>
                <a:cubicBezTo>
                  <a:pt x="322" y="127"/>
                  <a:pt x="304" y="127"/>
                  <a:pt x="293" y="116"/>
                </a:cubicBezTo>
                <a:cubicBezTo>
                  <a:pt x="288" y="111"/>
                  <a:pt x="285" y="105"/>
                  <a:pt x="285" y="99"/>
                </a:cubicBezTo>
                <a:cubicBezTo>
                  <a:pt x="99" y="285"/>
                  <a:pt x="99" y="285"/>
                  <a:pt x="99" y="285"/>
                </a:cubicBezTo>
                <a:cubicBezTo>
                  <a:pt x="105" y="286"/>
                  <a:pt x="111" y="288"/>
                  <a:pt x="116" y="293"/>
                </a:cubicBezTo>
                <a:cubicBezTo>
                  <a:pt x="127" y="304"/>
                  <a:pt x="127" y="322"/>
                  <a:pt x="116" y="33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601663" y="2352675"/>
            <a:ext cx="436563" cy="438150"/>
          </a:xfrm>
          <a:custGeom>
            <a:pathLst>
              <a:path extrusionOk="0" h="354" w="353">
                <a:moveTo>
                  <a:pt x="241" y="289"/>
                </a:moveTo>
                <a:cubicBezTo>
                  <a:pt x="16" y="289"/>
                  <a:pt x="16" y="289"/>
                  <a:pt x="16" y="289"/>
                </a:cubicBezTo>
                <a:cubicBezTo>
                  <a:pt x="7" y="289"/>
                  <a:pt x="0" y="297"/>
                  <a:pt x="0" y="305"/>
                </a:cubicBezTo>
                <a:cubicBezTo>
                  <a:pt x="0" y="338"/>
                  <a:pt x="0" y="338"/>
                  <a:pt x="0" y="338"/>
                </a:cubicBezTo>
                <a:cubicBezTo>
                  <a:pt x="0" y="346"/>
                  <a:pt x="7" y="354"/>
                  <a:pt x="16" y="354"/>
                </a:cubicBezTo>
                <a:cubicBezTo>
                  <a:pt x="241" y="354"/>
                  <a:pt x="241" y="354"/>
                  <a:pt x="241" y="354"/>
                </a:cubicBezTo>
                <a:cubicBezTo>
                  <a:pt x="250" y="354"/>
                  <a:pt x="257" y="346"/>
                  <a:pt x="257" y="338"/>
                </a:cubicBezTo>
                <a:cubicBezTo>
                  <a:pt x="257" y="305"/>
                  <a:pt x="257" y="305"/>
                  <a:pt x="257" y="305"/>
                </a:cubicBezTo>
                <a:cubicBezTo>
                  <a:pt x="257" y="297"/>
                  <a:pt x="250" y="289"/>
                  <a:pt x="241" y="289"/>
                </a:cubicBezTo>
                <a:moveTo>
                  <a:pt x="241" y="338"/>
                </a:moveTo>
                <a:cubicBezTo>
                  <a:pt x="16" y="338"/>
                  <a:pt x="16" y="338"/>
                  <a:pt x="16" y="338"/>
                </a:cubicBezTo>
                <a:cubicBezTo>
                  <a:pt x="16" y="305"/>
                  <a:pt x="16" y="305"/>
                  <a:pt x="16" y="305"/>
                </a:cubicBezTo>
                <a:cubicBezTo>
                  <a:pt x="241" y="305"/>
                  <a:pt x="241" y="305"/>
                  <a:pt x="241" y="305"/>
                </a:cubicBezTo>
                <a:lnTo>
                  <a:pt x="241" y="338"/>
                </a:lnTo>
                <a:close/>
                <a:moveTo>
                  <a:pt x="16" y="161"/>
                </a:moveTo>
                <a:cubicBezTo>
                  <a:pt x="241" y="161"/>
                  <a:pt x="241" y="161"/>
                  <a:pt x="241" y="161"/>
                </a:cubicBezTo>
                <a:cubicBezTo>
                  <a:pt x="250" y="161"/>
                  <a:pt x="257" y="154"/>
                  <a:pt x="257" y="145"/>
                </a:cubicBezTo>
                <a:cubicBezTo>
                  <a:pt x="257" y="113"/>
                  <a:pt x="257" y="113"/>
                  <a:pt x="257" y="113"/>
                </a:cubicBezTo>
                <a:cubicBezTo>
                  <a:pt x="257" y="104"/>
                  <a:pt x="250" y="97"/>
                  <a:pt x="241" y="97"/>
                </a:cubicBezTo>
                <a:cubicBezTo>
                  <a:pt x="16" y="97"/>
                  <a:pt x="16" y="97"/>
                  <a:pt x="16" y="97"/>
                </a:cubicBezTo>
                <a:cubicBezTo>
                  <a:pt x="7" y="97"/>
                  <a:pt x="0" y="104"/>
                  <a:pt x="0" y="113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54"/>
                  <a:pt x="7" y="161"/>
                  <a:pt x="16" y="161"/>
                </a:cubicBezTo>
                <a:moveTo>
                  <a:pt x="16" y="113"/>
                </a:moveTo>
                <a:cubicBezTo>
                  <a:pt x="241" y="113"/>
                  <a:pt x="241" y="113"/>
                  <a:pt x="241" y="113"/>
                </a:cubicBezTo>
                <a:cubicBezTo>
                  <a:pt x="241" y="145"/>
                  <a:pt x="241" y="145"/>
                  <a:pt x="241" y="145"/>
                </a:cubicBezTo>
                <a:cubicBezTo>
                  <a:pt x="16" y="145"/>
                  <a:pt x="16" y="145"/>
                  <a:pt x="16" y="145"/>
                </a:cubicBezTo>
                <a:lnTo>
                  <a:pt x="16" y="113"/>
                </a:lnTo>
                <a:close/>
                <a:moveTo>
                  <a:pt x="337" y="193"/>
                </a:moveTo>
                <a:cubicBezTo>
                  <a:pt x="16" y="193"/>
                  <a:pt x="16" y="193"/>
                  <a:pt x="16" y="193"/>
                </a:cubicBezTo>
                <a:cubicBezTo>
                  <a:pt x="7" y="193"/>
                  <a:pt x="0" y="200"/>
                  <a:pt x="0" y="209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50"/>
                  <a:pt x="7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cubicBezTo>
                  <a:pt x="346" y="257"/>
                  <a:pt x="353" y="250"/>
                  <a:pt x="353" y="241"/>
                </a:cubicBezTo>
                <a:cubicBezTo>
                  <a:pt x="353" y="209"/>
                  <a:pt x="353" y="209"/>
                  <a:pt x="353" y="209"/>
                </a:cubicBezTo>
                <a:cubicBezTo>
                  <a:pt x="353" y="200"/>
                  <a:pt x="346" y="193"/>
                  <a:pt x="337" y="193"/>
                </a:cubicBezTo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209"/>
                  <a:pt x="16" y="209"/>
                  <a:pt x="16" y="209"/>
                </a:cubicBezTo>
                <a:cubicBezTo>
                  <a:pt x="337" y="209"/>
                  <a:pt x="337" y="209"/>
                  <a:pt x="337" y="209"/>
                </a:cubicBezTo>
                <a:lnTo>
                  <a:pt x="337" y="241"/>
                </a:lnTo>
                <a:close/>
                <a:moveTo>
                  <a:pt x="33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7" y="65"/>
                  <a:pt x="16" y="65"/>
                </a:cubicBezTo>
                <a:cubicBezTo>
                  <a:pt x="337" y="65"/>
                  <a:pt x="337" y="65"/>
                  <a:pt x="337" y="65"/>
                </a:cubicBezTo>
                <a:cubicBezTo>
                  <a:pt x="346" y="65"/>
                  <a:pt x="353" y="57"/>
                  <a:pt x="353" y="49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8"/>
                  <a:pt x="346" y="0"/>
                  <a:pt x="337" y="0"/>
                </a:cubicBezTo>
                <a:moveTo>
                  <a:pt x="337" y="49"/>
                </a:moveTo>
                <a:cubicBezTo>
                  <a:pt x="16" y="49"/>
                  <a:pt x="16" y="49"/>
                  <a:pt x="16" y="49"/>
                </a:cubicBezTo>
                <a:cubicBezTo>
                  <a:pt x="16" y="16"/>
                  <a:pt x="16" y="16"/>
                  <a:pt x="16" y="16"/>
                </a:cubicBezTo>
                <a:cubicBezTo>
                  <a:pt x="337" y="16"/>
                  <a:pt x="337" y="16"/>
                  <a:pt x="337" y="16"/>
                </a:cubicBezTo>
                <a:lnTo>
                  <a:pt x="337" y="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1435100" y="2352675"/>
            <a:ext cx="436563" cy="438150"/>
          </a:xfrm>
          <a:custGeom>
            <a:pathLst>
              <a:path extrusionOk="0" h="354" w="353">
                <a:moveTo>
                  <a:pt x="289" y="289"/>
                </a:moveTo>
                <a:cubicBezTo>
                  <a:pt x="64" y="289"/>
                  <a:pt x="64" y="289"/>
                  <a:pt x="64" y="289"/>
                </a:cubicBezTo>
                <a:cubicBezTo>
                  <a:pt x="56" y="289"/>
                  <a:pt x="48" y="297"/>
                  <a:pt x="48" y="305"/>
                </a:cubicBezTo>
                <a:cubicBezTo>
                  <a:pt x="48" y="338"/>
                  <a:pt x="48" y="338"/>
                  <a:pt x="48" y="338"/>
                </a:cubicBezTo>
                <a:cubicBezTo>
                  <a:pt x="48" y="346"/>
                  <a:pt x="56" y="354"/>
                  <a:pt x="64" y="354"/>
                </a:cubicBezTo>
                <a:cubicBezTo>
                  <a:pt x="289" y="354"/>
                  <a:pt x="289" y="354"/>
                  <a:pt x="289" y="354"/>
                </a:cubicBezTo>
                <a:cubicBezTo>
                  <a:pt x="298" y="354"/>
                  <a:pt x="305" y="346"/>
                  <a:pt x="305" y="338"/>
                </a:cubicBezTo>
                <a:cubicBezTo>
                  <a:pt x="305" y="305"/>
                  <a:pt x="305" y="305"/>
                  <a:pt x="305" y="305"/>
                </a:cubicBezTo>
                <a:cubicBezTo>
                  <a:pt x="305" y="297"/>
                  <a:pt x="298" y="289"/>
                  <a:pt x="289" y="289"/>
                </a:cubicBezTo>
                <a:moveTo>
                  <a:pt x="289" y="338"/>
                </a:moveTo>
                <a:cubicBezTo>
                  <a:pt x="64" y="338"/>
                  <a:pt x="64" y="338"/>
                  <a:pt x="64" y="338"/>
                </a:cubicBezTo>
                <a:cubicBezTo>
                  <a:pt x="64" y="305"/>
                  <a:pt x="64" y="305"/>
                  <a:pt x="64" y="305"/>
                </a:cubicBezTo>
                <a:cubicBezTo>
                  <a:pt x="289" y="305"/>
                  <a:pt x="289" y="305"/>
                  <a:pt x="289" y="305"/>
                </a:cubicBezTo>
                <a:lnTo>
                  <a:pt x="289" y="338"/>
                </a:lnTo>
                <a:close/>
                <a:moveTo>
                  <a:pt x="289" y="161"/>
                </a:moveTo>
                <a:cubicBezTo>
                  <a:pt x="298" y="161"/>
                  <a:pt x="305" y="154"/>
                  <a:pt x="305" y="145"/>
                </a:cubicBezTo>
                <a:cubicBezTo>
                  <a:pt x="305" y="113"/>
                  <a:pt x="305" y="113"/>
                  <a:pt x="305" y="113"/>
                </a:cubicBezTo>
                <a:cubicBezTo>
                  <a:pt x="305" y="104"/>
                  <a:pt x="298" y="97"/>
                  <a:pt x="289" y="97"/>
                </a:cubicBezTo>
                <a:cubicBezTo>
                  <a:pt x="64" y="97"/>
                  <a:pt x="64" y="97"/>
                  <a:pt x="64" y="97"/>
                </a:cubicBezTo>
                <a:cubicBezTo>
                  <a:pt x="56" y="97"/>
                  <a:pt x="48" y="104"/>
                  <a:pt x="48" y="113"/>
                </a:cubicBezTo>
                <a:cubicBezTo>
                  <a:pt x="48" y="145"/>
                  <a:pt x="48" y="145"/>
                  <a:pt x="48" y="145"/>
                </a:cubicBezTo>
                <a:cubicBezTo>
                  <a:pt x="48" y="154"/>
                  <a:pt x="56" y="161"/>
                  <a:pt x="64" y="161"/>
                </a:cubicBezTo>
                <a:lnTo>
                  <a:pt x="289" y="161"/>
                </a:lnTo>
                <a:close/>
                <a:moveTo>
                  <a:pt x="64" y="113"/>
                </a:moveTo>
                <a:cubicBezTo>
                  <a:pt x="289" y="113"/>
                  <a:pt x="289" y="113"/>
                  <a:pt x="289" y="113"/>
                </a:cubicBezTo>
                <a:cubicBezTo>
                  <a:pt x="289" y="145"/>
                  <a:pt x="289" y="145"/>
                  <a:pt x="289" y="145"/>
                </a:cubicBezTo>
                <a:cubicBezTo>
                  <a:pt x="64" y="145"/>
                  <a:pt x="64" y="145"/>
                  <a:pt x="64" y="145"/>
                </a:cubicBezTo>
                <a:lnTo>
                  <a:pt x="64" y="113"/>
                </a:lnTo>
                <a:close/>
                <a:moveTo>
                  <a:pt x="337" y="193"/>
                </a:moveTo>
                <a:cubicBezTo>
                  <a:pt x="16" y="193"/>
                  <a:pt x="16" y="193"/>
                  <a:pt x="16" y="193"/>
                </a:cubicBezTo>
                <a:cubicBezTo>
                  <a:pt x="7" y="193"/>
                  <a:pt x="0" y="200"/>
                  <a:pt x="0" y="209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50"/>
                  <a:pt x="7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cubicBezTo>
                  <a:pt x="346" y="257"/>
                  <a:pt x="353" y="250"/>
                  <a:pt x="353" y="241"/>
                </a:cubicBezTo>
                <a:cubicBezTo>
                  <a:pt x="353" y="209"/>
                  <a:pt x="353" y="209"/>
                  <a:pt x="353" y="209"/>
                </a:cubicBezTo>
                <a:cubicBezTo>
                  <a:pt x="353" y="200"/>
                  <a:pt x="346" y="193"/>
                  <a:pt x="337" y="193"/>
                </a:cubicBezTo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209"/>
                  <a:pt x="16" y="209"/>
                  <a:pt x="16" y="209"/>
                </a:cubicBezTo>
                <a:cubicBezTo>
                  <a:pt x="337" y="209"/>
                  <a:pt x="337" y="209"/>
                  <a:pt x="337" y="209"/>
                </a:cubicBezTo>
                <a:lnTo>
                  <a:pt x="337" y="241"/>
                </a:lnTo>
                <a:close/>
                <a:moveTo>
                  <a:pt x="33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7" y="65"/>
                  <a:pt x="16" y="65"/>
                </a:cubicBezTo>
                <a:cubicBezTo>
                  <a:pt x="337" y="65"/>
                  <a:pt x="337" y="65"/>
                  <a:pt x="337" y="65"/>
                </a:cubicBezTo>
                <a:cubicBezTo>
                  <a:pt x="346" y="65"/>
                  <a:pt x="353" y="57"/>
                  <a:pt x="353" y="49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8"/>
                  <a:pt x="346" y="0"/>
                  <a:pt x="337" y="0"/>
                </a:cubicBezTo>
                <a:moveTo>
                  <a:pt x="337" y="49"/>
                </a:moveTo>
                <a:cubicBezTo>
                  <a:pt x="16" y="49"/>
                  <a:pt x="16" y="49"/>
                  <a:pt x="16" y="49"/>
                </a:cubicBezTo>
                <a:cubicBezTo>
                  <a:pt x="16" y="16"/>
                  <a:pt x="16" y="16"/>
                  <a:pt x="16" y="16"/>
                </a:cubicBezTo>
                <a:cubicBezTo>
                  <a:pt x="337" y="16"/>
                  <a:pt x="337" y="16"/>
                  <a:pt x="337" y="16"/>
                </a:cubicBezTo>
                <a:lnTo>
                  <a:pt x="337" y="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Shape 930"/>
          <p:cNvSpPr/>
          <p:nvPr/>
        </p:nvSpPr>
        <p:spPr>
          <a:xfrm>
            <a:off x="2270125" y="2352675"/>
            <a:ext cx="436563" cy="438150"/>
          </a:xfrm>
          <a:custGeom>
            <a:pathLst>
              <a:path extrusionOk="0" h="354" w="353">
                <a:moveTo>
                  <a:pt x="337" y="289"/>
                </a:moveTo>
                <a:cubicBezTo>
                  <a:pt x="112" y="289"/>
                  <a:pt x="112" y="289"/>
                  <a:pt x="112" y="289"/>
                </a:cubicBezTo>
                <a:cubicBezTo>
                  <a:pt x="103" y="289"/>
                  <a:pt x="96" y="297"/>
                  <a:pt x="96" y="305"/>
                </a:cubicBezTo>
                <a:cubicBezTo>
                  <a:pt x="96" y="338"/>
                  <a:pt x="96" y="338"/>
                  <a:pt x="96" y="338"/>
                </a:cubicBezTo>
                <a:cubicBezTo>
                  <a:pt x="96" y="346"/>
                  <a:pt x="103" y="354"/>
                  <a:pt x="112" y="354"/>
                </a:cubicBezTo>
                <a:cubicBezTo>
                  <a:pt x="337" y="354"/>
                  <a:pt x="337" y="354"/>
                  <a:pt x="337" y="354"/>
                </a:cubicBezTo>
                <a:cubicBezTo>
                  <a:pt x="346" y="354"/>
                  <a:pt x="353" y="346"/>
                  <a:pt x="353" y="338"/>
                </a:cubicBezTo>
                <a:cubicBezTo>
                  <a:pt x="353" y="305"/>
                  <a:pt x="353" y="305"/>
                  <a:pt x="353" y="305"/>
                </a:cubicBezTo>
                <a:cubicBezTo>
                  <a:pt x="353" y="297"/>
                  <a:pt x="346" y="289"/>
                  <a:pt x="337" y="289"/>
                </a:cubicBezTo>
                <a:moveTo>
                  <a:pt x="337" y="338"/>
                </a:moveTo>
                <a:cubicBezTo>
                  <a:pt x="112" y="338"/>
                  <a:pt x="112" y="338"/>
                  <a:pt x="112" y="338"/>
                </a:cubicBezTo>
                <a:cubicBezTo>
                  <a:pt x="112" y="305"/>
                  <a:pt x="112" y="305"/>
                  <a:pt x="112" y="305"/>
                </a:cubicBezTo>
                <a:cubicBezTo>
                  <a:pt x="337" y="305"/>
                  <a:pt x="337" y="305"/>
                  <a:pt x="337" y="305"/>
                </a:cubicBezTo>
                <a:lnTo>
                  <a:pt x="337" y="338"/>
                </a:lnTo>
                <a:close/>
                <a:moveTo>
                  <a:pt x="337" y="97"/>
                </a:moveTo>
                <a:cubicBezTo>
                  <a:pt x="112" y="97"/>
                  <a:pt x="112" y="97"/>
                  <a:pt x="112" y="97"/>
                </a:cubicBezTo>
                <a:cubicBezTo>
                  <a:pt x="103" y="97"/>
                  <a:pt x="96" y="104"/>
                  <a:pt x="96" y="113"/>
                </a:cubicBezTo>
                <a:cubicBezTo>
                  <a:pt x="96" y="145"/>
                  <a:pt x="96" y="145"/>
                  <a:pt x="96" y="145"/>
                </a:cubicBezTo>
                <a:cubicBezTo>
                  <a:pt x="96" y="154"/>
                  <a:pt x="103" y="161"/>
                  <a:pt x="112" y="161"/>
                </a:cubicBezTo>
                <a:cubicBezTo>
                  <a:pt x="337" y="161"/>
                  <a:pt x="337" y="161"/>
                  <a:pt x="337" y="161"/>
                </a:cubicBezTo>
                <a:cubicBezTo>
                  <a:pt x="346" y="161"/>
                  <a:pt x="353" y="154"/>
                  <a:pt x="353" y="145"/>
                </a:cubicBezTo>
                <a:cubicBezTo>
                  <a:pt x="353" y="113"/>
                  <a:pt x="353" y="113"/>
                  <a:pt x="353" y="113"/>
                </a:cubicBezTo>
                <a:cubicBezTo>
                  <a:pt x="353" y="104"/>
                  <a:pt x="346" y="97"/>
                  <a:pt x="337" y="97"/>
                </a:cubicBezTo>
                <a:moveTo>
                  <a:pt x="337" y="145"/>
                </a:moveTo>
                <a:cubicBezTo>
                  <a:pt x="112" y="145"/>
                  <a:pt x="112" y="145"/>
                  <a:pt x="112" y="145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337" y="113"/>
                  <a:pt x="337" y="113"/>
                  <a:pt x="337" y="113"/>
                </a:cubicBezTo>
                <a:lnTo>
                  <a:pt x="337" y="145"/>
                </a:lnTo>
                <a:close/>
                <a:moveTo>
                  <a:pt x="337" y="193"/>
                </a:moveTo>
                <a:cubicBezTo>
                  <a:pt x="16" y="193"/>
                  <a:pt x="16" y="193"/>
                  <a:pt x="16" y="193"/>
                </a:cubicBezTo>
                <a:cubicBezTo>
                  <a:pt x="7" y="193"/>
                  <a:pt x="0" y="200"/>
                  <a:pt x="0" y="209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50"/>
                  <a:pt x="7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cubicBezTo>
                  <a:pt x="346" y="257"/>
                  <a:pt x="353" y="250"/>
                  <a:pt x="353" y="241"/>
                </a:cubicBezTo>
                <a:cubicBezTo>
                  <a:pt x="353" y="209"/>
                  <a:pt x="353" y="209"/>
                  <a:pt x="353" y="209"/>
                </a:cubicBezTo>
                <a:cubicBezTo>
                  <a:pt x="353" y="200"/>
                  <a:pt x="346" y="193"/>
                  <a:pt x="337" y="193"/>
                </a:cubicBezTo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209"/>
                  <a:pt x="16" y="209"/>
                  <a:pt x="16" y="209"/>
                </a:cubicBezTo>
                <a:cubicBezTo>
                  <a:pt x="337" y="209"/>
                  <a:pt x="337" y="209"/>
                  <a:pt x="337" y="209"/>
                </a:cubicBezTo>
                <a:lnTo>
                  <a:pt x="337" y="241"/>
                </a:lnTo>
                <a:close/>
                <a:moveTo>
                  <a:pt x="33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7" y="65"/>
                  <a:pt x="16" y="65"/>
                </a:cubicBezTo>
                <a:cubicBezTo>
                  <a:pt x="337" y="65"/>
                  <a:pt x="337" y="65"/>
                  <a:pt x="337" y="65"/>
                </a:cubicBezTo>
                <a:cubicBezTo>
                  <a:pt x="346" y="65"/>
                  <a:pt x="353" y="57"/>
                  <a:pt x="353" y="49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8"/>
                  <a:pt x="346" y="0"/>
                  <a:pt x="337" y="0"/>
                </a:cubicBezTo>
                <a:moveTo>
                  <a:pt x="337" y="49"/>
                </a:moveTo>
                <a:cubicBezTo>
                  <a:pt x="16" y="49"/>
                  <a:pt x="16" y="49"/>
                  <a:pt x="16" y="49"/>
                </a:cubicBezTo>
                <a:cubicBezTo>
                  <a:pt x="16" y="16"/>
                  <a:pt x="16" y="16"/>
                  <a:pt x="16" y="16"/>
                </a:cubicBezTo>
                <a:cubicBezTo>
                  <a:pt x="337" y="16"/>
                  <a:pt x="337" y="16"/>
                  <a:pt x="337" y="16"/>
                </a:cubicBezTo>
                <a:lnTo>
                  <a:pt x="337" y="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3103563" y="2352675"/>
            <a:ext cx="436563" cy="438150"/>
          </a:xfrm>
          <a:custGeom>
            <a:pathLst>
              <a:path extrusionOk="0" h="354" w="353">
                <a:moveTo>
                  <a:pt x="337" y="289"/>
                </a:moveTo>
                <a:cubicBezTo>
                  <a:pt x="16" y="289"/>
                  <a:pt x="16" y="289"/>
                  <a:pt x="16" y="289"/>
                </a:cubicBezTo>
                <a:cubicBezTo>
                  <a:pt x="7" y="289"/>
                  <a:pt x="0" y="297"/>
                  <a:pt x="0" y="305"/>
                </a:cubicBezTo>
                <a:cubicBezTo>
                  <a:pt x="0" y="338"/>
                  <a:pt x="0" y="338"/>
                  <a:pt x="0" y="338"/>
                </a:cubicBezTo>
                <a:cubicBezTo>
                  <a:pt x="0" y="346"/>
                  <a:pt x="7" y="354"/>
                  <a:pt x="16" y="354"/>
                </a:cubicBezTo>
                <a:cubicBezTo>
                  <a:pt x="337" y="354"/>
                  <a:pt x="337" y="354"/>
                  <a:pt x="337" y="354"/>
                </a:cubicBezTo>
                <a:cubicBezTo>
                  <a:pt x="346" y="354"/>
                  <a:pt x="353" y="346"/>
                  <a:pt x="353" y="338"/>
                </a:cubicBezTo>
                <a:cubicBezTo>
                  <a:pt x="353" y="305"/>
                  <a:pt x="353" y="305"/>
                  <a:pt x="353" y="305"/>
                </a:cubicBezTo>
                <a:cubicBezTo>
                  <a:pt x="353" y="297"/>
                  <a:pt x="346" y="289"/>
                  <a:pt x="337" y="289"/>
                </a:cubicBezTo>
                <a:moveTo>
                  <a:pt x="337" y="338"/>
                </a:moveTo>
                <a:cubicBezTo>
                  <a:pt x="16" y="338"/>
                  <a:pt x="16" y="338"/>
                  <a:pt x="16" y="338"/>
                </a:cubicBezTo>
                <a:cubicBezTo>
                  <a:pt x="16" y="305"/>
                  <a:pt x="16" y="305"/>
                  <a:pt x="16" y="305"/>
                </a:cubicBezTo>
                <a:cubicBezTo>
                  <a:pt x="337" y="305"/>
                  <a:pt x="337" y="305"/>
                  <a:pt x="337" y="305"/>
                </a:cubicBezTo>
                <a:lnTo>
                  <a:pt x="337" y="338"/>
                </a:lnTo>
                <a:close/>
                <a:moveTo>
                  <a:pt x="33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7" y="65"/>
                  <a:pt x="16" y="65"/>
                </a:cubicBezTo>
                <a:cubicBezTo>
                  <a:pt x="337" y="65"/>
                  <a:pt x="337" y="65"/>
                  <a:pt x="337" y="65"/>
                </a:cubicBezTo>
                <a:cubicBezTo>
                  <a:pt x="346" y="65"/>
                  <a:pt x="353" y="57"/>
                  <a:pt x="353" y="49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8"/>
                  <a:pt x="346" y="0"/>
                  <a:pt x="337" y="0"/>
                </a:cubicBezTo>
                <a:moveTo>
                  <a:pt x="337" y="49"/>
                </a:moveTo>
                <a:cubicBezTo>
                  <a:pt x="16" y="49"/>
                  <a:pt x="16" y="49"/>
                  <a:pt x="16" y="49"/>
                </a:cubicBezTo>
                <a:cubicBezTo>
                  <a:pt x="16" y="16"/>
                  <a:pt x="16" y="16"/>
                  <a:pt x="16" y="16"/>
                </a:cubicBezTo>
                <a:cubicBezTo>
                  <a:pt x="337" y="16"/>
                  <a:pt x="337" y="16"/>
                  <a:pt x="337" y="16"/>
                </a:cubicBezTo>
                <a:lnTo>
                  <a:pt x="337" y="49"/>
                </a:lnTo>
                <a:close/>
                <a:moveTo>
                  <a:pt x="337" y="97"/>
                </a:moveTo>
                <a:cubicBezTo>
                  <a:pt x="16" y="97"/>
                  <a:pt x="16" y="97"/>
                  <a:pt x="16" y="97"/>
                </a:cubicBezTo>
                <a:cubicBezTo>
                  <a:pt x="7" y="97"/>
                  <a:pt x="0" y="104"/>
                  <a:pt x="0" y="113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54"/>
                  <a:pt x="7" y="161"/>
                  <a:pt x="16" y="161"/>
                </a:cubicBezTo>
                <a:cubicBezTo>
                  <a:pt x="337" y="161"/>
                  <a:pt x="337" y="161"/>
                  <a:pt x="337" y="161"/>
                </a:cubicBezTo>
                <a:cubicBezTo>
                  <a:pt x="346" y="161"/>
                  <a:pt x="353" y="154"/>
                  <a:pt x="353" y="145"/>
                </a:cubicBezTo>
                <a:cubicBezTo>
                  <a:pt x="353" y="113"/>
                  <a:pt x="353" y="113"/>
                  <a:pt x="353" y="113"/>
                </a:cubicBezTo>
                <a:cubicBezTo>
                  <a:pt x="353" y="104"/>
                  <a:pt x="346" y="97"/>
                  <a:pt x="337" y="97"/>
                </a:cubicBezTo>
                <a:moveTo>
                  <a:pt x="337" y="145"/>
                </a:moveTo>
                <a:cubicBezTo>
                  <a:pt x="16" y="145"/>
                  <a:pt x="16" y="145"/>
                  <a:pt x="16" y="145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337" y="113"/>
                  <a:pt x="337" y="113"/>
                  <a:pt x="337" y="113"/>
                </a:cubicBezTo>
                <a:lnTo>
                  <a:pt x="337" y="145"/>
                </a:lnTo>
                <a:close/>
                <a:moveTo>
                  <a:pt x="337" y="193"/>
                </a:moveTo>
                <a:cubicBezTo>
                  <a:pt x="16" y="193"/>
                  <a:pt x="16" y="193"/>
                  <a:pt x="16" y="193"/>
                </a:cubicBezTo>
                <a:cubicBezTo>
                  <a:pt x="7" y="193"/>
                  <a:pt x="0" y="200"/>
                  <a:pt x="0" y="209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50"/>
                  <a:pt x="7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cubicBezTo>
                  <a:pt x="346" y="257"/>
                  <a:pt x="353" y="250"/>
                  <a:pt x="353" y="241"/>
                </a:cubicBezTo>
                <a:cubicBezTo>
                  <a:pt x="353" y="209"/>
                  <a:pt x="353" y="209"/>
                  <a:pt x="353" y="209"/>
                </a:cubicBezTo>
                <a:cubicBezTo>
                  <a:pt x="353" y="200"/>
                  <a:pt x="346" y="193"/>
                  <a:pt x="337" y="193"/>
                </a:cubicBezTo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209"/>
                  <a:pt x="16" y="209"/>
                  <a:pt x="16" y="209"/>
                </a:cubicBezTo>
                <a:cubicBezTo>
                  <a:pt x="337" y="209"/>
                  <a:pt x="337" y="209"/>
                  <a:pt x="337" y="209"/>
                </a:cubicBezTo>
                <a:lnTo>
                  <a:pt x="337" y="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3937000" y="2352675"/>
            <a:ext cx="436563" cy="438150"/>
          </a:xfrm>
          <a:custGeom>
            <a:pathLst>
              <a:path extrusionOk="0" h="354" w="353">
                <a:moveTo>
                  <a:pt x="345" y="209"/>
                </a:moveTo>
                <a:cubicBezTo>
                  <a:pt x="185" y="209"/>
                  <a:pt x="185" y="209"/>
                  <a:pt x="185" y="209"/>
                </a:cubicBezTo>
                <a:cubicBezTo>
                  <a:pt x="189" y="209"/>
                  <a:pt x="193" y="205"/>
                  <a:pt x="193" y="201"/>
                </a:cubicBezTo>
                <a:cubicBezTo>
                  <a:pt x="193" y="197"/>
                  <a:pt x="189" y="193"/>
                  <a:pt x="185" y="193"/>
                </a:cubicBezTo>
                <a:cubicBezTo>
                  <a:pt x="177" y="193"/>
                  <a:pt x="177" y="193"/>
                  <a:pt x="177" y="193"/>
                </a:cubicBezTo>
                <a:cubicBezTo>
                  <a:pt x="177" y="145"/>
                  <a:pt x="177" y="145"/>
                  <a:pt x="177" y="145"/>
                </a:cubicBezTo>
                <a:cubicBezTo>
                  <a:pt x="177" y="136"/>
                  <a:pt x="170" y="129"/>
                  <a:pt x="161" y="129"/>
                </a:cubicBezTo>
                <a:cubicBezTo>
                  <a:pt x="81" y="129"/>
                  <a:pt x="81" y="129"/>
                  <a:pt x="81" y="129"/>
                </a:cubicBezTo>
                <a:cubicBezTo>
                  <a:pt x="72" y="129"/>
                  <a:pt x="64" y="136"/>
                  <a:pt x="64" y="145"/>
                </a:cubicBezTo>
                <a:cubicBezTo>
                  <a:pt x="64" y="193"/>
                  <a:pt x="64" y="193"/>
                  <a:pt x="64" y="193"/>
                </a:cubicBezTo>
                <a:cubicBezTo>
                  <a:pt x="56" y="193"/>
                  <a:pt x="56" y="193"/>
                  <a:pt x="56" y="193"/>
                </a:cubicBezTo>
                <a:cubicBezTo>
                  <a:pt x="52" y="193"/>
                  <a:pt x="48" y="197"/>
                  <a:pt x="48" y="201"/>
                </a:cubicBezTo>
                <a:cubicBezTo>
                  <a:pt x="48" y="205"/>
                  <a:pt x="52" y="209"/>
                  <a:pt x="56" y="209"/>
                </a:cubicBezTo>
                <a:cubicBezTo>
                  <a:pt x="8" y="209"/>
                  <a:pt x="8" y="209"/>
                  <a:pt x="8" y="209"/>
                </a:cubicBezTo>
                <a:cubicBezTo>
                  <a:pt x="4" y="209"/>
                  <a:pt x="0" y="213"/>
                  <a:pt x="0" y="217"/>
                </a:cubicBezTo>
                <a:cubicBezTo>
                  <a:pt x="0" y="222"/>
                  <a:pt x="4" y="225"/>
                  <a:pt x="8" y="225"/>
                </a:cubicBezTo>
                <a:cubicBezTo>
                  <a:pt x="48" y="225"/>
                  <a:pt x="48" y="225"/>
                  <a:pt x="48" y="225"/>
                </a:cubicBezTo>
                <a:cubicBezTo>
                  <a:pt x="48" y="346"/>
                  <a:pt x="48" y="346"/>
                  <a:pt x="48" y="346"/>
                </a:cubicBezTo>
                <a:cubicBezTo>
                  <a:pt x="48" y="350"/>
                  <a:pt x="52" y="354"/>
                  <a:pt x="56" y="354"/>
                </a:cubicBezTo>
                <a:cubicBezTo>
                  <a:pt x="61" y="354"/>
                  <a:pt x="64" y="350"/>
                  <a:pt x="64" y="346"/>
                </a:cubicBezTo>
                <a:cubicBezTo>
                  <a:pt x="64" y="225"/>
                  <a:pt x="64" y="225"/>
                  <a:pt x="64" y="225"/>
                </a:cubicBezTo>
                <a:cubicBezTo>
                  <a:pt x="289" y="225"/>
                  <a:pt x="289" y="225"/>
                  <a:pt x="289" y="225"/>
                </a:cubicBezTo>
                <a:cubicBezTo>
                  <a:pt x="289" y="346"/>
                  <a:pt x="289" y="346"/>
                  <a:pt x="289" y="346"/>
                </a:cubicBezTo>
                <a:cubicBezTo>
                  <a:pt x="289" y="350"/>
                  <a:pt x="293" y="354"/>
                  <a:pt x="297" y="354"/>
                </a:cubicBezTo>
                <a:cubicBezTo>
                  <a:pt x="302" y="354"/>
                  <a:pt x="305" y="350"/>
                  <a:pt x="305" y="346"/>
                </a:cubicBezTo>
                <a:cubicBezTo>
                  <a:pt x="305" y="225"/>
                  <a:pt x="305" y="225"/>
                  <a:pt x="305" y="225"/>
                </a:cubicBezTo>
                <a:cubicBezTo>
                  <a:pt x="345" y="225"/>
                  <a:pt x="345" y="225"/>
                  <a:pt x="345" y="225"/>
                </a:cubicBezTo>
                <a:cubicBezTo>
                  <a:pt x="350" y="225"/>
                  <a:pt x="353" y="222"/>
                  <a:pt x="353" y="217"/>
                </a:cubicBezTo>
                <a:cubicBezTo>
                  <a:pt x="353" y="213"/>
                  <a:pt x="350" y="209"/>
                  <a:pt x="345" y="209"/>
                </a:cubicBezTo>
                <a:moveTo>
                  <a:pt x="161" y="193"/>
                </a:moveTo>
                <a:cubicBezTo>
                  <a:pt x="81" y="193"/>
                  <a:pt x="81" y="193"/>
                  <a:pt x="81" y="193"/>
                </a:cubicBezTo>
                <a:cubicBezTo>
                  <a:pt x="81" y="145"/>
                  <a:pt x="81" y="145"/>
                  <a:pt x="81" y="145"/>
                </a:cubicBezTo>
                <a:cubicBezTo>
                  <a:pt x="161" y="145"/>
                  <a:pt x="161" y="145"/>
                  <a:pt x="161" y="145"/>
                </a:cubicBezTo>
                <a:lnTo>
                  <a:pt x="161" y="193"/>
                </a:lnTo>
                <a:close/>
                <a:moveTo>
                  <a:pt x="297" y="65"/>
                </a:moveTo>
                <a:cubicBezTo>
                  <a:pt x="305" y="65"/>
                  <a:pt x="305" y="65"/>
                  <a:pt x="305" y="65"/>
                </a:cubicBezTo>
                <a:cubicBezTo>
                  <a:pt x="310" y="65"/>
                  <a:pt x="313" y="61"/>
                  <a:pt x="313" y="57"/>
                </a:cubicBezTo>
                <a:cubicBezTo>
                  <a:pt x="313" y="52"/>
                  <a:pt x="310" y="49"/>
                  <a:pt x="305" y="49"/>
                </a:cubicBezTo>
                <a:cubicBezTo>
                  <a:pt x="305" y="40"/>
                  <a:pt x="305" y="40"/>
                  <a:pt x="305" y="40"/>
                </a:cubicBezTo>
                <a:cubicBezTo>
                  <a:pt x="305" y="36"/>
                  <a:pt x="302" y="32"/>
                  <a:pt x="297" y="32"/>
                </a:cubicBezTo>
                <a:cubicBezTo>
                  <a:pt x="293" y="32"/>
                  <a:pt x="289" y="36"/>
                  <a:pt x="289" y="40"/>
                </a:cubicBezTo>
                <a:cubicBezTo>
                  <a:pt x="289" y="57"/>
                  <a:pt x="289" y="57"/>
                  <a:pt x="289" y="57"/>
                </a:cubicBezTo>
                <a:cubicBezTo>
                  <a:pt x="289" y="61"/>
                  <a:pt x="293" y="65"/>
                  <a:pt x="297" y="65"/>
                </a:cubicBezTo>
                <a:moveTo>
                  <a:pt x="297" y="113"/>
                </a:moveTo>
                <a:cubicBezTo>
                  <a:pt x="328" y="113"/>
                  <a:pt x="353" y="88"/>
                  <a:pt x="353" y="57"/>
                </a:cubicBezTo>
                <a:cubicBezTo>
                  <a:pt x="353" y="26"/>
                  <a:pt x="328" y="0"/>
                  <a:pt x="297" y="0"/>
                </a:cubicBezTo>
                <a:cubicBezTo>
                  <a:pt x="266" y="0"/>
                  <a:pt x="241" y="26"/>
                  <a:pt x="241" y="57"/>
                </a:cubicBezTo>
                <a:cubicBezTo>
                  <a:pt x="241" y="88"/>
                  <a:pt x="266" y="113"/>
                  <a:pt x="297" y="113"/>
                </a:cubicBezTo>
                <a:moveTo>
                  <a:pt x="297" y="16"/>
                </a:moveTo>
                <a:cubicBezTo>
                  <a:pt x="319" y="16"/>
                  <a:pt x="337" y="34"/>
                  <a:pt x="337" y="57"/>
                </a:cubicBezTo>
                <a:cubicBezTo>
                  <a:pt x="337" y="79"/>
                  <a:pt x="319" y="97"/>
                  <a:pt x="297" y="97"/>
                </a:cubicBezTo>
                <a:cubicBezTo>
                  <a:pt x="275" y="97"/>
                  <a:pt x="257" y="79"/>
                  <a:pt x="257" y="57"/>
                </a:cubicBezTo>
                <a:cubicBezTo>
                  <a:pt x="257" y="34"/>
                  <a:pt x="275" y="16"/>
                  <a:pt x="297" y="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4772025" y="2352675"/>
            <a:ext cx="436563" cy="438150"/>
          </a:xfrm>
          <a:custGeom>
            <a:pathLst>
              <a:path extrusionOk="0" h="354" w="353">
                <a:moveTo>
                  <a:pt x="353" y="105"/>
                </a:moveTo>
                <a:cubicBezTo>
                  <a:pt x="353" y="47"/>
                  <a:pt x="306" y="0"/>
                  <a:pt x="248" y="0"/>
                </a:cubicBezTo>
                <a:cubicBezTo>
                  <a:pt x="220" y="0"/>
                  <a:pt x="195" y="11"/>
                  <a:pt x="176" y="30"/>
                </a:cubicBezTo>
                <a:cubicBezTo>
                  <a:pt x="157" y="11"/>
                  <a:pt x="132" y="0"/>
                  <a:pt x="104" y="0"/>
                </a:cubicBezTo>
                <a:cubicBezTo>
                  <a:pt x="46" y="0"/>
                  <a:pt x="0" y="47"/>
                  <a:pt x="0" y="105"/>
                </a:cubicBezTo>
                <a:cubicBezTo>
                  <a:pt x="0" y="111"/>
                  <a:pt x="1" y="119"/>
                  <a:pt x="0" y="117"/>
                </a:cubicBezTo>
                <a:cubicBezTo>
                  <a:pt x="12" y="220"/>
                  <a:pt x="161" y="354"/>
                  <a:pt x="176" y="354"/>
                </a:cubicBezTo>
                <a:cubicBezTo>
                  <a:pt x="192" y="354"/>
                  <a:pt x="341" y="220"/>
                  <a:pt x="352" y="117"/>
                </a:cubicBezTo>
                <a:cubicBezTo>
                  <a:pt x="352" y="119"/>
                  <a:pt x="353" y="111"/>
                  <a:pt x="353" y="105"/>
                </a:cubicBezTo>
                <a:moveTo>
                  <a:pt x="336" y="115"/>
                </a:moveTo>
                <a:cubicBezTo>
                  <a:pt x="327" y="201"/>
                  <a:pt x="206" y="318"/>
                  <a:pt x="176" y="336"/>
                </a:cubicBezTo>
                <a:cubicBezTo>
                  <a:pt x="146" y="318"/>
                  <a:pt x="26" y="201"/>
                  <a:pt x="16" y="115"/>
                </a:cubicBezTo>
                <a:cubicBezTo>
                  <a:pt x="16" y="115"/>
                  <a:pt x="16" y="110"/>
                  <a:pt x="16" y="105"/>
                </a:cubicBezTo>
                <a:cubicBezTo>
                  <a:pt x="16" y="56"/>
                  <a:pt x="55" y="16"/>
                  <a:pt x="104" y="16"/>
                </a:cubicBezTo>
                <a:cubicBezTo>
                  <a:pt x="127" y="16"/>
                  <a:pt x="148" y="25"/>
                  <a:pt x="165" y="41"/>
                </a:cubicBezTo>
                <a:cubicBezTo>
                  <a:pt x="173" y="48"/>
                  <a:pt x="173" y="48"/>
                  <a:pt x="173" y="48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84" y="161"/>
                  <a:pt x="184" y="161"/>
                  <a:pt x="184" y="161"/>
                </a:cubicBezTo>
                <a:cubicBezTo>
                  <a:pt x="152" y="233"/>
                  <a:pt x="152" y="233"/>
                  <a:pt x="152" y="233"/>
                </a:cubicBezTo>
                <a:cubicBezTo>
                  <a:pt x="176" y="273"/>
                  <a:pt x="176" y="273"/>
                  <a:pt x="176" y="273"/>
                </a:cubicBezTo>
                <a:cubicBezTo>
                  <a:pt x="170" y="233"/>
                  <a:pt x="170" y="233"/>
                  <a:pt x="170" y="233"/>
                </a:cubicBezTo>
                <a:cubicBezTo>
                  <a:pt x="202" y="156"/>
                  <a:pt x="202" y="156"/>
                  <a:pt x="202" y="156"/>
                </a:cubicBezTo>
                <a:cubicBezTo>
                  <a:pt x="163" y="111"/>
                  <a:pt x="163" y="111"/>
                  <a:pt x="163" y="111"/>
                </a:cubicBezTo>
                <a:cubicBezTo>
                  <a:pt x="197" y="33"/>
                  <a:pt x="197" y="33"/>
                  <a:pt x="197" y="33"/>
                </a:cubicBezTo>
                <a:cubicBezTo>
                  <a:pt x="212" y="22"/>
                  <a:pt x="230" y="16"/>
                  <a:pt x="248" y="16"/>
                </a:cubicBezTo>
                <a:cubicBezTo>
                  <a:pt x="297" y="16"/>
                  <a:pt x="337" y="56"/>
                  <a:pt x="337" y="105"/>
                </a:cubicBezTo>
                <a:cubicBezTo>
                  <a:pt x="337" y="110"/>
                  <a:pt x="336" y="115"/>
                  <a:pt x="336" y="11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5605463" y="2373313"/>
            <a:ext cx="436563" cy="398463"/>
          </a:xfrm>
          <a:custGeom>
            <a:pathLst>
              <a:path extrusionOk="0" h="322" w="353">
                <a:moveTo>
                  <a:pt x="160" y="311"/>
                </a:moveTo>
                <a:cubicBezTo>
                  <a:pt x="146" y="249"/>
                  <a:pt x="146" y="249"/>
                  <a:pt x="146" y="249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160" y="51"/>
                  <a:pt x="160" y="50"/>
                  <a:pt x="160" y="50"/>
                </a:cubicBezTo>
                <a:cubicBezTo>
                  <a:pt x="160" y="47"/>
                  <a:pt x="159" y="45"/>
                  <a:pt x="157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41" y="28"/>
                  <a:pt x="114" y="16"/>
                  <a:pt x="90" y="16"/>
                </a:cubicBezTo>
                <a:cubicBezTo>
                  <a:pt x="40" y="16"/>
                  <a:pt x="0" y="57"/>
                  <a:pt x="0" y="107"/>
                </a:cubicBezTo>
                <a:cubicBezTo>
                  <a:pt x="0" y="112"/>
                  <a:pt x="1" y="117"/>
                  <a:pt x="1" y="117"/>
                </a:cubicBezTo>
                <a:cubicBezTo>
                  <a:pt x="1" y="117"/>
                  <a:pt x="1" y="117"/>
                  <a:pt x="1" y="117"/>
                </a:cubicBezTo>
                <a:cubicBezTo>
                  <a:pt x="10" y="199"/>
                  <a:pt x="118" y="302"/>
                  <a:pt x="147" y="319"/>
                </a:cubicBezTo>
                <a:cubicBezTo>
                  <a:pt x="148" y="321"/>
                  <a:pt x="150" y="322"/>
                  <a:pt x="152" y="322"/>
                </a:cubicBezTo>
                <a:cubicBezTo>
                  <a:pt x="157" y="322"/>
                  <a:pt x="160" y="318"/>
                  <a:pt x="160" y="313"/>
                </a:cubicBezTo>
                <a:cubicBezTo>
                  <a:pt x="160" y="313"/>
                  <a:pt x="160" y="312"/>
                  <a:pt x="160" y="312"/>
                </a:cubicBezTo>
                <a:lnTo>
                  <a:pt x="160" y="311"/>
                </a:lnTo>
                <a:close/>
                <a:moveTo>
                  <a:pt x="17" y="116"/>
                </a:moveTo>
                <a:cubicBezTo>
                  <a:pt x="17" y="116"/>
                  <a:pt x="16" y="115"/>
                  <a:pt x="16" y="115"/>
                </a:cubicBezTo>
                <a:cubicBezTo>
                  <a:pt x="16" y="115"/>
                  <a:pt x="16" y="115"/>
                  <a:pt x="16" y="115"/>
                </a:cubicBezTo>
                <a:cubicBezTo>
                  <a:pt x="16" y="113"/>
                  <a:pt x="16" y="110"/>
                  <a:pt x="16" y="107"/>
                </a:cubicBezTo>
                <a:cubicBezTo>
                  <a:pt x="16" y="66"/>
                  <a:pt x="49" y="33"/>
                  <a:pt x="90" y="33"/>
                </a:cubicBezTo>
                <a:cubicBezTo>
                  <a:pt x="108" y="33"/>
                  <a:pt x="129" y="40"/>
                  <a:pt x="143" y="52"/>
                </a:cubicBezTo>
                <a:cubicBezTo>
                  <a:pt x="120" y="129"/>
                  <a:pt x="120" y="129"/>
                  <a:pt x="120" y="129"/>
                </a:cubicBezTo>
                <a:cubicBezTo>
                  <a:pt x="160" y="177"/>
                  <a:pt x="160" y="177"/>
                  <a:pt x="160" y="177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39" y="294"/>
                  <a:pt x="139" y="294"/>
                  <a:pt x="139" y="294"/>
                </a:cubicBezTo>
                <a:cubicBezTo>
                  <a:pt x="102" y="263"/>
                  <a:pt x="24" y="179"/>
                  <a:pt x="17" y="116"/>
                </a:cubicBezTo>
                <a:moveTo>
                  <a:pt x="353" y="91"/>
                </a:moveTo>
                <a:cubicBezTo>
                  <a:pt x="353" y="41"/>
                  <a:pt x="313" y="0"/>
                  <a:pt x="263" y="0"/>
                </a:cubicBezTo>
                <a:cubicBezTo>
                  <a:pt x="239" y="0"/>
                  <a:pt x="212" y="12"/>
                  <a:pt x="196" y="27"/>
                </a:cubicBezTo>
                <a:cubicBezTo>
                  <a:pt x="196" y="27"/>
                  <a:pt x="196" y="27"/>
                  <a:pt x="196" y="27"/>
                </a:cubicBezTo>
                <a:cubicBezTo>
                  <a:pt x="194" y="28"/>
                  <a:pt x="193" y="30"/>
                  <a:pt x="193" y="31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68" y="113"/>
                  <a:pt x="168" y="113"/>
                  <a:pt x="168" y="113"/>
                </a:cubicBezTo>
                <a:cubicBezTo>
                  <a:pt x="209" y="161"/>
                  <a:pt x="209" y="161"/>
                  <a:pt x="209" y="161"/>
                </a:cubicBezTo>
                <a:cubicBezTo>
                  <a:pt x="176" y="233"/>
                  <a:pt x="176" y="233"/>
                  <a:pt x="176" y="233"/>
                </a:cubicBezTo>
                <a:cubicBezTo>
                  <a:pt x="193" y="299"/>
                  <a:pt x="193" y="299"/>
                  <a:pt x="193" y="299"/>
                </a:cubicBezTo>
                <a:cubicBezTo>
                  <a:pt x="193" y="299"/>
                  <a:pt x="193" y="299"/>
                  <a:pt x="193" y="299"/>
                </a:cubicBezTo>
                <a:cubicBezTo>
                  <a:pt x="194" y="303"/>
                  <a:pt x="197" y="305"/>
                  <a:pt x="201" y="305"/>
                </a:cubicBezTo>
                <a:cubicBezTo>
                  <a:pt x="203" y="305"/>
                  <a:pt x="205" y="305"/>
                  <a:pt x="206" y="303"/>
                </a:cubicBezTo>
                <a:cubicBezTo>
                  <a:pt x="235" y="286"/>
                  <a:pt x="343" y="183"/>
                  <a:pt x="352" y="101"/>
                </a:cubicBezTo>
                <a:cubicBezTo>
                  <a:pt x="352" y="101"/>
                  <a:pt x="352" y="101"/>
                  <a:pt x="352" y="101"/>
                </a:cubicBezTo>
                <a:cubicBezTo>
                  <a:pt x="352" y="101"/>
                  <a:pt x="353" y="96"/>
                  <a:pt x="353" y="91"/>
                </a:cubicBezTo>
                <a:moveTo>
                  <a:pt x="337" y="99"/>
                </a:moveTo>
                <a:cubicBezTo>
                  <a:pt x="337" y="99"/>
                  <a:pt x="337" y="99"/>
                  <a:pt x="337" y="99"/>
                </a:cubicBezTo>
                <a:cubicBezTo>
                  <a:pt x="337" y="99"/>
                  <a:pt x="336" y="100"/>
                  <a:pt x="336" y="100"/>
                </a:cubicBezTo>
                <a:cubicBezTo>
                  <a:pt x="329" y="168"/>
                  <a:pt x="239" y="259"/>
                  <a:pt x="206" y="284"/>
                </a:cubicBezTo>
                <a:cubicBezTo>
                  <a:pt x="195" y="233"/>
                  <a:pt x="195" y="233"/>
                  <a:pt x="195" y="233"/>
                </a:cubicBezTo>
                <a:cubicBezTo>
                  <a:pt x="228" y="158"/>
                  <a:pt x="228" y="158"/>
                  <a:pt x="228" y="158"/>
                </a:cubicBezTo>
                <a:cubicBezTo>
                  <a:pt x="187" y="111"/>
                  <a:pt x="187" y="111"/>
                  <a:pt x="187" y="111"/>
                </a:cubicBezTo>
                <a:cubicBezTo>
                  <a:pt x="208" y="38"/>
                  <a:pt x="208" y="38"/>
                  <a:pt x="208" y="38"/>
                </a:cubicBezTo>
                <a:cubicBezTo>
                  <a:pt x="208" y="38"/>
                  <a:pt x="208" y="38"/>
                  <a:pt x="208" y="38"/>
                </a:cubicBezTo>
                <a:cubicBezTo>
                  <a:pt x="222" y="25"/>
                  <a:pt x="244" y="16"/>
                  <a:pt x="263" y="16"/>
                </a:cubicBezTo>
                <a:cubicBezTo>
                  <a:pt x="304" y="16"/>
                  <a:pt x="337" y="50"/>
                  <a:pt x="337" y="91"/>
                </a:cubicBezTo>
                <a:cubicBezTo>
                  <a:pt x="337" y="93"/>
                  <a:pt x="337" y="97"/>
                  <a:pt x="337" y="9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Shape 935"/>
          <p:cNvSpPr/>
          <p:nvPr/>
        </p:nvSpPr>
        <p:spPr>
          <a:xfrm>
            <a:off x="6438900" y="2352675"/>
            <a:ext cx="436563" cy="438150"/>
          </a:xfrm>
          <a:custGeom>
            <a:pathLst>
              <a:path extrusionOk="0" h="354" w="353">
                <a:moveTo>
                  <a:pt x="153" y="193"/>
                </a:moveTo>
                <a:cubicBezTo>
                  <a:pt x="148" y="193"/>
                  <a:pt x="145" y="197"/>
                  <a:pt x="145" y="201"/>
                </a:cubicBezTo>
                <a:cubicBezTo>
                  <a:pt x="145" y="205"/>
                  <a:pt x="148" y="209"/>
                  <a:pt x="153" y="209"/>
                </a:cubicBezTo>
                <a:cubicBezTo>
                  <a:pt x="157" y="209"/>
                  <a:pt x="161" y="205"/>
                  <a:pt x="161" y="201"/>
                </a:cubicBezTo>
                <a:cubicBezTo>
                  <a:pt x="161" y="197"/>
                  <a:pt x="157" y="193"/>
                  <a:pt x="153" y="193"/>
                </a:cubicBezTo>
                <a:moveTo>
                  <a:pt x="137" y="153"/>
                </a:moveTo>
                <a:cubicBezTo>
                  <a:pt x="132" y="153"/>
                  <a:pt x="129" y="156"/>
                  <a:pt x="129" y="161"/>
                </a:cubicBezTo>
                <a:cubicBezTo>
                  <a:pt x="129" y="165"/>
                  <a:pt x="132" y="169"/>
                  <a:pt x="137" y="169"/>
                </a:cubicBezTo>
                <a:cubicBezTo>
                  <a:pt x="141" y="169"/>
                  <a:pt x="145" y="165"/>
                  <a:pt x="145" y="161"/>
                </a:cubicBezTo>
                <a:cubicBezTo>
                  <a:pt x="145" y="156"/>
                  <a:pt x="141" y="153"/>
                  <a:pt x="137" y="153"/>
                </a:cubicBezTo>
                <a:moveTo>
                  <a:pt x="113" y="177"/>
                </a:moveTo>
                <a:cubicBezTo>
                  <a:pt x="108" y="177"/>
                  <a:pt x="105" y="181"/>
                  <a:pt x="105" y="185"/>
                </a:cubicBezTo>
                <a:cubicBezTo>
                  <a:pt x="105" y="189"/>
                  <a:pt x="108" y="193"/>
                  <a:pt x="113" y="193"/>
                </a:cubicBezTo>
                <a:cubicBezTo>
                  <a:pt x="117" y="193"/>
                  <a:pt x="121" y="189"/>
                  <a:pt x="121" y="185"/>
                </a:cubicBezTo>
                <a:cubicBezTo>
                  <a:pt x="121" y="181"/>
                  <a:pt x="117" y="177"/>
                  <a:pt x="113" y="177"/>
                </a:cubicBezTo>
                <a:moveTo>
                  <a:pt x="161" y="145"/>
                </a:moveTo>
                <a:cubicBezTo>
                  <a:pt x="165" y="145"/>
                  <a:pt x="169" y="141"/>
                  <a:pt x="169" y="137"/>
                </a:cubicBezTo>
                <a:cubicBezTo>
                  <a:pt x="169" y="132"/>
                  <a:pt x="165" y="129"/>
                  <a:pt x="161" y="129"/>
                </a:cubicBezTo>
                <a:cubicBezTo>
                  <a:pt x="156" y="129"/>
                  <a:pt x="153" y="132"/>
                  <a:pt x="153" y="137"/>
                </a:cubicBezTo>
                <a:cubicBezTo>
                  <a:pt x="153" y="141"/>
                  <a:pt x="156" y="145"/>
                  <a:pt x="161" y="145"/>
                </a:cubicBezTo>
                <a:moveTo>
                  <a:pt x="169" y="233"/>
                </a:moveTo>
                <a:cubicBezTo>
                  <a:pt x="164" y="233"/>
                  <a:pt x="161" y="237"/>
                  <a:pt x="161" y="241"/>
                </a:cubicBezTo>
                <a:cubicBezTo>
                  <a:pt x="161" y="246"/>
                  <a:pt x="164" y="249"/>
                  <a:pt x="169" y="249"/>
                </a:cubicBezTo>
                <a:cubicBezTo>
                  <a:pt x="173" y="249"/>
                  <a:pt x="177" y="246"/>
                  <a:pt x="177" y="241"/>
                </a:cubicBezTo>
                <a:cubicBezTo>
                  <a:pt x="177" y="237"/>
                  <a:pt x="173" y="233"/>
                  <a:pt x="169" y="233"/>
                </a:cubicBezTo>
                <a:moveTo>
                  <a:pt x="177" y="169"/>
                </a:moveTo>
                <a:cubicBezTo>
                  <a:pt x="172" y="169"/>
                  <a:pt x="169" y="173"/>
                  <a:pt x="169" y="177"/>
                </a:cubicBezTo>
                <a:cubicBezTo>
                  <a:pt x="169" y="181"/>
                  <a:pt x="172" y="185"/>
                  <a:pt x="177" y="185"/>
                </a:cubicBezTo>
                <a:cubicBezTo>
                  <a:pt x="181" y="185"/>
                  <a:pt x="185" y="181"/>
                  <a:pt x="185" y="177"/>
                </a:cubicBezTo>
                <a:cubicBezTo>
                  <a:pt x="185" y="173"/>
                  <a:pt x="181" y="169"/>
                  <a:pt x="177" y="169"/>
                </a:cubicBezTo>
                <a:moveTo>
                  <a:pt x="201" y="161"/>
                </a:moveTo>
                <a:cubicBezTo>
                  <a:pt x="205" y="161"/>
                  <a:pt x="209" y="157"/>
                  <a:pt x="209" y="153"/>
                </a:cubicBezTo>
                <a:cubicBezTo>
                  <a:pt x="209" y="148"/>
                  <a:pt x="205" y="145"/>
                  <a:pt x="201" y="145"/>
                </a:cubicBezTo>
                <a:cubicBezTo>
                  <a:pt x="196" y="145"/>
                  <a:pt x="193" y="148"/>
                  <a:pt x="193" y="153"/>
                </a:cubicBezTo>
                <a:cubicBezTo>
                  <a:pt x="193" y="157"/>
                  <a:pt x="196" y="161"/>
                  <a:pt x="201" y="161"/>
                </a:cubicBezTo>
                <a:moveTo>
                  <a:pt x="217" y="201"/>
                </a:moveTo>
                <a:cubicBezTo>
                  <a:pt x="221" y="201"/>
                  <a:pt x="225" y="197"/>
                  <a:pt x="225" y="193"/>
                </a:cubicBezTo>
                <a:cubicBezTo>
                  <a:pt x="225" y="189"/>
                  <a:pt x="221" y="185"/>
                  <a:pt x="217" y="185"/>
                </a:cubicBezTo>
                <a:cubicBezTo>
                  <a:pt x="213" y="185"/>
                  <a:pt x="209" y="189"/>
                  <a:pt x="209" y="193"/>
                </a:cubicBezTo>
                <a:cubicBezTo>
                  <a:pt x="209" y="197"/>
                  <a:pt x="213" y="201"/>
                  <a:pt x="217" y="201"/>
                </a:cubicBezTo>
                <a:moveTo>
                  <a:pt x="177" y="113"/>
                </a:moveTo>
                <a:cubicBezTo>
                  <a:pt x="177" y="117"/>
                  <a:pt x="180" y="121"/>
                  <a:pt x="185" y="121"/>
                </a:cubicBezTo>
                <a:cubicBezTo>
                  <a:pt x="189" y="121"/>
                  <a:pt x="193" y="117"/>
                  <a:pt x="193" y="113"/>
                </a:cubicBezTo>
                <a:cubicBezTo>
                  <a:pt x="193" y="108"/>
                  <a:pt x="189" y="105"/>
                  <a:pt x="185" y="105"/>
                </a:cubicBezTo>
                <a:cubicBezTo>
                  <a:pt x="180" y="105"/>
                  <a:pt x="177" y="108"/>
                  <a:pt x="177" y="113"/>
                </a:cubicBezTo>
                <a:moveTo>
                  <a:pt x="353" y="81"/>
                </a:moveTo>
                <a:cubicBezTo>
                  <a:pt x="353" y="36"/>
                  <a:pt x="318" y="0"/>
                  <a:pt x="273" y="0"/>
                </a:cubicBezTo>
                <a:cubicBezTo>
                  <a:pt x="255" y="0"/>
                  <a:pt x="238" y="6"/>
                  <a:pt x="225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16" y="24"/>
                  <a:pt x="216" y="24"/>
                  <a:pt x="216" y="24"/>
                </a:cubicBezTo>
                <a:cubicBezTo>
                  <a:pt x="216" y="24"/>
                  <a:pt x="216" y="24"/>
                  <a:pt x="216" y="24"/>
                </a:cubicBezTo>
                <a:cubicBezTo>
                  <a:pt x="24" y="217"/>
                  <a:pt x="24" y="217"/>
                  <a:pt x="24" y="217"/>
                </a:cubicBezTo>
                <a:cubicBezTo>
                  <a:pt x="9" y="231"/>
                  <a:pt x="0" y="251"/>
                  <a:pt x="0" y="273"/>
                </a:cubicBezTo>
                <a:cubicBezTo>
                  <a:pt x="0" y="318"/>
                  <a:pt x="36" y="354"/>
                  <a:pt x="80" y="354"/>
                </a:cubicBezTo>
                <a:cubicBezTo>
                  <a:pt x="103" y="354"/>
                  <a:pt x="123" y="345"/>
                  <a:pt x="137" y="330"/>
                </a:cubicBezTo>
                <a:cubicBezTo>
                  <a:pt x="330" y="137"/>
                  <a:pt x="330" y="137"/>
                  <a:pt x="330" y="137"/>
                </a:cubicBezTo>
                <a:cubicBezTo>
                  <a:pt x="330" y="137"/>
                  <a:pt x="330" y="137"/>
                  <a:pt x="330" y="137"/>
                </a:cubicBezTo>
                <a:cubicBezTo>
                  <a:pt x="338" y="129"/>
                  <a:pt x="338" y="129"/>
                  <a:pt x="338" y="129"/>
                </a:cubicBezTo>
                <a:cubicBezTo>
                  <a:pt x="337" y="129"/>
                  <a:pt x="337" y="129"/>
                  <a:pt x="337" y="129"/>
                </a:cubicBezTo>
                <a:cubicBezTo>
                  <a:pt x="347" y="115"/>
                  <a:pt x="353" y="99"/>
                  <a:pt x="353" y="81"/>
                </a:cubicBezTo>
                <a:moveTo>
                  <a:pt x="126" y="319"/>
                </a:moveTo>
                <a:cubicBezTo>
                  <a:pt x="114" y="330"/>
                  <a:pt x="98" y="338"/>
                  <a:pt x="80" y="338"/>
                </a:cubicBezTo>
                <a:cubicBezTo>
                  <a:pt x="45" y="338"/>
                  <a:pt x="16" y="309"/>
                  <a:pt x="16" y="273"/>
                </a:cubicBezTo>
                <a:cubicBezTo>
                  <a:pt x="16" y="256"/>
                  <a:pt x="23" y="240"/>
                  <a:pt x="35" y="228"/>
                </a:cubicBezTo>
                <a:cubicBezTo>
                  <a:pt x="66" y="197"/>
                  <a:pt x="66" y="197"/>
                  <a:pt x="66" y="197"/>
                </a:cubicBezTo>
                <a:cubicBezTo>
                  <a:pt x="156" y="288"/>
                  <a:pt x="156" y="288"/>
                  <a:pt x="156" y="288"/>
                </a:cubicBezTo>
                <a:lnTo>
                  <a:pt x="126" y="319"/>
                </a:lnTo>
                <a:close/>
                <a:moveTo>
                  <a:pt x="168" y="277"/>
                </a:moveTo>
                <a:cubicBezTo>
                  <a:pt x="77" y="186"/>
                  <a:pt x="77" y="186"/>
                  <a:pt x="77" y="186"/>
                </a:cubicBezTo>
                <a:cubicBezTo>
                  <a:pt x="186" y="77"/>
                  <a:pt x="186" y="77"/>
                  <a:pt x="186" y="77"/>
                </a:cubicBezTo>
                <a:cubicBezTo>
                  <a:pt x="277" y="168"/>
                  <a:pt x="277" y="168"/>
                  <a:pt x="277" y="168"/>
                </a:cubicBezTo>
                <a:lnTo>
                  <a:pt x="168" y="277"/>
                </a:lnTo>
                <a:close/>
                <a:moveTo>
                  <a:pt x="326" y="117"/>
                </a:moveTo>
                <a:cubicBezTo>
                  <a:pt x="327" y="118"/>
                  <a:pt x="327" y="118"/>
                  <a:pt x="327" y="118"/>
                </a:cubicBezTo>
                <a:cubicBezTo>
                  <a:pt x="319" y="126"/>
                  <a:pt x="319" y="126"/>
                  <a:pt x="319" y="126"/>
                </a:cubicBezTo>
                <a:cubicBezTo>
                  <a:pt x="319" y="126"/>
                  <a:pt x="319" y="126"/>
                  <a:pt x="319" y="126"/>
                </a:cubicBezTo>
                <a:cubicBezTo>
                  <a:pt x="288" y="156"/>
                  <a:pt x="288" y="156"/>
                  <a:pt x="288" y="156"/>
                </a:cubicBezTo>
                <a:cubicBezTo>
                  <a:pt x="197" y="66"/>
                  <a:pt x="197" y="66"/>
                  <a:pt x="197" y="66"/>
                </a:cubicBezTo>
                <a:cubicBezTo>
                  <a:pt x="228" y="35"/>
                  <a:pt x="228" y="35"/>
                  <a:pt x="228" y="35"/>
                </a:cubicBezTo>
                <a:cubicBezTo>
                  <a:pt x="228" y="35"/>
                  <a:pt x="228" y="35"/>
                  <a:pt x="228" y="35"/>
                </a:cubicBezTo>
                <a:cubicBezTo>
                  <a:pt x="236" y="27"/>
                  <a:pt x="236" y="27"/>
                  <a:pt x="236" y="27"/>
                </a:cubicBezTo>
                <a:cubicBezTo>
                  <a:pt x="237" y="28"/>
                  <a:pt x="237" y="28"/>
                  <a:pt x="237" y="28"/>
                </a:cubicBezTo>
                <a:cubicBezTo>
                  <a:pt x="247" y="21"/>
                  <a:pt x="260" y="16"/>
                  <a:pt x="273" y="16"/>
                </a:cubicBezTo>
                <a:cubicBezTo>
                  <a:pt x="309" y="16"/>
                  <a:pt x="337" y="45"/>
                  <a:pt x="337" y="81"/>
                </a:cubicBezTo>
                <a:cubicBezTo>
                  <a:pt x="337" y="94"/>
                  <a:pt x="333" y="107"/>
                  <a:pt x="326" y="117"/>
                </a:cubicBezTo>
                <a:moveTo>
                  <a:pt x="241" y="177"/>
                </a:moveTo>
                <a:cubicBezTo>
                  <a:pt x="245" y="177"/>
                  <a:pt x="249" y="173"/>
                  <a:pt x="249" y="169"/>
                </a:cubicBezTo>
                <a:cubicBezTo>
                  <a:pt x="249" y="164"/>
                  <a:pt x="245" y="161"/>
                  <a:pt x="241" y="161"/>
                </a:cubicBezTo>
                <a:cubicBezTo>
                  <a:pt x="237" y="161"/>
                  <a:pt x="233" y="164"/>
                  <a:pt x="233" y="169"/>
                </a:cubicBezTo>
                <a:cubicBezTo>
                  <a:pt x="233" y="173"/>
                  <a:pt x="237" y="177"/>
                  <a:pt x="241" y="177"/>
                </a:cubicBezTo>
                <a:moveTo>
                  <a:pt x="193" y="209"/>
                </a:moveTo>
                <a:cubicBezTo>
                  <a:pt x="188" y="209"/>
                  <a:pt x="185" y="213"/>
                  <a:pt x="185" y="217"/>
                </a:cubicBezTo>
                <a:cubicBezTo>
                  <a:pt x="185" y="222"/>
                  <a:pt x="188" y="225"/>
                  <a:pt x="193" y="225"/>
                </a:cubicBezTo>
                <a:cubicBezTo>
                  <a:pt x="197" y="225"/>
                  <a:pt x="201" y="222"/>
                  <a:pt x="201" y="217"/>
                </a:cubicBezTo>
                <a:cubicBezTo>
                  <a:pt x="201" y="213"/>
                  <a:pt x="197" y="209"/>
                  <a:pt x="193" y="2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7273925" y="2352675"/>
            <a:ext cx="436563" cy="438150"/>
          </a:xfrm>
          <a:custGeom>
            <a:pathLst>
              <a:path extrusionOk="0" h="354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8" y="354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8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321"/>
                </a:lnTo>
                <a:close/>
                <a:moveTo>
                  <a:pt x="256" y="145"/>
                </a:moveTo>
                <a:cubicBezTo>
                  <a:pt x="208" y="145"/>
                  <a:pt x="208" y="145"/>
                  <a:pt x="208" y="145"/>
                </a:cubicBezTo>
                <a:cubicBezTo>
                  <a:pt x="208" y="97"/>
                  <a:pt x="208" y="97"/>
                  <a:pt x="208" y="97"/>
                </a:cubicBezTo>
                <a:cubicBezTo>
                  <a:pt x="208" y="88"/>
                  <a:pt x="201" y="81"/>
                  <a:pt x="192" y="81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51" y="81"/>
                  <a:pt x="144" y="88"/>
                  <a:pt x="144" y="97"/>
                </a:cubicBezTo>
                <a:cubicBezTo>
                  <a:pt x="144" y="145"/>
                  <a:pt x="144" y="145"/>
                  <a:pt x="144" y="145"/>
                </a:cubicBezTo>
                <a:cubicBezTo>
                  <a:pt x="96" y="145"/>
                  <a:pt x="96" y="145"/>
                  <a:pt x="96" y="145"/>
                </a:cubicBezTo>
                <a:cubicBezTo>
                  <a:pt x="87" y="145"/>
                  <a:pt x="80" y="152"/>
                  <a:pt x="80" y="161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80" y="202"/>
                  <a:pt x="87" y="209"/>
                  <a:pt x="96" y="209"/>
                </a:cubicBezTo>
                <a:cubicBezTo>
                  <a:pt x="144" y="209"/>
                  <a:pt x="144" y="209"/>
                  <a:pt x="144" y="209"/>
                </a:cubicBezTo>
                <a:cubicBezTo>
                  <a:pt x="144" y="257"/>
                  <a:pt x="144" y="257"/>
                  <a:pt x="144" y="257"/>
                </a:cubicBezTo>
                <a:cubicBezTo>
                  <a:pt x="144" y="266"/>
                  <a:pt x="151" y="273"/>
                  <a:pt x="160" y="273"/>
                </a:cubicBezTo>
                <a:cubicBezTo>
                  <a:pt x="192" y="273"/>
                  <a:pt x="192" y="273"/>
                  <a:pt x="192" y="273"/>
                </a:cubicBezTo>
                <a:cubicBezTo>
                  <a:pt x="201" y="273"/>
                  <a:pt x="208" y="266"/>
                  <a:pt x="208" y="257"/>
                </a:cubicBezTo>
                <a:cubicBezTo>
                  <a:pt x="208" y="209"/>
                  <a:pt x="208" y="209"/>
                  <a:pt x="208" y="209"/>
                </a:cubicBezTo>
                <a:cubicBezTo>
                  <a:pt x="256" y="209"/>
                  <a:pt x="256" y="209"/>
                  <a:pt x="256" y="209"/>
                </a:cubicBezTo>
                <a:cubicBezTo>
                  <a:pt x="265" y="209"/>
                  <a:pt x="272" y="202"/>
                  <a:pt x="272" y="193"/>
                </a:cubicBezTo>
                <a:cubicBezTo>
                  <a:pt x="272" y="161"/>
                  <a:pt x="272" y="161"/>
                  <a:pt x="272" y="161"/>
                </a:cubicBezTo>
                <a:cubicBezTo>
                  <a:pt x="272" y="152"/>
                  <a:pt x="265" y="145"/>
                  <a:pt x="256" y="145"/>
                </a:cubicBezTo>
                <a:moveTo>
                  <a:pt x="256" y="193"/>
                </a:moveTo>
                <a:cubicBezTo>
                  <a:pt x="192" y="193"/>
                  <a:pt x="192" y="193"/>
                  <a:pt x="192" y="193"/>
                </a:cubicBezTo>
                <a:cubicBezTo>
                  <a:pt x="192" y="257"/>
                  <a:pt x="192" y="257"/>
                  <a:pt x="192" y="257"/>
                </a:cubicBezTo>
                <a:cubicBezTo>
                  <a:pt x="160" y="257"/>
                  <a:pt x="160" y="257"/>
                  <a:pt x="160" y="257"/>
                </a:cubicBezTo>
                <a:cubicBezTo>
                  <a:pt x="160" y="193"/>
                  <a:pt x="160" y="193"/>
                  <a:pt x="160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6" y="161"/>
                  <a:pt x="96" y="161"/>
                  <a:pt x="96" y="161"/>
                </a:cubicBezTo>
                <a:cubicBezTo>
                  <a:pt x="160" y="161"/>
                  <a:pt x="160" y="161"/>
                  <a:pt x="160" y="161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92" y="97"/>
                  <a:pt x="192" y="97"/>
                  <a:pt x="192" y="97"/>
                </a:cubicBezTo>
                <a:cubicBezTo>
                  <a:pt x="192" y="161"/>
                  <a:pt x="192" y="161"/>
                  <a:pt x="192" y="161"/>
                </a:cubicBezTo>
                <a:cubicBezTo>
                  <a:pt x="256" y="161"/>
                  <a:pt x="256" y="161"/>
                  <a:pt x="256" y="161"/>
                </a:cubicBezTo>
                <a:lnTo>
                  <a:pt x="256" y="1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8107363" y="2352675"/>
            <a:ext cx="436563" cy="438150"/>
          </a:xfrm>
          <a:custGeom>
            <a:pathLst>
              <a:path extrusionOk="0" h="354" w="353"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5"/>
                  <a:pt x="79" y="354"/>
                  <a:pt x="176" y="354"/>
                </a:cubicBezTo>
                <a:cubicBezTo>
                  <a:pt x="274" y="354"/>
                  <a:pt x="353" y="275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8"/>
                </a:moveTo>
                <a:cubicBezTo>
                  <a:pt x="88" y="338"/>
                  <a:pt x="16" y="266"/>
                  <a:pt x="16" y="177"/>
                </a:cubicBezTo>
                <a:cubicBezTo>
                  <a:pt x="16" y="88"/>
                  <a:pt x="88" y="16"/>
                  <a:pt x="176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6"/>
                  <a:pt x="265" y="338"/>
                  <a:pt x="176" y="338"/>
                </a:cubicBezTo>
                <a:moveTo>
                  <a:pt x="257" y="145"/>
                </a:moveTo>
                <a:cubicBezTo>
                  <a:pt x="209" y="145"/>
                  <a:pt x="209" y="145"/>
                  <a:pt x="209" y="145"/>
                </a:cubicBezTo>
                <a:cubicBezTo>
                  <a:pt x="209" y="97"/>
                  <a:pt x="209" y="97"/>
                  <a:pt x="209" y="97"/>
                </a:cubicBezTo>
                <a:cubicBezTo>
                  <a:pt x="209" y="88"/>
                  <a:pt x="201" y="81"/>
                  <a:pt x="193" y="81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52" y="81"/>
                  <a:pt x="144" y="88"/>
                  <a:pt x="144" y="97"/>
                </a:cubicBezTo>
                <a:cubicBezTo>
                  <a:pt x="144" y="145"/>
                  <a:pt x="144" y="145"/>
                  <a:pt x="144" y="145"/>
                </a:cubicBezTo>
                <a:cubicBezTo>
                  <a:pt x="96" y="145"/>
                  <a:pt x="96" y="145"/>
                  <a:pt x="96" y="145"/>
                </a:cubicBezTo>
                <a:cubicBezTo>
                  <a:pt x="87" y="145"/>
                  <a:pt x="80" y="152"/>
                  <a:pt x="80" y="161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80" y="202"/>
                  <a:pt x="87" y="209"/>
                  <a:pt x="96" y="209"/>
                </a:cubicBezTo>
                <a:cubicBezTo>
                  <a:pt x="144" y="209"/>
                  <a:pt x="144" y="209"/>
                  <a:pt x="144" y="209"/>
                </a:cubicBezTo>
                <a:cubicBezTo>
                  <a:pt x="144" y="257"/>
                  <a:pt x="144" y="257"/>
                  <a:pt x="144" y="257"/>
                </a:cubicBezTo>
                <a:cubicBezTo>
                  <a:pt x="144" y="266"/>
                  <a:pt x="152" y="273"/>
                  <a:pt x="160" y="273"/>
                </a:cubicBezTo>
                <a:cubicBezTo>
                  <a:pt x="193" y="273"/>
                  <a:pt x="193" y="273"/>
                  <a:pt x="193" y="273"/>
                </a:cubicBezTo>
                <a:cubicBezTo>
                  <a:pt x="201" y="273"/>
                  <a:pt x="209" y="266"/>
                  <a:pt x="209" y="257"/>
                </a:cubicBezTo>
                <a:cubicBezTo>
                  <a:pt x="209" y="209"/>
                  <a:pt x="209" y="209"/>
                  <a:pt x="209" y="209"/>
                </a:cubicBezTo>
                <a:cubicBezTo>
                  <a:pt x="257" y="209"/>
                  <a:pt x="257" y="209"/>
                  <a:pt x="257" y="209"/>
                </a:cubicBezTo>
                <a:cubicBezTo>
                  <a:pt x="266" y="209"/>
                  <a:pt x="273" y="202"/>
                  <a:pt x="273" y="193"/>
                </a:cubicBezTo>
                <a:cubicBezTo>
                  <a:pt x="273" y="161"/>
                  <a:pt x="273" y="161"/>
                  <a:pt x="273" y="161"/>
                </a:cubicBezTo>
                <a:cubicBezTo>
                  <a:pt x="273" y="152"/>
                  <a:pt x="266" y="145"/>
                  <a:pt x="257" y="145"/>
                </a:cubicBezTo>
                <a:moveTo>
                  <a:pt x="257" y="193"/>
                </a:moveTo>
                <a:cubicBezTo>
                  <a:pt x="193" y="193"/>
                  <a:pt x="193" y="193"/>
                  <a:pt x="193" y="193"/>
                </a:cubicBezTo>
                <a:cubicBezTo>
                  <a:pt x="193" y="257"/>
                  <a:pt x="193" y="257"/>
                  <a:pt x="193" y="257"/>
                </a:cubicBezTo>
                <a:cubicBezTo>
                  <a:pt x="160" y="257"/>
                  <a:pt x="160" y="257"/>
                  <a:pt x="160" y="257"/>
                </a:cubicBezTo>
                <a:cubicBezTo>
                  <a:pt x="160" y="193"/>
                  <a:pt x="160" y="193"/>
                  <a:pt x="160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6" y="161"/>
                  <a:pt x="96" y="161"/>
                  <a:pt x="96" y="161"/>
                </a:cubicBezTo>
                <a:cubicBezTo>
                  <a:pt x="160" y="161"/>
                  <a:pt x="160" y="161"/>
                  <a:pt x="160" y="161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93" y="97"/>
                  <a:pt x="193" y="97"/>
                  <a:pt x="193" y="97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57" y="161"/>
                  <a:pt x="257" y="161"/>
                  <a:pt x="257" y="161"/>
                </a:cubicBezTo>
                <a:lnTo>
                  <a:pt x="257" y="1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Shape 938"/>
          <p:cNvSpPr/>
          <p:nvPr/>
        </p:nvSpPr>
        <p:spPr>
          <a:xfrm>
            <a:off x="601663" y="3327400"/>
            <a:ext cx="436563" cy="158750"/>
          </a:xfrm>
          <a:custGeom>
            <a:pathLst>
              <a:path extrusionOk="0" h="129" w="353">
                <a:moveTo>
                  <a:pt x="289" y="0"/>
                </a:moveTo>
                <a:cubicBezTo>
                  <a:pt x="64" y="0"/>
                  <a:pt x="64" y="0"/>
                  <a:pt x="64" y="0"/>
                </a:cubicBez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9"/>
                  <a:pt x="64" y="129"/>
                </a:cubicBezTo>
                <a:cubicBezTo>
                  <a:pt x="289" y="129"/>
                  <a:pt x="289" y="129"/>
                  <a:pt x="289" y="129"/>
                </a:cubicBezTo>
                <a:cubicBezTo>
                  <a:pt x="324" y="129"/>
                  <a:pt x="353" y="100"/>
                  <a:pt x="353" y="64"/>
                </a:cubicBezTo>
                <a:cubicBezTo>
                  <a:pt x="353" y="29"/>
                  <a:pt x="324" y="0"/>
                  <a:pt x="289" y="0"/>
                </a:cubicBezTo>
                <a:moveTo>
                  <a:pt x="64" y="64"/>
                </a:moveTo>
                <a:cubicBezTo>
                  <a:pt x="55" y="64"/>
                  <a:pt x="48" y="57"/>
                  <a:pt x="48" y="48"/>
                </a:cubicBezTo>
                <a:cubicBezTo>
                  <a:pt x="48" y="39"/>
                  <a:pt x="55" y="32"/>
                  <a:pt x="64" y="32"/>
                </a:cubicBezTo>
                <a:cubicBezTo>
                  <a:pt x="73" y="32"/>
                  <a:pt x="80" y="39"/>
                  <a:pt x="80" y="48"/>
                </a:cubicBezTo>
                <a:cubicBezTo>
                  <a:pt x="80" y="57"/>
                  <a:pt x="73" y="64"/>
                  <a:pt x="64" y="64"/>
                </a:cubicBezTo>
                <a:moveTo>
                  <a:pt x="104" y="80"/>
                </a:moveTo>
                <a:cubicBezTo>
                  <a:pt x="100" y="80"/>
                  <a:pt x="96" y="77"/>
                  <a:pt x="96" y="72"/>
                </a:cubicBezTo>
                <a:cubicBezTo>
                  <a:pt x="96" y="68"/>
                  <a:pt x="100" y="64"/>
                  <a:pt x="104" y="64"/>
                </a:cubicBezTo>
                <a:cubicBezTo>
                  <a:pt x="109" y="64"/>
                  <a:pt x="112" y="68"/>
                  <a:pt x="112" y="72"/>
                </a:cubicBezTo>
                <a:cubicBezTo>
                  <a:pt x="112" y="77"/>
                  <a:pt x="109" y="80"/>
                  <a:pt x="104" y="80"/>
                </a:cubicBezTo>
                <a:moveTo>
                  <a:pt x="289" y="112"/>
                </a:moveTo>
                <a:cubicBezTo>
                  <a:pt x="185" y="112"/>
                  <a:pt x="185" y="112"/>
                  <a:pt x="185" y="112"/>
                </a:cubicBezTo>
                <a:cubicBezTo>
                  <a:pt x="185" y="16"/>
                  <a:pt x="185" y="16"/>
                  <a:pt x="185" y="16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315" y="16"/>
                  <a:pt x="337" y="38"/>
                  <a:pt x="337" y="64"/>
                </a:cubicBezTo>
                <a:cubicBezTo>
                  <a:pt x="337" y="91"/>
                  <a:pt x="315" y="112"/>
                  <a:pt x="289" y="11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Shape 939"/>
          <p:cNvSpPr/>
          <p:nvPr/>
        </p:nvSpPr>
        <p:spPr>
          <a:xfrm>
            <a:off x="1493838" y="3187700"/>
            <a:ext cx="319088" cy="436563"/>
          </a:xfrm>
          <a:custGeom>
            <a:pathLst>
              <a:path extrusionOk="0" h="353" w="257">
                <a:moveTo>
                  <a:pt x="209" y="96"/>
                </a:moveTo>
                <a:cubicBezTo>
                  <a:pt x="193" y="96"/>
                  <a:pt x="193" y="96"/>
                  <a:pt x="193" y="96"/>
                </a:cubicBezTo>
                <a:cubicBezTo>
                  <a:pt x="193" y="80"/>
                  <a:pt x="193" y="80"/>
                  <a:pt x="193" y="80"/>
                </a:cubicBezTo>
                <a:cubicBezTo>
                  <a:pt x="193" y="16"/>
                  <a:pt x="193" y="16"/>
                  <a:pt x="193" y="16"/>
                </a:cubicBezTo>
                <a:cubicBezTo>
                  <a:pt x="193" y="7"/>
                  <a:pt x="186" y="0"/>
                  <a:pt x="177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2" y="0"/>
                  <a:pt x="65" y="7"/>
                  <a:pt x="65" y="16"/>
                </a:cubicBezTo>
                <a:cubicBezTo>
                  <a:pt x="65" y="80"/>
                  <a:pt x="65" y="80"/>
                  <a:pt x="65" y="80"/>
                </a:cubicBezTo>
                <a:cubicBezTo>
                  <a:pt x="65" y="96"/>
                  <a:pt x="65" y="96"/>
                  <a:pt x="65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22" y="96"/>
                  <a:pt x="0" y="118"/>
                  <a:pt x="0" y="144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331"/>
                  <a:pt x="22" y="353"/>
                  <a:pt x="49" y="353"/>
                </a:cubicBezTo>
                <a:cubicBezTo>
                  <a:pt x="209" y="353"/>
                  <a:pt x="209" y="353"/>
                  <a:pt x="209" y="353"/>
                </a:cubicBezTo>
                <a:cubicBezTo>
                  <a:pt x="236" y="353"/>
                  <a:pt x="257" y="331"/>
                  <a:pt x="257" y="305"/>
                </a:cubicBezTo>
                <a:cubicBezTo>
                  <a:pt x="257" y="144"/>
                  <a:pt x="257" y="144"/>
                  <a:pt x="257" y="144"/>
                </a:cubicBezTo>
                <a:cubicBezTo>
                  <a:pt x="257" y="118"/>
                  <a:pt x="236" y="96"/>
                  <a:pt x="209" y="96"/>
                </a:cubicBezTo>
                <a:moveTo>
                  <a:pt x="81" y="16"/>
                </a:moveTo>
                <a:cubicBezTo>
                  <a:pt x="177" y="16"/>
                  <a:pt x="177" y="16"/>
                  <a:pt x="177" y="16"/>
                </a:cubicBezTo>
                <a:cubicBezTo>
                  <a:pt x="177" y="32"/>
                  <a:pt x="177" y="32"/>
                  <a:pt x="177" y="32"/>
                </a:cubicBezTo>
                <a:cubicBezTo>
                  <a:pt x="81" y="32"/>
                  <a:pt x="81" y="32"/>
                  <a:pt x="81" y="32"/>
                </a:cubicBezTo>
                <a:lnTo>
                  <a:pt x="81" y="16"/>
                </a:lnTo>
                <a:close/>
                <a:moveTo>
                  <a:pt x="81" y="48"/>
                </a:moveTo>
                <a:cubicBezTo>
                  <a:pt x="177" y="48"/>
                  <a:pt x="177" y="48"/>
                  <a:pt x="177" y="48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81" y="80"/>
                  <a:pt x="81" y="80"/>
                  <a:pt x="81" y="80"/>
                </a:cubicBezTo>
                <a:lnTo>
                  <a:pt x="81" y="48"/>
                </a:lnTo>
                <a:close/>
                <a:moveTo>
                  <a:pt x="209" y="337"/>
                </a:moveTo>
                <a:cubicBezTo>
                  <a:pt x="49" y="337"/>
                  <a:pt x="49" y="337"/>
                  <a:pt x="49" y="337"/>
                </a:cubicBezTo>
                <a:cubicBezTo>
                  <a:pt x="31" y="337"/>
                  <a:pt x="16" y="322"/>
                  <a:pt x="16" y="305"/>
                </a:cubicBezTo>
                <a:cubicBezTo>
                  <a:pt x="241" y="305"/>
                  <a:pt x="241" y="305"/>
                  <a:pt x="241" y="305"/>
                </a:cubicBezTo>
                <a:cubicBezTo>
                  <a:pt x="241" y="322"/>
                  <a:pt x="227" y="337"/>
                  <a:pt x="209" y="337"/>
                </a:cubicBezTo>
                <a:moveTo>
                  <a:pt x="177" y="208"/>
                </a:moveTo>
                <a:cubicBezTo>
                  <a:pt x="177" y="241"/>
                  <a:pt x="177" y="241"/>
                  <a:pt x="177" y="241"/>
                </a:cubicBezTo>
                <a:cubicBezTo>
                  <a:pt x="145" y="241"/>
                  <a:pt x="145" y="241"/>
                  <a:pt x="145" y="241"/>
                </a:cubicBezTo>
                <a:cubicBezTo>
                  <a:pt x="145" y="273"/>
                  <a:pt x="145" y="273"/>
                  <a:pt x="145" y="273"/>
                </a:cubicBezTo>
                <a:cubicBezTo>
                  <a:pt x="113" y="273"/>
                  <a:pt x="113" y="273"/>
                  <a:pt x="113" y="273"/>
                </a:cubicBezTo>
                <a:cubicBezTo>
                  <a:pt x="113" y="241"/>
                  <a:pt x="113" y="241"/>
                  <a:pt x="113" y="241"/>
                </a:cubicBezTo>
                <a:cubicBezTo>
                  <a:pt x="81" y="241"/>
                  <a:pt x="81" y="241"/>
                  <a:pt x="81" y="241"/>
                </a:cubicBezTo>
                <a:cubicBezTo>
                  <a:pt x="81" y="208"/>
                  <a:pt x="81" y="208"/>
                  <a:pt x="81" y="208"/>
                </a:cubicBezTo>
                <a:cubicBezTo>
                  <a:pt x="113" y="208"/>
                  <a:pt x="113" y="208"/>
                  <a:pt x="113" y="208"/>
                </a:cubicBezTo>
                <a:cubicBezTo>
                  <a:pt x="113" y="176"/>
                  <a:pt x="113" y="176"/>
                  <a:pt x="113" y="176"/>
                </a:cubicBezTo>
                <a:cubicBezTo>
                  <a:pt x="145" y="176"/>
                  <a:pt x="145" y="176"/>
                  <a:pt x="145" y="176"/>
                </a:cubicBezTo>
                <a:cubicBezTo>
                  <a:pt x="145" y="208"/>
                  <a:pt x="145" y="208"/>
                  <a:pt x="145" y="208"/>
                </a:cubicBezTo>
                <a:lnTo>
                  <a:pt x="177" y="208"/>
                </a:lnTo>
                <a:close/>
                <a:moveTo>
                  <a:pt x="16" y="144"/>
                </a:moveTo>
                <a:cubicBezTo>
                  <a:pt x="16" y="126"/>
                  <a:pt x="31" y="112"/>
                  <a:pt x="49" y="112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27" y="112"/>
                  <a:pt x="241" y="126"/>
                  <a:pt x="241" y="144"/>
                </a:cubicBezTo>
                <a:lnTo>
                  <a:pt x="16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2270125" y="3187700"/>
            <a:ext cx="436563" cy="436563"/>
          </a:xfrm>
          <a:custGeom>
            <a:pathLst>
              <a:path extrusionOk="0" h="353" w="353">
                <a:moveTo>
                  <a:pt x="337" y="16"/>
                </a:moveTo>
                <a:cubicBezTo>
                  <a:pt x="192" y="16"/>
                  <a:pt x="192" y="16"/>
                  <a:pt x="192" y="16"/>
                </a:cubicBezTo>
                <a:cubicBezTo>
                  <a:pt x="192" y="7"/>
                  <a:pt x="185" y="0"/>
                  <a:pt x="176" y="0"/>
                </a:cubicBezTo>
                <a:cubicBezTo>
                  <a:pt x="167" y="0"/>
                  <a:pt x="160" y="7"/>
                  <a:pt x="16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7"/>
                  <a:pt x="7" y="64"/>
                  <a:pt x="16" y="64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16" y="265"/>
                  <a:pt x="23" y="273"/>
                  <a:pt x="32" y="273"/>
                </a:cubicBezTo>
                <a:cubicBezTo>
                  <a:pt x="168" y="273"/>
                  <a:pt x="168" y="273"/>
                  <a:pt x="168" y="273"/>
                </a:cubicBezTo>
                <a:cubicBezTo>
                  <a:pt x="168" y="293"/>
                  <a:pt x="168" y="293"/>
                  <a:pt x="168" y="293"/>
                </a:cubicBezTo>
                <a:cubicBezTo>
                  <a:pt x="122" y="339"/>
                  <a:pt x="122" y="339"/>
                  <a:pt x="122" y="339"/>
                </a:cubicBezTo>
                <a:cubicBezTo>
                  <a:pt x="121" y="341"/>
                  <a:pt x="120" y="343"/>
                  <a:pt x="120" y="345"/>
                </a:cubicBezTo>
                <a:cubicBezTo>
                  <a:pt x="120" y="349"/>
                  <a:pt x="124" y="353"/>
                  <a:pt x="128" y="353"/>
                </a:cubicBezTo>
                <a:cubicBezTo>
                  <a:pt x="130" y="353"/>
                  <a:pt x="132" y="352"/>
                  <a:pt x="134" y="351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19" y="351"/>
                  <a:pt x="219" y="351"/>
                  <a:pt x="219" y="351"/>
                </a:cubicBezTo>
                <a:cubicBezTo>
                  <a:pt x="220" y="352"/>
                  <a:pt x="222" y="353"/>
                  <a:pt x="224" y="353"/>
                </a:cubicBezTo>
                <a:cubicBezTo>
                  <a:pt x="229" y="353"/>
                  <a:pt x="232" y="349"/>
                  <a:pt x="232" y="345"/>
                </a:cubicBezTo>
                <a:cubicBezTo>
                  <a:pt x="232" y="343"/>
                  <a:pt x="231" y="341"/>
                  <a:pt x="230" y="339"/>
                </a:cubicBezTo>
                <a:cubicBezTo>
                  <a:pt x="184" y="293"/>
                  <a:pt x="184" y="293"/>
                  <a:pt x="184" y="293"/>
                </a:cubicBezTo>
                <a:cubicBezTo>
                  <a:pt x="184" y="273"/>
                  <a:pt x="184" y="273"/>
                  <a:pt x="184" y="273"/>
                </a:cubicBezTo>
                <a:cubicBezTo>
                  <a:pt x="321" y="273"/>
                  <a:pt x="321" y="273"/>
                  <a:pt x="321" y="273"/>
                </a:cubicBezTo>
                <a:cubicBezTo>
                  <a:pt x="330" y="273"/>
                  <a:pt x="337" y="265"/>
                  <a:pt x="337" y="257"/>
                </a:cubicBezTo>
                <a:cubicBezTo>
                  <a:pt x="337" y="64"/>
                  <a:pt x="337" y="64"/>
                  <a:pt x="337" y="64"/>
                </a:cubicBezTo>
                <a:cubicBezTo>
                  <a:pt x="346" y="64"/>
                  <a:pt x="353" y="57"/>
                  <a:pt x="353" y="48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23"/>
                  <a:pt x="346" y="16"/>
                  <a:pt x="337" y="16"/>
                </a:cubicBezTo>
                <a:moveTo>
                  <a:pt x="321" y="257"/>
                </a:moveTo>
                <a:cubicBezTo>
                  <a:pt x="32" y="257"/>
                  <a:pt x="32" y="257"/>
                  <a:pt x="32" y="257"/>
                </a:cubicBezTo>
                <a:cubicBezTo>
                  <a:pt x="32" y="64"/>
                  <a:pt x="32" y="64"/>
                  <a:pt x="32" y="64"/>
                </a:cubicBezTo>
                <a:cubicBezTo>
                  <a:pt x="321" y="64"/>
                  <a:pt x="321" y="64"/>
                  <a:pt x="321" y="64"/>
                </a:cubicBezTo>
                <a:lnTo>
                  <a:pt x="321" y="257"/>
                </a:lnTo>
                <a:close/>
                <a:moveTo>
                  <a:pt x="337" y="48"/>
                </a:moveTo>
                <a:cubicBezTo>
                  <a:pt x="16" y="48"/>
                  <a:pt x="16" y="48"/>
                  <a:pt x="16" y="48"/>
                </a:cubicBezTo>
                <a:cubicBezTo>
                  <a:pt x="16" y="32"/>
                  <a:pt x="16" y="32"/>
                  <a:pt x="16" y="32"/>
                </a:cubicBezTo>
                <a:cubicBezTo>
                  <a:pt x="337" y="32"/>
                  <a:pt x="337" y="32"/>
                  <a:pt x="337" y="32"/>
                </a:cubicBezTo>
                <a:lnTo>
                  <a:pt x="337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3103563" y="3187700"/>
            <a:ext cx="436563" cy="436563"/>
          </a:xfrm>
          <a:custGeom>
            <a:pathLst>
              <a:path extrusionOk="0" h="353" w="353">
                <a:moveTo>
                  <a:pt x="337" y="16"/>
                </a:moveTo>
                <a:cubicBezTo>
                  <a:pt x="193" y="16"/>
                  <a:pt x="193" y="16"/>
                  <a:pt x="193" y="16"/>
                </a:cubicBezTo>
                <a:cubicBezTo>
                  <a:pt x="193" y="7"/>
                  <a:pt x="185" y="0"/>
                  <a:pt x="177" y="0"/>
                </a:cubicBezTo>
                <a:cubicBezTo>
                  <a:pt x="168" y="0"/>
                  <a:pt x="160" y="7"/>
                  <a:pt x="16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7"/>
                  <a:pt x="7" y="64"/>
                  <a:pt x="16" y="64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16" y="265"/>
                  <a:pt x="23" y="273"/>
                  <a:pt x="32" y="273"/>
                </a:cubicBezTo>
                <a:cubicBezTo>
                  <a:pt x="168" y="273"/>
                  <a:pt x="168" y="273"/>
                  <a:pt x="168" y="273"/>
                </a:cubicBezTo>
                <a:cubicBezTo>
                  <a:pt x="168" y="293"/>
                  <a:pt x="168" y="293"/>
                  <a:pt x="168" y="293"/>
                </a:cubicBezTo>
                <a:cubicBezTo>
                  <a:pt x="123" y="339"/>
                  <a:pt x="123" y="339"/>
                  <a:pt x="123" y="339"/>
                </a:cubicBezTo>
                <a:cubicBezTo>
                  <a:pt x="121" y="341"/>
                  <a:pt x="120" y="343"/>
                  <a:pt x="120" y="345"/>
                </a:cubicBezTo>
                <a:cubicBezTo>
                  <a:pt x="120" y="349"/>
                  <a:pt x="124" y="353"/>
                  <a:pt x="128" y="353"/>
                </a:cubicBezTo>
                <a:cubicBezTo>
                  <a:pt x="131" y="353"/>
                  <a:pt x="133" y="352"/>
                  <a:pt x="134" y="351"/>
                </a:cubicBezTo>
                <a:cubicBezTo>
                  <a:pt x="177" y="308"/>
                  <a:pt x="177" y="308"/>
                  <a:pt x="177" y="308"/>
                </a:cubicBezTo>
                <a:cubicBezTo>
                  <a:pt x="219" y="351"/>
                  <a:pt x="219" y="351"/>
                  <a:pt x="219" y="351"/>
                </a:cubicBezTo>
                <a:cubicBezTo>
                  <a:pt x="220" y="352"/>
                  <a:pt x="222" y="353"/>
                  <a:pt x="225" y="353"/>
                </a:cubicBezTo>
                <a:cubicBezTo>
                  <a:pt x="229" y="353"/>
                  <a:pt x="233" y="349"/>
                  <a:pt x="233" y="345"/>
                </a:cubicBezTo>
                <a:cubicBezTo>
                  <a:pt x="233" y="343"/>
                  <a:pt x="232" y="341"/>
                  <a:pt x="230" y="339"/>
                </a:cubicBezTo>
                <a:cubicBezTo>
                  <a:pt x="185" y="293"/>
                  <a:pt x="185" y="293"/>
                  <a:pt x="185" y="293"/>
                </a:cubicBezTo>
                <a:cubicBezTo>
                  <a:pt x="185" y="273"/>
                  <a:pt x="185" y="273"/>
                  <a:pt x="185" y="273"/>
                </a:cubicBezTo>
                <a:cubicBezTo>
                  <a:pt x="321" y="273"/>
                  <a:pt x="321" y="273"/>
                  <a:pt x="321" y="273"/>
                </a:cubicBezTo>
                <a:cubicBezTo>
                  <a:pt x="330" y="273"/>
                  <a:pt x="337" y="265"/>
                  <a:pt x="337" y="257"/>
                </a:cubicBezTo>
                <a:cubicBezTo>
                  <a:pt x="337" y="64"/>
                  <a:pt x="337" y="64"/>
                  <a:pt x="337" y="64"/>
                </a:cubicBezTo>
                <a:cubicBezTo>
                  <a:pt x="346" y="64"/>
                  <a:pt x="353" y="57"/>
                  <a:pt x="353" y="48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23"/>
                  <a:pt x="346" y="16"/>
                  <a:pt x="337" y="16"/>
                </a:cubicBezTo>
                <a:moveTo>
                  <a:pt x="321" y="257"/>
                </a:moveTo>
                <a:cubicBezTo>
                  <a:pt x="32" y="257"/>
                  <a:pt x="32" y="257"/>
                  <a:pt x="32" y="257"/>
                </a:cubicBezTo>
                <a:cubicBezTo>
                  <a:pt x="32" y="64"/>
                  <a:pt x="32" y="64"/>
                  <a:pt x="32" y="64"/>
                </a:cubicBezTo>
                <a:cubicBezTo>
                  <a:pt x="321" y="64"/>
                  <a:pt x="321" y="64"/>
                  <a:pt x="321" y="64"/>
                </a:cubicBezTo>
                <a:lnTo>
                  <a:pt x="321" y="257"/>
                </a:lnTo>
                <a:close/>
                <a:moveTo>
                  <a:pt x="337" y="48"/>
                </a:moveTo>
                <a:cubicBezTo>
                  <a:pt x="16" y="48"/>
                  <a:pt x="16" y="48"/>
                  <a:pt x="16" y="48"/>
                </a:cubicBezTo>
                <a:cubicBezTo>
                  <a:pt x="16" y="32"/>
                  <a:pt x="16" y="32"/>
                  <a:pt x="16" y="32"/>
                </a:cubicBezTo>
                <a:cubicBezTo>
                  <a:pt x="337" y="32"/>
                  <a:pt x="337" y="32"/>
                  <a:pt x="337" y="32"/>
                </a:cubicBezTo>
                <a:lnTo>
                  <a:pt x="337" y="48"/>
                </a:lnTo>
                <a:close/>
                <a:moveTo>
                  <a:pt x="72" y="176"/>
                </a:moveTo>
                <a:cubicBezTo>
                  <a:pt x="152" y="176"/>
                  <a:pt x="152" y="176"/>
                  <a:pt x="152" y="176"/>
                </a:cubicBezTo>
                <a:cubicBezTo>
                  <a:pt x="157" y="176"/>
                  <a:pt x="160" y="173"/>
                  <a:pt x="160" y="168"/>
                </a:cubicBezTo>
                <a:cubicBezTo>
                  <a:pt x="160" y="167"/>
                  <a:pt x="160" y="165"/>
                  <a:pt x="159" y="164"/>
                </a:cubicBezTo>
                <a:cubicBezTo>
                  <a:pt x="159" y="164"/>
                  <a:pt x="159" y="164"/>
                  <a:pt x="159" y="164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117" y="98"/>
                  <a:pt x="115" y="96"/>
                  <a:pt x="112" y="96"/>
                </a:cubicBezTo>
                <a:cubicBezTo>
                  <a:pt x="109" y="96"/>
                  <a:pt x="107" y="98"/>
                  <a:pt x="106" y="100"/>
                </a:cubicBezTo>
                <a:cubicBezTo>
                  <a:pt x="106" y="100"/>
                  <a:pt x="106" y="100"/>
                  <a:pt x="106" y="100"/>
                </a:cubicBezTo>
                <a:cubicBezTo>
                  <a:pt x="65" y="164"/>
                  <a:pt x="65" y="164"/>
                  <a:pt x="65" y="164"/>
                </a:cubicBezTo>
                <a:cubicBezTo>
                  <a:pt x="66" y="164"/>
                  <a:pt x="66" y="164"/>
                  <a:pt x="66" y="164"/>
                </a:cubicBezTo>
                <a:cubicBezTo>
                  <a:pt x="65" y="165"/>
                  <a:pt x="64" y="167"/>
                  <a:pt x="64" y="168"/>
                </a:cubicBezTo>
                <a:cubicBezTo>
                  <a:pt x="64" y="173"/>
                  <a:pt x="68" y="176"/>
                  <a:pt x="72" y="176"/>
                </a:cubicBezTo>
                <a:moveTo>
                  <a:pt x="112" y="119"/>
                </a:moveTo>
                <a:cubicBezTo>
                  <a:pt x="138" y="160"/>
                  <a:pt x="138" y="160"/>
                  <a:pt x="138" y="160"/>
                </a:cubicBezTo>
                <a:cubicBezTo>
                  <a:pt x="87" y="160"/>
                  <a:pt x="87" y="160"/>
                  <a:pt x="87" y="160"/>
                </a:cubicBezTo>
                <a:lnTo>
                  <a:pt x="112" y="119"/>
                </a:lnTo>
                <a:close/>
                <a:moveTo>
                  <a:pt x="241" y="224"/>
                </a:moveTo>
                <a:cubicBezTo>
                  <a:pt x="267" y="224"/>
                  <a:pt x="289" y="203"/>
                  <a:pt x="289" y="176"/>
                </a:cubicBezTo>
                <a:cubicBezTo>
                  <a:pt x="289" y="150"/>
                  <a:pt x="267" y="128"/>
                  <a:pt x="241" y="128"/>
                </a:cubicBezTo>
                <a:cubicBezTo>
                  <a:pt x="214" y="128"/>
                  <a:pt x="193" y="150"/>
                  <a:pt x="193" y="176"/>
                </a:cubicBezTo>
                <a:cubicBezTo>
                  <a:pt x="193" y="203"/>
                  <a:pt x="214" y="224"/>
                  <a:pt x="241" y="224"/>
                </a:cubicBezTo>
                <a:moveTo>
                  <a:pt x="241" y="144"/>
                </a:moveTo>
                <a:cubicBezTo>
                  <a:pt x="258" y="144"/>
                  <a:pt x="273" y="159"/>
                  <a:pt x="273" y="176"/>
                </a:cubicBezTo>
                <a:cubicBezTo>
                  <a:pt x="273" y="194"/>
                  <a:pt x="258" y="208"/>
                  <a:pt x="241" y="208"/>
                </a:cubicBezTo>
                <a:cubicBezTo>
                  <a:pt x="223" y="208"/>
                  <a:pt x="209" y="194"/>
                  <a:pt x="209" y="176"/>
                </a:cubicBezTo>
                <a:cubicBezTo>
                  <a:pt x="209" y="159"/>
                  <a:pt x="223" y="144"/>
                  <a:pt x="241" y="14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3937000" y="3187700"/>
            <a:ext cx="436563" cy="436563"/>
          </a:xfrm>
          <a:custGeom>
            <a:pathLst>
              <a:path extrusionOk="0" h="353" w="353">
                <a:moveTo>
                  <a:pt x="201" y="144"/>
                </a:moveTo>
                <a:cubicBezTo>
                  <a:pt x="281" y="144"/>
                  <a:pt x="281" y="144"/>
                  <a:pt x="281" y="144"/>
                </a:cubicBezTo>
                <a:cubicBezTo>
                  <a:pt x="286" y="144"/>
                  <a:pt x="289" y="141"/>
                  <a:pt x="289" y="136"/>
                </a:cubicBezTo>
                <a:cubicBezTo>
                  <a:pt x="289" y="132"/>
                  <a:pt x="286" y="128"/>
                  <a:pt x="281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196" y="128"/>
                  <a:pt x="193" y="132"/>
                  <a:pt x="193" y="136"/>
                </a:cubicBezTo>
                <a:cubicBezTo>
                  <a:pt x="193" y="141"/>
                  <a:pt x="196" y="144"/>
                  <a:pt x="201" y="144"/>
                </a:cubicBezTo>
                <a:moveTo>
                  <a:pt x="201" y="112"/>
                </a:moveTo>
                <a:cubicBezTo>
                  <a:pt x="249" y="112"/>
                  <a:pt x="249" y="112"/>
                  <a:pt x="249" y="112"/>
                </a:cubicBezTo>
                <a:cubicBezTo>
                  <a:pt x="254" y="112"/>
                  <a:pt x="257" y="108"/>
                  <a:pt x="257" y="104"/>
                </a:cubicBezTo>
                <a:cubicBezTo>
                  <a:pt x="257" y="100"/>
                  <a:pt x="254" y="96"/>
                  <a:pt x="249" y="96"/>
                </a:cubicBezTo>
                <a:cubicBezTo>
                  <a:pt x="201" y="96"/>
                  <a:pt x="201" y="96"/>
                  <a:pt x="201" y="96"/>
                </a:cubicBezTo>
                <a:cubicBezTo>
                  <a:pt x="196" y="96"/>
                  <a:pt x="193" y="100"/>
                  <a:pt x="193" y="104"/>
                </a:cubicBezTo>
                <a:cubicBezTo>
                  <a:pt x="193" y="108"/>
                  <a:pt x="196" y="112"/>
                  <a:pt x="201" y="112"/>
                </a:cubicBezTo>
                <a:moveTo>
                  <a:pt x="201" y="176"/>
                </a:moveTo>
                <a:cubicBezTo>
                  <a:pt x="233" y="176"/>
                  <a:pt x="233" y="176"/>
                  <a:pt x="233" y="176"/>
                </a:cubicBezTo>
                <a:cubicBezTo>
                  <a:pt x="237" y="176"/>
                  <a:pt x="241" y="173"/>
                  <a:pt x="241" y="168"/>
                </a:cubicBezTo>
                <a:cubicBezTo>
                  <a:pt x="241" y="164"/>
                  <a:pt x="237" y="160"/>
                  <a:pt x="233" y="160"/>
                </a:cubicBezTo>
                <a:cubicBezTo>
                  <a:pt x="201" y="160"/>
                  <a:pt x="201" y="160"/>
                  <a:pt x="201" y="160"/>
                </a:cubicBezTo>
                <a:cubicBezTo>
                  <a:pt x="196" y="160"/>
                  <a:pt x="193" y="164"/>
                  <a:pt x="193" y="168"/>
                </a:cubicBezTo>
                <a:cubicBezTo>
                  <a:pt x="193" y="173"/>
                  <a:pt x="196" y="176"/>
                  <a:pt x="201" y="176"/>
                </a:cubicBezTo>
                <a:moveTo>
                  <a:pt x="81" y="208"/>
                </a:moveTo>
                <a:cubicBezTo>
                  <a:pt x="145" y="208"/>
                  <a:pt x="145" y="208"/>
                  <a:pt x="145" y="208"/>
                </a:cubicBezTo>
                <a:cubicBezTo>
                  <a:pt x="154" y="208"/>
                  <a:pt x="161" y="201"/>
                  <a:pt x="161" y="192"/>
                </a:cubicBezTo>
                <a:cubicBezTo>
                  <a:pt x="161" y="112"/>
                  <a:pt x="161" y="112"/>
                  <a:pt x="161" y="112"/>
                </a:cubicBezTo>
                <a:cubicBezTo>
                  <a:pt x="161" y="103"/>
                  <a:pt x="154" y="96"/>
                  <a:pt x="145" y="96"/>
                </a:cubicBezTo>
                <a:cubicBezTo>
                  <a:pt x="81" y="96"/>
                  <a:pt x="81" y="96"/>
                  <a:pt x="81" y="96"/>
                </a:cubicBezTo>
                <a:cubicBezTo>
                  <a:pt x="72" y="96"/>
                  <a:pt x="64" y="103"/>
                  <a:pt x="64" y="112"/>
                </a:cubicBezTo>
                <a:cubicBezTo>
                  <a:pt x="64" y="192"/>
                  <a:pt x="64" y="192"/>
                  <a:pt x="64" y="192"/>
                </a:cubicBezTo>
                <a:cubicBezTo>
                  <a:pt x="64" y="201"/>
                  <a:pt x="72" y="208"/>
                  <a:pt x="81" y="208"/>
                </a:cubicBezTo>
                <a:moveTo>
                  <a:pt x="81" y="112"/>
                </a:moveTo>
                <a:cubicBezTo>
                  <a:pt x="145" y="112"/>
                  <a:pt x="145" y="112"/>
                  <a:pt x="145" y="112"/>
                </a:cubicBezTo>
                <a:cubicBezTo>
                  <a:pt x="145" y="192"/>
                  <a:pt x="145" y="192"/>
                  <a:pt x="145" y="192"/>
                </a:cubicBezTo>
                <a:cubicBezTo>
                  <a:pt x="81" y="192"/>
                  <a:pt x="81" y="192"/>
                  <a:pt x="81" y="192"/>
                </a:cubicBezTo>
                <a:lnTo>
                  <a:pt x="81" y="112"/>
                </a:lnTo>
                <a:close/>
                <a:moveTo>
                  <a:pt x="201" y="208"/>
                </a:moveTo>
                <a:cubicBezTo>
                  <a:pt x="281" y="208"/>
                  <a:pt x="281" y="208"/>
                  <a:pt x="281" y="208"/>
                </a:cubicBezTo>
                <a:cubicBezTo>
                  <a:pt x="286" y="208"/>
                  <a:pt x="289" y="205"/>
                  <a:pt x="289" y="200"/>
                </a:cubicBezTo>
                <a:cubicBezTo>
                  <a:pt x="289" y="196"/>
                  <a:pt x="286" y="192"/>
                  <a:pt x="281" y="192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196" y="192"/>
                  <a:pt x="193" y="196"/>
                  <a:pt x="193" y="200"/>
                </a:cubicBezTo>
                <a:cubicBezTo>
                  <a:pt x="193" y="205"/>
                  <a:pt x="196" y="208"/>
                  <a:pt x="201" y="208"/>
                </a:cubicBezTo>
                <a:moveTo>
                  <a:pt x="337" y="16"/>
                </a:moveTo>
                <a:cubicBezTo>
                  <a:pt x="193" y="16"/>
                  <a:pt x="193" y="16"/>
                  <a:pt x="193" y="16"/>
                </a:cubicBezTo>
                <a:cubicBezTo>
                  <a:pt x="193" y="7"/>
                  <a:pt x="186" y="0"/>
                  <a:pt x="177" y="0"/>
                </a:cubicBezTo>
                <a:cubicBezTo>
                  <a:pt x="168" y="0"/>
                  <a:pt x="161" y="7"/>
                  <a:pt x="161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7"/>
                  <a:pt x="7" y="64"/>
                  <a:pt x="16" y="64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16" y="265"/>
                  <a:pt x="23" y="273"/>
                  <a:pt x="32" y="273"/>
                </a:cubicBezTo>
                <a:cubicBezTo>
                  <a:pt x="169" y="273"/>
                  <a:pt x="169" y="273"/>
                  <a:pt x="169" y="273"/>
                </a:cubicBezTo>
                <a:cubicBezTo>
                  <a:pt x="169" y="293"/>
                  <a:pt x="169" y="293"/>
                  <a:pt x="169" y="293"/>
                </a:cubicBezTo>
                <a:cubicBezTo>
                  <a:pt x="123" y="339"/>
                  <a:pt x="123" y="339"/>
                  <a:pt x="123" y="339"/>
                </a:cubicBezTo>
                <a:cubicBezTo>
                  <a:pt x="122" y="341"/>
                  <a:pt x="121" y="343"/>
                  <a:pt x="121" y="345"/>
                </a:cubicBezTo>
                <a:cubicBezTo>
                  <a:pt x="121" y="349"/>
                  <a:pt x="124" y="353"/>
                  <a:pt x="129" y="353"/>
                </a:cubicBezTo>
                <a:cubicBezTo>
                  <a:pt x="131" y="353"/>
                  <a:pt x="133" y="352"/>
                  <a:pt x="134" y="351"/>
                </a:cubicBezTo>
                <a:cubicBezTo>
                  <a:pt x="177" y="308"/>
                  <a:pt x="177" y="308"/>
                  <a:pt x="177" y="308"/>
                </a:cubicBezTo>
                <a:cubicBezTo>
                  <a:pt x="219" y="351"/>
                  <a:pt x="219" y="351"/>
                  <a:pt x="219" y="351"/>
                </a:cubicBezTo>
                <a:cubicBezTo>
                  <a:pt x="221" y="352"/>
                  <a:pt x="223" y="353"/>
                  <a:pt x="225" y="353"/>
                </a:cubicBezTo>
                <a:cubicBezTo>
                  <a:pt x="229" y="353"/>
                  <a:pt x="233" y="349"/>
                  <a:pt x="233" y="345"/>
                </a:cubicBezTo>
                <a:cubicBezTo>
                  <a:pt x="233" y="343"/>
                  <a:pt x="232" y="341"/>
                  <a:pt x="231" y="339"/>
                </a:cubicBezTo>
                <a:cubicBezTo>
                  <a:pt x="185" y="293"/>
                  <a:pt x="185" y="293"/>
                  <a:pt x="185" y="293"/>
                </a:cubicBezTo>
                <a:cubicBezTo>
                  <a:pt x="185" y="273"/>
                  <a:pt x="185" y="273"/>
                  <a:pt x="185" y="273"/>
                </a:cubicBezTo>
                <a:cubicBezTo>
                  <a:pt x="321" y="273"/>
                  <a:pt x="321" y="273"/>
                  <a:pt x="321" y="273"/>
                </a:cubicBezTo>
                <a:cubicBezTo>
                  <a:pt x="330" y="273"/>
                  <a:pt x="337" y="265"/>
                  <a:pt x="337" y="257"/>
                </a:cubicBezTo>
                <a:cubicBezTo>
                  <a:pt x="337" y="64"/>
                  <a:pt x="337" y="64"/>
                  <a:pt x="337" y="64"/>
                </a:cubicBezTo>
                <a:cubicBezTo>
                  <a:pt x="346" y="64"/>
                  <a:pt x="353" y="57"/>
                  <a:pt x="353" y="48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23"/>
                  <a:pt x="346" y="16"/>
                  <a:pt x="337" y="16"/>
                </a:cubicBezTo>
                <a:moveTo>
                  <a:pt x="321" y="257"/>
                </a:moveTo>
                <a:cubicBezTo>
                  <a:pt x="32" y="257"/>
                  <a:pt x="32" y="257"/>
                  <a:pt x="32" y="257"/>
                </a:cubicBezTo>
                <a:cubicBezTo>
                  <a:pt x="32" y="64"/>
                  <a:pt x="32" y="64"/>
                  <a:pt x="32" y="64"/>
                </a:cubicBezTo>
                <a:cubicBezTo>
                  <a:pt x="321" y="64"/>
                  <a:pt x="321" y="64"/>
                  <a:pt x="321" y="64"/>
                </a:cubicBezTo>
                <a:lnTo>
                  <a:pt x="321" y="257"/>
                </a:lnTo>
                <a:close/>
                <a:moveTo>
                  <a:pt x="337" y="48"/>
                </a:moveTo>
                <a:cubicBezTo>
                  <a:pt x="16" y="48"/>
                  <a:pt x="16" y="48"/>
                  <a:pt x="16" y="48"/>
                </a:cubicBezTo>
                <a:cubicBezTo>
                  <a:pt x="16" y="32"/>
                  <a:pt x="16" y="32"/>
                  <a:pt x="16" y="32"/>
                </a:cubicBezTo>
                <a:cubicBezTo>
                  <a:pt x="337" y="32"/>
                  <a:pt x="337" y="32"/>
                  <a:pt x="337" y="32"/>
                </a:cubicBezTo>
                <a:lnTo>
                  <a:pt x="337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Shape 943"/>
          <p:cNvSpPr/>
          <p:nvPr/>
        </p:nvSpPr>
        <p:spPr>
          <a:xfrm>
            <a:off x="4772025" y="3187700"/>
            <a:ext cx="436563" cy="436563"/>
          </a:xfrm>
          <a:custGeom>
            <a:pathLst>
              <a:path extrusionOk="0" h="353" w="353">
                <a:moveTo>
                  <a:pt x="176" y="144"/>
                </a:moveTo>
                <a:cubicBezTo>
                  <a:pt x="145" y="144"/>
                  <a:pt x="120" y="169"/>
                  <a:pt x="120" y="200"/>
                </a:cubicBezTo>
                <a:cubicBezTo>
                  <a:pt x="120" y="205"/>
                  <a:pt x="124" y="208"/>
                  <a:pt x="128" y="208"/>
                </a:cubicBezTo>
                <a:cubicBezTo>
                  <a:pt x="132" y="208"/>
                  <a:pt x="136" y="205"/>
                  <a:pt x="136" y="200"/>
                </a:cubicBezTo>
                <a:cubicBezTo>
                  <a:pt x="136" y="178"/>
                  <a:pt x="154" y="160"/>
                  <a:pt x="176" y="160"/>
                </a:cubicBezTo>
                <a:cubicBezTo>
                  <a:pt x="198" y="160"/>
                  <a:pt x="216" y="178"/>
                  <a:pt x="216" y="200"/>
                </a:cubicBezTo>
                <a:cubicBezTo>
                  <a:pt x="216" y="205"/>
                  <a:pt x="220" y="208"/>
                  <a:pt x="224" y="208"/>
                </a:cubicBezTo>
                <a:cubicBezTo>
                  <a:pt x="229" y="208"/>
                  <a:pt x="232" y="205"/>
                  <a:pt x="232" y="200"/>
                </a:cubicBezTo>
                <a:cubicBezTo>
                  <a:pt x="232" y="169"/>
                  <a:pt x="207" y="144"/>
                  <a:pt x="176" y="144"/>
                </a:cubicBezTo>
                <a:moveTo>
                  <a:pt x="176" y="192"/>
                </a:moveTo>
                <a:cubicBezTo>
                  <a:pt x="172" y="192"/>
                  <a:pt x="168" y="196"/>
                  <a:pt x="168" y="200"/>
                </a:cubicBezTo>
                <a:cubicBezTo>
                  <a:pt x="168" y="205"/>
                  <a:pt x="172" y="208"/>
                  <a:pt x="176" y="208"/>
                </a:cubicBezTo>
                <a:cubicBezTo>
                  <a:pt x="181" y="208"/>
                  <a:pt x="184" y="205"/>
                  <a:pt x="184" y="200"/>
                </a:cubicBezTo>
                <a:cubicBezTo>
                  <a:pt x="184" y="196"/>
                  <a:pt x="181" y="192"/>
                  <a:pt x="176" y="192"/>
                </a:cubicBezTo>
                <a:moveTo>
                  <a:pt x="80" y="208"/>
                </a:moveTo>
                <a:cubicBezTo>
                  <a:pt x="84" y="208"/>
                  <a:pt x="88" y="205"/>
                  <a:pt x="88" y="200"/>
                </a:cubicBezTo>
                <a:cubicBezTo>
                  <a:pt x="88" y="152"/>
                  <a:pt x="127" y="112"/>
                  <a:pt x="176" y="112"/>
                </a:cubicBezTo>
                <a:cubicBezTo>
                  <a:pt x="225" y="112"/>
                  <a:pt x="264" y="152"/>
                  <a:pt x="264" y="200"/>
                </a:cubicBezTo>
                <a:cubicBezTo>
                  <a:pt x="264" y="205"/>
                  <a:pt x="268" y="208"/>
                  <a:pt x="273" y="208"/>
                </a:cubicBezTo>
                <a:cubicBezTo>
                  <a:pt x="277" y="208"/>
                  <a:pt x="281" y="205"/>
                  <a:pt x="281" y="200"/>
                </a:cubicBezTo>
                <a:cubicBezTo>
                  <a:pt x="281" y="143"/>
                  <a:pt x="234" y="96"/>
                  <a:pt x="176" y="96"/>
                </a:cubicBezTo>
                <a:cubicBezTo>
                  <a:pt x="119" y="96"/>
                  <a:pt x="72" y="143"/>
                  <a:pt x="72" y="200"/>
                </a:cubicBezTo>
                <a:cubicBezTo>
                  <a:pt x="72" y="205"/>
                  <a:pt x="75" y="208"/>
                  <a:pt x="80" y="208"/>
                </a:cubicBezTo>
                <a:moveTo>
                  <a:pt x="337" y="16"/>
                </a:moveTo>
                <a:cubicBezTo>
                  <a:pt x="192" y="16"/>
                  <a:pt x="192" y="16"/>
                  <a:pt x="192" y="16"/>
                </a:cubicBezTo>
                <a:cubicBezTo>
                  <a:pt x="192" y="7"/>
                  <a:pt x="185" y="0"/>
                  <a:pt x="176" y="0"/>
                </a:cubicBezTo>
                <a:cubicBezTo>
                  <a:pt x="167" y="0"/>
                  <a:pt x="160" y="7"/>
                  <a:pt x="16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7"/>
                  <a:pt x="7" y="64"/>
                  <a:pt x="16" y="64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16" y="265"/>
                  <a:pt x="23" y="273"/>
                  <a:pt x="32" y="273"/>
                </a:cubicBezTo>
                <a:cubicBezTo>
                  <a:pt x="168" y="273"/>
                  <a:pt x="168" y="273"/>
                  <a:pt x="168" y="273"/>
                </a:cubicBezTo>
                <a:cubicBezTo>
                  <a:pt x="168" y="293"/>
                  <a:pt x="168" y="293"/>
                  <a:pt x="168" y="293"/>
                </a:cubicBezTo>
                <a:cubicBezTo>
                  <a:pt x="122" y="339"/>
                  <a:pt x="122" y="339"/>
                  <a:pt x="122" y="339"/>
                </a:cubicBezTo>
                <a:cubicBezTo>
                  <a:pt x="121" y="341"/>
                  <a:pt x="120" y="343"/>
                  <a:pt x="120" y="345"/>
                </a:cubicBezTo>
                <a:cubicBezTo>
                  <a:pt x="120" y="349"/>
                  <a:pt x="124" y="353"/>
                  <a:pt x="128" y="353"/>
                </a:cubicBezTo>
                <a:cubicBezTo>
                  <a:pt x="130" y="353"/>
                  <a:pt x="132" y="352"/>
                  <a:pt x="134" y="351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19" y="351"/>
                  <a:pt x="219" y="351"/>
                  <a:pt x="219" y="351"/>
                </a:cubicBezTo>
                <a:cubicBezTo>
                  <a:pt x="220" y="352"/>
                  <a:pt x="222" y="353"/>
                  <a:pt x="224" y="353"/>
                </a:cubicBezTo>
                <a:cubicBezTo>
                  <a:pt x="229" y="353"/>
                  <a:pt x="232" y="349"/>
                  <a:pt x="232" y="345"/>
                </a:cubicBezTo>
                <a:cubicBezTo>
                  <a:pt x="232" y="343"/>
                  <a:pt x="231" y="341"/>
                  <a:pt x="230" y="339"/>
                </a:cubicBezTo>
                <a:cubicBezTo>
                  <a:pt x="184" y="293"/>
                  <a:pt x="184" y="293"/>
                  <a:pt x="184" y="293"/>
                </a:cubicBezTo>
                <a:cubicBezTo>
                  <a:pt x="184" y="273"/>
                  <a:pt x="184" y="273"/>
                  <a:pt x="184" y="273"/>
                </a:cubicBezTo>
                <a:cubicBezTo>
                  <a:pt x="321" y="273"/>
                  <a:pt x="321" y="273"/>
                  <a:pt x="321" y="273"/>
                </a:cubicBezTo>
                <a:cubicBezTo>
                  <a:pt x="330" y="273"/>
                  <a:pt x="337" y="265"/>
                  <a:pt x="337" y="257"/>
                </a:cubicBezTo>
                <a:cubicBezTo>
                  <a:pt x="337" y="64"/>
                  <a:pt x="337" y="64"/>
                  <a:pt x="337" y="64"/>
                </a:cubicBezTo>
                <a:cubicBezTo>
                  <a:pt x="346" y="64"/>
                  <a:pt x="353" y="57"/>
                  <a:pt x="353" y="48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23"/>
                  <a:pt x="346" y="16"/>
                  <a:pt x="337" y="16"/>
                </a:cubicBezTo>
                <a:moveTo>
                  <a:pt x="321" y="257"/>
                </a:moveTo>
                <a:cubicBezTo>
                  <a:pt x="32" y="257"/>
                  <a:pt x="32" y="257"/>
                  <a:pt x="32" y="257"/>
                </a:cubicBezTo>
                <a:cubicBezTo>
                  <a:pt x="32" y="64"/>
                  <a:pt x="32" y="64"/>
                  <a:pt x="32" y="64"/>
                </a:cubicBezTo>
                <a:cubicBezTo>
                  <a:pt x="321" y="64"/>
                  <a:pt x="321" y="64"/>
                  <a:pt x="321" y="64"/>
                </a:cubicBezTo>
                <a:lnTo>
                  <a:pt x="321" y="257"/>
                </a:lnTo>
                <a:close/>
                <a:moveTo>
                  <a:pt x="337" y="48"/>
                </a:moveTo>
                <a:cubicBezTo>
                  <a:pt x="16" y="48"/>
                  <a:pt x="16" y="48"/>
                  <a:pt x="16" y="48"/>
                </a:cubicBezTo>
                <a:cubicBezTo>
                  <a:pt x="16" y="32"/>
                  <a:pt x="16" y="32"/>
                  <a:pt x="16" y="32"/>
                </a:cubicBezTo>
                <a:cubicBezTo>
                  <a:pt x="337" y="32"/>
                  <a:pt x="337" y="32"/>
                  <a:pt x="337" y="32"/>
                </a:cubicBezTo>
                <a:lnTo>
                  <a:pt x="337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Shape 944"/>
          <p:cNvSpPr/>
          <p:nvPr/>
        </p:nvSpPr>
        <p:spPr>
          <a:xfrm>
            <a:off x="5605463" y="3187700"/>
            <a:ext cx="436563" cy="436563"/>
          </a:xfrm>
          <a:custGeom>
            <a:pathLst>
              <a:path extrusionOk="0" h="353" w="353">
                <a:moveTo>
                  <a:pt x="72" y="224"/>
                </a:moveTo>
                <a:cubicBezTo>
                  <a:pt x="281" y="224"/>
                  <a:pt x="281" y="224"/>
                  <a:pt x="281" y="224"/>
                </a:cubicBezTo>
                <a:cubicBezTo>
                  <a:pt x="285" y="224"/>
                  <a:pt x="289" y="221"/>
                  <a:pt x="289" y="216"/>
                </a:cubicBezTo>
                <a:cubicBezTo>
                  <a:pt x="289" y="215"/>
                  <a:pt x="288" y="213"/>
                  <a:pt x="287" y="212"/>
                </a:cubicBezTo>
                <a:cubicBezTo>
                  <a:pt x="287" y="212"/>
                  <a:pt x="287" y="212"/>
                  <a:pt x="287" y="212"/>
                </a:cubicBezTo>
                <a:cubicBezTo>
                  <a:pt x="239" y="147"/>
                  <a:pt x="239" y="147"/>
                  <a:pt x="239" y="147"/>
                </a:cubicBezTo>
                <a:cubicBezTo>
                  <a:pt x="239" y="147"/>
                  <a:pt x="239" y="147"/>
                  <a:pt x="239" y="147"/>
                </a:cubicBezTo>
                <a:cubicBezTo>
                  <a:pt x="238" y="146"/>
                  <a:pt x="235" y="144"/>
                  <a:pt x="233" y="144"/>
                </a:cubicBezTo>
                <a:cubicBezTo>
                  <a:pt x="230" y="144"/>
                  <a:pt x="228" y="145"/>
                  <a:pt x="227" y="147"/>
                </a:cubicBezTo>
                <a:cubicBezTo>
                  <a:pt x="201" y="173"/>
                  <a:pt x="201" y="173"/>
                  <a:pt x="201" y="173"/>
                </a:cubicBezTo>
                <a:cubicBezTo>
                  <a:pt x="142" y="114"/>
                  <a:pt x="142" y="114"/>
                  <a:pt x="142" y="114"/>
                </a:cubicBezTo>
                <a:cubicBezTo>
                  <a:pt x="141" y="113"/>
                  <a:pt x="139" y="112"/>
                  <a:pt x="136" y="112"/>
                </a:cubicBezTo>
                <a:cubicBezTo>
                  <a:pt x="134" y="112"/>
                  <a:pt x="131" y="114"/>
                  <a:pt x="130" y="116"/>
                </a:cubicBezTo>
                <a:cubicBezTo>
                  <a:pt x="130" y="116"/>
                  <a:pt x="130" y="116"/>
                  <a:pt x="130" y="116"/>
                </a:cubicBezTo>
                <a:cubicBezTo>
                  <a:pt x="65" y="212"/>
                  <a:pt x="65" y="212"/>
                  <a:pt x="65" y="212"/>
                </a:cubicBezTo>
                <a:cubicBezTo>
                  <a:pt x="66" y="212"/>
                  <a:pt x="66" y="212"/>
                  <a:pt x="66" y="212"/>
                </a:cubicBezTo>
                <a:cubicBezTo>
                  <a:pt x="65" y="213"/>
                  <a:pt x="64" y="215"/>
                  <a:pt x="64" y="216"/>
                </a:cubicBezTo>
                <a:cubicBezTo>
                  <a:pt x="64" y="221"/>
                  <a:pt x="68" y="224"/>
                  <a:pt x="72" y="224"/>
                </a:cubicBezTo>
                <a:moveTo>
                  <a:pt x="138" y="133"/>
                </a:moveTo>
                <a:cubicBezTo>
                  <a:pt x="195" y="190"/>
                  <a:pt x="195" y="190"/>
                  <a:pt x="195" y="190"/>
                </a:cubicBezTo>
                <a:cubicBezTo>
                  <a:pt x="196" y="191"/>
                  <a:pt x="198" y="192"/>
                  <a:pt x="201" y="192"/>
                </a:cubicBezTo>
                <a:cubicBezTo>
                  <a:pt x="203" y="192"/>
                  <a:pt x="205" y="191"/>
                  <a:pt x="206" y="190"/>
                </a:cubicBezTo>
                <a:cubicBezTo>
                  <a:pt x="232" y="164"/>
                  <a:pt x="232" y="164"/>
                  <a:pt x="232" y="164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87" y="208"/>
                  <a:pt x="87" y="208"/>
                  <a:pt x="87" y="208"/>
                </a:cubicBezTo>
                <a:lnTo>
                  <a:pt x="138" y="133"/>
                </a:lnTo>
                <a:close/>
                <a:moveTo>
                  <a:pt x="265" y="128"/>
                </a:moveTo>
                <a:cubicBezTo>
                  <a:pt x="278" y="128"/>
                  <a:pt x="289" y="117"/>
                  <a:pt x="289" y="104"/>
                </a:cubicBezTo>
                <a:cubicBezTo>
                  <a:pt x="289" y="91"/>
                  <a:pt x="278" y="80"/>
                  <a:pt x="265" y="80"/>
                </a:cubicBezTo>
                <a:cubicBezTo>
                  <a:pt x="252" y="80"/>
                  <a:pt x="241" y="91"/>
                  <a:pt x="241" y="104"/>
                </a:cubicBezTo>
                <a:cubicBezTo>
                  <a:pt x="241" y="117"/>
                  <a:pt x="252" y="128"/>
                  <a:pt x="265" y="128"/>
                </a:cubicBezTo>
                <a:moveTo>
                  <a:pt x="265" y="96"/>
                </a:moveTo>
                <a:cubicBezTo>
                  <a:pt x="269" y="96"/>
                  <a:pt x="273" y="100"/>
                  <a:pt x="273" y="104"/>
                </a:cubicBezTo>
                <a:cubicBezTo>
                  <a:pt x="273" y="108"/>
                  <a:pt x="269" y="112"/>
                  <a:pt x="265" y="112"/>
                </a:cubicBezTo>
                <a:cubicBezTo>
                  <a:pt x="260" y="112"/>
                  <a:pt x="257" y="108"/>
                  <a:pt x="257" y="104"/>
                </a:cubicBezTo>
                <a:cubicBezTo>
                  <a:pt x="257" y="100"/>
                  <a:pt x="260" y="96"/>
                  <a:pt x="265" y="96"/>
                </a:cubicBezTo>
                <a:moveTo>
                  <a:pt x="337" y="16"/>
                </a:moveTo>
                <a:cubicBezTo>
                  <a:pt x="193" y="16"/>
                  <a:pt x="193" y="16"/>
                  <a:pt x="193" y="16"/>
                </a:cubicBezTo>
                <a:cubicBezTo>
                  <a:pt x="193" y="7"/>
                  <a:pt x="185" y="0"/>
                  <a:pt x="176" y="0"/>
                </a:cubicBezTo>
                <a:cubicBezTo>
                  <a:pt x="168" y="0"/>
                  <a:pt x="160" y="7"/>
                  <a:pt x="16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7"/>
                  <a:pt x="7" y="64"/>
                  <a:pt x="16" y="64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16" y="265"/>
                  <a:pt x="23" y="273"/>
                  <a:pt x="32" y="273"/>
                </a:cubicBezTo>
                <a:cubicBezTo>
                  <a:pt x="168" y="273"/>
                  <a:pt x="168" y="273"/>
                  <a:pt x="168" y="273"/>
                </a:cubicBezTo>
                <a:cubicBezTo>
                  <a:pt x="168" y="293"/>
                  <a:pt x="168" y="293"/>
                  <a:pt x="168" y="293"/>
                </a:cubicBezTo>
                <a:cubicBezTo>
                  <a:pt x="123" y="339"/>
                  <a:pt x="123" y="339"/>
                  <a:pt x="123" y="339"/>
                </a:cubicBezTo>
                <a:cubicBezTo>
                  <a:pt x="121" y="341"/>
                  <a:pt x="120" y="343"/>
                  <a:pt x="120" y="345"/>
                </a:cubicBezTo>
                <a:cubicBezTo>
                  <a:pt x="120" y="349"/>
                  <a:pt x="124" y="353"/>
                  <a:pt x="128" y="353"/>
                </a:cubicBezTo>
                <a:cubicBezTo>
                  <a:pt x="131" y="353"/>
                  <a:pt x="133" y="352"/>
                  <a:pt x="134" y="351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19" y="351"/>
                  <a:pt x="219" y="351"/>
                  <a:pt x="219" y="351"/>
                </a:cubicBezTo>
                <a:cubicBezTo>
                  <a:pt x="220" y="352"/>
                  <a:pt x="222" y="353"/>
                  <a:pt x="225" y="353"/>
                </a:cubicBezTo>
                <a:cubicBezTo>
                  <a:pt x="229" y="353"/>
                  <a:pt x="233" y="349"/>
                  <a:pt x="233" y="345"/>
                </a:cubicBezTo>
                <a:cubicBezTo>
                  <a:pt x="233" y="343"/>
                  <a:pt x="232" y="341"/>
                  <a:pt x="230" y="339"/>
                </a:cubicBezTo>
                <a:cubicBezTo>
                  <a:pt x="185" y="293"/>
                  <a:pt x="185" y="293"/>
                  <a:pt x="185" y="293"/>
                </a:cubicBezTo>
                <a:cubicBezTo>
                  <a:pt x="185" y="273"/>
                  <a:pt x="185" y="273"/>
                  <a:pt x="185" y="273"/>
                </a:cubicBezTo>
                <a:cubicBezTo>
                  <a:pt x="321" y="273"/>
                  <a:pt x="321" y="273"/>
                  <a:pt x="321" y="273"/>
                </a:cubicBezTo>
                <a:cubicBezTo>
                  <a:pt x="330" y="273"/>
                  <a:pt x="337" y="265"/>
                  <a:pt x="337" y="257"/>
                </a:cubicBezTo>
                <a:cubicBezTo>
                  <a:pt x="337" y="64"/>
                  <a:pt x="337" y="64"/>
                  <a:pt x="337" y="64"/>
                </a:cubicBezTo>
                <a:cubicBezTo>
                  <a:pt x="346" y="64"/>
                  <a:pt x="353" y="57"/>
                  <a:pt x="353" y="48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23"/>
                  <a:pt x="346" y="16"/>
                  <a:pt x="337" y="16"/>
                </a:cubicBezTo>
                <a:moveTo>
                  <a:pt x="321" y="257"/>
                </a:moveTo>
                <a:cubicBezTo>
                  <a:pt x="32" y="257"/>
                  <a:pt x="32" y="257"/>
                  <a:pt x="32" y="257"/>
                </a:cubicBezTo>
                <a:cubicBezTo>
                  <a:pt x="32" y="64"/>
                  <a:pt x="32" y="64"/>
                  <a:pt x="32" y="64"/>
                </a:cubicBezTo>
                <a:cubicBezTo>
                  <a:pt x="321" y="64"/>
                  <a:pt x="321" y="64"/>
                  <a:pt x="321" y="64"/>
                </a:cubicBezTo>
                <a:lnTo>
                  <a:pt x="321" y="257"/>
                </a:lnTo>
                <a:close/>
                <a:moveTo>
                  <a:pt x="337" y="48"/>
                </a:moveTo>
                <a:cubicBezTo>
                  <a:pt x="16" y="48"/>
                  <a:pt x="16" y="48"/>
                  <a:pt x="16" y="48"/>
                </a:cubicBezTo>
                <a:cubicBezTo>
                  <a:pt x="16" y="32"/>
                  <a:pt x="16" y="32"/>
                  <a:pt x="16" y="32"/>
                </a:cubicBezTo>
                <a:cubicBezTo>
                  <a:pt x="337" y="32"/>
                  <a:pt x="337" y="32"/>
                  <a:pt x="337" y="32"/>
                </a:cubicBezTo>
                <a:lnTo>
                  <a:pt x="337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6438900" y="3257550"/>
            <a:ext cx="436563" cy="317500"/>
          </a:xfrm>
          <a:custGeom>
            <a:pathLst>
              <a:path extrusionOk="0" h="257" w="353">
                <a:moveTo>
                  <a:pt x="353" y="72"/>
                </a:moveTo>
                <a:cubicBezTo>
                  <a:pt x="353" y="69"/>
                  <a:pt x="352" y="66"/>
                  <a:pt x="349" y="65"/>
                </a:cubicBezTo>
                <a:cubicBezTo>
                  <a:pt x="349" y="65"/>
                  <a:pt x="349" y="65"/>
                  <a:pt x="349" y="65"/>
                </a:cubicBezTo>
                <a:cubicBezTo>
                  <a:pt x="349" y="65"/>
                  <a:pt x="349" y="65"/>
                  <a:pt x="349" y="65"/>
                </a:cubicBezTo>
                <a:cubicBezTo>
                  <a:pt x="349" y="65"/>
                  <a:pt x="348" y="65"/>
                  <a:pt x="348" y="65"/>
                </a:cubicBezTo>
                <a:cubicBezTo>
                  <a:pt x="180" y="1"/>
                  <a:pt x="180" y="1"/>
                  <a:pt x="180" y="1"/>
                </a:cubicBezTo>
                <a:cubicBezTo>
                  <a:pt x="180" y="1"/>
                  <a:pt x="180" y="1"/>
                  <a:pt x="180" y="1"/>
                </a:cubicBezTo>
                <a:cubicBezTo>
                  <a:pt x="179" y="0"/>
                  <a:pt x="178" y="0"/>
                  <a:pt x="177" y="0"/>
                </a:cubicBezTo>
                <a:cubicBezTo>
                  <a:pt x="176" y="0"/>
                  <a:pt x="174" y="0"/>
                  <a:pt x="173" y="1"/>
                </a:cubicBezTo>
                <a:cubicBezTo>
                  <a:pt x="173" y="1"/>
                  <a:pt x="173" y="1"/>
                  <a:pt x="173" y="1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2" y="66"/>
                  <a:pt x="0" y="69"/>
                  <a:pt x="0" y="72"/>
                </a:cubicBezTo>
                <a:cubicBezTo>
                  <a:pt x="0" y="75"/>
                  <a:pt x="2" y="78"/>
                  <a:pt x="5" y="79"/>
                </a:cubicBezTo>
                <a:cubicBezTo>
                  <a:pt x="5" y="79"/>
                  <a:pt x="5" y="79"/>
                  <a:pt x="5" y="79"/>
                </a:cubicBezTo>
                <a:cubicBezTo>
                  <a:pt x="5" y="79"/>
                  <a:pt x="5" y="79"/>
                  <a:pt x="5" y="79"/>
                </a:cubicBezTo>
                <a:cubicBezTo>
                  <a:pt x="5" y="79"/>
                  <a:pt x="5" y="80"/>
                  <a:pt x="5" y="80"/>
                </a:cubicBezTo>
                <a:cubicBezTo>
                  <a:pt x="20" y="85"/>
                  <a:pt x="20" y="85"/>
                  <a:pt x="20" y="85"/>
                </a:cubicBezTo>
                <a:cubicBezTo>
                  <a:pt x="10" y="162"/>
                  <a:pt x="10" y="162"/>
                  <a:pt x="10" y="162"/>
                </a:cubicBezTo>
                <a:cubicBezTo>
                  <a:pt x="4" y="164"/>
                  <a:pt x="0" y="170"/>
                  <a:pt x="0" y="176"/>
                </a:cubicBezTo>
                <a:cubicBezTo>
                  <a:pt x="0" y="185"/>
                  <a:pt x="7" y="193"/>
                  <a:pt x="16" y="193"/>
                </a:cubicBezTo>
                <a:cubicBezTo>
                  <a:pt x="25" y="193"/>
                  <a:pt x="32" y="185"/>
                  <a:pt x="32" y="176"/>
                </a:cubicBezTo>
                <a:cubicBezTo>
                  <a:pt x="32" y="171"/>
                  <a:pt x="30" y="167"/>
                  <a:pt x="26" y="164"/>
                </a:cubicBezTo>
                <a:cubicBezTo>
                  <a:pt x="36" y="91"/>
                  <a:pt x="36" y="91"/>
                  <a:pt x="36" y="91"/>
                </a:cubicBezTo>
                <a:cubicBezTo>
                  <a:pt x="63" y="101"/>
                  <a:pt x="63" y="101"/>
                  <a:pt x="63" y="101"/>
                </a:cubicBezTo>
                <a:cubicBezTo>
                  <a:pt x="48" y="216"/>
                  <a:pt x="48" y="216"/>
                  <a:pt x="48" y="216"/>
                </a:cubicBezTo>
                <a:cubicBezTo>
                  <a:pt x="49" y="216"/>
                  <a:pt x="49" y="216"/>
                  <a:pt x="49" y="216"/>
                </a:cubicBezTo>
                <a:cubicBezTo>
                  <a:pt x="49" y="216"/>
                  <a:pt x="48" y="216"/>
                  <a:pt x="48" y="217"/>
                </a:cubicBezTo>
                <a:cubicBezTo>
                  <a:pt x="48" y="221"/>
                  <a:pt x="52" y="225"/>
                  <a:pt x="56" y="225"/>
                </a:cubicBezTo>
                <a:cubicBezTo>
                  <a:pt x="57" y="225"/>
                  <a:pt x="58" y="224"/>
                  <a:pt x="58" y="224"/>
                </a:cubicBezTo>
                <a:cubicBezTo>
                  <a:pt x="58" y="224"/>
                  <a:pt x="58" y="224"/>
                  <a:pt x="58" y="224"/>
                </a:cubicBezTo>
                <a:cubicBezTo>
                  <a:pt x="119" y="209"/>
                  <a:pt x="119" y="209"/>
                  <a:pt x="119" y="209"/>
                </a:cubicBezTo>
                <a:cubicBezTo>
                  <a:pt x="172" y="255"/>
                  <a:pt x="172" y="255"/>
                  <a:pt x="172" y="255"/>
                </a:cubicBezTo>
                <a:cubicBezTo>
                  <a:pt x="172" y="255"/>
                  <a:pt x="172" y="255"/>
                  <a:pt x="172" y="255"/>
                </a:cubicBezTo>
                <a:cubicBezTo>
                  <a:pt x="173" y="256"/>
                  <a:pt x="175" y="257"/>
                  <a:pt x="177" y="257"/>
                </a:cubicBezTo>
                <a:cubicBezTo>
                  <a:pt x="178" y="257"/>
                  <a:pt x="180" y="256"/>
                  <a:pt x="181" y="255"/>
                </a:cubicBezTo>
                <a:cubicBezTo>
                  <a:pt x="181" y="255"/>
                  <a:pt x="181" y="255"/>
                  <a:pt x="181" y="255"/>
                </a:cubicBezTo>
                <a:cubicBezTo>
                  <a:pt x="243" y="209"/>
                  <a:pt x="243" y="209"/>
                  <a:pt x="243" y="209"/>
                </a:cubicBezTo>
                <a:cubicBezTo>
                  <a:pt x="304" y="224"/>
                  <a:pt x="304" y="224"/>
                  <a:pt x="304" y="224"/>
                </a:cubicBezTo>
                <a:cubicBezTo>
                  <a:pt x="304" y="224"/>
                  <a:pt x="304" y="224"/>
                  <a:pt x="304" y="224"/>
                </a:cubicBezTo>
                <a:cubicBezTo>
                  <a:pt x="304" y="224"/>
                  <a:pt x="305" y="225"/>
                  <a:pt x="305" y="225"/>
                </a:cubicBezTo>
                <a:cubicBezTo>
                  <a:pt x="310" y="225"/>
                  <a:pt x="313" y="221"/>
                  <a:pt x="313" y="217"/>
                </a:cubicBezTo>
                <a:cubicBezTo>
                  <a:pt x="313" y="216"/>
                  <a:pt x="313" y="216"/>
                  <a:pt x="313" y="215"/>
                </a:cubicBezTo>
                <a:cubicBezTo>
                  <a:pt x="313" y="215"/>
                  <a:pt x="313" y="215"/>
                  <a:pt x="313" y="215"/>
                </a:cubicBezTo>
                <a:cubicBezTo>
                  <a:pt x="292" y="101"/>
                  <a:pt x="292" y="101"/>
                  <a:pt x="292" y="101"/>
                </a:cubicBezTo>
                <a:cubicBezTo>
                  <a:pt x="348" y="80"/>
                  <a:pt x="348" y="80"/>
                  <a:pt x="348" y="80"/>
                </a:cubicBezTo>
                <a:cubicBezTo>
                  <a:pt x="348" y="80"/>
                  <a:pt x="349" y="79"/>
                  <a:pt x="349" y="79"/>
                </a:cubicBezTo>
                <a:cubicBezTo>
                  <a:pt x="349" y="79"/>
                  <a:pt x="349" y="79"/>
                  <a:pt x="349" y="79"/>
                </a:cubicBezTo>
                <a:cubicBezTo>
                  <a:pt x="349" y="79"/>
                  <a:pt x="349" y="79"/>
                  <a:pt x="349" y="79"/>
                </a:cubicBezTo>
                <a:cubicBezTo>
                  <a:pt x="352" y="78"/>
                  <a:pt x="353" y="75"/>
                  <a:pt x="353" y="72"/>
                </a:cubicBezTo>
                <a:moveTo>
                  <a:pt x="295" y="206"/>
                </a:moveTo>
                <a:cubicBezTo>
                  <a:pt x="243" y="193"/>
                  <a:pt x="243" y="193"/>
                  <a:pt x="243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2" y="193"/>
                  <a:pt x="242" y="193"/>
                  <a:pt x="241" y="193"/>
                </a:cubicBezTo>
                <a:cubicBezTo>
                  <a:pt x="239" y="193"/>
                  <a:pt x="238" y="193"/>
                  <a:pt x="237" y="194"/>
                </a:cubicBezTo>
                <a:cubicBezTo>
                  <a:pt x="237" y="194"/>
                  <a:pt x="237" y="194"/>
                  <a:pt x="237" y="194"/>
                </a:cubicBezTo>
                <a:cubicBezTo>
                  <a:pt x="177" y="238"/>
                  <a:pt x="177" y="238"/>
                  <a:pt x="177" y="238"/>
                </a:cubicBezTo>
                <a:cubicBezTo>
                  <a:pt x="125" y="194"/>
                  <a:pt x="125" y="194"/>
                  <a:pt x="125" y="194"/>
                </a:cubicBezTo>
                <a:cubicBezTo>
                  <a:pt x="125" y="194"/>
                  <a:pt x="125" y="194"/>
                  <a:pt x="125" y="194"/>
                </a:cubicBezTo>
                <a:cubicBezTo>
                  <a:pt x="124" y="193"/>
                  <a:pt x="122" y="193"/>
                  <a:pt x="121" y="193"/>
                </a:cubicBezTo>
                <a:cubicBezTo>
                  <a:pt x="120" y="193"/>
                  <a:pt x="119" y="193"/>
                  <a:pt x="119" y="193"/>
                </a:cubicBezTo>
                <a:cubicBezTo>
                  <a:pt x="119" y="193"/>
                  <a:pt x="119" y="193"/>
                  <a:pt x="119" y="193"/>
                </a:cubicBezTo>
                <a:cubicBezTo>
                  <a:pt x="66" y="206"/>
                  <a:pt x="66" y="206"/>
                  <a:pt x="66" y="206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173" y="144"/>
                  <a:pt x="173" y="144"/>
                  <a:pt x="173" y="144"/>
                </a:cubicBezTo>
                <a:cubicBezTo>
                  <a:pt x="173" y="144"/>
                  <a:pt x="173" y="144"/>
                  <a:pt x="173" y="144"/>
                </a:cubicBezTo>
                <a:cubicBezTo>
                  <a:pt x="174" y="144"/>
                  <a:pt x="176" y="144"/>
                  <a:pt x="177" y="144"/>
                </a:cubicBezTo>
                <a:cubicBezTo>
                  <a:pt x="178" y="144"/>
                  <a:pt x="179" y="144"/>
                  <a:pt x="180" y="144"/>
                </a:cubicBezTo>
                <a:cubicBezTo>
                  <a:pt x="180" y="144"/>
                  <a:pt x="180" y="144"/>
                  <a:pt x="180" y="144"/>
                </a:cubicBezTo>
                <a:cubicBezTo>
                  <a:pt x="277" y="107"/>
                  <a:pt x="277" y="107"/>
                  <a:pt x="277" y="107"/>
                </a:cubicBezTo>
                <a:lnTo>
                  <a:pt x="295" y="206"/>
                </a:lnTo>
                <a:close/>
                <a:moveTo>
                  <a:pt x="177" y="128"/>
                </a:moveTo>
                <a:cubicBezTo>
                  <a:pt x="31" y="72"/>
                  <a:pt x="31" y="72"/>
                  <a:pt x="31" y="72"/>
                </a:cubicBezTo>
                <a:cubicBezTo>
                  <a:pt x="177" y="16"/>
                  <a:pt x="177" y="16"/>
                  <a:pt x="177" y="16"/>
                </a:cubicBezTo>
                <a:cubicBezTo>
                  <a:pt x="323" y="72"/>
                  <a:pt x="323" y="72"/>
                  <a:pt x="323" y="72"/>
                </a:cubicBezTo>
                <a:lnTo>
                  <a:pt x="177" y="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Shape 946"/>
          <p:cNvSpPr/>
          <p:nvPr/>
        </p:nvSpPr>
        <p:spPr>
          <a:xfrm>
            <a:off x="7372350" y="3187700"/>
            <a:ext cx="238125" cy="436563"/>
          </a:xfrm>
          <a:custGeom>
            <a:pathLst>
              <a:path extrusionOk="0" h="353" w="192">
                <a:moveTo>
                  <a:pt x="184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49"/>
                  <a:pt x="3" y="353"/>
                  <a:pt x="8" y="353"/>
                </a:cubicBezTo>
                <a:cubicBezTo>
                  <a:pt x="10" y="353"/>
                  <a:pt x="12" y="352"/>
                  <a:pt x="14" y="350"/>
                </a:cubicBezTo>
                <a:cubicBezTo>
                  <a:pt x="14" y="350"/>
                  <a:pt x="14" y="350"/>
                  <a:pt x="14" y="350"/>
                </a:cubicBezTo>
                <a:cubicBezTo>
                  <a:pt x="96" y="260"/>
                  <a:pt x="96" y="260"/>
                  <a:pt x="96" y="260"/>
                </a:cubicBezTo>
                <a:cubicBezTo>
                  <a:pt x="179" y="350"/>
                  <a:pt x="179" y="350"/>
                  <a:pt x="179" y="350"/>
                </a:cubicBezTo>
                <a:cubicBezTo>
                  <a:pt x="179" y="350"/>
                  <a:pt x="179" y="350"/>
                  <a:pt x="179" y="350"/>
                </a:cubicBezTo>
                <a:cubicBezTo>
                  <a:pt x="180" y="352"/>
                  <a:pt x="182" y="353"/>
                  <a:pt x="184" y="353"/>
                </a:cubicBezTo>
                <a:cubicBezTo>
                  <a:pt x="189" y="353"/>
                  <a:pt x="192" y="349"/>
                  <a:pt x="192" y="345"/>
                </a:cubicBezTo>
                <a:cubicBezTo>
                  <a:pt x="192" y="8"/>
                  <a:pt x="192" y="8"/>
                  <a:pt x="192" y="8"/>
                </a:cubicBezTo>
                <a:cubicBezTo>
                  <a:pt x="192" y="3"/>
                  <a:pt x="189" y="0"/>
                  <a:pt x="184" y="0"/>
                </a:cubicBezTo>
                <a:moveTo>
                  <a:pt x="176" y="324"/>
                </a:moveTo>
                <a:cubicBezTo>
                  <a:pt x="102" y="243"/>
                  <a:pt x="102" y="243"/>
                  <a:pt x="102" y="243"/>
                </a:cubicBezTo>
                <a:cubicBezTo>
                  <a:pt x="102" y="243"/>
                  <a:pt x="102" y="243"/>
                  <a:pt x="102" y="243"/>
                </a:cubicBezTo>
                <a:cubicBezTo>
                  <a:pt x="101" y="242"/>
                  <a:pt x="99" y="241"/>
                  <a:pt x="96" y="241"/>
                </a:cubicBezTo>
                <a:cubicBezTo>
                  <a:pt x="94" y="241"/>
                  <a:pt x="92" y="242"/>
                  <a:pt x="90" y="243"/>
                </a:cubicBezTo>
                <a:cubicBezTo>
                  <a:pt x="90" y="243"/>
                  <a:pt x="90" y="243"/>
                  <a:pt x="90" y="243"/>
                </a:cubicBezTo>
                <a:cubicBezTo>
                  <a:pt x="16" y="324"/>
                  <a:pt x="16" y="324"/>
                  <a:pt x="16" y="324"/>
                </a:cubicBezTo>
                <a:cubicBezTo>
                  <a:pt x="16" y="16"/>
                  <a:pt x="16" y="16"/>
                  <a:pt x="16" y="16"/>
                </a:cubicBezTo>
                <a:cubicBezTo>
                  <a:pt x="176" y="16"/>
                  <a:pt x="176" y="16"/>
                  <a:pt x="176" y="16"/>
                </a:cubicBezTo>
                <a:lnTo>
                  <a:pt x="176" y="324"/>
                </a:lnTo>
                <a:close/>
                <a:moveTo>
                  <a:pt x="56" y="128"/>
                </a:moveTo>
                <a:cubicBezTo>
                  <a:pt x="88" y="128"/>
                  <a:pt x="88" y="128"/>
                  <a:pt x="88" y="128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5"/>
                  <a:pt x="92" y="168"/>
                  <a:pt x="96" y="168"/>
                </a:cubicBezTo>
                <a:cubicBezTo>
                  <a:pt x="101" y="168"/>
                  <a:pt x="104" y="165"/>
                  <a:pt x="104" y="160"/>
                </a:cubicBezTo>
                <a:cubicBezTo>
                  <a:pt x="104" y="128"/>
                  <a:pt x="104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41" y="128"/>
                  <a:pt x="144" y="125"/>
                  <a:pt x="144" y="120"/>
                </a:cubicBezTo>
                <a:cubicBezTo>
                  <a:pt x="144" y="116"/>
                  <a:pt x="141" y="112"/>
                  <a:pt x="136" y="112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76"/>
                  <a:pt x="101" y="72"/>
                  <a:pt x="96" y="72"/>
                </a:cubicBezTo>
                <a:cubicBezTo>
                  <a:pt x="92" y="72"/>
                  <a:pt x="88" y="76"/>
                  <a:pt x="88" y="80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2" y="112"/>
                  <a:pt x="48" y="116"/>
                  <a:pt x="48" y="120"/>
                </a:cubicBezTo>
                <a:cubicBezTo>
                  <a:pt x="48" y="125"/>
                  <a:pt x="52" y="128"/>
                  <a:pt x="56" y="12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8166100" y="3187700"/>
            <a:ext cx="319088" cy="436563"/>
          </a:xfrm>
          <a:custGeom>
            <a:pathLst>
              <a:path extrusionOk="0" h="353" w="257">
                <a:moveTo>
                  <a:pt x="68" y="224"/>
                </a:moveTo>
                <a:cubicBezTo>
                  <a:pt x="128" y="180"/>
                  <a:pt x="128" y="180"/>
                  <a:pt x="128" y="180"/>
                </a:cubicBezTo>
                <a:cubicBezTo>
                  <a:pt x="189" y="224"/>
                  <a:pt x="189" y="224"/>
                  <a:pt x="189" y="224"/>
                </a:cubicBezTo>
                <a:cubicBezTo>
                  <a:pt x="165" y="152"/>
                  <a:pt x="165" y="152"/>
                  <a:pt x="165" y="152"/>
                </a:cubicBezTo>
                <a:cubicBezTo>
                  <a:pt x="217" y="112"/>
                  <a:pt x="217" y="112"/>
                  <a:pt x="217" y="112"/>
                </a:cubicBezTo>
                <a:cubicBezTo>
                  <a:pt x="153" y="112"/>
                  <a:pt x="153" y="112"/>
                  <a:pt x="153" y="112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40" y="112"/>
                  <a:pt x="40" y="112"/>
                  <a:pt x="40" y="112"/>
                </a:cubicBezTo>
                <a:cubicBezTo>
                  <a:pt x="92" y="152"/>
                  <a:pt x="92" y="152"/>
                  <a:pt x="92" y="152"/>
                </a:cubicBezTo>
                <a:lnTo>
                  <a:pt x="68" y="224"/>
                </a:lnTo>
                <a:close/>
                <a:moveTo>
                  <a:pt x="87" y="128"/>
                </a:moveTo>
                <a:cubicBezTo>
                  <a:pt x="116" y="128"/>
                  <a:pt x="116" y="128"/>
                  <a:pt x="116" y="128"/>
                </a:cubicBezTo>
                <a:cubicBezTo>
                  <a:pt x="119" y="118"/>
                  <a:pt x="119" y="118"/>
                  <a:pt x="119" y="118"/>
                </a:cubicBezTo>
                <a:cubicBezTo>
                  <a:pt x="128" y="94"/>
                  <a:pt x="128" y="94"/>
                  <a:pt x="128" y="94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41" y="128"/>
                  <a:pt x="141" y="128"/>
                  <a:pt x="141" y="128"/>
                </a:cubicBezTo>
                <a:cubicBezTo>
                  <a:pt x="170" y="128"/>
                  <a:pt x="170" y="128"/>
                  <a:pt x="170" y="128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146" y="146"/>
                  <a:pt x="146" y="146"/>
                  <a:pt x="146" y="146"/>
                </a:cubicBezTo>
                <a:cubicBezTo>
                  <a:pt x="149" y="157"/>
                  <a:pt x="149" y="157"/>
                  <a:pt x="149" y="157"/>
                </a:cubicBezTo>
                <a:cubicBezTo>
                  <a:pt x="158" y="182"/>
                  <a:pt x="158" y="182"/>
                  <a:pt x="158" y="182"/>
                </a:cubicBezTo>
                <a:cubicBezTo>
                  <a:pt x="138" y="167"/>
                  <a:pt x="138" y="167"/>
                  <a:pt x="138" y="167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19" y="167"/>
                  <a:pt x="119" y="167"/>
                  <a:pt x="119" y="167"/>
                </a:cubicBezTo>
                <a:cubicBezTo>
                  <a:pt x="99" y="182"/>
                  <a:pt x="99" y="182"/>
                  <a:pt x="99" y="182"/>
                </a:cubicBezTo>
                <a:cubicBezTo>
                  <a:pt x="108" y="157"/>
                  <a:pt x="108" y="157"/>
                  <a:pt x="108" y="157"/>
                </a:cubicBezTo>
                <a:cubicBezTo>
                  <a:pt x="111" y="146"/>
                  <a:pt x="111" y="146"/>
                  <a:pt x="111" y="146"/>
                </a:cubicBezTo>
                <a:cubicBezTo>
                  <a:pt x="102" y="140"/>
                  <a:pt x="102" y="140"/>
                  <a:pt x="102" y="140"/>
                </a:cubicBezTo>
                <a:lnTo>
                  <a:pt x="87" y="128"/>
                </a:lnTo>
                <a:close/>
                <a:moveTo>
                  <a:pt x="249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49"/>
                  <a:pt x="4" y="353"/>
                  <a:pt x="8" y="353"/>
                </a:cubicBezTo>
                <a:cubicBezTo>
                  <a:pt x="10" y="353"/>
                  <a:pt x="12" y="352"/>
                  <a:pt x="14" y="350"/>
                </a:cubicBezTo>
                <a:cubicBezTo>
                  <a:pt x="14" y="350"/>
                  <a:pt x="14" y="350"/>
                  <a:pt x="14" y="350"/>
                </a:cubicBezTo>
                <a:cubicBezTo>
                  <a:pt x="128" y="259"/>
                  <a:pt x="128" y="259"/>
                  <a:pt x="128" y="259"/>
                </a:cubicBezTo>
                <a:cubicBezTo>
                  <a:pt x="243" y="350"/>
                  <a:pt x="243" y="350"/>
                  <a:pt x="243" y="350"/>
                </a:cubicBezTo>
                <a:cubicBezTo>
                  <a:pt x="243" y="350"/>
                  <a:pt x="243" y="350"/>
                  <a:pt x="243" y="350"/>
                </a:cubicBezTo>
                <a:cubicBezTo>
                  <a:pt x="245" y="352"/>
                  <a:pt x="247" y="353"/>
                  <a:pt x="249" y="353"/>
                </a:cubicBezTo>
                <a:cubicBezTo>
                  <a:pt x="253" y="353"/>
                  <a:pt x="257" y="349"/>
                  <a:pt x="257" y="345"/>
                </a:cubicBezTo>
                <a:cubicBezTo>
                  <a:pt x="257" y="8"/>
                  <a:pt x="257" y="8"/>
                  <a:pt x="257" y="8"/>
                </a:cubicBezTo>
                <a:cubicBezTo>
                  <a:pt x="257" y="3"/>
                  <a:pt x="253" y="0"/>
                  <a:pt x="249" y="0"/>
                </a:cubicBezTo>
                <a:moveTo>
                  <a:pt x="241" y="328"/>
                </a:moveTo>
                <a:cubicBezTo>
                  <a:pt x="134" y="243"/>
                  <a:pt x="134" y="243"/>
                  <a:pt x="134" y="243"/>
                </a:cubicBezTo>
                <a:cubicBezTo>
                  <a:pt x="134" y="243"/>
                  <a:pt x="134" y="243"/>
                  <a:pt x="134" y="243"/>
                </a:cubicBezTo>
                <a:cubicBezTo>
                  <a:pt x="133" y="242"/>
                  <a:pt x="131" y="241"/>
                  <a:pt x="128" y="241"/>
                </a:cubicBezTo>
                <a:cubicBezTo>
                  <a:pt x="126" y="241"/>
                  <a:pt x="124" y="242"/>
                  <a:pt x="123" y="243"/>
                </a:cubicBezTo>
                <a:cubicBezTo>
                  <a:pt x="123" y="243"/>
                  <a:pt x="123" y="243"/>
                  <a:pt x="123" y="243"/>
                </a:cubicBezTo>
                <a:cubicBezTo>
                  <a:pt x="16" y="328"/>
                  <a:pt x="16" y="328"/>
                  <a:pt x="16" y="328"/>
                </a:cubicBezTo>
                <a:cubicBezTo>
                  <a:pt x="16" y="16"/>
                  <a:pt x="16" y="16"/>
                  <a:pt x="16" y="16"/>
                </a:cubicBezTo>
                <a:cubicBezTo>
                  <a:pt x="241" y="16"/>
                  <a:pt x="241" y="16"/>
                  <a:pt x="241" y="16"/>
                </a:cubicBezTo>
                <a:lnTo>
                  <a:pt x="241" y="3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601663" y="4022725"/>
            <a:ext cx="436563" cy="436563"/>
          </a:xfrm>
          <a:custGeom>
            <a:pathLst>
              <a:path extrusionOk="0" h="353" w="353">
                <a:moveTo>
                  <a:pt x="177" y="161"/>
                </a:moveTo>
                <a:cubicBezTo>
                  <a:pt x="168" y="161"/>
                  <a:pt x="160" y="168"/>
                  <a:pt x="160" y="177"/>
                </a:cubicBezTo>
                <a:cubicBezTo>
                  <a:pt x="160" y="185"/>
                  <a:pt x="168" y="193"/>
                  <a:pt x="177" y="193"/>
                </a:cubicBezTo>
                <a:cubicBezTo>
                  <a:pt x="185" y="193"/>
                  <a:pt x="193" y="185"/>
                  <a:pt x="193" y="177"/>
                </a:cubicBezTo>
                <a:cubicBezTo>
                  <a:pt x="193" y="168"/>
                  <a:pt x="185" y="161"/>
                  <a:pt x="177" y="161"/>
                </a:cubicBezTo>
                <a:moveTo>
                  <a:pt x="353" y="177"/>
                </a:moveTo>
                <a:cubicBezTo>
                  <a:pt x="353" y="157"/>
                  <a:pt x="330" y="140"/>
                  <a:pt x="293" y="128"/>
                </a:cubicBezTo>
                <a:cubicBezTo>
                  <a:pt x="311" y="94"/>
                  <a:pt x="315" y="65"/>
                  <a:pt x="301" y="52"/>
                </a:cubicBezTo>
                <a:cubicBezTo>
                  <a:pt x="288" y="38"/>
                  <a:pt x="259" y="42"/>
                  <a:pt x="225" y="60"/>
                </a:cubicBezTo>
                <a:cubicBezTo>
                  <a:pt x="213" y="23"/>
                  <a:pt x="196" y="0"/>
                  <a:pt x="177" y="0"/>
                </a:cubicBezTo>
                <a:cubicBezTo>
                  <a:pt x="157" y="0"/>
                  <a:pt x="140" y="23"/>
                  <a:pt x="128" y="60"/>
                </a:cubicBezTo>
                <a:cubicBezTo>
                  <a:pt x="94" y="42"/>
                  <a:pt x="65" y="38"/>
                  <a:pt x="52" y="52"/>
                </a:cubicBezTo>
                <a:cubicBezTo>
                  <a:pt x="38" y="65"/>
                  <a:pt x="42" y="94"/>
                  <a:pt x="60" y="128"/>
                </a:cubicBezTo>
                <a:cubicBezTo>
                  <a:pt x="23" y="140"/>
                  <a:pt x="0" y="157"/>
                  <a:pt x="0" y="177"/>
                </a:cubicBezTo>
                <a:cubicBezTo>
                  <a:pt x="0" y="196"/>
                  <a:pt x="23" y="213"/>
                  <a:pt x="60" y="225"/>
                </a:cubicBezTo>
                <a:cubicBezTo>
                  <a:pt x="42" y="259"/>
                  <a:pt x="38" y="288"/>
                  <a:pt x="52" y="302"/>
                </a:cubicBezTo>
                <a:cubicBezTo>
                  <a:pt x="65" y="315"/>
                  <a:pt x="94" y="311"/>
                  <a:pt x="128" y="293"/>
                </a:cubicBezTo>
                <a:cubicBezTo>
                  <a:pt x="140" y="330"/>
                  <a:pt x="157" y="353"/>
                  <a:pt x="177" y="353"/>
                </a:cubicBezTo>
                <a:cubicBezTo>
                  <a:pt x="196" y="353"/>
                  <a:pt x="213" y="330"/>
                  <a:pt x="225" y="293"/>
                </a:cubicBezTo>
                <a:cubicBezTo>
                  <a:pt x="259" y="311"/>
                  <a:pt x="288" y="315"/>
                  <a:pt x="301" y="302"/>
                </a:cubicBezTo>
                <a:cubicBezTo>
                  <a:pt x="315" y="288"/>
                  <a:pt x="311" y="259"/>
                  <a:pt x="293" y="225"/>
                </a:cubicBezTo>
                <a:cubicBezTo>
                  <a:pt x="330" y="213"/>
                  <a:pt x="353" y="196"/>
                  <a:pt x="353" y="177"/>
                </a:cubicBezTo>
                <a:moveTo>
                  <a:pt x="16" y="177"/>
                </a:moveTo>
                <a:cubicBezTo>
                  <a:pt x="16" y="163"/>
                  <a:pt x="36" y="150"/>
                  <a:pt x="67" y="141"/>
                </a:cubicBezTo>
                <a:cubicBezTo>
                  <a:pt x="74" y="153"/>
                  <a:pt x="82" y="165"/>
                  <a:pt x="91" y="177"/>
                </a:cubicBezTo>
                <a:cubicBezTo>
                  <a:pt x="82" y="189"/>
                  <a:pt x="74" y="201"/>
                  <a:pt x="67" y="212"/>
                </a:cubicBezTo>
                <a:cubicBezTo>
                  <a:pt x="36" y="203"/>
                  <a:pt x="16" y="191"/>
                  <a:pt x="16" y="177"/>
                </a:cubicBezTo>
                <a:moveTo>
                  <a:pt x="113" y="150"/>
                </a:moveTo>
                <a:cubicBezTo>
                  <a:pt x="109" y="155"/>
                  <a:pt x="105" y="160"/>
                  <a:pt x="101" y="164"/>
                </a:cubicBezTo>
                <a:cubicBezTo>
                  <a:pt x="94" y="155"/>
                  <a:pt x="88" y="146"/>
                  <a:pt x="82" y="138"/>
                </a:cubicBezTo>
                <a:cubicBezTo>
                  <a:pt x="92" y="135"/>
                  <a:pt x="103" y="134"/>
                  <a:pt x="114" y="132"/>
                </a:cubicBezTo>
                <a:cubicBezTo>
                  <a:pt x="114" y="138"/>
                  <a:pt x="113" y="144"/>
                  <a:pt x="113" y="150"/>
                </a:cubicBezTo>
                <a:moveTo>
                  <a:pt x="114" y="221"/>
                </a:moveTo>
                <a:cubicBezTo>
                  <a:pt x="103" y="220"/>
                  <a:pt x="92" y="218"/>
                  <a:pt x="82" y="216"/>
                </a:cubicBezTo>
                <a:cubicBezTo>
                  <a:pt x="88" y="207"/>
                  <a:pt x="94" y="198"/>
                  <a:pt x="101" y="189"/>
                </a:cubicBezTo>
                <a:cubicBezTo>
                  <a:pt x="105" y="194"/>
                  <a:pt x="109" y="198"/>
                  <a:pt x="113" y="203"/>
                </a:cubicBezTo>
                <a:cubicBezTo>
                  <a:pt x="113" y="209"/>
                  <a:pt x="114" y="215"/>
                  <a:pt x="114" y="221"/>
                </a:cubicBezTo>
                <a:moveTo>
                  <a:pt x="63" y="290"/>
                </a:moveTo>
                <a:cubicBezTo>
                  <a:pt x="53" y="280"/>
                  <a:pt x="58" y="257"/>
                  <a:pt x="74" y="229"/>
                </a:cubicBezTo>
                <a:cubicBezTo>
                  <a:pt x="87" y="232"/>
                  <a:pt x="101" y="235"/>
                  <a:pt x="116" y="237"/>
                </a:cubicBezTo>
                <a:cubicBezTo>
                  <a:pt x="118" y="252"/>
                  <a:pt x="121" y="266"/>
                  <a:pt x="124" y="279"/>
                </a:cubicBezTo>
                <a:cubicBezTo>
                  <a:pt x="96" y="295"/>
                  <a:pt x="73" y="300"/>
                  <a:pt x="63" y="290"/>
                </a:cubicBezTo>
                <a:moveTo>
                  <a:pt x="116" y="116"/>
                </a:moveTo>
                <a:cubicBezTo>
                  <a:pt x="101" y="118"/>
                  <a:pt x="87" y="121"/>
                  <a:pt x="74" y="124"/>
                </a:cubicBezTo>
                <a:cubicBezTo>
                  <a:pt x="58" y="96"/>
                  <a:pt x="53" y="73"/>
                  <a:pt x="63" y="63"/>
                </a:cubicBezTo>
                <a:cubicBezTo>
                  <a:pt x="73" y="53"/>
                  <a:pt x="96" y="58"/>
                  <a:pt x="124" y="75"/>
                </a:cubicBezTo>
                <a:cubicBezTo>
                  <a:pt x="121" y="87"/>
                  <a:pt x="118" y="101"/>
                  <a:pt x="116" y="116"/>
                </a:cubicBezTo>
                <a:moveTo>
                  <a:pt x="221" y="115"/>
                </a:moveTo>
                <a:cubicBezTo>
                  <a:pt x="215" y="114"/>
                  <a:pt x="209" y="114"/>
                  <a:pt x="203" y="113"/>
                </a:cubicBezTo>
                <a:cubicBezTo>
                  <a:pt x="198" y="109"/>
                  <a:pt x="194" y="105"/>
                  <a:pt x="189" y="101"/>
                </a:cubicBezTo>
                <a:cubicBezTo>
                  <a:pt x="198" y="94"/>
                  <a:pt x="207" y="88"/>
                  <a:pt x="216" y="83"/>
                </a:cubicBezTo>
                <a:cubicBezTo>
                  <a:pt x="218" y="92"/>
                  <a:pt x="219" y="103"/>
                  <a:pt x="221" y="115"/>
                </a:cubicBezTo>
                <a:moveTo>
                  <a:pt x="177" y="16"/>
                </a:moveTo>
                <a:cubicBezTo>
                  <a:pt x="190" y="16"/>
                  <a:pt x="203" y="36"/>
                  <a:pt x="212" y="67"/>
                </a:cubicBezTo>
                <a:cubicBezTo>
                  <a:pt x="200" y="74"/>
                  <a:pt x="189" y="82"/>
                  <a:pt x="177" y="91"/>
                </a:cubicBezTo>
                <a:cubicBezTo>
                  <a:pt x="165" y="82"/>
                  <a:pt x="153" y="74"/>
                  <a:pt x="141" y="67"/>
                </a:cubicBezTo>
                <a:cubicBezTo>
                  <a:pt x="150" y="36"/>
                  <a:pt x="163" y="16"/>
                  <a:pt x="177" y="16"/>
                </a:cubicBezTo>
                <a:moveTo>
                  <a:pt x="138" y="83"/>
                </a:moveTo>
                <a:cubicBezTo>
                  <a:pt x="146" y="88"/>
                  <a:pt x="155" y="94"/>
                  <a:pt x="164" y="101"/>
                </a:cubicBezTo>
                <a:cubicBezTo>
                  <a:pt x="159" y="105"/>
                  <a:pt x="155" y="109"/>
                  <a:pt x="150" y="113"/>
                </a:cubicBezTo>
                <a:cubicBezTo>
                  <a:pt x="144" y="114"/>
                  <a:pt x="138" y="114"/>
                  <a:pt x="132" y="115"/>
                </a:cubicBezTo>
                <a:cubicBezTo>
                  <a:pt x="134" y="103"/>
                  <a:pt x="135" y="92"/>
                  <a:pt x="138" y="83"/>
                </a:cubicBezTo>
                <a:moveTo>
                  <a:pt x="132" y="239"/>
                </a:moveTo>
                <a:cubicBezTo>
                  <a:pt x="138" y="239"/>
                  <a:pt x="144" y="240"/>
                  <a:pt x="150" y="240"/>
                </a:cubicBezTo>
                <a:cubicBezTo>
                  <a:pt x="155" y="244"/>
                  <a:pt x="159" y="248"/>
                  <a:pt x="164" y="252"/>
                </a:cubicBezTo>
                <a:cubicBezTo>
                  <a:pt x="155" y="259"/>
                  <a:pt x="146" y="265"/>
                  <a:pt x="138" y="271"/>
                </a:cubicBezTo>
                <a:cubicBezTo>
                  <a:pt x="135" y="261"/>
                  <a:pt x="134" y="250"/>
                  <a:pt x="132" y="239"/>
                </a:cubicBezTo>
                <a:moveTo>
                  <a:pt x="177" y="337"/>
                </a:moveTo>
                <a:cubicBezTo>
                  <a:pt x="163" y="337"/>
                  <a:pt x="150" y="317"/>
                  <a:pt x="141" y="286"/>
                </a:cubicBezTo>
                <a:cubicBezTo>
                  <a:pt x="153" y="279"/>
                  <a:pt x="164" y="271"/>
                  <a:pt x="176" y="262"/>
                </a:cubicBezTo>
                <a:cubicBezTo>
                  <a:pt x="188" y="271"/>
                  <a:pt x="200" y="279"/>
                  <a:pt x="212" y="286"/>
                </a:cubicBezTo>
                <a:cubicBezTo>
                  <a:pt x="203" y="317"/>
                  <a:pt x="190" y="337"/>
                  <a:pt x="177" y="337"/>
                </a:cubicBezTo>
                <a:moveTo>
                  <a:pt x="216" y="271"/>
                </a:moveTo>
                <a:cubicBezTo>
                  <a:pt x="207" y="265"/>
                  <a:pt x="198" y="259"/>
                  <a:pt x="189" y="252"/>
                </a:cubicBezTo>
                <a:cubicBezTo>
                  <a:pt x="194" y="248"/>
                  <a:pt x="198" y="244"/>
                  <a:pt x="203" y="240"/>
                </a:cubicBezTo>
                <a:cubicBezTo>
                  <a:pt x="209" y="240"/>
                  <a:pt x="215" y="239"/>
                  <a:pt x="221" y="239"/>
                </a:cubicBezTo>
                <a:cubicBezTo>
                  <a:pt x="219" y="250"/>
                  <a:pt x="218" y="261"/>
                  <a:pt x="216" y="271"/>
                </a:cubicBezTo>
                <a:moveTo>
                  <a:pt x="224" y="196"/>
                </a:moveTo>
                <a:cubicBezTo>
                  <a:pt x="220" y="201"/>
                  <a:pt x="215" y="206"/>
                  <a:pt x="211" y="211"/>
                </a:cubicBezTo>
                <a:cubicBezTo>
                  <a:pt x="206" y="215"/>
                  <a:pt x="201" y="220"/>
                  <a:pt x="196" y="224"/>
                </a:cubicBezTo>
                <a:cubicBezTo>
                  <a:pt x="190" y="225"/>
                  <a:pt x="183" y="225"/>
                  <a:pt x="177" y="225"/>
                </a:cubicBezTo>
                <a:cubicBezTo>
                  <a:pt x="170" y="225"/>
                  <a:pt x="163" y="225"/>
                  <a:pt x="157" y="224"/>
                </a:cubicBezTo>
                <a:cubicBezTo>
                  <a:pt x="152" y="220"/>
                  <a:pt x="147" y="215"/>
                  <a:pt x="142" y="211"/>
                </a:cubicBezTo>
                <a:cubicBezTo>
                  <a:pt x="138" y="206"/>
                  <a:pt x="133" y="201"/>
                  <a:pt x="129" y="196"/>
                </a:cubicBezTo>
                <a:cubicBezTo>
                  <a:pt x="129" y="190"/>
                  <a:pt x="128" y="183"/>
                  <a:pt x="128" y="177"/>
                </a:cubicBezTo>
                <a:cubicBezTo>
                  <a:pt x="128" y="170"/>
                  <a:pt x="129" y="163"/>
                  <a:pt x="129" y="157"/>
                </a:cubicBezTo>
                <a:cubicBezTo>
                  <a:pt x="133" y="152"/>
                  <a:pt x="138" y="147"/>
                  <a:pt x="142" y="143"/>
                </a:cubicBezTo>
                <a:cubicBezTo>
                  <a:pt x="147" y="138"/>
                  <a:pt x="152" y="133"/>
                  <a:pt x="157" y="129"/>
                </a:cubicBezTo>
                <a:cubicBezTo>
                  <a:pt x="163" y="129"/>
                  <a:pt x="170" y="128"/>
                  <a:pt x="177" y="128"/>
                </a:cubicBezTo>
                <a:cubicBezTo>
                  <a:pt x="183" y="128"/>
                  <a:pt x="190" y="129"/>
                  <a:pt x="196" y="129"/>
                </a:cubicBezTo>
                <a:cubicBezTo>
                  <a:pt x="201" y="133"/>
                  <a:pt x="206" y="138"/>
                  <a:pt x="211" y="143"/>
                </a:cubicBezTo>
                <a:cubicBezTo>
                  <a:pt x="215" y="147"/>
                  <a:pt x="220" y="152"/>
                  <a:pt x="224" y="157"/>
                </a:cubicBezTo>
                <a:cubicBezTo>
                  <a:pt x="224" y="163"/>
                  <a:pt x="225" y="170"/>
                  <a:pt x="225" y="177"/>
                </a:cubicBezTo>
                <a:cubicBezTo>
                  <a:pt x="225" y="183"/>
                  <a:pt x="224" y="190"/>
                  <a:pt x="224" y="196"/>
                </a:cubicBezTo>
                <a:moveTo>
                  <a:pt x="290" y="63"/>
                </a:moveTo>
                <a:cubicBezTo>
                  <a:pt x="300" y="73"/>
                  <a:pt x="295" y="96"/>
                  <a:pt x="279" y="124"/>
                </a:cubicBezTo>
                <a:cubicBezTo>
                  <a:pt x="266" y="121"/>
                  <a:pt x="252" y="118"/>
                  <a:pt x="237" y="116"/>
                </a:cubicBezTo>
                <a:cubicBezTo>
                  <a:pt x="235" y="101"/>
                  <a:pt x="232" y="87"/>
                  <a:pt x="229" y="75"/>
                </a:cubicBezTo>
                <a:cubicBezTo>
                  <a:pt x="257" y="58"/>
                  <a:pt x="280" y="53"/>
                  <a:pt x="290" y="63"/>
                </a:cubicBezTo>
                <a:moveTo>
                  <a:pt x="252" y="164"/>
                </a:moveTo>
                <a:cubicBezTo>
                  <a:pt x="248" y="159"/>
                  <a:pt x="244" y="155"/>
                  <a:pt x="240" y="150"/>
                </a:cubicBezTo>
                <a:cubicBezTo>
                  <a:pt x="240" y="144"/>
                  <a:pt x="239" y="138"/>
                  <a:pt x="239" y="132"/>
                </a:cubicBezTo>
                <a:cubicBezTo>
                  <a:pt x="250" y="134"/>
                  <a:pt x="261" y="135"/>
                  <a:pt x="271" y="138"/>
                </a:cubicBezTo>
                <a:cubicBezTo>
                  <a:pt x="265" y="146"/>
                  <a:pt x="259" y="155"/>
                  <a:pt x="252" y="164"/>
                </a:cubicBezTo>
                <a:moveTo>
                  <a:pt x="252" y="189"/>
                </a:moveTo>
                <a:cubicBezTo>
                  <a:pt x="259" y="198"/>
                  <a:pt x="265" y="207"/>
                  <a:pt x="271" y="216"/>
                </a:cubicBezTo>
                <a:cubicBezTo>
                  <a:pt x="261" y="218"/>
                  <a:pt x="250" y="220"/>
                  <a:pt x="239" y="221"/>
                </a:cubicBezTo>
                <a:cubicBezTo>
                  <a:pt x="239" y="215"/>
                  <a:pt x="240" y="209"/>
                  <a:pt x="240" y="203"/>
                </a:cubicBezTo>
                <a:cubicBezTo>
                  <a:pt x="244" y="198"/>
                  <a:pt x="248" y="194"/>
                  <a:pt x="252" y="189"/>
                </a:cubicBezTo>
                <a:moveTo>
                  <a:pt x="290" y="290"/>
                </a:moveTo>
                <a:cubicBezTo>
                  <a:pt x="280" y="300"/>
                  <a:pt x="257" y="295"/>
                  <a:pt x="229" y="279"/>
                </a:cubicBezTo>
                <a:cubicBezTo>
                  <a:pt x="232" y="266"/>
                  <a:pt x="235" y="252"/>
                  <a:pt x="237" y="237"/>
                </a:cubicBezTo>
                <a:cubicBezTo>
                  <a:pt x="252" y="235"/>
                  <a:pt x="266" y="232"/>
                  <a:pt x="279" y="229"/>
                </a:cubicBezTo>
                <a:cubicBezTo>
                  <a:pt x="295" y="257"/>
                  <a:pt x="300" y="280"/>
                  <a:pt x="290" y="290"/>
                </a:cubicBezTo>
                <a:moveTo>
                  <a:pt x="286" y="212"/>
                </a:moveTo>
                <a:cubicBezTo>
                  <a:pt x="279" y="200"/>
                  <a:pt x="271" y="189"/>
                  <a:pt x="262" y="177"/>
                </a:cubicBezTo>
                <a:cubicBezTo>
                  <a:pt x="271" y="165"/>
                  <a:pt x="279" y="153"/>
                  <a:pt x="286" y="141"/>
                </a:cubicBezTo>
                <a:cubicBezTo>
                  <a:pt x="317" y="150"/>
                  <a:pt x="337" y="163"/>
                  <a:pt x="337" y="177"/>
                </a:cubicBezTo>
                <a:cubicBezTo>
                  <a:pt x="337" y="191"/>
                  <a:pt x="317" y="203"/>
                  <a:pt x="286" y="21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Shape 949"/>
          <p:cNvSpPr/>
          <p:nvPr/>
        </p:nvSpPr>
        <p:spPr>
          <a:xfrm>
            <a:off x="1493838" y="4022725"/>
            <a:ext cx="319088" cy="436563"/>
          </a:xfrm>
          <a:custGeom>
            <a:pathLst>
              <a:path extrusionOk="0" h="353" w="257">
                <a:moveTo>
                  <a:pt x="256" y="277"/>
                </a:moveTo>
                <a:cubicBezTo>
                  <a:pt x="256" y="277"/>
                  <a:pt x="256" y="277"/>
                  <a:pt x="256" y="277"/>
                </a:cubicBezTo>
                <a:cubicBezTo>
                  <a:pt x="215" y="209"/>
                  <a:pt x="215" y="209"/>
                  <a:pt x="215" y="209"/>
                </a:cubicBezTo>
                <a:cubicBezTo>
                  <a:pt x="233" y="209"/>
                  <a:pt x="233" y="209"/>
                  <a:pt x="233" y="209"/>
                </a:cubicBezTo>
                <a:cubicBezTo>
                  <a:pt x="238" y="209"/>
                  <a:pt x="241" y="205"/>
                  <a:pt x="241" y="201"/>
                </a:cubicBezTo>
                <a:cubicBezTo>
                  <a:pt x="241" y="199"/>
                  <a:pt x="241" y="197"/>
                  <a:pt x="240" y="196"/>
                </a:cubicBezTo>
                <a:cubicBezTo>
                  <a:pt x="240" y="196"/>
                  <a:pt x="240" y="196"/>
                  <a:pt x="240" y="196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217" y="145"/>
                  <a:pt x="217" y="145"/>
                  <a:pt x="217" y="145"/>
                </a:cubicBezTo>
                <a:cubicBezTo>
                  <a:pt x="222" y="145"/>
                  <a:pt x="225" y="141"/>
                  <a:pt x="225" y="136"/>
                </a:cubicBezTo>
                <a:cubicBezTo>
                  <a:pt x="225" y="134"/>
                  <a:pt x="224" y="132"/>
                  <a:pt x="222" y="131"/>
                </a:cubicBezTo>
                <a:cubicBezTo>
                  <a:pt x="222" y="130"/>
                  <a:pt x="222" y="130"/>
                  <a:pt x="222" y="130"/>
                </a:cubicBezTo>
                <a:cubicBezTo>
                  <a:pt x="179" y="80"/>
                  <a:pt x="179" y="80"/>
                  <a:pt x="179" y="80"/>
                </a:cubicBezTo>
                <a:cubicBezTo>
                  <a:pt x="193" y="80"/>
                  <a:pt x="193" y="80"/>
                  <a:pt x="193" y="80"/>
                </a:cubicBezTo>
                <a:cubicBezTo>
                  <a:pt x="197" y="80"/>
                  <a:pt x="201" y="77"/>
                  <a:pt x="201" y="72"/>
                </a:cubicBezTo>
                <a:cubicBezTo>
                  <a:pt x="201" y="70"/>
                  <a:pt x="200" y="68"/>
                  <a:pt x="199" y="67"/>
                </a:cubicBezTo>
                <a:cubicBezTo>
                  <a:pt x="135" y="2"/>
                  <a:pt x="135" y="2"/>
                  <a:pt x="135" y="2"/>
                </a:cubicBezTo>
                <a:cubicBezTo>
                  <a:pt x="133" y="1"/>
                  <a:pt x="131" y="0"/>
                  <a:pt x="129" y="0"/>
                </a:cubicBezTo>
                <a:cubicBezTo>
                  <a:pt x="127" y="0"/>
                  <a:pt x="125" y="1"/>
                  <a:pt x="123" y="2"/>
                </a:cubicBezTo>
                <a:cubicBezTo>
                  <a:pt x="59" y="67"/>
                  <a:pt x="59" y="67"/>
                  <a:pt x="59" y="67"/>
                </a:cubicBezTo>
                <a:cubicBezTo>
                  <a:pt x="57" y="68"/>
                  <a:pt x="57" y="70"/>
                  <a:pt x="57" y="72"/>
                </a:cubicBezTo>
                <a:cubicBezTo>
                  <a:pt x="57" y="77"/>
                  <a:pt x="60" y="80"/>
                  <a:pt x="65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35" y="131"/>
                  <a:pt x="35" y="131"/>
                  <a:pt x="35" y="131"/>
                </a:cubicBezTo>
                <a:cubicBezTo>
                  <a:pt x="34" y="132"/>
                  <a:pt x="33" y="134"/>
                  <a:pt x="33" y="136"/>
                </a:cubicBezTo>
                <a:cubicBezTo>
                  <a:pt x="33" y="141"/>
                  <a:pt x="36" y="145"/>
                  <a:pt x="41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7" y="197"/>
                  <a:pt x="16" y="199"/>
                  <a:pt x="16" y="201"/>
                </a:cubicBezTo>
                <a:cubicBezTo>
                  <a:pt x="16" y="205"/>
                  <a:pt x="20" y="209"/>
                  <a:pt x="24" y="209"/>
                </a:cubicBezTo>
                <a:cubicBezTo>
                  <a:pt x="42" y="209"/>
                  <a:pt x="42" y="209"/>
                  <a:pt x="42" y="209"/>
                </a:cubicBezTo>
                <a:cubicBezTo>
                  <a:pt x="2" y="277"/>
                  <a:pt x="2" y="277"/>
                  <a:pt x="2" y="277"/>
                </a:cubicBezTo>
                <a:cubicBezTo>
                  <a:pt x="2" y="277"/>
                  <a:pt x="2" y="277"/>
                  <a:pt x="2" y="277"/>
                </a:cubicBezTo>
                <a:cubicBezTo>
                  <a:pt x="1" y="278"/>
                  <a:pt x="0" y="279"/>
                  <a:pt x="0" y="281"/>
                </a:cubicBezTo>
                <a:cubicBezTo>
                  <a:pt x="0" y="285"/>
                  <a:pt x="4" y="289"/>
                  <a:pt x="8" y="289"/>
                </a:cubicBezTo>
                <a:cubicBezTo>
                  <a:pt x="97" y="289"/>
                  <a:pt x="97" y="289"/>
                  <a:pt x="97" y="289"/>
                </a:cubicBezTo>
                <a:cubicBezTo>
                  <a:pt x="97" y="345"/>
                  <a:pt x="97" y="345"/>
                  <a:pt x="97" y="345"/>
                </a:cubicBezTo>
                <a:cubicBezTo>
                  <a:pt x="97" y="350"/>
                  <a:pt x="100" y="353"/>
                  <a:pt x="105" y="353"/>
                </a:cubicBezTo>
                <a:cubicBezTo>
                  <a:pt x="153" y="353"/>
                  <a:pt x="153" y="353"/>
                  <a:pt x="153" y="353"/>
                </a:cubicBezTo>
                <a:cubicBezTo>
                  <a:pt x="157" y="353"/>
                  <a:pt x="161" y="350"/>
                  <a:pt x="161" y="345"/>
                </a:cubicBezTo>
                <a:cubicBezTo>
                  <a:pt x="161" y="289"/>
                  <a:pt x="161" y="289"/>
                  <a:pt x="161" y="289"/>
                </a:cubicBezTo>
                <a:cubicBezTo>
                  <a:pt x="249" y="289"/>
                  <a:pt x="249" y="289"/>
                  <a:pt x="249" y="289"/>
                </a:cubicBezTo>
                <a:cubicBezTo>
                  <a:pt x="254" y="289"/>
                  <a:pt x="257" y="285"/>
                  <a:pt x="257" y="281"/>
                </a:cubicBezTo>
                <a:cubicBezTo>
                  <a:pt x="257" y="279"/>
                  <a:pt x="257" y="278"/>
                  <a:pt x="256" y="277"/>
                </a:cubicBezTo>
                <a:moveTo>
                  <a:pt x="145" y="337"/>
                </a:moveTo>
                <a:cubicBezTo>
                  <a:pt x="113" y="337"/>
                  <a:pt x="113" y="337"/>
                  <a:pt x="113" y="337"/>
                </a:cubicBezTo>
                <a:cubicBezTo>
                  <a:pt x="113" y="289"/>
                  <a:pt x="113" y="289"/>
                  <a:pt x="113" y="289"/>
                </a:cubicBezTo>
                <a:cubicBezTo>
                  <a:pt x="145" y="289"/>
                  <a:pt x="145" y="289"/>
                  <a:pt x="145" y="289"/>
                </a:cubicBezTo>
                <a:lnTo>
                  <a:pt x="145" y="337"/>
                </a:lnTo>
                <a:close/>
                <a:moveTo>
                  <a:pt x="23" y="273"/>
                </a:moveTo>
                <a:cubicBezTo>
                  <a:pt x="63" y="205"/>
                  <a:pt x="63" y="205"/>
                  <a:pt x="63" y="205"/>
                </a:cubicBezTo>
                <a:cubicBezTo>
                  <a:pt x="63" y="205"/>
                  <a:pt x="63" y="205"/>
                  <a:pt x="63" y="205"/>
                </a:cubicBezTo>
                <a:cubicBezTo>
                  <a:pt x="64" y="204"/>
                  <a:pt x="65" y="202"/>
                  <a:pt x="65" y="201"/>
                </a:cubicBezTo>
                <a:cubicBezTo>
                  <a:pt x="65" y="196"/>
                  <a:pt x="61" y="193"/>
                  <a:pt x="57" y="193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80" y="140"/>
                  <a:pt x="81" y="138"/>
                  <a:pt x="81" y="136"/>
                </a:cubicBezTo>
                <a:cubicBezTo>
                  <a:pt x="81" y="132"/>
                  <a:pt x="77" y="128"/>
                  <a:pt x="73" y="128"/>
                </a:cubicBezTo>
                <a:cubicBezTo>
                  <a:pt x="58" y="128"/>
                  <a:pt x="58" y="128"/>
                  <a:pt x="58" y="128"/>
                </a:cubicBezTo>
                <a:cubicBezTo>
                  <a:pt x="102" y="78"/>
                  <a:pt x="102" y="78"/>
                  <a:pt x="102" y="78"/>
                </a:cubicBezTo>
                <a:cubicBezTo>
                  <a:pt x="102" y="78"/>
                  <a:pt x="102" y="78"/>
                  <a:pt x="102" y="78"/>
                </a:cubicBezTo>
                <a:cubicBezTo>
                  <a:pt x="104" y="77"/>
                  <a:pt x="105" y="75"/>
                  <a:pt x="105" y="72"/>
                </a:cubicBezTo>
                <a:cubicBezTo>
                  <a:pt x="105" y="68"/>
                  <a:pt x="101" y="64"/>
                  <a:pt x="97" y="64"/>
                </a:cubicBezTo>
                <a:cubicBezTo>
                  <a:pt x="84" y="64"/>
                  <a:pt x="84" y="64"/>
                  <a:pt x="84" y="64"/>
                </a:cubicBezTo>
                <a:cubicBezTo>
                  <a:pt x="129" y="19"/>
                  <a:pt x="129" y="19"/>
                  <a:pt x="129" y="19"/>
                </a:cubicBezTo>
                <a:cubicBezTo>
                  <a:pt x="174" y="64"/>
                  <a:pt x="174" y="64"/>
                  <a:pt x="174" y="64"/>
                </a:cubicBezTo>
                <a:cubicBezTo>
                  <a:pt x="161" y="64"/>
                  <a:pt x="161" y="64"/>
                  <a:pt x="161" y="64"/>
                </a:cubicBezTo>
                <a:cubicBezTo>
                  <a:pt x="157" y="64"/>
                  <a:pt x="153" y="68"/>
                  <a:pt x="153" y="72"/>
                </a:cubicBezTo>
                <a:cubicBezTo>
                  <a:pt x="153" y="75"/>
                  <a:pt x="154" y="77"/>
                  <a:pt x="156" y="78"/>
                </a:cubicBezTo>
                <a:cubicBezTo>
                  <a:pt x="156" y="78"/>
                  <a:pt x="156" y="78"/>
                  <a:pt x="156" y="78"/>
                </a:cubicBezTo>
                <a:cubicBezTo>
                  <a:pt x="200" y="128"/>
                  <a:pt x="200" y="128"/>
                  <a:pt x="200" y="128"/>
                </a:cubicBezTo>
                <a:cubicBezTo>
                  <a:pt x="185" y="128"/>
                  <a:pt x="185" y="128"/>
                  <a:pt x="185" y="128"/>
                </a:cubicBezTo>
                <a:cubicBezTo>
                  <a:pt x="181" y="128"/>
                  <a:pt x="177" y="132"/>
                  <a:pt x="177" y="136"/>
                </a:cubicBezTo>
                <a:cubicBezTo>
                  <a:pt x="177" y="138"/>
                  <a:pt x="178" y="140"/>
                  <a:pt x="179" y="141"/>
                </a:cubicBezTo>
                <a:cubicBezTo>
                  <a:pt x="179" y="141"/>
                  <a:pt x="179" y="141"/>
                  <a:pt x="179" y="141"/>
                </a:cubicBezTo>
                <a:cubicBezTo>
                  <a:pt x="217" y="193"/>
                  <a:pt x="217" y="193"/>
                  <a:pt x="217" y="193"/>
                </a:cubicBezTo>
                <a:cubicBezTo>
                  <a:pt x="201" y="193"/>
                  <a:pt x="201" y="193"/>
                  <a:pt x="201" y="193"/>
                </a:cubicBezTo>
                <a:cubicBezTo>
                  <a:pt x="197" y="193"/>
                  <a:pt x="193" y="196"/>
                  <a:pt x="193" y="201"/>
                </a:cubicBezTo>
                <a:cubicBezTo>
                  <a:pt x="193" y="202"/>
                  <a:pt x="194" y="204"/>
                  <a:pt x="194" y="205"/>
                </a:cubicBezTo>
                <a:cubicBezTo>
                  <a:pt x="194" y="205"/>
                  <a:pt x="194" y="205"/>
                  <a:pt x="194" y="205"/>
                </a:cubicBezTo>
                <a:cubicBezTo>
                  <a:pt x="235" y="273"/>
                  <a:pt x="235" y="273"/>
                  <a:pt x="235" y="273"/>
                </a:cubicBezTo>
                <a:lnTo>
                  <a:pt x="23" y="2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Shape 950"/>
          <p:cNvSpPr/>
          <p:nvPr/>
        </p:nvSpPr>
        <p:spPr>
          <a:xfrm>
            <a:off x="2389188" y="4022725"/>
            <a:ext cx="196850" cy="436563"/>
          </a:xfrm>
          <a:custGeom>
            <a:pathLst>
              <a:path extrusionOk="0" h="353" w="160">
                <a:moveTo>
                  <a:pt x="104" y="80"/>
                </a:moveTo>
                <a:cubicBezTo>
                  <a:pt x="100" y="80"/>
                  <a:pt x="96" y="84"/>
                  <a:pt x="96" y="88"/>
                </a:cubicBezTo>
                <a:cubicBezTo>
                  <a:pt x="96" y="201"/>
                  <a:pt x="96" y="201"/>
                  <a:pt x="96" y="201"/>
                </a:cubicBezTo>
                <a:cubicBezTo>
                  <a:pt x="96" y="205"/>
                  <a:pt x="100" y="209"/>
                  <a:pt x="104" y="209"/>
                </a:cubicBezTo>
                <a:cubicBezTo>
                  <a:pt x="109" y="209"/>
                  <a:pt x="112" y="205"/>
                  <a:pt x="112" y="201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2" y="84"/>
                  <a:pt x="109" y="80"/>
                  <a:pt x="104" y="80"/>
                </a:cubicBezTo>
                <a:moveTo>
                  <a:pt x="56" y="80"/>
                </a:moveTo>
                <a:cubicBezTo>
                  <a:pt x="52" y="80"/>
                  <a:pt x="48" y="84"/>
                  <a:pt x="48" y="88"/>
                </a:cubicBezTo>
                <a:cubicBezTo>
                  <a:pt x="48" y="201"/>
                  <a:pt x="48" y="201"/>
                  <a:pt x="48" y="201"/>
                </a:cubicBezTo>
                <a:cubicBezTo>
                  <a:pt x="48" y="205"/>
                  <a:pt x="52" y="209"/>
                  <a:pt x="56" y="209"/>
                </a:cubicBezTo>
                <a:cubicBezTo>
                  <a:pt x="61" y="209"/>
                  <a:pt x="64" y="205"/>
                  <a:pt x="64" y="201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84"/>
                  <a:pt x="61" y="80"/>
                  <a:pt x="56" y="80"/>
                </a:cubicBezTo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50"/>
                  <a:pt x="7" y="257"/>
                  <a:pt x="16" y="257"/>
                </a:cubicBezTo>
                <a:cubicBezTo>
                  <a:pt x="72" y="257"/>
                  <a:pt x="72" y="257"/>
                  <a:pt x="72" y="257"/>
                </a:cubicBezTo>
                <a:cubicBezTo>
                  <a:pt x="72" y="345"/>
                  <a:pt x="72" y="345"/>
                  <a:pt x="72" y="345"/>
                </a:cubicBezTo>
                <a:cubicBezTo>
                  <a:pt x="72" y="350"/>
                  <a:pt x="76" y="353"/>
                  <a:pt x="80" y="353"/>
                </a:cubicBezTo>
                <a:cubicBezTo>
                  <a:pt x="85" y="353"/>
                  <a:pt x="88" y="350"/>
                  <a:pt x="88" y="345"/>
                </a:cubicBezTo>
                <a:cubicBezTo>
                  <a:pt x="88" y="257"/>
                  <a:pt x="88" y="257"/>
                  <a:pt x="88" y="257"/>
                </a:cubicBezTo>
                <a:cubicBezTo>
                  <a:pt x="144" y="257"/>
                  <a:pt x="144" y="257"/>
                  <a:pt x="144" y="257"/>
                </a:cubicBezTo>
                <a:cubicBezTo>
                  <a:pt x="153" y="257"/>
                  <a:pt x="160" y="250"/>
                  <a:pt x="160" y="241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0" y="36"/>
                  <a:pt x="125" y="0"/>
                  <a:pt x="80" y="0"/>
                </a:cubicBezTo>
                <a:moveTo>
                  <a:pt x="144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80"/>
                  <a:pt x="16" y="80"/>
                  <a:pt x="16" y="80"/>
                </a:cubicBezTo>
                <a:cubicBezTo>
                  <a:pt x="16" y="45"/>
                  <a:pt x="45" y="16"/>
                  <a:pt x="80" y="16"/>
                </a:cubicBezTo>
                <a:cubicBezTo>
                  <a:pt x="116" y="16"/>
                  <a:pt x="144" y="45"/>
                  <a:pt x="144" y="80"/>
                </a:cubicBezTo>
                <a:lnTo>
                  <a:pt x="144" y="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Shape 951"/>
          <p:cNvSpPr/>
          <p:nvPr/>
        </p:nvSpPr>
        <p:spPr>
          <a:xfrm>
            <a:off x="3103563" y="4022725"/>
            <a:ext cx="436563" cy="436563"/>
          </a:xfrm>
          <a:custGeom>
            <a:pathLst>
              <a:path extrusionOk="0" h="353" w="353">
                <a:moveTo>
                  <a:pt x="144" y="96"/>
                </a:moveTo>
                <a:cubicBezTo>
                  <a:pt x="149" y="96"/>
                  <a:pt x="152" y="93"/>
                  <a:pt x="152" y="88"/>
                </a:cubicBezTo>
                <a:cubicBezTo>
                  <a:pt x="152" y="8"/>
                  <a:pt x="152" y="8"/>
                  <a:pt x="152" y="8"/>
                </a:cubicBezTo>
                <a:cubicBezTo>
                  <a:pt x="152" y="4"/>
                  <a:pt x="149" y="0"/>
                  <a:pt x="144" y="0"/>
                </a:cubicBezTo>
                <a:cubicBezTo>
                  <a:pt x="140" y="0"/>
                  <a:pt x="136" y="4"/>
                  <a:pt x="136" y="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36" y="93"/>
                  <a:pt x="140" y="96"/>
                  <a:pt x="144" y="96"/>
                </a:cubicBezTo>
                <a:moveTo>
                  <a:pt x="241" y="112"/>
                </a:moveTo>
                <a:cubicBezTo>
                  <a:pt x="245" y="112"/>
                  <a:pt x="249" y="109"/>
                  <a:pt x="249" y="104"/>
                </a:cubicBezTo>
                <a:cubicBezTo>
                  <a:pt x="249" y="24"/>
                  <a:pt x="249" y="24"/>
                  <a:pt x="249" y="24"/>
                </a:cubicBezTo>
                <a:cubicBezTo>
                  <a:pt x="249" y="20"/>
                  <a:pt x="245" y="16"/>
                  <a:pt x="241" y="16"/>
                </a:cubicBezTo>
                <a:cubicBezTo>
                  <a:pt x="236" y="16"/>
                  <a:pt x="233" y="20"/>
                  <a:pt x="233" y="24"/>
                </a:cubicBezTo>
                <a:cubicBezTo>
                  <a:pt x="233" y="104"/>
                  <a:pt x="233" y="104"/>
                  <a:pt x="233" y="104"/>
                </a:cubicBezTo>
                <a:cubicBezTo>
                  <a:pt x="233" y="109"/>
                  <a:pt x="236" y="112"/>
                  <a:pt x="241" y="112"/>
                </a:cubicBezTo>
                <a:moveTo>
                  <a:pt x="193" y="96"/>
                </a:moveTo>
                <a:cubicBezTo>
                  <a:pt x="197" y="96"/>
                  <a:pt x="201" y="93"/>
                  <a:pt x="201" y="88"/>
                </a:cubicBezTo>
                <a:cubicBezTo>
                  <a:pt x="201" y="40"/>
                  <a:pt x="201" y="40"/>
                  <a:pt x="201" y="40"/>
                </a:cubicBezTo>
                <a:cubicBezTo>
                  <a:pt x="201" y="36"/>
                  <a:pt x="197" y="32"/>
                  <a:pt x="193" y="32"/>
                </a:cubicBezTo>
                <a:cubicBezTo>
                  <a:pt x="188" y="32"/>
                  <a:pt x="185" y="36"/>
                  <a:pt x="185" y="40"/>
                </a:cubicBezTo>
                <a:cubicBezTo>
                  <a:pt x="185" y="88"/>
                  <a:pt x="185" y="88"/>
                  <a:pt x="185" y="88"/>
                </a:cubicBezTo>
                <a:cubicBezTo>
                  <a:pt x="185" y="93"/>
                  <a:pt x="188" y="96"/>
                  <a:pt x="193" y="96"/>
                </a:cubicBezTo>
                <a:moveTo>
                  <a:pt x="305" y="169"/>
                </a:moveTo>
                <a:cubicBezTo>
                  <a:pt x="289" y="169"/>
                  <a:pt x="289" y="169"/>
                  <a:pt x="289" y="169"/>
                </a:cubicBezTo>
                <a:cubicBezTo>
                  <a:pt x="289" y="145"/>
                  <a:pt x="289" y="145"/>
                  <a:pt x="289" y="145"/>
                </a:cubicBezTo>
                <a:cubicBezTo>
                  <a:pt x="289" y="136"/>
                  <a:pt x="282" y="128"/>
                  <a:pt x="273" y="128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7" y="128"/>
                  <a:pt x="0" y="136"/>
                  <a:pt x="0" y="145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82"/>
                  <a:pt x="22" y="318"/>
                  <a:pt x="55" y="337"/>
                </a:cubicBezTo>
                <a:cubicBezTo>
                  <a:pt x="8" y="337"/>
                  <a:pt x="8" y="337"/>
                  <a:pt x="8" y="337"/>
                </a:cubicBezTo>
                <a:cubicBezTo>
                  <a:pt x="3" y="337"/>
                  <a:pt x="0" y="341"/>
                  <a:pt x="0" y="345"/>
                </a:cubicBezTo>
                <a:cubicBezTo>
                  <a:pt x="0" y="350"/>
                  <a:pt x="3" y="353"/>
                  <a:pt x="8" y="353"/>
                </a:cubicBezTo>
                <a:cubicBezTo>
                  <a:pt x="281" y="353"/>
                  <a:pt x="281" y="353"/>
                  <a:pt x="281" y="353"/>
                </a:cubicBezTo>
                <a:cubicBezTo>
                  <a:pt x="285" y="353"/>
                  <a:pt x="289" y="350"/>
                  <a:pt x="289" y="345"/>
                </a:cubicBezTo>
                <a:cubicBezTo>
                  <a:pt x="289" y="341"/>
                  <a:pt x="285" y="337"/>
                  <a:pt x="281" y="337"/>
                </a:cubicBezTo>
                <a:cubicBezTo>
                  <a:pt x="234" y="337"/>
                  <a:pt x="234" y="337"/>
                  <a:pt x="234" y="337"/>
                </a:cubicBezTo>
                <a:cubicBezTo>
                  <a:pt x="260" y="321"/>
                  <a:pt x="280" y="296"/>
                  <a:pt x="286" y="265"/>
                </a:cubicBezTo>
                <a:cubicBezTo>
                  <a:pt x="305" y="265"/>
                  <a:pt x="305" y="265"/>
                  <a:pt x="305" y="265"/>
                </a:cubicBezTo>
                <a:cubicBezTo>
                  <a:pt x="332" y="265"/>
                  <a:pt x="353" y="243"/>
                  <a:pt x="353" y="217"/>
                </a:cubicBezTo>
                <a:cubicBezTo>
                  <a:pt x="353" y="190"/>
                  <a:pt x="332" y="169"/>
                  <a:pt x="305" y="169"/>
                </a:cubicBezTo>
                <a:moveTo>
                  <a:pt x="177" y="337"/>
                </a:moveTo>
                <a:cubicBezTo>
                  <a:pt x="112" y="337"/>
                  <a:pt x="112" y="337"/>
                  <a:pt x="112" y="337"/>
                </a:cubicBezTo>
                <a:cubicBezTo>
                  <a:pt x="84" y="337"/>
                  <a:pt x="58" y="325"/>
                  <a:pt x="41" y="305"/>
                </a:cubicBezTo>
                <a:cubicBezTo>
                  <a:pt x="248" y="305"/>
                  <a:pt x="248" y="305"/>
                  <a:pt x="248" y="305"/>
                </a:cubicBezTo>
                <a:cubicBezTo>
                  <a:pt x="231" y="325"/>
                  <a:pt x="205" y="337"/>
                  <a:pt x="177" y="337"/>
                </a:cubicBezTo>
                <a:moveTo>
                  <a:pt x="273" y="241"/>
                </a:moveTo>
                <a:cubicBezTo>
                  <a:pt x="273" y="258"/>
                  <a:pt x="268" y="275"/>
                  <a:pt x="260" y="289"/>
                </a:cubicBezTo>
                <a:cubicBezTo>
                  <a:pt x="29" y="289"/>
                  <a:pt x="29" y="289"/>
                  <a:pt x="29" y="289"/>
                </a:cubicBezTo>
                <a:cubicBezTo>
                  <a:pt x="21" y="275"/>
                  <a:pt x="16" y="258"/>
                  <a:pt x="16" y="241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273" y="145"/>
                  <a:pt x="273" y="145"/>
                  <a:pt x="273" y="145"/>
                </a:cubicBezTo>
                <a:lnTo>
                  <a:pt x="273" y="241"/>
                </a:lnTo>
                <a:close/>
                <a:moveTo>
                  <a:pt x="305" y="249"/>
                </a:moveTo>
                <a:cubicBezTo>
                  <a:pt x="288" y="249"/>
                  <a:pt x="288" y="249"/>
                  <a:pt x="288" y="249"/>
                </a:cubicBezTo>
                <a:cubicBezTo>
                  <a:pt x="289" y="246"/>
                  <a:pt x="289" y="244"/>
                  <a:pt x="289" y="241"/>
                </a:cubicBezTo>
                <a:cubicBezTo>
                  <a:pt x="289" y="185"/>
                  <a:pt x="289" y="185"/>
                  <a:pt x="289" y="185"/>
                </a:cubicBezTo>
                <a:cubicBezTo>
                  <a:pt x="305" y="185"/>
                  <a:pt x="305" y="185"/>
                  <a:pt x="305" y="185"/>
                </a:cubicBezTo>
                <a:cubicBezTo>
                  <a:pt x="323" y="185"/>
                  <a:pt x="337" y="199"/>
                  <a:pt x="337" y="217"/>
                </a:cubicBezTo>
                <a:cubicBezTo>
                  <a:pt x="337" y="234"/>
                  <a:pt x="323" y="249"/>
                  <a:pt x="305" y="249"/>
                </a:cubicBezTo>
                <a:moveTo>
                  <a:pt x="48" y="96"/>
                </a:moveTo>
                <a:cubicBezTo>
                  <a:pt x="52" y="96"/>
                  <a:pt x="56" y="93"/>
                  <a:pt x="56" y="88"/>
                </a:cubicBezTo>
                <a:cubicBezTo>
                  <a:pt x="56" y="40"/>
                  <a:pt x="56" y="40"/>
                  <a:pt x="56" y="40"/>
                </a:cubicBezTo>
                <a:cubicBezTo>
                  <a:pt x="56" y="36"/>
                  <a:pt x="52" y="32"/>
                  <a:pt x="48" y="32"/>
                </a:cubicBezTo>
                <a:cubicBezTo>
                  <a:pt x="44" y="32"/>
                  <a:pt x="40" y="36"/>
                  <a:pt x="40" y="40"/>
                </a:cubicBezTo>
                <a:cubicBezTo>
                  <a:pt x="40" y="88"/>
                  <a:pt x="40" y="88"/>
                  <a:pt x="40" y="88"/>
                </a:cubicBezTo>
                <a:cubicBezTo>
                  <a:pt x="40" y="93"/>
                  <a:pt x="44" y="96"/>
                  <a:pt x="48" y="96"/>
                </a:cubicBezTo>
                <a:moveTo>
                  <a:pt x="96" y="112"/>
                </a:moveTo>
                <a:cubicBezTo>
                  <a:pt x="101" y="112"/>
                  <a:pt x="104" y="109"/>
                  <a:pt x="104" y="10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20"/>
                  <a:pt x="101" y="16"/>
                  <a:pt x="96" y="16"/>
                </a:cubicBezTo>
                <a:cubicBezTo>
                  <a:pt x="92" y="16"/>
                  <a:pt x="88" y="20"/>
                  <a:pt x="88" y="24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88" y="109"/>
                  <a:pt x="92" y="112"/>
                  <a:pt x="96" y="11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3925888" y="4044950"/>
            <a:ext cx="455613" cy="396875"/>
          </a:xfrm>
          <a:custGeom>
            <a:pathLst>
              <a:path extrusionOk="0" h="321" w="369">
                <a:moveTo>
                  <a:pt x="117" y="207"/>
                </a:moveTo>
                <a:cubicBezTo>
                  <a:pt x="129" y="219"/>
                  <a:pt x="150" y="219"/>
                  <a:pt x="162" y="207"/>
                </a:cubicBezTo>
                <a:cubicBezTo>
                  <a:pt x="247" y="121"/>
                  <a:pt x="247" y="121"/>
                  <a:pt x="247" y="121"/>
                </a:cubicBezTo>
                <a:cubicBezTo>
                  <a:pt x="251" y="118"/>
                  <a:pt x="251" y="113"/>
                  <a:pt x="247" y="110"/>
                </a:cubicBezTo>
                <a:cubicBezTo>
                  <a:pt x="244" y="107"/>
                  <a:pt x="239" y="107"/>
                  <a:pt x="236" y="110"/>
                </a:cubicBezTo>
                <a:cubicBezTo>
                  <a:pt x="151" y="195"/>
                  <a:pt x="151" y="195"/>
                  <a:pt x="151" y="195"/>
                </a:cubicBezTo>
                <a:cubicBezTo>
                  <a:pt x="145" y="201"/>
                  <a:pt x="134" y="201"/>
                  <a:pt x="128" y="195"/>
                </a:cubicBezTo>
                <a:cubicBezTo>
                  <a:pt x="122" y="189"/>
                  <a:pt x="122" y="179"/>
                  <a:pt x="128" y="172"/>
                </a:cubicBezTo>
                <a:cubicBezTo>
                  <a:pt x="151" y="150"/>
                  <a:pt x="151" y="150"/>
                  <a:pt x="151" y="150"/>
                </a:cubicBezTo>
                <a:cubicBezTo>
                  <a:pt x="264" y="36"/>
                  <a:pt x="264" y="36"/>
                  <a:pt x="264" y="36"/>
                </a:cubicBezTo>
                <a:cubicBezTo>
                  <a:pt x="253" y="25"/>
                  <a:pt x="253" y="25"/>
                  <a:pt x="253" y="25"/>
                </a:cubicBezTo>
                <a:cubicBezTo>
                  <a:pt x="117" y="161"/>
                  <a:pt x="117" y="161"/>
                  <a:pt x="117" y="161"/>
                </a:cubicBezTo>
                <a:cubicBezTo>
                  <a:pt x="104" y="174"/>
                  <a:pt x="104" y="194"/>
                  <a:pt x="117" y="207"/>
                </a:cubicBezTo>
                <a:moveTo>
                  <a:pt x="49" y="272"/>
                </a:moveTo>
                <a:cubicBezTo>
                  <a:pt x="17" y="240"/>
                  <a:pt x="17" y="192"/>
                  <a:pt x="49" y="161"/>
                </a:cubicBezTo>
                <a:cubicBezTo>
                  <a:pt x="49" y="161"/>
                  <a:pt x="49" y="161"/>
                  <a:pt x="49" y="161"/>
                </a:cubicBezTo>
                <a:cubicBezTo>
                  <a:pt x="49" y="161"/>
                  <a:pt x="49" y="161"/>
                  <a:pt x="49" y="161"/>
                </a:cubicBezTo>
                <a:cubicBezTo>
                  <a:pt x="168" y="42"/>
                  <a:pt x="168" y="42"/>
                  <a:pt x="168" y="42"/>
                </a:cubicBezTo>
                <a:cubicBezTo>
                  <a:pt x="171" y="39"/>
                  <a:pt x="171" y="34"/>
                  <a:pt x="168" y="31"/>
                </a:cubicBezTo>
                <a:cubicBezTo>
                  <a:pt x="165" y="27"/>
                  <a:pt x="160" y="27"/>
                  <a:pt x="157" y="31"/>
                </a:cubicBezTo>
                <a:cubicBezTo>
                  <a:pt x="37" y="150"/>
                  <a:pt x="37" y="150"/>
                  <a:pt x="37" y="150"/>
                </a:cubicBezTo>
                <a:cubicBezTo>
                  <a:pt x="0" y="187"/>
                  <a:pt x="0" y="245"/>
                  <a:pt x="37" y="283"/>
                </a:cubicBezTo>
                <a:cubicBezTo>
                  <a:pt x="75" y="321"/>
                  <a:pt x="136" y="321"/>
                  <a:pt x="174" y="283"/>
                </a:cubicBezTo>
                <a:cubicBezTo>
                  <a:pt x="162" y="272"/>
                  <a:pt x="162" y="272"/>
                  <a:pt x="162" y="272"/>
                </a:cubicBezTo>
                <a:cubicBezTo>
                  <a:pt x="131" y="303"/>
                  <a:pt x="80" y="303"/>
                  <a:pt x="49" y="272"/>
                </a:cubicBezTo>
                <a:moveTo>
                  <a:pt x="344" y="25"/>
                </a:moveTo>
                <a:cubicBezTo>
                  <a:pt x="319" y="0"/>
                  <a:pt x="278" y="0"/>
                  <a:pt x="253" y="25"/>
                </a:cubicBezTo>
                <a:cubicBezTo>
                  <a:pt x="264" y="36"/>
                  <a:pt x="264" y="36"/>
                  <a:pt x="264" y="36"/>
                </a:cubicBezTo>
                <a:cubicBezTo>
                  <a:pt x="283" y="17"/>
                  <a:pt x="314" y="17"/>
                  <a:pt x="333" y="36"/>
                </a:cubicBezTo>
                <a:cubicBezTo>
                  <a:pt x="351" y="55"/>
                  <a:pt x="351" y="86"/>
                  <a:pt x="333" y="104"/>
                </a:cubicBezTo>
                <a:cubicBezTo>
                  <a:pt x="162" y="272"/>
                  <a:pt x="162" y="272"/>
                  <a:pt x="162" y="272"/>
                </a:cubicBezTo>
                <a:cubicBezTo>
                  <a:pt x="174" y="283"/>
                  <a:pt x="174" y="283"/>
                  <a:pt x="174" y="283"/>
                </a:cubicBezTo>
                <a:cubicBezTo>
                  <a:pt x="344" y="116"/>
                  <a:pt x="344" y="116"/>
                  <a:pt x="344" y="116"/>
                </a:cubicBezTo>
                <a:cubicBezTo>
                  <a:pt x="369" y="91"/>
                  <a:pt x="369" y="50"/>
                  <a:pt x="344" y="25"/>
                </a:cubicBezTo>
                <a:moveTo>
                  <a:pt x="174" y="150"/>
                </a:moveTo>
                <a:cubicBezTo>
                  <a:pt x="174" y="150"/>
                  <a:pt x="174" y="150"/>
                  <a:pt x="174" y="150"/>
                </a:cubicBezTo>
                <a:cubicBezTo>
                  <a:pt x="174" y="150"/>
                  <a:pt x="174" y="150"/>
                  <a:pt x="174" y="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Shape 953"/>
          <p:cNvSpPr/>
          <p:nvPr/>
        </p:nvSpPr>
        <p:spPr>
          <a:xfrm>
            <a:off x="4772025" y="4051300"/>
            <a:ext cx="436563" cy="377825"/>
          </a:xfrm>
          <a:custGeom>
            <a:pathLst>
              <a:path extrusionOk="0" h="305" w="353">
                <a:moveTo>
                  <a:pt x="353" y="153"/>
                </a:moveTo>
                <a:cubicBezTo>
                  <a:pt x="353" y="149"/>
                  <a:pt x="351" y="147"/>
                  <a:pt x="348" y="145"/>
                </a:cubicBezTo>
                <a:cubicBezTo>
                  <a:pt x="348" y="145"/>
                  <a:pt x="348" y="145"/>
                  <a:pt x="348" y="145"/>
                </a:cubicBezTo>
                <a:cubicBezTo>
                  <a:pt x="296" y="121"/>
                  <a:pt x="296" y="121"/>
                  <a:pt x="296" y="121"/>
                </a:cubicBezTo>
                <a:cubicBezTo>
                  <a:pt x="348" y="96"/>
                  <a:pt x="348" y="96"/>
                  <a:pt x="348" y="96"/>
                </a:cubicBezTo>
                <a:cubicBezTo>
                  <a:pt x="348" y="96"/>
                  <a:pt x="348" y="96"/>
                  <a:pt x="348" y="96"/>
                </a:cubicBezTo>
                <a:cubicBezTo>
                  <a:pt x="351" y="94"/>
                  <a:pt x="353" y="92"/>
                  <a:pt x="353" y="88"/>
                </a:cubicBezTo>
                <a:cubicBezTo>
                  <a:pt x="353" y="85"/>
                  <a:pt x="351" y="83"/>
                  <a:pt x="348" y="81"/>
                </a:cubicBezTo>
                <a:cubicBezTo>
                  <a:pt x="348" y="81"/>
                  <a:pt x="348" y="81"/>
                  <a:pt x="348" y="81"/>
                </a:cubicBezTo>
                <a:cubicBezTo>
                  <a:pt x="180" y="1"/>
                  <a:pt x="180" y="1"/>
                  <a:pt x="180" y="1"/>
                </a:cubicBezTo>
                <a:cubicBezTo>
                  <a:pt x="180" y="1"/>
                  <a:pt x="180" y="1"/>
                  <a:pt x="180" y="1"/>
                </a:cubicBezTo>
                <a:cubicBezTo>
                  <a:pt x="179" y="0"/>
                  <a:pt x="177" y="0"/>
                  <a:pt x="176" y="0"/>
                </a:cubicBezTo>
                <a:cubicBezTo>
                  <a:pt x="175" y="0"/>
                  <a:pt x="174" y="0"/>
                  <a:pt x="173" y="1"/>
                </a:cubicBezTo>
                <a:cubicBezTo>
                  <a:pt x="173" y="1"/>
                  <a:pt x="173" y="1"/>
                  <a:pt x="173" y="1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1"/>
                  <a:pt x="4" y="81"/>
                  <a:pt x="4" y="81"/>
                </a:cubicBezTo>
                <a:cubicBezTo>
                  <a:pt x="1" y="83"/>
                  <a:pt x="0" y="85"/>
                  <a:pt x="0" y="88"/>
                </a:cubicBezTo>
                <a:cubicBezTo>
                  <a:pt x="0" y="92"/>
                  <a:pt x="1" y="94"/>
                  <a:pt x="4" y="96"/>
                </a:cubicBezTo>
                <a:cubicBezTo>
                  <a:pt x="4" y="96"/>
                  <a:pt x="4" y="96"/>
                  <a:pt x="4" y="96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4" y="145"/>
                  <a:pt x="4" y="145"/>
                  <a:pt x="4" y="145"/>
                </a:cubicBezTo>
                <a:cubicBezTo>
                  <a:pt x="4" y="145"/>
                  <a:pt x="4" y="145"/>
                  <a:pt x="4" y="145"/>
                </a:cubicBezTo>
                <a:cubicBezTo>
                  <a:pt x="1" y="147"/>
                  <a:pt x="0" y="149"/>
                  <a:pt x="0" y="153"/>
                </a:cubicBezTo>
                <a:cubicBezTo>
                  <a:pt x="0" y="156"/>
                  <a:pt x="1" y="159"/>
                  <a:pt x="4" y="160"/>
                </a:cubicBezTo>
                <a:cubicBezTo>
                  <a:pt x="4" y="160"/>
                  <a:pt x="4" y="160"/>
                  <a:pt x="4" y="160"/>
                </a:cubicBezTo>
                <a:cubicBezTo>
                  <a:pt x="56" y="185"/>
                  <a:pt x="56" y="185"/>
                  <a:pt x="56" y="185"/>
                </a:cubicBezTo>
                <a:cubicBezTo>
                  <a:pt x="4" y="210"/>
                  <a:pt x="4" y="210"/>
                  <a:pt x="4" y="210"/>
                </a:cubicBezTo>
                <a:cubicBezTo>
                  <a:pt x="4" y="210"/>
                  <a:pt x="4" y="210"/>
                  <a:pt x="4" y="210"/>
                </a:cubicBezTo>
                <a:cubicBezTo>
                  <a:pt x="1" y="211"/>
                  <a:pt x="0" y="214"/>
                  <a:pt x="0" y="217"/>
                </a:cubicBezTo>
                <a:cubicBezTo>
                  <a:pt x="0" y="220"/>
                  <a:pt x="1" y="223"/>
                  <a:pt x="4" y="224"/>
                </a:cubicBezTo>
                <a:cubicBezTo>
                  <a:pt x="4" y="224"/>
                  <a:pt x="4" y="224"/>
                  <a:pt x="4" y="224"/>
                </a:cubicBezTo>
                <a:cubicBezTo>
                  <a:pt x="173" y="304"/>
                  <a:pt x="173" y="304"/>
                  <a:pt x="173" y="304"/>
                </a:cubicBezTo>
                <a:cubicBezTo>
                  <a:pt x="173" y="304"/>
                  <a:pt x="173" y="304"/>
                  <a:pt x="173" y="304"/>
                </a:cubicBezTo>
                <a:cubicBezTo>
                  <a:pt x="174" y="305"/>
                  <a:pt x="175" y="305"/>
                  <a:pt x="176" y="305"/>
                </a:cubicBezTo>
                <a:cubicBezTo>
                  <a:pt x="177" y="305"/>
                  <a:pt x="179" y="305"/>
                  <a:pt x="180" y="304"/>
                </a:cubicBezTo>
                <a:cubicBezTo>
                  <a:pt x="180" y="304"/>
                  <a:pt x="180" y="304"/>
                  <a:pt x="180" y="304"/>
                </a:cubicBezTo>
                <a:cubicBezTo>
                  <a:pt x="348" y="224"/>
                  <a:pt x="348" y="224"/>
                  <a:pt x="348" y="224"/>
                </a:cubicBezTo>
                <a:cubicBezTo>
                  <a:pt x="348" y="224"/>
                  <a:pt x="348" y="224"/>
                  <a:pt x="348" y="224"/>
                </a:cubicBezTo>
                <a:cubicBezTo>
                  <a:pt x="351" y="223"/>
                  <a:pt x="353" y="220"/>
                  <a:pt x="353" y="217"/>
                </a:cubicBezTo>
                <a:cubicBezTo>
                  <a:pt x="353" y="214"/>
                  <a:pt x="351" y="211"/>
                  <a:pt x="348" y="210"/>
                </a:cubicBezTo>
                <a:cubicBezTo>
                  <a:pt x="348" y="210"/>
                  <a:pt x="348" y="210"/>
                  <a:pt x="348" y="210"/>
                </a:cubicBezTo>
                <a:cubicBezTo>
                  <a:pt x="296" y="185"/>
                  <a:pt x="296" y="185"/>
                  <a:pt x="296" y="185"/>
                </a:cubicBezTo>
                <a:cubicBezTo>
                  <a:pt x="348" y="160"/>
                  <a:pt x="348" y="160"/>
                  <a:pt x="348" y="160"/>
                </a:cubicBezTo>
                <a:cubicBezTo>
                  <a:pt x="348" y="160"/>
                  <a:pt x="348" y="160"/>
                  <a:pt x="348" y="160"/>
                </a:cubicBezTo>
                <a:cubicBezTo>
                  <a:pt x="351" y="159"/>
                  <a:pt x="353" y="156"/>
                  <a:pt x="353" y="153"/>
                </a:cubicBezTo>
                <a:moveTo>
                  <a:pt x="26" y="88"/>
                </a:moveTo>
                <a:cubicBezTo>
                  <a:pt x="176" y="17"/>
                  <a:pt x="176" y="17"/>
                  <a:pt x="176" y="17"/>
                </a:cubicBezTo>
                <a:cubicBezTo>
                  <a:pt x="326" y="88"/>
                  <a:pt x="326" y="88"/>
                  <a:pt x="326" y="88"/>
                </a:cubicBezTo>
                <a:cubicBezTo>
                  <a:pt x="176" y="160"/>
                  <a:pt x="176" y="160"/>
                  <a:pt x="176" y="160"/>
                </a:cubicBezTo>
                <a:lnTo>
                  <a:pt x="26" y="88"/>
                </a:lnTo>
                <a:close/>
                <a:moveTo>
                  <a:pt x="326" y="217"/>
                </a:moveTo>
                <a:cubicBezTo>
                  <a:pt x="176" y="288"/>
                  <a:pt x="176" y="288"/>
                  <a:pt x="176" y="288"/>
                </a:cubicBezTo>
                <a:cubicBezTo>
                  <a:pt x="26" y="217"/>
                  <a:pt x="26" y="217"/>
                  <a:pt x="26" y="217"/>
                </a:cubicBezTo>
                <a:cubicBezTo>
                  <a:pt x="75" y="194"/>
                  <a:pt x="75" y="194"/>
                  <a:pt x="75" y="194"/>
                </a:cubicBezTo>
                <a:cubicBezTo>
                  <a:pt x="173" y="240"/>
                  <a:pt x="173" y="240"/>
                  <a:pt x="173" y="240"/>
                </a:cubicBezTo>
                <a:cubicBezTo>
                  <a:pt x="173" y="240"/>
                  <a:pt x="173" y="240"/>
                  <a:pt x="173" y="240"/>
                </a:cubicBezTo>
                <a:cubicBezTo>
                  <a:pt x="174" y="241"/>
                  <a:pt x="175" y="241"/>
                  <a:pt x="176" y="241"/>
                </a:cubicBezTo>
                <a:cubicBezTo>
                  <a:pt x="177" y="241"/>
                  <a:pt x="179" y="241"/>
                  <a:pt x="180" y="240"/>
                </a:cubicBezTo>
                <a:cubicBezTo>
                  <a:pt x="180" y="240"/>
                  <a:pt x="180" y="240"/>
                  <a:pt x="180" y="240"/>
                </a:cubicBezTo>
                <a:cubicBezTo>
                  <a:pt x="277" y="194"/>
                  <a:pt x="277" y="194"/>
                  <a:pt x="277" y="194"/>
                </a:cubicBezTo>
                <a:lnTo>
                  <a:pt x="326" y="217"/>
                </a:lnTo>
                <a:close/>
                <a:moveTo>
                  <a:pt x="176" y="224"/>
                </a:moveTo>
                <a:cubicBezTo>
                  <a:pt x="26" y="153"/>
                  <a:pt x="26" y="153"/>
                  <a:pt x="26" y="153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173" y="176"/>
                  <a:pt x="173" y="176"/>
                  <a:pt x="173" y="176"/>
                </a:cubicBezTo>
                <a:cubicBezTo>
                  <a:pt x="173" y="176"/>
                  <a:pt x="173" y="176"/>
                  <a:pt x="173" y="176"/>
                </a:cubicBezTo>
                <a:cubicBezTo>
                  <a:pt x="174" y="176"/>
                  <a:pt x="175" y="177"/>
                  <a:pt x="176" y="177"/>
                </a:cubicBezTo>
                <a:cubicBezTo>
                  <a:pt x="177" y="177"/>
                  <a:pt x="179" y="176"/>
                  <a:pt x="180" y="176"/>
                </a:cubicBezTo>
                <a:cubicBezTo>
                  <a:pt x="180" y="176"/>
                  <a:pt x="180" y="176"/>
                  <a:pt x="180" y="176"/>
                </a:cubicBezTo>
                <a:cubicBezTo>
                  <a:pt x="277" y="129"/>
                  <a:pt x="277" y="129"/>
                  <a:pt x="277" y="129"/>
                </a:cubicBezTo>
                <a:cubicBezTo>
                  <a:pt x="326" y="153"/>
                  <a:pt x="326" y="153"/>
                  <a:pt x="326" y="153"/>
                </a:cubicBezTo>
                <a:lnTo>
                  <a:pt x="176" y="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Shape 954"/>
          <p:cNvSpPr/>
          <p:nvPr/>
        </p:nvSpPr>
        <p:spPr>
          <a:xfrm>
            <a:off x="5605463" y="4022725"/>
            <a:ext cx="436563" cy="436563"/>
          </a:xfrm>
          <a:custGeom>
            <a:pathLst>
              <a:path extrusionOk="0" h="353" w="353">
                <a:moveTo>
                  <a:pt x="353" y="177"/>
                </a:moveTo>
                <a:cubicBezTo>
                  <a:pt x="353" y="167"/>
                  <a:pt x="348" y="159"/>
                  <a:pt x="340" y="155"/>
                </a:cubicBezTo>
                <a:cubicBezTo>
                  <a:pt x="340" y="155"/>
                  <a:pt x="340" y="155"/>
                  <a:pt x="340" y="155"/>
                </a:cubicBezTo>
                <a:cubicBezTo>
                  <a:pt x="312" y="140"/>
                  <a:pt x="312" y="140"/>
                  <a:pt x="312" y="140"/>
                </a:cubicBezTo>
                <a:cubicBezTo>
                  <a:pt x="340" y="126"/>
                  <a:pt x="340" y="126"/>
                  <a:pt x="340" y="126"/>
                </a:cubicBezTo>
                <a:cubicBezTo>
                  <a:pt x="340" y="126"/>
                  <a:pt x="340" y="126"/>
                  <a:pt x="340" y="126"/>
                </a:cubicBezTo>
                <a:cubicBezTo>
                  <a:pt x="348" y="122"/>
                  <a:pt x="353" y="114"/>
                  <a:pt x="353" y="104"/>
                </a:cubicBezTo>
                <a:cubicBezTo>
                  <a:pt x="353" y="95"/>
                  <a:pt x="348" y="87"/>
                  <a:pt x="340" y="83"/>
                </a:cubicBezTo>
                <a:cubicBezTo>
                  <a:pt x="340" y="83"/>
                  <a:pt x="340" y="83"/>
                  <a:pt x="340" y="83"/>
                </a:cubicBezTo>
                <a:cubicBezTo>
                  <a:pt x="188" y="3"/>
                  <a:pt x="188" y="3"/>
                  <a:pt x="188" y="3"/>
                </a:cubicBezTo>
                <a:cubicBezTo>
                  <a:pt x="188" y="3"/>
                  <a:pt x="188" y="3"/>
                  <a:pt x="188" y="3"/>
                </a:cubicBezTo>
                <a:cubicBezTo>
                  <a:pt x="184" y="1"/>
                  <a:pt x="181" y="0"/>
                  <a:pt x="176" y="0"/>
                </a:cubicBezTo>
                <a:cubicBezTo>
                  <a:pt x="172" y="0"/>
                  <a:pt x="169" y="1"/>
                  <a:pt x="165" y="3"/>
                </a:cubicBezTo>
                <a:cubicBezTo>
                  <a:pt x="165" y="3"/>
                  <a:pt x="165" y="3"/>
                  <a:pt x="165" y="3"/>
                </a:cubicBezTo>
                <a:cubicBezTo>
                  <a:pt x="13" y="83"/>
                  <a:pt x="13" y="83"/>
                  <a:pt x="13" y="83"/>
                </a:cubicBezTo>
                <a:cubicBezTo>
                  <a:pt x="13" y="83"/>
                  <a:pt x="13" y="83"/>
                  <a:pt x="13" y="83"/>
                </a:cubicBezTo>
                <a:cubicBezTo>
                  <a:pt x="5" y="87"/>
                  <a:pt x="0" y="95"/>
                  <a:pt x="0" y="104"/>
                </a:cubicBezTo>
                <a:cubicBezTo>
                  <a:pt x="0" y="114"/>
                  <a:pt x="5" y="122"/>
                  <a:pt x="13" y="126"/>
                </a:cubicBezTo>
                <a:cubicBezTo>
                  <a:pt x="13" y="126"/>
                  <a:pt x="13" y="126"/>
                  <a:pt x="13" y="126"/>
                </a:cubicBezTo>
                <a:cubicBezTo>
                  <a:pt x="41" y="140"/>
                  <a:pt x="41" y="140"/>
                  <a:pt x="41" y="140"/>
                </a:cubicBezTo>
                <a:cubicBezTo>
                  <a:pt x="13" y="155"/>
                  <a:pt x="13" y="155"/>
                  <a:pt x="13" y="155"/>
                </a:cubicBezTo>
                <a:cubicBezTo>
                  <a:pt x="13" y="155"/>
                  <a:pt x="13" y="155"/>
                  <a:pt x="13" y="155"/>
                </a:cubicBezTo>
                <a:cubicBezTo>
                  <a:pt x="5" y="159"/>
                  <a:pt x="0" y="167"/>
                  <a:pt x="0" y="177"/>
                </a:cubicBezTo>
                <a:cubicBezTo>
                  <a:pt x="0" y="186"/>
                  <a:pt x="5" y="194"/>
                  <a:pt x="13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41" y="213"/>
                  <a:pt x="41" y="213"/>
                  <a:pt x="41" y="213"/>
                </a:cubicBezTo>
                <a:cubicBezTo>
                  <a:pt x="13" y="228"/>
                  <a:pt x="13" y="228"/>
                  <a:pt x="13" y="228"/>
                </a:cubicBezTo>
                <a:cubicBezTo>
                  <a:pt x="13" y="228"/>
                  <a:pt x="13" y="228"/>
                  <a:pt x="13" y="228"/>
                </a:cubicBezTo>
                <a:cubicBezTo>
                  <a:pt x="5" y="232"/>
                  <a:pt x="0" y="240"/>
                  <a:pt x="0" y="249"/>
                </a:cubicBezTo>
                <a:cubicBezTo>
                  <a:pt x="0" y="258"/>
                  <a:pt x="5" y="266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ubicBezTo>
                  <a:pt x="165" y="350"/>
                  <a:pt x="165" y="350"/>
                  <a:pt x="165" y="350"/>
                </a:cubicBezTo>
                <a:cubicBezTo>
                  <a:pt x="165" y="350"/>
                  <a:pt x="165" y="350"/>
                  <a:pt x="165" y="350"/>
                </a:cubicBezTo>
                <a:cubicBezTo>
                  <a:pt x="169" y="352"/>
                  <a:pt x="172" y="353"/>
                  <a:pt x="176" y="353"/>
                </a:cubicBezTo>
                <a:cubicBezTo>
                  <a:pt x="181" y="353"/>
                  <a:pt x="184" y="352"/>
                  <a:pt x="188" y="350"/>
                </a:cubicBezTo>
                <a:cubicBezTo>
                  <a:pt x="188" y="350"/>
                  <a:pt x="188" y="350"/>
                  <a:pt x="188" y="350"/>
                </a:cubicBezTo>
                <a:cubicBezTo>
                  <a:pt x="340" y="270"/>
                  <a:pt x="340" y="270"/>
                  <a:pt x="340" y="270"/>
                </a:cubicBezTo>
                <a:cubicBezTo>
                  <a:pt x="340" y="270"/>
                  <a:pt x="340" y="270"/>
                  <a:pt x="340" y="270"/>
                </a:cubicBezTo>
                <a:cubicBezTo>
                  <a:pt x="348" y="266"/>
                  <a:pt x="353" y="258"/>
                  <a:pt x="353" y="249"/>
                </a:cubicBezTo>
                <a:cubicBezTo>
                  <a:pt x="353" y="240"/>
                  <a:pt x="348" y="232"/>
                  <a:pt x="340" y="228"/>
                </a:cubicBezTo>
                <a:cubicBezTo>
                  <a:pt x="340" y="228"/>
                  <a:pt x="340" y="228"/>
                  <a:pt x="340" y="228"/>
                </a:cubicBezTo>
                <a:cubicBezTo>
                  <a:pt x="312" y="213"/>
                  <a:pt x="312" y="213"/>
                  <a:pt x="312" y="213"/>
                </a:cubicBezTo>
                <a:cubicBezTo>
                  <a:pt x="340" y="198"/>
                  <a:pt x="340" y="198"/>
                  <a:pt x="340" y="198"/>
                </a:cubicBezTo>
                <a:cubicBezTo>
                  <a:pt x="340" y="198"/>
                  <a:pt x="340" y="198"/>
                  <a:pt x="340" y="198"/>
                </a:cubicBezTo>
                <a:cubicBezTo>
                  <a:pt x="348" y="194"/>
                  <a:pt x="353" y="186"/>
                  <a:pt x="353" y="177"/>
                </a:cubicBezTo>
                <a:moveTo>
                  <a:pt x="20" y="111"/>
                </a:moveTo>
                <a:cubicBezTo>
                  <a:pt x="20" y="111"/>
                  <a:pt x="20" y="111"/>
                  <a:pt x="20" y="111"/>
                </a:cubicBezTo>
                <a:cubicBezTo>
                  <a:pt x="18" y="110"/>
                  <a:pt x="16" y="107"/>
                  <a:pt x="16" y="104"/>
                </a:cubicBezTo>
                <a:cubicBezTo>
                  <a:pt x="16" y="101"/>
                  <a:pt x="18" y="99"/>
                  <a:pt x="20" y="97"/>
                </a:cubicBezTo>
                <a:cubicBezTo>
                  <a:pt x="20" y="97"/>
                  <a:pt x="20" y="97"/>
                  <a:pt x="20" y="97"/>
                </a:cubicBezTo>
                <a:cubicBezTo>
                  <a:pt x="173" y="17"/>
                  <a:pt x="173" y="17"/>
                  <a:pt x="173" y="17"/>
                </a:cubicBezTo>
                <a:cubicBezTo>
                  <a:pt x="173" y="17"/>
                  <a:pt x="173" y="17"/>
                  <a:pt x="173" y="17"/>
                </a:cubicBezTo>
                <a:cubicBezTo>
                  <a:pt x="174" y="16"/>
                  <a:pt x="175" y="16"/>
                  <a:pt x="176" y="16"/>
                </a:cubicBezTo>
                <a:cubicBezTo>
                  <a:pt x="178" y="16"/>
                  <a:pt x="179" y="16"/>
                  <a:pt x="180" y="17"/>
                </a:cubicBezTo>
                <a:cubicBezTo>
                  <a:pt x="180" y="17"/>
                  <a:pt x="180" y="17"/>
                  <a:pt x="180" y="17"/>
                </a:cubicBezTo>
                <a:cubicBezTo>
                  <a:pt x="333" y="97"/>
                  <a:pt x="333" y="97"/>
                  <a:pt x="333" y="97"/>
                </a:cubicBezTo>
                <a:cubicBezTo>
                  <a:pt x="333" y="97"/>
                  <a:pt x="333" y="97"/>
                  <a:pt x="333" y="97"/>
                </a:cubicBezTo>
                <a:cubicBezTo>
                  <a:pt x="335" y="99"/>
                  <a:pt x="337" y="101"/>
                  <a:pt x="337" y="104"/>
                </a:cubicBezTo>
                <a:cubicBezTo>
                  <a:pt x="337" y="107"/>
                  <a:pt x="335" y="110"/>
                  <a:pt x="333" y="111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180" y="192"/>
                  <a:pt x="180" y="192"/>
                  <a:pt x="180" y="192"/>
                </a:cubicBezTo>
                <a:cubicBezTo>
                  <a:pt x="180" y="192"/>
                  <a:pt x="180" y="192"/>
                  <a:pt x="180" y="192"/>
                </a:cubicBezTo>
                <a:cubicBezTo>
                  <a:pt x="179" y="192"/>
                  <a:pt x="178" y="193"/>
                  <a:pt x="176" y="193"/>
                </a:cubicBezTo>
                <a:cubicBezTo>
                  <a:pt x="175" y="193"/>
                  <a:pt x="174" y="192"/>
                  <a:pt x="173" y="192"/>
                </a:cubicBezTo>
                <a:cubicBezTo>
                  <a:pt x="173" y="192"/>
                  <a:pt x="173" y="192"/>
                  <a:pt x="173" y="192"/>
                </a:cubicBezTo>
                <a:lnTo>
                  <a:pt x="20" y="111"/>
                </a:lnTo>
                <a:close/>
                <a:moveTo>
                  <a:pt x="333" y="242"/>
                </a:moveTo>
                <a:cubicBezTo>
                  <a:pt x="333" y="242"/>
                  <a:pt x="333" y="242"/>
                  <a:pt x="333" y="242"/>
                </a:cubicBezTo>
                <a:cubicBezTo>
                  <a:pt x="335" y="243"/>
                  <a:pt x="337" y="246"/>
                  <a:pt x="337" y="249"/>
                </a:cubicBezTo>
                <a:cubicBezTo>
                  <a:pt x="337" y="252"/>
                  <a:pt x="335" y="255"/>
                  <a:pt x="333" y="256"/>
                </a:cubicBezTo>
                <a:cubicBezTo>
                  <a:pt x="333" y="256"/>
                  <a:pt x="333" y="256"/>
                  <a:pt x="333" y="25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79" y="337"/>
                  <a:pt x="178" y="337"/>
                  <a:pt x="176" y="337"/>
                </a:cubicBezTo>
                <a:cubicBezTo>
                  <a:pt x="175" y="337"/>
                  <a:pt x="174" y="337"/>
                  <a:pt x="173" y="336"/>
                </a:cubicBezTo>
                <a:cubicBezTo>
                  <a:pt x="173" y="336"/>
                  <a:pt x="173" y="336"/>
                  <a:pt x="173" y="336"/>
                </a:cubicBezTo>
                <a:cubicBezTo>
                  <a:pt x="20" y="256"/>
                  <a:pt x="20" y="256"/>
                  <a:pt x="20" y="256"/>
                </a:cubicBezTo>
                <a:cubicBezTo>
                  <a:pt x="20" y="256"/>
                  <a:pt x="20" y="256"/>
                  <a:pt x="20" y="256"/>
                </a:cubicBezTo>
                <a:cubicBezTo>
                  <a:pt x="18" y="255"/>
                  <a:pt x="16" y="252"/>
                  <a:pt x="16" y="249"/>
                </a:cubicBezTo>
                <a:cubicBezTo>
                  <a:pt x="16" y="246"/>
                  <a:pt x="18" y="243"/>
                  <a:pt x="20" y="242"/>
                </a:cubicBezTo>
                <a:cubicBezTo>
                  <a:pt x="20" y="242"/>
                  <a:pt x="20" y="242"/>
                  <a:pt x="20" y="24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165" y="278"/>
                  <a:pt x="165" y="278"/>
                  <a:pt x="165" y="278"/>
                </a:cubicBezTo>
                <a:cubicBezTo>
                  <a:pt x="165" y="278"/>
                  <a:pt x="165" y="278"/>
                  <a:pt x="165" y="278"/>
                </a:cubicBezTo>
                <a:cubicBezTo>
                  <a:pt x="169" y="280"/>
                  <a:pt x="172" y="281"/>
                  <a:pt x="176" y="281"/>
                </a:cubicBezTo>
                <a:cubicBezTo>
                  <a:pt x="181" y="281"/>
                  <a:pt x="184" y="280"/>
                  <a:pt x="188" y="278"/>
                </a:cubicBezTo>
                <a:cubicBezTo>
                  <a:pt x="188" y="278"/>
                  <a:pt x="188" y="278"/>
                  <a:pt x="188" y="278"/>
                </a:cubicBezTo>
                <a:cubicBezTo>
                  <a:pt x="295" y="222"/>
                  <a:pt x="295" y="222"/>
                  <a:pt x="295" y="222"/>
                </a:cubicBezTo>
                <a:lnTo>
                  <a:pt x="333" y="242"/>
                </a:lnTo>
                <a:close/>
                <a:moveTo>
                  <a:pt x="333" y="184"/>
                </a:moveTo>
                <a:cubicBezTo>
                  <a:pt x="333" y="184"/>
                  <a:pt x="333" y="184"/>
                  <a:pt x="333" y="184"/>
                </a:cubicBezTo>
                <a:cubicBezTo>
                  <a:pt x="180" y="264"/>
                  <a:pt x="180" y="264"/>
                  <a:pt x="180" y="264"/>
                </a:cubicBezTo>
                <a:cubicBezTo>
                  <a:pt x="180" y="264"/>
                  <a:pt x="180" y="264"/>
                  <a:pt x="180" y="264"/>
                </a:cubicBezTo>
                <a:cubicBezTo>
                  <a:pt x="179" y="265"/>
                  <a:pt x="178" y="265"/>
                  <a:pt x="176" y="265"/>
                </a:cubicBezTo>
                <a:cubicBezTo>
                  <a:pt x="175" y="265"/>
                  <a:pt x="174" y="265"/>
                  <a:pt x="173" y="264"/>
                </a:cubicBezTo>
                <a:cubicBezTo>
                  <a:pt x="173" y="264"/>
                  <a:pt x="173" y="264"/>
                  <a:pt x="173" y="264"/>
                </a:cubicBezTo>
                <a:cubicBezTo>
                  <a:pt x="20" y="184"/>
                  <a:pt x="20" y="184"/>
                  <a:pt x="20" y="184"/>
                </a:cubicBezTo>
                <a:cubicBezTo>
                  <a:pt x="20" y="184"/>
                  <a:pt x="20" y="184"/>
                  <a:pt x="20" y="184"/>
                </a:cubicBezTo>
                <a:cubicBezTo>
                  <a:pt x="18" y="182"/>
                  <a:pt x="16" y="180"/>
                  <a:pt x="16" y="177"/>
                </a:cubicBezTo>
                <a:cubicBezTo>
                  <a:pt x="16" y="174"/>
                  <a:pt x="18" y="171"/>
                  <a:pt x="20" y="170"/>
                </a:cubicBezTo>
                <a:cubicBezTo>
                  <a:pt x="20" y="170"/>
                  <a:pt x="20" y="170"/>
                  <a:pt x="20" y="170"/>
                </a:cubicBezTo>
                <a:cubicBezTo>
                  <a:pt x="58" y="150"/>
                  <a:pt x="58" y="150"/>
                  <a:pt x="58" y="150"/>
                </a:cubicBezTo>
                <a:cubicBezTo>
                  <a:pt x="165" y="206"/>
                  <a:pt x="165" y="206"/>
                  <a:pt x="165" y="206"/>
                </a:cubicBezTo>
                <a:cubicBezTo>
                  <a:pt x="165" y="206"/>
                  <a:pt x="165" y="206"/>
                  <a:pt x="165" y="206"/>
                </a:cubicBezTo>
                <a:cubicBezTo>
                  <a:pt x="169" y="208"/>
                  <a:pt x="172" y="209"/>
                  <a:pt x="176" y="209"/>
                </a:cubicBezTo>
                <a:cubicBezTo>
                  <a:pt x="181" y="209"/>
                  <a:pt x="184" y="208"/>
                  <a:pt x="188" y="206"/>
                </a:cubicBezTo>
                <a:cubicBezTo>
                  <a:pt x="188" y="206"/>
                  <a:pt x="188" y="206"/>
                  <a:pt x="188" y="206"/>
                </a:cubicBezTo>
                <a:cubicBezTo>
                  <a:pt x="295" y="150"/>
                  <a:pt x="295" y="150"/>
                  <a:pt x="295" y="150"/>
                </a:cubicBezTo>
                <a:cubicBezTo>
                  <a:pt x="333" y="170"/>
                  <a:pt x="333" y="170"/>
                  <a:pt x="333" y="170"/>
                </a:cubicBezTo>
                <a:cubicBezTo>
                  <a:pt x="333" y="170"/>
                  <a:pt x="333" y="170"/>
                  <a:pt x="333" y="170"/>
                </a:cubicBezTo>
                <a:cubicBezTo>
                  <a:pt x="335" y="171"/>
                  <a:pt x="337" y="174"/>
                  <a:pt x="337" y="177"/>
                </a:cubicBezTo>
                <a:cubicBezTo>
                  <a:pt x="337" y="180"/>
                  <a:pt x="335" y="182"/>
                  <a:pt x="333" y="18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Shape 955"/>
          <p:cNvSpPr/>
          <p:nvPr/>
        </p:nvSpPr>
        <p:spPr>
          <a:xfrm>
            <a:off x="6438900" y="4062413"/>
            <a:ext cx="436563" cy="357188"/>
          </a:xfrm>
          <a:custGeom>
            <a:pathLst>
              <a:path extrusionOk="0" h="289" w="353">
                <a:moveTo>
                  <a:pt x="80" y="161"/>
                </a:moveTo>
                <a:cubicBezTo>
                  <a:pt x="54" y="161"/>
                  <a:pt x="32" y="182"/>
                  <a:pt x="32" y="209"/>
                </a:cubicBezTo>
                <a:cubicBezTo>
                  <a:pt x="32" y="213"/>
                  <a:pt x="36" y="217"/>
                  <a:pt x="40" y="217"/>
                </a:cubicBezTo>
                <a:cubicBezTo>
                  <a:pt x="45" y="217"/>
                  <a:pt x="48" y="213"/>
                  <a:pt x="48" y="209"/>
                </a:cubicBezTo>
                <a:cubicBezTo>
                  <a:pt x="48" y="191"/>
                  <a:pt x="63" y="177"/>
                  <a:pt x="80" y="177"/>
                </a:cubicBezTo>
                <a:cubicBezTo>
                  <a:pt x="85" y="177"/>
                  <a:pt x="89" y="173"/>
                  <a:pt x="89" y="169"/>
                </a:cubicBezTo>
                <a:cubicBezTo>
                  <a:pt x="89" y="164"/>
                  <a:pt x="85" y="161"/>
                  <a:pt x="80" y="161"/>
                </a:cubicBezTo>
                <a:moveTo>
                  <a:pt x="273" y="161"/>
                </a:moveTo>
                <a:cubicBezTo>
                  <a:pt x="247" y="161"/>
                  <a:pt x="225" y="182"/>
                  <a:pt x="225" y="209"/>
                </a:cubicBezTo>
                <a:cubicBezTo>
                  <a:pt x="225" y="213"/>
                  <a:pt x="229" y="217"/>
                  <a:pt x="233" y="217"/>
                </a:cubicBezTo>
                <a:cubicBezTo>
                  <a:pt x="237" y="217"/>
                  <a:pt x="241" y="213"/>
                  <a:pt x="241" y="209"/>
                </a:cubicBezTo>
                <a:cubicBezTo>
                  <a:pt x="241" y="191"/>
                  <a:pt x="255" y="177"/>
                  <a:pt x="273" y="177"/>
                </a:cubicBezTo>
                <a:cubicBezTo>
                  <a:pt x="278" y="177"/>
                  <a:pt x="281" y="173"/>
                  <a:pt x="281" y="169"/>
                </a:cubicBezTo>
                <a:cubicBezTo>
                  <a:pt x="281" y="164"/>
                  <a:pt x="278" y="161"/>
                  <a:pt x="273" y="161"/>
                </a:cubicBezTo>
                <a:moveTo>
                  <a:pt x="345" y="174"/>
                </a:moveTo>
                <a:cubicBezTo>
                  <a:pt x="286" y="32"/>
                  <a:pt x="286" y="32"/>
                  <a:pt x="286" y="32"/>
                </a:cubicBezTo>
                <a:cubicBezTo>
                  <a:pt x="286" y="32"/>
                  <a:pt x="286" y="32"/>
                  <a:pt x="286" y="32"/>
                </a:cubicBezTo>
                <a:cubicBezTo>
                  <a:pt x="280" y="14"/>
                  <a:pt x="262" y="0"/>
                  <a:pt x="241" y="0"/>
                </a:cubicBezTo>
                <a:cubicBezTo>
                  <a:pt x="214" y="0"/>
                  <a:pt x="193" y="22"/>
                  <a:pt x="193" y="48"/>
                </a:cubicBezTo>
                <a:cubicBezTo>
                  <a:pt x="161" y="48"/>
                  <a:pt x="161" y="48"/>
                  <a:pt x="161" y="48"/>
                </a:cubicBezTo>
                <a:cubicBezTo>
                  <a:pt x="161" y="22"/>
                  <a:pt x="139" y="0"/>
                  <a:pt x="113" y="0"/>
                </a:cubicBezTo>
                <a:cubicBezTo>
                  <a:pt x="92" y="0"/>
                  <a:pt x="74" y="14"/>
                  <a:pt x="67" y="32"/>
                </a:cubicBezTo>
                <a:cubicBezTo>
                  <a:pt x="67" y="32"/>
                  <a:pt x="67" y="32"/>
                  <a:pt x="67" y="32"/>
                </a:cubicBezTo>
                <a:cubicBezTo>
                  <a:pt x="8" y="174"/>
                  <a:pt x="8" y="174"/>
                  <a:pt x="8" y="174"/>
                </a:cubicBezTo>
                <a:cubicBezTo>
                  <a:pt x="3" y="184"/>
                  <a:pt x="0" y="196"/>
                  <a:pt x="0" y="209"/>
                </a:cubicBezTo>
                <a:cubicBezTo>
                  <a:pt x="0" y="253"/>
                  <a:pt x="36" y="289"/>
                  <a:pt x="80" y="289"/>
                </a:cubicBezTo>
                <a:cubicBezTo>
                  <a:pt x="119" y="289"/>
                  <a:pt x="152" y="262"/>
                  <a:pt x="159" y="225"/>
                </a:cubicBezTo>
                <a:cubicBezTo>
                  <a:pt x="195" y="225"/>
                  <a:pt x="195" y="225"/>
                  <a:pt x="195" y="225"/>
                </a:cubicBezTo>
                <a:cubicBezTo>
                  <a:pt x="202" y="262"/>
                  <a:pt x="234" y="289"/>
                  <a:pt x="273" y="289"/>
                </a:cubicBezTo>
                <a:cubicBezTo>
                  <a:pt x="318" y="289"/>
                  <a:pt x="353" y="253"/>
                  <a:pt x="353" y="209"/>
                </a:cubicBezTo>
                <a:cubicBezTo>
                  <a:pt x="353" y="196"/>
                  <a:pt x="350" y="184"/>
                  <a:pt x="345" y="174"/>
                </a:cubicBezTo>
                <a:moveTo>
                  <a:pt x="80" y="273"/>
                </a:moveTo>
                <a:cubicBezTo>
                  <a:pt x="45" y="273"/>
                  <a:pt x="16" y="244"/>
                  <a:pt x="16" y="209"/>
                </a:cubicBezTo>
                <a:cubicBezTo>
                  <a:pt x="16" y="173"/>
                  <a:pt x="45" y="145"/>
                  <a:pt x="80" y="145"/>
                </a:cubicBezTo>
                <a:cubicBezTo>
                  <a:pt x="116" y="145"/>
                  <a:pt x="145" y="173"/>
                  <a:pt x="145" y="209"/>
                </a:cubicBezTo>
                <a:cubicBezTo>
                  <a:pt x="145" y="244"/>
                  <a:pt x="116" y="273"/>
                  <a:pt x="80" y="273"/>
                </a:cubicBezTo>
                <a:moveTo>
                  <a:pt x="145" y="161"/>
                </a:moveTo>
                <a:cubicBezTo>
                  <a:pt x="130" y="141"/>
                  <a:pt x="107" y="129"/>
                  <a:pt x="80" y="129"/>
                </a:cubicBezTo>
                <a:cubicBezTo>
                  <a:pt x="66" y="129"/>
                  <a:pt x="52" y="133"/>
                  <a:pt x="40" y="140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8" y="24"/>
                  <a:pt x="100" y="16"/>
                  <a:pt x="113" y="16"/>
                </a:cubicBezTo>
                <a:cubicBezTo>
                  <a:pt x="129" y="16"/>
                  <a:pt x="143" y="29"/>
                  <a:pt x="144" y="45"/>
                </a:cubicBezTo>
                <a:cubicBezTo>
                  <a:pt x="145" y="46"/>
                  <a:pt x="145" y="46"/>
                  <a:pt x="145" y="46"/>
                </a:cubicBezTo>
                <a:lnTo>
                  <a:pt x="145" y="161"/>
                </a:lnTo>
                <a:close/>
                <a:moveTo>
                  <a:pt x="193" y="209"/>
                </a:moveTo>
                <a:cubicBezTo>
                  <a:pt x="161" y="209"/>
                  <a:pt x="161" y="209"/>
                  <a:pt x="161" y="209"/>
                </a:cubicBezTo>
                <a:cubicBezTo>
                  <a:pt x="161" y="193"/>
                  <a:pt x="161" y="193"/>
                  <a:pt x="161" y="193"/>
                </a:cubicBezTo>
                <a:cubicBezTo>
                  <a:pt x="193" y="193"/>
                  <a:pt x="193" y="193"/>
                  <a:pt x="193" y="193"/>
                </a:cubicBezTo>
                <a:lnTo>
                  <a:pt x="193" y="209"/>
                </a:lnTo>
                <a:close/>
                <a:moveTo>
                  <a:pt x="193" y="177"/>
                </a:moveTo>
                <a:cubicBezTo>
                  <a:pt x="161" y="177"/>
                  <a:pt x="161" y="177"/>
                  <a:pt x="161" y="177"/>
                </a:cubicBezTo>
                <a:cubicBezTo>
                  <a:pt x="161" y="64"/>
                  <a:pt x="161" y="64"/>
                  <a:pt x="161" y="64"/>
                </a:cubicBezTo>
                <a:cubicBezTo>
                  <a:pt x="193" y="64"/>
                  <a:pt x="193" y="64"/>
                  <a:pt x="193" y="64"/>
                </a:cubicBezTo>
                <a:lnTo>
                  <a:pt x="193" y="177"/>
                </a:lnTo>
                <a:close/>
                <a:moveTo>
                  <a:pt x="209" y="46"/>
                </a:moveTo>
                <a:cubicBezTo>
                  <a:pt x="209" y="45"/>
                  <a:pt x="209" y="45"/>
                  <a:pt x="209" y="45"/>
                </a:cubicBezTo>
                <a:cubicBezTo>
                  <a:pt x="211" y="29"/>
                  <a:pt x="224" y="16"/>
                  <a:pt x="241" y="16"/>
                </a:cubicBezTo>
                <a:cubicBezTo>
                  <a:pt x="254" y="16"/>
                  <a:pt x="265" y="24"/>
                  <a:pt x="270" y="35"/>
                </a:cubicBezTo>
                <a:cubicBezTo>
                  <a:pt x="270" y="35"/>
                  <a:pt x="270" y="35"/>
                  <a:pt x="270" y="35"/>
                </a:cubicBezTo>
                <a:cubicBezTo>
                  <a:pt x="314" y="140"/>
                  <a:pt x="314" y="140"/>
                  <a:pt x="314" y="140"/>
                </a:cubicBezTo>
                <a:cubicBezTo>
                  <a:pt x="302" y="133"/>
                  <a:pt x="288" y="129"/>
                  <a:pt x="273" y="129"/>
                </a:cubicBezTo>
                <a:cubicBezTo>
                  <a:pt x="247" y="129"/>
                  <a:pt x="224" y="141"/>
                  <a:pt x="209" y="161"/>
                </a:cubicBezTo>
                <a:lnTo>
                  <a:pt x="209" y="46"/>
                </a:lnTo>
                <a:close/>
                <a:moveTo>
                  <a:pt x="273" y="273"/>
                </a:moveTo>
                <a:cubicBezTo>
                  <a:pt x="238" y="273"/>
                  <a:pt x="209" y="244"/>
                  <a:pt x="209" y="209"/>
                </a:cubicBezTo>
                <a:cubicBezTo>
                  <a:pt x="209" y="173"/>
                  <a:pt x="238" y="145"/>
                  <a:pt x="273" y="145"/>
                </a:cubicBezTo>
                <a:cubicBezTo>
                  <a:pt x="309" y="145"/>
                  <a:pt x="337" y="173"/>
                  <a:pt x="337" y="209"/>
                </a:cubicBezTo>
                <a:cubicBezTo>
                  <a:pt x="337" y="244"/>
                  <a:pt x="309" y="273"/>
                  <a:pt x="273" y="27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Shape 956"/>
          <p:cNvSpPr/>
          <p:nvPr/>
        </p:nvSpPr>
        <p:spPr>
          <a:xfrm>
            <a:off x="7262813" y="4030663"/>
            <a:ext cx="447675" cy="419100"/>
          </a:xfrm>
          <a:custGeom>
            <a:pathLst>
              <a:path extrusionOk="0" h="339" w="362">
                <a:moveTo>
                  <a:pt x="93" y="52"/>
                </a:moveTo>
                <a:cubicBezTo>
                  <a:pt x="88" y="50"/>
                  <a:pt x="83" y="49"/>
                  <a:pt x="78" y="49"/>
                </a:cubicBezTo>
                <a:cubicBezTo>
                  <a:pt x="68" y="49"/>
                  <a:pt x="58" y="53"/>
                  <a:pt x="53" y="61"/>
                </a:cubicBezTo>
                <a:cubicBezTo>
                  <a:pt x="44" y="72"/>
                  <a:pt x="49" y="87"/>
                  <a:pt x="63" y="93"/>
                </a:cubicBezTo>
                <a:cubicBezTo>
                  <a:pt x="69" y="96"/>
                  <a:pt x="77" y="97"/>
                  <a:pt x="84" y="97"/>
                </a:cubicBezTo>
                <a:cubicBezTo>
                  <a:pt x="95" y="97"/>
                  <a:pt x="105" y="94"/>
                  <a:pt x="110" y="87"/>
                </a:cubicBezTo>
                <a:cubicBezTo>
                  <a:pt x="118" y="76"/>
                  <a:pt x="107" y="59"/>
                  <a:pt x="93" y="52"/>
                </a:cubicBezTo>
                <a:moveTo>
                  <a:pt x="84" y="81"/>
                </a:moveTo>
                <a:cubicBezTo>
                  <a:pt x="79" y="81"/>
                  <a:pt x="74" y="80"/>
                  <a:pt x="70" y="79"/>
                </a:cubicBezTo>
                <a:cubicBezTo>
                  <a:pt x="67" y="77"/>
                  <a:pt x="65" y="75"/>
                  <a:pt x="65" y="73"/>
                </a:cubicBezTo>
                <a:cubicBezTo>
                  <a:pt x="65" y="73"/>
                  <a:pt x="65" y="72"/>
                  <a:pt x="66" y="70"/>
                </a:cubicBezTo>
                <a:cubicBezTo>
                  <a:pt x="68" y="67"/>
                  <a:pt x="73" y="65"/>
                  <a:pt x="78" y="65"/>
                </a:cubicBezTo>
                <a:cubicBezTo>
                  <a:pt x="81" y="65"/>
                  <a:pt x="84" y="66"/>
                  <a:pt x="86" y="67"/>
                </a:cubicBezTo>
                <a:cubicBezTo>
                  <a:pt x="93" y="70"/>
                  <a:pt x="96" y="76"/>
                  <a:pt x="97" y="78"/>
                </a:cubicBezTo>
                <a:cubicBezTo>
                  <a:pt x="96" y="79"/>
                  <a:pt x="91" y="81"/>
                  <a:pt x="84" y="81"/>
                </a:cubicBezTo>
                <a:moveTo>
                  <a:pt x="84" y="242"/>
                </a:moveTo>
                <a:cubicBezTo>
                  <a:pt x="77" y="242"/>
                  <a:pt x="69" y="244"/>
                  <a:pt x="63" y="246"/>
                </a:cubicBezTo>
                <a:cubicBezTo>
                  <a:pt x="49" y="253"/>
                  <a:pt x="44" y="267"/>
                  <a:pt x="53" y="278"/>
                </a:cubicBezTo>
                <a:cubicBezTo>
                  <a:pt x="58" y="286"/>
                  <a:pt x="68" y="290"/>
                  <a:pt x="78" y="290"/>
                </a:cubicBezTo>
                <a:cubicBezTo>
                  <a:pt x="83" y="290"/>
                  <a:pt x="88" y="289"/>
                  <a:pt x="93" y="287"/>
                </a:cubicBezTo>
                <a:cubicBezTo>
                  <a:pt x="107" y="281"/>
                  <a:pt x="118" y="263"/>
                  <a:pt x="110" y="252"/>
                </a:cubicBezTo>
                <a:cubicBezTo>
                  <a:pt x="105" y="245"/>
                  <a:pt x="95" y="242"/>
                  <a:pt x="84" y="242"/>
                </a:cubicBezTo>
                <a:moveTo>
                  <a:pt x="86" y="273"/>
                </a:moveTo>
                <a:cubicBezTo>
                  <a:pt x="84" y="274"/>
                  <a:pt x="81" y="274"/>
                  <a:pt x="78" y="274"/>
                </a:cubicBezTo>
                <a:cubicBezTo>
                  <a:pt x="73" y="274"/>
                  <a:pt x="68" y="272"/>
                  <a:pt x="66" y="269"/>
                </a:cubicBezTo>
                <a:cubicBezTo>
                  <a:pt x="65" y="268"/>
                  <a:pt x="65" y="267"/>
                  <a:pt x="65" y="266"/>
                </a:cubicBezTo>
                <a:cubicBezTo>
                  <a:pt x="65" y="264"/>
                  <a:pt x="67" y="262"/>
                  <a:pt x="70" y="261"/>
                </a:cubicBezTo>
                <a:cubicBezTo>
                  <a:pt x="74" y="259"/>
                  <a:pt x="79" y="258"/>
                  <a:pt x="84" y="258"/>
                </a:cubicBezTo>
                <a:cubicBezTo>
                  <a:pt x="91" y="258"/>
                  <a:pt x="96" y="260"/>
                  <a:pt x="97" y="261"/>
                </a:cubicBezTo>
                <a:cubicBezTo>
                  <a:pt x="96" y="263"/>
                  <a:pt x="93" y="270"/>
                  <a:pt x="86" y="273"/>
                </a:cubicBezTo>
                <a:moveTo>
                  <a:pt x="362" y="65"/>
                </a:moveTo>
                <a:cubicBezTo>
                  <a:pt x="362" y="48"/>
                  <a:pt x="331" y="33"/>
                  <a:pt x="313" y="33"/>
                </a:cubicBezTo>
                <a:cubicBezTo>
                  <a:pt x="312" y="33"/>
                  <a:pt x="312" y="33"/>
                  <a:pt x="312" y="33"/>
                </a:cubicBezTo>
                <a:cubicBezTo>
                  <a:pt x="300" y="33"/>
                  <a:pt x="296" y="35"/>
                  <a:pt x="153" y="135"/>
                </a:cubicBezTo>
                <a:cubicBezTo>
                  <a:pt x="136" y="124"/>
                  <a:pt x="136" y="124"/>
                  <a:pt x="136" y="124"/>
                </a:cubicBezTo>
                <a:cubicBezTo>
                  <a:pt x="140" y="120"/>
                  <a:pt x="144" y="116"/>
                  <a:pt x="147" y="112"/>
                </a:cubicBezTo>
                <a:cubicBezTo>
                  <a:pt x="165" y="81"/>
                  <a:pt x="140" y="35"/>
                  <a:pt x="108" y="18"/>
                </a:cubicBezTo>
                <a:cubicBezTo>
                  <a:pt x="77" y="0"/>
                  <a:pt x="36" y="10"/>
                  <a:pt x="17" y="41"/>
                </a:cubicBezTo>
                <a:cubicBezTo>
                  <a:pt x="0" y="70"/>
                  <a:pt x="9" y="106"/>
                  <a:pt x="38" y="125"/>
                </a:cubicBezTo>
                <a:cubicBezTo>
                  <a:pt x="62" y="141"/>
                  <a:pt x="83" y="156"/>
                  <a:pt x="103" y="170"/>
                </a:cubicBezTo>
                <a:cubicBezTo>
                  <a:pt x="83" y="183"/>
                  <a:pt x="62" y="198"/>
                  <a:pt x="38" y="215"/>
                </a:cubicBezTo>
                <a:cubicBezTo>
                  <a:pt x="9" y="233"/>
                  <a:pt x="0" y="270"/>
                  <a:pt x="17" y="299"/>
                </a:cubicBezTo>
                <a:cubicBezTo>
                  <a:pt x="36" y="329"/>
                  <a:pt x="77" y="339"/>
                  <a:pt x="108" y="322"/>
                </a:cubicBezTo>
                <a:cubicBezTo>
                  <a:pt x="140" y="304"/>
                  <a:pt x="165" y="258"/>
                  <a:pt x="147" y="228"/>
                </a:cubicBezTo>
                <a:cubicBezTo>
                  <a:pt x="144" y="223"/>
                  <a:pt x="140" y="219"/>
                  <a:pt x="136" y="216"/>
                </a:cubicBezTo>
                <a:cubicBezTo>
                  <a:pt x="153" y="204"/>
                  <a:pt x="153" y="204"/>
                  <a:pt x="153" y="204"/>
                </a:cubicBezTo>
                <a:cubicBezTo>
                  <a:pt x="295" y="304"/>
                  <a:pt x="300" y="306"/>
                  <a:pt x="312" y="306"/>
                </a:cubicBezTo>
                <a:cubicBezTo>
                  <a:pt x="313" y="306"/>
                  <a:pt x="313" y="306"/>
                  <a:pt x="313" y="306"/>
                </a:cubicBezTo>
                <a:cubicBezTo>
                  <a:pt x="331" y="306"/>
                  <a:pt x="362" y="292"/>
                  <a:pt x="362" y="274"/>
                </a:cubicBezTo>
                <a:cubicBezTo>
                  <a:pt x="205" y="170"/>
                  <a:pt x="205" y="170"/>
                  <a:pt x="205" y="170"/>
                </a:cubicBezTo>
                <a:lnTo>
                  <a:pt x="362" y="65"/>
                </a:lnTo>
                <a:close/>
                <a:moveTo>
                  <a:pt x="50" y="113"/>
                </a:moveTo>
                <a:cubicBezTo>
                  <a:pt x="26" y="100"/>
                  <a:pt x="17" y="71"/>
                  <a:pt x="32" y="49"/>
                </a:cubicBezTo>
                <a:cubicBezTo>
                  <a:pt x="46" y="26"/>
                  <a:pt x="77" y="18"/>
                  <a:pt x="102" y="31"/>
                </a:cubicBezTo>
                <a:cubicBezTo>
                  <a:pt x="127" y="45"/>
                  <a:pt x="146" y="79"/>
                  <a:pt x="132" y="102"/>
                </a:cubicBezTo>
                <a:cubicBezTo>
                  <a:pt x="118" y="125"/>
                  <a:pt x="75" y="127"/>
                  <a:pt x="50" y="113"/>
                </a:cubicBezTo>
                <a:moveTo>
                  <a:pt x="84" y="138"/>
                </a:moveTo>
                <a:cubicBezTo>
                  <a:pt x="97" y="138"/>
                  <a:pt x="109" y="136"/>
                  <a:pt x="120" y="132"/>
                </a:cubicBezTo>
                <a:cubicBezTo>
                  <a:pt x="139" y="145"/>
                  <a:pt x="139" y="145"/>
                  <a:pt x="139" y="145"/>
                </a:cubicBezTo>
                <a:cubicBezTo>
                  <a:pt x="132" y="150"/>
                  <a:pt x="124" y="155"/>
                  <a:pt x="116" y="160"/>
                </a:cubicBezTo>
                <a:cubicBezTo>
                  <a:pt x="106" y="153"/>
                  <a:pt x="96" y="146"/>
                  <a:pt x="84" y="138"/>
                </a:cubicBezTo>
                <a:moveTo>
                  <a:pt x="102" y="308"/>
                </a:moveTo>
                <a:cubicBezTo>
                  <a:pt x="77" y="321"/>
                  <a:pt x="46" y="313"/>
                  <a:pt x="32" y="290"/>
                </a:cubicBezTo>
                <a:cubicBezTo>
                  <a:pt x="17" y="268"/>
                  <a:pt x="26" y="239"/>
                  <a:pt x="50" y="226"/>
                </a:cubicBezTo>
                <a:cubicBezTo>
                  <a:pt x="75" y="213"/>
                  <a:pt x="118" y="215"/>
                  <a:pt x="132" y="237"/>
                </a:cubicBezTo>
                <a:cubicBezTo>
                  <a:pt x="146" y="260"/>
                  <a:pt x="127" y="295"/>
                  <a:pt x="102" y="308"/>
                </a:cubicBezTo>
                <a:moveTo>
                  <a:pt x="120" y="207"/>
                </a:moveTo>
                <a:cubicBezTo>
                  <a:pt x="109" y="203"/>
                  <a:pt x="97" y="201"/>
                  <a:pt x="84" y="202"/>
                </a:cubicBezTo>
                <a:cubicBezTo>
                  <a:pt x="271" y="71"/>
                  <a:pt x="303" y="49"/>
                  <a:pt x="312" y="49"/>
                </a:cubicBezTo>
                <a:cubicBezTo>
                  <a:pt x="312" y="49"/>
                  <a:pt x="326" y="48"/>
                  <a:pt x="341" y="60"/>
                </a:cubicBezTo>
                <a:lnTo>
                  <a:pt x="120" y="207"/>
                </a:lnTo>
                <a:close/>
                <a:moveTo>
                  <a:pt x="341" y="279"/>
                </a:moveTo>
                <a:cubicBezTo>
                  <a:pt x="326" y="291"/>
                  <a:pt x="312" y="290"/>
                  <a:pt x="312" y="290"/>
                </a:cubicBezTo>
                <a:cubicBezTo>
                  <a:pt x="305" y="290"/>
                  <a:pt x="281" y="275"/>
                  <a:pt x="167" y="195"/>
                </a:cubicBezTo>
                <a:cubicBezTo>
                  <a:pt x="191" y="179"/>
                  <a:pt x="191" y="179"/>
                  <a:pt x="191" y="179"/>
                </a:cubicBezTo>
                <a:lnTo>
                  <a:pt x="341" y="279"/>
                </a:lnTo>
                <a:close/>
                <a:moveTo>
                  <a:pt x="153" y="162"/>
                </a:moveTo>
                <a:cubicBezTo>
                  <a:pt x="149" y="162"/>
                  <a:pt x="145" y="165"/>
                  <a:pt x="145" y="170"/>
                </a:cubicBezTo>
                <a:cubicBezTo>
                  <a:pt x="145" y="174"/>
                  <a:pt x="149" y="178"/>
                  <a:pt x="153" y="178"/>
                </a:cubicBezTo>
                <a:cubicBezTo>
                  <a:pt x="157" y="178"/>
                  <a:pt x="161" y="174"/>
                  <a:pt x="161" y="170"/>
                </a:cubicBezTo>
                <a:cubicBezTo>
                  <a:pt x="161" y="165"/>
                  <a:pt x="157" y="162"/>
                  <a:pt x="153" y="16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Shape 957"/>
          <p:cNvSpPr/>
          <p:nvPr/>
        </p:nvSpPr>
        <p:spPr>
          <a:xfrm>
            <a:off x="8107363" y="4022725"/>
            <a:ext cx="447675" cy="436563"/>
          </a:xfrm>
          <a:custGeom>
            <a:pathLst>
              <a:path extrusionOk="0" h="353" w="362">
                <a:moveTo>
                  <a:pt x="350" y="3"/>
                </a:moveTo>
                <a:cubicBezTo>
                  <a:pt x="348" y="1"/>
                  <a:pt x="344" y="0"/>
                  <a:pt x="337" y="0"/>
                </a:cubicBezTo>
                <a:cubicBezTo>
                  <a:pt x="304" y="0"/>
                  <a:pt x="215" y="25"/>
                  <a:pt x="168" y="72"/>
                </a:cubicBezTo>
                <a:cubicBezTo>
                  <a:pt x="156" y="83"/>
                  <a:pt x="119" y="117"/>
                  <a:pt x="111" y="129"/>
                </a:cubicBezTo>
                <a:cubicBezTo>
                  <a:pt x="83" y="136"/>
                  <a:pt x="43" y="152"/>
                  <a:pt x="20" y="174"/>
                </a:cubicBezTo>
                <a:cubicBezTo>
                  <a:pt x="20" y="174"/>
                  <a:pt x="48" y="174"/>
                  <a:pt x="81" y="196"/>
                </a:cubicBezTo>
                <a:cubicBezTo>
                  <a:pt x="76" y="216"/>
                  <a:pt x="82" y="237"/>
                  <a:pt x="99" y="254"/>
                </a:cubicBezTo>
                <a:cubicBezTo>
                  <a:pt x="113" y="267"/>
                  <a:pt x="128" y="274"/>
                  <a:pt x="144" y="274"/>
                </a:cubicBezTo>
                <a:cubicBezTo>
                  <a:pt x="149" y="274"/>
                  <a:pt x="153" y="273"/>
                  <a:pt x="157" y="272"/>
                </a:cubicBezTo>
                <a:cubicBezTo>
                  <a:pt x="179" y="306"/>
                  <a:pt x="179" y="333"/>
                  <a:pt x="179" y="333"/>
                </a:cubicBezTo>
                <a:cubicBezTo>
                  <a:pt x="202" y="311"/>
                  <a:pt x="217" y="270"/>
                  <a:pt x="224" y="242"/>
                </a:cubicBezTo>
                <a:cubicBezTo>
                  <a:pt x="236" y="234"/>
                  <a:pt x="270" y="197"/>
                  <a:pt x="281" y="186"/>
                </a:cubicBezTo>
                <a:cubicBezTo>
                  <a:pt x="338" y="129"/>
                  <a:pt x="362" y="14"/>
                  <a:pt x="350" y="3"/>
                </a:cubicBezTo>
                <a:moveTo>
                  <a:pt x="209" y="238"/>
                </a:moveTo>
                <a:cubicBezTo>
                  <a:pt x="203" y="260"/>
                  <a:pt x="195" y="279"/>
                  <a:pt x="187" y="295"/>
                </a:cubicBezTo>
                <a:cubicBezTo>
                  <a:pt x="183" y="285"/>
                  <a:pt x="178" y="275"/>
                  <a:pt x="171" y="263"/>
                </a:cubicBezTo>
                <a:cubicBezTo>
                  <a:pt x="168" y="259"/>
                  <a:pt x="163" y="256"/>
                  <a:pt x="157" y="256"/>
                </a:cubicBezTo>
                <a:cubicBezTo>
                  <a:pt x="156" y="256"/>
                  <a:pt x="155" y="256"/>
                  <a:pt x="154" y="256"/>
                </a:cubicBezTo>
                <a:cubicBezTo>
                  <a:pt x="150" y="257"/>
                  <a:pt x="147" y="258"/>
                  <a:pt x="144" y="258"/>
                </a:cubicBezTo>
                <a:cubicBezTo>
                  <a:pt x="132" y="258"/>
                  <a:pt x="121" y="252"/>
                  <a:pt x="111" y="242"/>
                </a:cubicBezTo>
                <a:cubicBezTo>
                  <a:pt x="98" y="230"/>
                  <a:pt x="93" y="214"/>
                  <a:pt x="97" y="200"/>
                </a:cubicBezTo>
                <a:cubicBezTo>
                  <a:pt x="98" y="193"/>
                  <a:pt x="96" y="186"/>
                  <a:pt x="90" y="182"/>
                </a:cubicBezTo>
                <a:cubicBezTo>
                  <a:pt x="79" y="175"/>
                  <a:pt x="68" y="170"/>
                  <a:pt x="58" y="167"/>
                </a:cubicBezTo>
                <a:cubicBezTo>
                  <a:pt x="74" y="158"/>
                  <a:pt x="94" y="150"/>
                  <a:pt x="115" y="144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209" y="237"/>
                  <a:pt x="209" y="237"/>
                  <a:pt x="209" y="237"/>
                </a:cubicBezTo>
                <a:cubicBezTo>
                  <a:pt x="209" y="237"/>
                  <a:pt x="209" y="238"/>
                  <a:pt x="209" y="238"/>
                </a:cubicBezTo>
                <a:moveTo>
                  <a:pt x="270" y="174"/>
                </a:moveTo>
                <a:cubicBezTo>
                  <a:pt x="267" y="177"/>
                  <a:pt x="262" y="183"/>
                  <a:pt x="256" y="189"/>
                </a:cubicBezTo>
                <a:cubicBezTo>
                  <a:pt x="245" y="200"/>
                  <a:pt x="230" y="216"/>
                  <a:pt x="220" y="225"/>
                </a:cubicBezTo>
                <a:cubicBezTo>
                  <a:pt x="128" y="133"/>
                  <a:pt x="128" y="133"/>
                  <a:pt x="128" y="133"/>
                </a:cubicBezTo>
                <a:cubicBezTo>
                  <a:pt x="137" y="124"/>
                  <a:pt x="154" y="108"/>
                  <a:pt x="164" y="97"/>
                </a:cubicBezTo>
                <a:cubicBezTo>
                  <a:pt x="171" y="92"/>
                  <a:pt x="176" y="87"/>
                  <a:pt x="179" y="83"/>
                </a:cubicBezTo>
                <a:cubicBezTo>
                  <a:pt x="222" y="40"/>
                  <a:pt x="306" y="16"/>
                  <a:pt x="337" y="16"/>
                </a:cubicBezTo>
                <a:cubicBezTo>
                  <a:pt x="337" y="42"/>
                  <a:pt x="315" y="129"/>
                  <a:pt x="270" y="174"/>
                </a:cubicBezTo>
                <a:moveTo>
                  <a:pt x="62" y="197"/>
                </a:moveTo>
                <a:cubicBezTo>
                  <a:pt x="0" y="353"/>
                  <a:pt x="0" y="353"/>
                  <a:pt x="0" y="353"/>
                </a:cubicBezTo>
                <a:cubicBezTo>
                  <a:pt x="156" y="291"/>
                  <a:pt x="156" y="291"/>
                  <a:pt x="156" y="291"/>
                </a:cubicBezTo>
                <a:cubicBezTo>
                  <a:pt x="153" y="291"/>
                  <a:pt x="150" y="291"/>
                  <a:pt x="148" y="291"/>
                </a:cubicBezTo>
                <a:cubicBezTo>
                  <a:pt x="100" y="291"/>
                  <a:pt x="57" y="245"/>
                  <a:pt x="62" y="197"/>
                </a:cubicBezTo>
                <a:moveTo>
                  <a:pt x="29" y="324"/>
                </a:moveTo>
                <a:cubicBezTo>
                  <a:pt x="58" y="252"/>
                  <a:pt x="58" y="252"/>
                  <a:pt x="58" y="252"/>
                </a:cubicBezTo>
                <a:cubicBezTo>
                  <a:pt x="62" y="259"/>
                  <a:pt x="67" y="266"/>
                  <a:pt x="72" y="272"/>
                </a:cubicBezTo>
                <a:cubicBezTo>
                  <a:pt x="81" y="282"/>
                  <a:pt x="91" y="290"/>
                  <a:pt x="101" y="295"/>
                </a:cubicBezTo>
                <a:lnTo>
                  <a:pt x="29" y="324"/>
                </a:lnTo>
                <a:close/>
                <a:moveTo>
                  <a:pt x="168" y="128"/>
                </a:moveTo>
                <a:cubicBezTo>
                  <a:pt x="164" y="128"/>
                  <a:pt x="160" y="132"/>
                  <a:pt x="160" y="136"/>
                </a:cubicBezTo>
                <a:cubicBezTo>
                  <a:pt x="160" y="141"/>
                  <a:pt x="164" y="145"/>
                  <a:pt x="168" y="145"/>
                </a:cubicBezTo>
                <a:cubicBezTo>
                  <a:pt x="173" y="145"/>
                  <a:pt x="176" y="141"/>
                  <a:pt x="176" y="136"/>
                </a:cubicBezTo>
                <a:cubicBezTo>
                  <a:pt x="176" y="132"/>
                  <a:pt x="173" y="128"/>
                  <a:pt x="168" y="128"/>
                </a:cubicBezTo>
                <a:moveTo>
                  <a:pt x="217" y="193"/>
                </a:moveTo>
                <a:cubicBezTo>
                  <a:pt x="221" y="193"/>
                  <a:pt x="225" y="189"/>
                  <a:pt x="225" y="185"/>
                </a:cubicBezTo>
                <a:cubicBezTo>
                  <a:pt x="225" y="180"/>
                  <a:pt x="221" y="177"/>
                  <a:pt x="217" y="177"/>
                </a:cubicBezTo>
                <a:cubicBezTo>
                  <a:pt x="212" y="177"/>
                  <a:pt x="209" y="180"/>
                  <a:pt x="209" y="185"/>
                </a:cubicBezTo>
                <a:cubicBezTo>
                  <a:pt x="209" y="189"/>
                  <a:pt x="212" y="193"/>
                  <a:pt x="217" y="193"/>
                </a:cubicBezTo>
                <a:moveTo>
                  <a:pt x="265" y="112"/>
                </a:moveTo>
                <a:cubicBezTo>
                  <a:pt x="278" y="112"/>
                  <a:pt x="289" y="102"/>
                  <a:pt x="289" y="88"/>
                </a:cubicBezTo>
                <a:cubicBezTo>
                  <a:pt x="289" y="75"/>
                  <a:pt x="278" y="64"/>
                  <a:pt x="265" y="64"/>
                </a:cubicBezTo>
                <a:cubicBezTo>
                  <a:pt x="251" y="64"/>
                  <a:pt x="241" y="75"/>
                  <a:pt x="241" y="88"/>
                </a:cubicBezTo>
                <a:cubicBezTo>
                  <a:pt x="241" y="102"/>
                  <a:pt x="251" y="112"/>
                  <a:pt x="265" y="112"/>
                </a:cubicBezTo>
                <a:moveTo>
                  <a:pt x="265" y="80"/>
                </a:moveTo>
                <a:cubicBezTo>
                  <a:pt x="269" y="80"/>
                  <a:pt x="273" y="84"/>
                  <a:pt x="273" y="88"/>
                </a:cubicBezTo>
                <a:cubicBezTo>
                  <a:pt x="273" y="93"/>
                  <a:pt x="269" y="96"/>
                  <a:pt x="265" y="96"/>
                </a:cubicBezTo>
                <a:cubicBezTo>
                  <a:pt x="260" y="96"/>
                  <a:pt x="257" y="93"/>
                  <a:pt x="257" y="88"/>
                </a:cubicBezTo>
                <a:cubicBezTo>
                  <a:pt x="257" y="84"/>
                  <a:pt x="260" y="80"/>
                  <a:pt x="265" y="80"/>
                </a:cubicBezTo>
                <a:moveTo>
                  <a:pt x="193" y="169"/>
                </a:moveTo>
                <a:cubicBezTo>
                  <a:pt x="197" y="169"/>
                  <a:pt x="201" y="165"/>
                  <a:pt x="201" y="161"/>
                </a:cubicBezTo>
                <a:cubicBezTo>
                  <a:pt x="201" y="156"/>
                  <a:pt x="197" y="153"/>
                  <a:pt x="193" y="153"/>
                </a:cubicBezTo>
                <a:cubicBezTo>
                  <a:pt x="188" y="153"/>
                  <a:pt x="185" y="156"/>
                  <a:pt x="185" y="161"/>
                </a:cubicBezTo>
                <a:cubicBezTo>
                  <a:pt x="185" y="165"/>
                  <a:pt x="188" y="169"/>
                  <a:pt x="193" y="16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Shape 290"/>
          <p:cNvGrpSpPr/>
          <p:nvPr/>
        </p:nvGrpSpPr>
        <p:grpSpPr>
          <a:xfrm>
            <a:off x="593725" y="1709738"/>
            <a:ext cx="361950" cy="425450"/>
            <a:chOff x="593725" y="1709738"/>
            <a:chExt cx="361950" cy="425450"/>
          </a:xfrm>
        </p:grpSpPr>
        <p:sp>
          <p:nvSpPr>
            <p:cNvPr id="291" name="Shape 291"/>
            <p:cNvSpPr/>
            <p:nvPr/>
          </p:nvSpPr>
          <p:spPr>
            <a:xfrm>
              <a:off x="700088" y="1709738"/>
              <a:ext cx="136525" cy="19050"/>
            </a:xfrm>
            <a:custGeom>
              <a:pathLst>
                <a:path extrusionOk="0" h="18" w="137">
                  <a:moveTo>
                    <a:pt x="9" y="18"/>
                  </a:moveTo>
                  <a:cubicBezTo>
                    <a:pt x="127" y="18"/>
                    <a:pt x="127" y="18"/>
                    <a:pt x="127" y="18"/>
                  </a:cubicBezTo>
                  <a:cubicBezTo>
                    <a:pt x="132" y="18"/>
                    <a:pt x="137" y="14"/>
                    <a:pt x="137" y="9"/>
                  </a:cubicBezTo>
                  <a:cubicBezTo>
                    <a:pt x="137" y="4"/>
                    <a:pt x="132" y="0"/>
                    <a:pt x="1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93725" y="1736725"/>
              <a:ext cx="361950" cy="398463"/>
            </a:xfrm>
            <a:custGeom>
              <a:pathLst>
                <a:path extrusionOk="0" h="398" w="362">
                  <a:moveTo>
                    <a:pt x="347" y="337"/>
                  </a:moveTo>
                  <a:cubicBezTo>
                    <a:pt x="266" y="207"/>
                    <a:pt x="266" y="207"/>
                    <a:pt x="266" y="207"/>
                  </a:cubicBezTo>
                  <a:cubicBezTo>
                    <a:pt x="266" y="207"/>
                    <a:pt x="266" y="207"/>
                    <a:pt x="266" y="207"/>
                  </a:cubicBezTo>
                  <a:cubicBezTo>
                    <a:pt x="265" y="205"/>
                    <a:pt x="265" y="205"/>
                    <a:pt x="265" y="205"/>
                  </a:cubicBezTo>
                  <a:cubicBezTo>
                    <a:pt x="259" y="197"/>
                    <a:pt x="229" y="146"/>
                    <a:pt x="229" y="104"/>
                  </a:cubicBezTo>
                  <a:cubicBezTo>
                    <a:pt x="229" y="9"/>
                    <a:pt x="229" y="9"/>
                    <a:pt x="229" y="9"/>
                  </a:cubicBezTo>
                  <a:cubicBezTo>
                    <a:pt x="229" y="4"/>
                    <a:pt x="225" y="0"/>
                    <a:pt x="22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3" y="0"/>
                    <a:pt x="119" y="4"/>
                    <a:pt x="119" y="9"/>
                  </a:cubicBezTo>
                  <a:cubicBezTo>
                    <a:pt x="119" y="104"/>
                    <a:pt x="119" y="104"/>
                    <a:pt x="119" y="104"/>
                  </a:cubicBezTo>
                  <a:cubicBezTo>
                    <a:pt x="119" y="149"/>
                    <a:pt x="87" y="206"/>
                    <a:pt x="87" y="208"/>
                  </a:cubicBezTo>
                  <a:cubicBezTo>
                    <a:pt x="87" y="208"/>
                    <a:pt x="87" y="208"/>
                    <a:pt x="87" y="208"/>
                  </a:cubicBezTo>
                  <a:cubicBezTo>
                    <a:pt x="14" y="337"/>
                    <a:pt x="14" y="337"/>
                    <a:pt x="14" y="337"/>
                  </a:cubicBezTo>
                  <a:cubicBezTo>
                    <a:pt x="0" y="358"/>
                    <a:pt x="1" y="372"/>
                    <a:pt x="6" y="380"/>
                  </a:cubicBezTo>
                  <a:cubicBezTo>
                    <a:pt x="10" y="388"/>
                    <a:pt x="21" y="398"/>
                    <a:pt x="50" y="398"/>
                  </a:cubicBezTo>
                  <a:cubicBezTo>
                    <a:pt x="312" y="398"/>
                    <a:pt x="312" y="398"/>
                    <a:pt x="312" y="398"/>
                  </a:cubicBezTo>
                  <a:cubicBezTo>
                    <a:pt x="340" y="398"/>
                    <a:pt x="351" y="388"/>
                    <a:pt x="356" y="380"/>
                  </a:cubicBezTo>
                  <a:cubicBezTo>
                    <a:pt x="360" y="372"/>
                    <a:pt x="362" y="358"/>
                    <a:pt x="347" y="337"/>
                  </a:cubicBezTo>
                  <a:close/>
                  <a:moveTo>
                    <a:pt x="138" y="104"/>
                  </a:moveTo>
                  <a:cubicBezTo>
                    <a:pt x="138" y="18"/>
                    <a:pt x="138" y="18"/>
                    <a:pt x="138" y="18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04"/>
                    <a:pt x="211" y="104"/>
                    <a:pt x="211" y="104"/>
                  </a:cubicBezTo>
                  <a:cubicBezTo>
                    <a:pt x="211" y="139"/>
                    <a:pt x="228" y="178"/>
                    <a:pt x="240" y="200"/>
                  </a:cubicBezTo>
                  <a:cubicBezTo>
                    <a:pt x="238" y="200"/>
                    <a:pt x="235" y="200"/>
                    <a:pt x="233" y="200"/>
                  </a:cubicBezTo>
                  <a:cubicBezTo>
                    <a:pt x="208" y="200"/>
                    <a:pt x="195" y="208"/>
                    <a:pt x="183" y="214"/>
                  </a:cubicBezTo>
                  <a:cubicBezTo>
                    <a:pt x="172" y="221"/>
                    <a:pt x="162" y="226"/>
                    <a:pt x="142" y="226"/>
                  </a:cubicBezTo>
                  <a:cubicBezTo>
                    <a:pt x="123" y="226"/>
                    <a:pt x="114" y="222"/>
                    <a:pt x="104" y="216"/>
                  </a:cubicBezTo>
                  <a:cubicBezTo>
                    <a:pt x="109" y="206"/>
                    <a:pt x="138" y="151"/>
                    <a:pt x="138" y="104"/>
                  </a:cubicBezTo>
                  <a:close/>
                  <a:moveTo>
                    <a:pt x="339" y="371"/>
                  </a:moveTo>
                  <a:cubicBezTo>
                    <a:pt x="336" y="377"/>
                    <a:pt x="326" y="380"/>
                    <a:pt x="312" y="380"/>
                  </a:cubicBezTo>
                  <a:cubicBezTo>
                    <a:pt x="50" y="380"/>
                    <a:pt x="50" y="380"/>
                    <a:pt x="50" y="380"/>
                  </a:cubicBezTo>
                  <a:cubicBezTo>
                    <a:pt x="35" y="380"/>
                    <a:pt x="25" y="377"/>
                    <a:pt x="22" y="371"/>
                  </a:cubicBezTo>
                  <a:cubicBezTo>
                    <a:pt x="20" y="366"/>
                    <a:pt x="23" y="358"/>
                    <a:pt x="30" y="348"/>
                  </a:cubicBezTo>
                  <a:cubicBezTo>
                    <a:pt x="30" y="347"/>
                    <a:pt x="30" y="347"/>
                    <a:pt x="30" y="347"/>
                  </a:cubicBezTo>
                  <a:cubicBezTo>
                    <a:pt x="94" y="232"/>
                    <a:pt x="94" y="232"/>
                    <a:pt x="94" y="232"/>
                  </a:cubicBezTo>
                  <a:cubicBezTo>
                    <a:pt x="106" y="238"/>
                    <a:pt x="119" y="245"/>
                    <a:pt x="142" y="245"/>
                  </a:cubicBezTo>
                  <a:cubicBezTo>
                    <a:pt x="167" y="245"/>
                    <a:pt x="181" y="237"/>
                    <a:pt x="192" y="231"/>
                  </a:cubicBezTo>
                  <a:cubicBezTo>
                    <a:pt x="203" y="224"/>
                    <a:pt x="213" y="219"/>
                    <a:pt x="233" y="219"/>
                  </a:cubicBezTo>
                  <a:cubicBezTo>
                    <a:pt x="240" y="219"/>
                    <a:pt x="247" y="220"/>
                    <a:pt x="253" y="221"/>
                  </a:cubicBezTo>
                  <a:cubicBezTo>
                    <a:pt x="331" y="347"/>
                    <a:pt x="331" y="347"/>
                    <a:pt x="331" y="347"/>
                  </a:cubicBezTo>
                  <a:cubicBezTo>
                    <a:pt x="331" y="347"/>
                    <a:pt x="332" y="348"/>
                    <a:pt x="332" y="348"/>
                  </a:cubicBezTo>
                  <a:cubicBezTo>
                    <a:pt x="339" y="358"/>
                    <a:pt x="342" y="366"/>
                    <a:pt x="339" y="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Shape 293"/>
          <p:cNvSpPr/>
          <p:nvPr/>
        </p:nvSpPr>
        <p:spPr>
          <a:xfrm>
            <a:off x="5313363" y="1709738"/>
            <a:ext cx="739775" cy="425450"/>
          </a:xfrm>
          <a:custGeom>
            <a:pathLst>
              <a:path extrusionOk="0" h="424" w="739">
                <a:moveTo>
                  <a:pt x="599" y="144"/>
                </a:moveTo>
                <a:cubicBezTo>
                  <a:pt x="574" y="144"/>
                  <a:pt x="551" y="150"/>
                  <a:pt x="531" y="161"/>
                </a:cubicBezTo>
                <a:cubicBezTo>
                  <a:pt x="446" y="31"/>
                  <a:pt x="446" y="31"/>
                  <a:pt x="446" y="31"/>
                </a:cubicBezTo>
                <a:cubicBezTo>
                  <a:pt x="563" y="31"/>
                  <a:pt x="563" y="31"/>
                  <a:pt x="563" y="31"/>
                </a:cubicBezTo>
                <a:cubicBezTo>
                  <a:pt x="563" y="37"/>
                  <a:pt x="561" y="46"/>
                  <a:pt x="555" y="53"/>
                </a:cubicBezTo>
                <a:cubicBezTo>
                  <a:pt x="548" y="61"/>
                  <a:pt x="536" y="65"/>
                  <a:pt x="520" y="65"/>
                </a:cubicBezTo>
                <a:cubicBezTo>
                  <a:pt x="515" y="65"/>
                  <a:pt x="511" y="69"/>
                  <a:pt x="511" y="74"/>
                </a:cubicBezTo>
                <a:cubicBezTo>
                  <a:pt x="511" y="80"/>
                  <a:pt x="515" y="84"/>
                  <a:pt x="520" y="84"/>
                </a:cubicBezTo>
                <a:cubicBezTo>
                  <a:pt x="542" y="84"/>
                  <a:pt x="558" y="77"/>
                  <a:pt x="569" y="65"/>
                </a:cubicBezTo>
                <a:cubicBezTo>
                  <a:pt x="585" y="47"/>
                  <a:pt x="582" y="22"/>
                  <a:pt x="582" y="21"/>
                </a:cubicBezTo>
                <a:cubicBezTo>
                  <a:pt x="581" y="16"/>
                  <a:pt x="577" y="13"/>
                  <a:pt x="573" y="13"/>
                </a:cubicBezTo>
                <a:cubicBezTo>
                  <a:pt x="428" y="13"/>
                  <a:pt x="428" y="13"/>
                  <a:pt x="428" y="13"/>
                </a:cubicBezTo>
                <a:cubicBezTo>
                  <a:pt x="425" y="13"/>
                  <a:pt x="422" y="15"/>
                  <a:pt x="420" y="18"/>
                </a:cubicBezTo>
                <a:cubicBezTo>
                  <a:pt x="419" y="21"/>
                  <a:pt x="419" y="24"/>
                  <a:pt x="421" y="27"/>
                </a:cubicBezTo>
                <a:cubicBezTo>
                  <a:pt x="455" y="80"/>
                  <a:pt x="455" y="80"/>
                  <a:pt x="455" y="80"/>
                </a:cubicBezTo>
                <a:cubicBezTo>
                  <a:pt x="254" y="80"/>
                  <a:pt x="254" y="80"/>
                  <a:pt x="254" y="80"/>
                </a:cubicBezTo>
                <a:cubicBezTo>
                  <a:pt x="217" y="18"/>
                  <a:pt x="217" y="18"/>
                  <a:pt x="217" y="18"/>
                </a:cubicBezTo>
                <a:cubicBezTo>
                  <a:pt x="284" y="18"/>
                  <a:pt x="284" y="18"/>
                  <a:pt x="284" y="18"/>
                </a:cubicBezTo>
                <a:cubicBezTo>
                  <a:pt x="290" y="18"/>
                  <a:pt x="294" y="14"/>
                  <a:pt x="294" y="9"/>
                </a:cubicBezTo>
                <a:cubicBezTo>
                  <a:pt x="294" y="4"/>
                  <a:pt x="290" y="0"/>
                  <a:pt x="284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1" y="0"/>
                  <a:pt x="157" y="4"/>
                  <a:pt x="157" y="9"/>
                </a:cubicBezTo>
                <a:cubicBezTo>
                  <a:pt x="157" y="14"/>
                  <a:pt x="161" y="18"/>
                  <a:pt x="166" y="18"/>
                </a:cubicBezTo>
                <a:cubicBezTo>
                  <a:pt x="195" y="18"/>
                  <a:pt x="195" y="18"/>
                  <a:pt x="195" y="18"/>
                </a:cubicBezTo>
                <a:cubicBezTo>
                  <a:pt x="239" y="91"/>
                  <a:pt x="239" y="91"/>
                  <a:pt x="239" y="91"/>
                </a:cubicBezTo>
                <a:cubicBezTo>
                  <a:pt x="201" y="157"/>
                  <a:pt x="201" y="157"/>
                  <a:pt x="201" y="157"/>
                </a:cubicBezTo>
                <a:cubicBezTo>
                  <a:pt x="182" y="149"/>
                  <a:pt x="162" y="144"/>
                  <a:pt x="140" y="144"/>
                </a:cubicBezTo>
                <a:cubicBezTo>
                  <a:pt x="63" y="144"/>
                  <a:pt x="0" y="207"/>
                  <a:pt x="0" y="284"/>
                </a:cubicBezTo>
                <a:cubicBezTo>
                  <a:pt x="0" y="361"/>
                  <a:pt x="63" y="424"/>
                  <a:pt x="140" y="424"/>
                </a:cubicBezTo>
                <a:cubicBezTo>
                  <a:pt x="214" y="424"/>
                  <a:pt x="275" y="367"/>
                  <a:pt x="280" y="295"/>
                </a:cubicBezTo>
                <a:cubicBezTo>
                  <a:pt x="420" y="295"/>
                  <a:pt x="420" y="295"/>
                  <a:pt x="420" y="295"/>
                </a:cubicBezTo>
                <a:cubicBezTo>
                  <a:pt x="419" y="300"/>
                  <a:pt x="417" y="308"/>
                  <a:pt x="411" y="315"/>
                </a:cubicBezTo>
                <a:cubicBezTo>
                  <a:pt x="404" y="323"/>
                  <a:pt x="392" y="327"/>
                  <a:pt x="376" y="327"/>
                </a:cubicBezTo>
                <a:cubicBezTo>
                  <a:pt x="371" y="327"/>
                  <a:pt x="367" y="331"/>
                  <a:pt x="367" y="336"/>
                </a:cubicBezTo>
                <a:cubicBezTo>
                  <a:pt x="367" y="342"/>
                  <a:pt x="371" y="346"/>
                  <a:pt x="376" y="346"/>
                </a:cubicBezTo>
                <a:cubicBezTo>
                  <a:pt x="398" y="346"/>
                  <a:pt x="415" y="339"/>
                  <a:pt x="426" y="327"/>
                </a:cubicBezTo>
                <a:cubicBezTo>
                  <a:pt x="441" y="309"/>
                  <a:pt x="438" y="285"/>
                  <a:pt x="438" y="284"/>
                </a:cubicBezTo>
                <a:cubicBezTo>
                  <a:pt x="438" y="279"/>
                  <a:pt x="434" y="276"/>
                  <a:pt x="429" y="276"/>
                </a:cubicBezTo>
                <a:cubicBezTo>
                  <a:pt x="382" y="276"/>
                  <a:pt x="382" y="276"/>
                  <a:pt x="382" y="276"/>
                </a:cubicBezTo>
                <a:cubicBezTo>
                  <a:pt x="470" y="103"/>
                  <a:pt x="470" y="103"/>
                  <a:pt x="470" y="103"/>
                </a:cubicBezTo>
                <a:cubicBezTo>
                  <a:pt x="515" y="172"/>
                  <a:pt x="515" y="172"/>
                  <a:pt x="515" y="172"/>
                </a:cubicBezTo>
                <a:cubicBezTo>
                  <a:pt x="481" y="197"/>
                  <a:pt x="458" y="238"/>
                  <a:pt x="458" y="284"/>
                </a:cubicBezTo>
                <a:cubicBezTo>
                  <a:pt x="458" y="361"/>
                  <a:pt x="521" y="424"/>
                  <a:pt x="599" y="424"/>
                </a:cubicBezTo>
                <a:cubicBezTo>
                  <a:pt x="676" y="424"/>
                  <a:pt x="739" y="361"/>
                  <a:pt x="739" y="284"/>
                </a:cubicBezTo>
                <a:cubicBezTo>
                  <a:pt x="739" y="207"/>
                  <a:pt x="676" y="144"/>
                  <a:pt x="599" y="144"/>
                </a:cubicBezTo>
                <a:close/>
                <a:moveTo>
                  <a:pt x="451" y="98"/>
                </a:moveTo>
                <a:cubicBezTo>
                  <a:pt x="366" y="266"/>
                  <a:pt x="366" y="266"/>
                  <a:pt x="366" y="266"/>
                </a:cubicBezTo>
                <a:cubicBezTo>
                  <a:pt x="265" y="98"/>
                  <a:pt x="265" y="98"/>
                  <a:pt x="265" y="98"/>
                </a:cubicBezTo>
                <a:lnTo>
                  <a:pt x="451" y="98"/>
                </a:lnTo>
                <a:close/>
                <a:moveTo>
                  <a:pt x="250" y="109"/>
                </a:moveTo>
                <a:cubicBezTo>
                  <a:pt x="350" y="276"/>
                  <a:pt x="350" y="276"/>
                  <a:pt x="350" y="276"/>
                </a:cubicBezTo>
                <a:cubicBezTo>
                  <a:pt x="280" y="276"/>
                  <a:pt x="280" y="276"/>
                  <a:pt x="280" y="276"/>
                </a:cubicBezTo>
                <a:cubicBezTo>
                  <a:pt x="278" y="230"/>
                  <a:pt x="253" y="190"/>
                  <a:pt x="217" y="167"/>
                </a:cubicBezTo>
                <a:lnTo>
                  <a:pt x="250" y="109"/>
                </a:lnTo>
                <a:close/>
                <a:moveTo>
                  <a:pt x="262" y="276"/>
                </a:moveTo>
                <a:cubicBezTo>
                  <a:pt x="155" y="276"/>
                  <a:pt x="155" y="276"/>
                  <a:pt x="155" y="276"/>
                </a:cubicBezTo>
                <a:cubicBezTo>
                  <a:pt x="208" y="183"/>
                  <a:pt x="208" y="183"/>
                  <a:pt x="208" y="183"/>
                </a:cubicBezTo>
                <a:cubicBezTo>
                  <a:pt x="238" y="203"/>
                  <a:pt x="259" y="237"/>
                  <a:pt x="262" y="276"/>
                </a:cubicBezTo>
                <a:close/>
                <a:moveTo>
                  <a:pt x="140" y="406"/>
                </a:moveTo>
                <a:cubicBezTo>
                  <a:pt x="73" y="406"/>
                  <a:pt x="19" y="351"/>
                  <a:pt x="19" y="284"/>
                </a:cubicBezTo>
                <a:cubicBezTo>
                  <a:pt x="19" y="217"/>
                  <a:pt x="73" y="162"/>
                  <a:pt x="140" y="162"/>
                </a:cubicBezTo>
                <a:cubicBezTo>
                  <a:pt x="159" y="162"/>
                  <a:pt x="176" y="166"/>
                  <a:pt x="191" y="174"/>
                </a:cubicBezTo>
                <a:cubicBezTo>
                  <a:pt x="131" y="281"/>
                  <a:pt x="131" y="281"/>
                  <a:pt x="131" y="281"/>
                </a:cubicBezTo>
                <a:cubicBezTo>
                  <a:pt x="129" y="284"/>
                  <a:pt x="129" y="287"/>
                  <a:pt x="131" y="290"/>
                </a:cubicBezTo>
                <a:cubicBezTo>
                  <a:pt x="133" y="293"/>
                  <a:pt x="136" y="295"/>
                  <a:pt x="139" y="295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56" y="357"/>
                  <a:pt x="204" y="406"/>
                  <a:pt x="140" y="406"/>
                </a:cubicBezTo>
                <a:close/>
                <a:moveTo>
                  <a:pt x="599" y="406"/>
                </a:moveTo>
                <a:cubicBezTo>
                  <a:pt x="532" y="406"/>
                  <a:pt x="477" y="351"/>
                  <a:pt x="477" y="284"/>
                </a:cubicBezTo>
                <a:cubicBezTo>
                  <a:pt x="477" y="245"/>
                  <a:pt x="496" y="210"/>
                  <a:pt x="525" y="187"/>
                </a:cubicBezTo>
                <a:cubicBezTo>
                  <a:pt x="592" y="290"/>
                  <a:pt x="592" y="290"/>
                  <a:pt x="592" y="290"/>
                </a:cubicBezTo>
                <a:cubicBezTo>
                  <a:pt x="594" y="293"/>
                  <a:pt x="597" y="295"/>
                  <a:pt x="600" y="295"/>
                </a:cubicBezTo>
                <a:cubicBezTo>
                  <a:pt x="602" y="295"/>
                  <a:pt x="604" y="294"/>
                  <a:pt x="605" y="293"/>
                </a:cubicBezTo>
                <a:cubicBezTo>
                  <a:pt x="610" y="290"/>
                  <a:pt x="611" y="285"/>
                  <a:pt x="608" y="280"/>
                </a:cubicBezTo>
                <a:cubicBezTo>
                  <a:pt x="541" y="177"/>
                  <a:pt x="541" y="177"/>
                  <a:pt x="541" y="177"/>
                </a:cubicBezTo>
                <a:cubicBezTo>
                  <a:pt x="558" y="168"/>
                  <a:pt x="578" y="162"/>
                  <a:pt x="599" y="162"/>
                </a:cubicBezTo>
                <a:cubicBezTo>
                  <a:pt x="666" y="162"/>
                  <a:pt x="720" y="217"/>
                  <a:pt x="720" y="284"/>
                </a:cubicBezTo>
                <a:cubicBezTo>
                  <a:pt x="720" y="351"/>
                  <a:pt x="666" y="406"/>
                  <a:pt x="599" y="4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6283325" y="1709738"/>
            <a:ext cx="304800" cy="425450"/>
          </a:xfrm>
          <a:custGeom>
            <a:pathLst>
              <a:path extrusionOk="0" h="424" w="305">
                <a:moveTo>
                  <a:pt x="305" y="103"/>
                </a:moveTo>
                <a:cubicBezTo>
                  <a:pt x="305" y="73"/>
                  <a:pt x="296" y="29"/>
                  <a:pt x="278" y="4"/>
                </a:cubicBezTo>
                <a:cubicBezTo>
                  <a:pt x="276" y="1"/>
                  <a:pt x="273" y="0"/>
                  <a:pt x="27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2" y="0"/>
                  <a:pt x="29" y="1"/>
                  <a:pt x="27" y="4"/>
                </a:cubicBezTo>
                <a:cubicBezTo>
                  <a:pt x="10" y="29"/>
                  <a:pt x="0" y="73"/>
                  <a:pt x="0" y="103"/>
                </a:cubicBezTo>
                <a:cubicBezTo>
                  <a:pt x="0" y="181"/>
                  <a:pt x="61" y="268"/>
                  <a:pt x="143" y="274"/>
                </a:cubicBezTo>
                <a:cubicBezTo>
                  <a:pt x="143" y="379"/>
                  <a:pt x="143" y="379"/>
                  <a:pt x="143" y="379"/>
                </a:cubicBezTo>
                <a:cubicBezTo>
                  <a:pt x="94" y="379"/>
                  <a:pt x="94" y="379"/>
                  <a:pt x="94" y="379"/>
                </a:cubicBezTo>
                <a:cubicBezTo>
                  <a:pt x="77" y="379"/>
                  <a:pt x="65" y="391"/>
                  <a:pt x="65" y="408"/>
                </a:cubicBezTo>
                <a:cubicBezTo>
                  <a:pt x="65" y="415"/>
                  <a:pt x="65" y="415"/>
                  <a:pt x="65" y="415"/>
                </a:cubicBezTo>
                <a:cubicBezTo>
                  <a:pt x="65" y="420"/>
                  <a:pt x="69" y="424"/>
                  <a:pt x="74" y="424"/>
                </a:cubicBezTo>
                <a:cubicBezTo>
                  <a:pt x="231" y="424"/>
                  <a:pt x="231" y="424"/>
                  <a:pt x="231" y="424"/>
                </a:cubicBezTo>
                <a:cubicBezTo>
                  <a:pt x="236" y="424"/>
                  <a:pt x="241" y="420"/>
                  <a:pt x="241" y="415"/>
                </a:cubicBezTo>
                <a:cubicBezTo>
                  <a:pt x="241" y="409"/>
                  <a:pt x="241" y="409"/>
                  <a:pt x="241" y="409"/>
                </a:cubicBezTo>
                <a:cubicBezTo>
                  <a:pt x="241" y="392"/>
                  <a:pt x="228" y="379"/>
                  <a:pt x="212" y="379"/>
                </a:cubicBezTo>
                <a:cubicBezTo>
                  <a:pt x="162" y="379"/>
                  <a:pt x="162" y="379"/>
                  <a:pt x="162" y="379"/>
                </a:cubicBezTo>
                <a:cubicBezTo>
                  <a:pt x="162" y="274"/>
                  <a:pt x="162" y="274"/>
                  <a:pt x="162" y="274"/>
                </a:cubicBezTo>
                <a:cubicBezTo>
                  <a:pt x="244" y="268"/>
                  <a:pt x="305" y="181"/>
                  <a:pt x="305" y="103"/>
                </a:cubicBezTo>
                <a:close/>
                <a:moveTo>
                  <a:pt x="222" y="406"/>
                </a:moveTo>
                <a:cubicBezTo>
                  <a:pt x="83" y="406"/>
                  <a:pt x="83" y="406"/>
                  <a:pt x="83" y="406"/>
                </a:cubicBezTo>
                <a:cubicBezTo>
                  <a:pt x="84" y="401"/>
                  <a:pt x="88" y="397"/>
                  <a:pt x="94" y="397"/>
                </a:cubicBezTo>
                <a:cubicBezTo>
                  <a:pt x="212" y="397"/>
                  <a:pt x="212" y="397"/>
                  <a:pt x="212" y="397"/>
                </a:cubicBezTo>
                <a:cubicBezTo>
                  <a:pt x="217" y="397"/>
                  <a:pt x="220" y="401"/>
                  <a:pt x="222" y="406"/>
                </a:cubicBezTo>
                <a:close/>
                <a:moveTo>
                  <a:pt x="40" y="18"/>
                </a:moveTo>
                <a:cubicBezTo>
                  <a:pt x="265" y="18"/>
                  <a:pt x="265" y="18"/>
                  <a:pt x="265" y="18"/>
                </a:cubicBezTo>
                <a:cubicBezTo>
                  <a:pt x="278" y="39"/>
                  <a:pt x="285" y="71"/>
                  <a:pt x="286" y="96"/>
                </a:cubicBezTo>
                <a:cubicBezTo>
                  <a:pt x="276" y="94"/>
                  <a:pt x="265" y="93"/>
                  <a:pt x="252" y="93"/>
                </a:cubicBezTo>
                <a:cubicBezTo>
                  <a:pt x="210" y="93"/>
                  <a:pt x="189" y="105"/>
                  <a:pt x="168" y="117"/>
                </a:cubicBezTo>
                <a:cubicBezTo>
                  <a:pt x="149" y="128"/>
                  <a:pt x="131" y="139"/>
                  <a:pt x="94" y="139"/>
                </a:cubicBezTo>
                <a:cubicBezTo>
                  <a:pt x="57" y="139"/>
                  <a:pt x="39" y="128"/>
                  <a:pt x="20" y="117"/>
                </a:cubicBezTo>
                <a:cubicBezTo>
                  <a:pt x="19" y="112"/>
                  <a:pt x="19" y="108"/>
                  <a:pt x="19" y="103"/>
                </a:cubicBezTo>
                <a:cubicBezTo>
                  <a:pt x="19" y="78"/>
                  <a:pt x="26" y="41"/>
                  <a:pt x="40" y="18"/>
                </a:cubicBezTo>
                <a:close/>
                <a:moveTo>
                  <a:pt x="25" y="141"/>
                </a:moveTo>
                <a:cubicBezTo>
                  <a:pt x="41" y="150"/>
                  <a:pt x="61" y="157"/>
                  <a:pt x="94" y="157"/>
                </a:cubicBezTo>
                <a:cubicBezTo>
                  <a:pt x="136" y="157"/>
                  <a:pt x="157" y="145"/>
                  <a:pt x="178" y="133"/>
                </a:cubicBezTo>
                <a:cubicBezTo>
                  <a:pt x="197" y="122"/>
                  <a:pt x="215" y="112"/>
                  <a:pt x="252" y="112"/>
                </a:cubicBezTo>
                <a:cubicBezTo>
                  <a:pt x="265" y="112"/>
                  <a:pt x="276" y="113"/>
                  <a:pt x="285" y="115"/>
                </a:cubicBezTo>
                <a:cubicBezTo>
                  <a:pt x="279" y="183"/>
                  <a:pt x="223" y="256"/>
                  <a:pt x="153" y="256"/>
                </a:cubicBezTo>
                <a:cubicBezTo>
                  <a:pt x="91" y="256"/>
                  <a:pt x="41" y="200"/>
                  <a:pt x="25" y="1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Shape 295"/>
          <p:cNvGrpSpPr/>
          <p:nvPr/>
        </p:nvGrpSpPr>
        <p:grpSpPr>
          <a:xfrm>
            <a:off x="7162800" y="3073400"/>
            <a:ext cx="425450" cy="425450"/>
            <a:chOff x="7162800" y="3073400"/>
            <a:chExt cx="425450" cy="425450"/>
          </a:xfrm>
        </p:grpSpPr>
        <p:sp>
          <p:nvSpPr>
            <p:cNvPr id="296" name="Shape 296"/>
            <p:cNvSpPr/>
            <p:nvPr/>
          </p:nvSpPr>
          <p:spPr>
            <a:xfrm>
              <a:off x="7240588" y="3152775"/>
              <a:ext cx="279400" cy="266700"/>
            </a:xfrm>
            <a:custGeom>
              <a:pathLst>
                <a:path extrusionOk="0" h="267" w="280">
                  <a:moveTo>
                    <a:pt x="150" y="9"/>
                  </a:moveTo>
                  <a:cubicBezTo>
                    <a:pt x="150" y="4"/>
                    <a:pt x="145" y="0"/>
                    <a:pt x="140" y="0"/>
                  </a:cubicBezTo>
                  <a:cubicBezTo>
                    <a:pt x="135" y="0"/>
                    <a:pt x="131" y="4"/>
                    <a:pt x="131" y="9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4" y="118"/>
                    <a:pt x="0" y="122"/>
                    <a:pt x="0" y="127"/>
                  </a:cubicBezTo>
                  <a:cubicBezTo>
                    <a:pt x="0" y="132"/>
                    <a:pt x="4" y="136"/>
                    <a:pt x="9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1" y="258"/>
                    <a:pt x="131" y="258"/>
                    <a:pt x="131" y="258"/>
                  </a:cubicBezTo>
                  <a:cubicBezTo>
                    <a:pt x="131" y="263"/>
                    <a:pt x="135" y="267"/>
                    <a:pt x="140" y="267"/>
                  </a:cubicBezTo>
                  <a:cubicBezTo>
                    <a:pt x="145" y="267"/>
                    <a:pt x="150" y="263"/>
                    <a:pt x="150" y="258"/>
                  </a:cubicBezTo>
                  <a:cubicBezTo>
                    <a:pt x="150" y="136"/>
                    <a:pt x="150" y="136"/>
                    <a:pt x="150" y="136"/>
                  </a:cubicBezTo>
                  <a:cubicBezTo>
                    <a:pt x="271" y="136"/>
                    <a:pt x="271" y="136"/>
                    <a:pt x="271" y="136"/>
                  </a:cubicBezTo>
                  <a:cubicBezTo>
                    <a:pt x="276" y="136"/>
                    <a:pt x="280" y="132"/>
                    <a:pt x="280" y="127"/>
                  </a:cubicBezTo>
                  <a:cubicBezTo>
                    <a:pt x="280" y="122"/>
                    <a:pt x="276" y="118"/>
                    <a:pt x="271" y="118"/>
                  </a:cubicBezTo>
                  <a:cubicBezTo>
                    <a:pt x="150" y="118"/>
                    <a:pt x="150" y="118"/>
                    <a:pt x="150" y="118"/>
                  </a:cubicBezTo>
                  <a:lnTo>
                    <a:pt x="15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7162800" y="3073400"/>
              <a:ext cx="425450" cy="425450"/>
            </a:xfrm>
            <a:custGeom>
              <a:pathLst>
                <a:path extrusionOk="0" h="425" w="425">
                  <a:moveTo>
                    <a:pt x="416" y="197"/>
                  </a:moveTo>
                  <a:cubicBezTo>
                    <a:pt x="384" y="197"/>
                    <a:pt x="384" y="197"/>
                    <a:pt x="384" y="197"/>
                  </a:cubicBezTo>
                  <a:cubicBezTo>
                    <a:pt x="377" y="114"/>
                    <a:pt x="310" y="48"/>
                    <a:pt x="228" y="40"/>
                  </a:cubicBezTo>
                  <a:cubicBezTo>
                    <a:pt x="228" y="10"/>
                    <a:pt x="228" y="10"/>
                    <a:pt x="228" y="10"/>
                  </a:cubicBezTo>
                  <a:cubicBezTo>
                    <a:pt x="228" y="4"/>
                    <a:pt x="223" y="0"/>
                    <a:pt x="218" y="0"/>
                  </a:cubicBezTo>
                  <a:cubicBezTo>
                    <a:pt x="213" y="0"/>
                    <a:pt x="209" y="4"/>
                    <a:pt x="209" y="10"/>
                  </a:cubicBezTo>
                  <a:cubicBezTo>
                    <a:pt x="209" y="40"/>
                    <a:pt x="209" y="40"/>
                    <a:pt x="209" y="40"/>
                  </a:cubicBezTo>
                  <a:cubicBezTo>
                    <a:pt x="120" y="41"/>
                    <a:pt x="47" y="110"/>
                    <a:pt x="39" y="197"/>
                  </a:cubicBezTo>
                  <a:cubicBezTo>
                    <a:pt x="9" y="197"/>
                    <a:pt x="9" y="197"/>
                    <a:pt x="9" y="197"/>
                  </a:cubicBezTo>
                  <a:cubicBezTo>
                    <a:pt x="4" y="197"/>
                    <a:pt x="0" y="201"/>
                    <a:pt x="0" y="206"/>
                  </a:cubicBezTo>
                  <a:cubicBezTo>
                    <a:pt x="0" y="211"/>
                    <a:pt x="4" y="215"/>
                    <a:pt x="9" y="215"/>
                  </a:cubicBezTo>
                  <a:cubicBezTo>
                    <a:pt x="39" y="215"/>
                    <a:pt x="39" y="215"/>
                    <a:pt x="39" y="215"/>
                  </a:cubicBezTo>
                  <a:cubicBezTo>
                    <a:pt x="40" y="309"/>
                    <a:pt x="116" y="384"/>
                    <a:pt x="209" y="386"/>
                  </a:cubicBezTo>
                  <a:cubicBezTo>
                    <a:pt x="209" y="416"/>
                    <a:pt x="209" y="416"/>
                    <a:pt x="209" y="416"/>
                  </a:cubicBezTo>
                  <a:cubicBezTo>
                    <a:pt x="209" y="421"/>
                    <a:pt x="213" y="425"/>
                    <a:pt x="218" y="425"/>
                  </a:cubicBezTo>
                  <a:cubicBezTo>
                    <a:pt x="223" y="425"/>
                    <a:pt x="228" y="421"/>
                    <a:pt x="228" y="416"/>
                  </a:cubicBezTo>
                  <a:cubicBezTo>
                    <a:pt x="228" y="385"/>
                    <a:pt x="228" y="385"/>
                    <a:pt x="228" y="385"/>
                  </a:cubicBezTo>
                  <a:cubicBezTo>
                    <a:pt x="315" y="377"/>
                    <a:pt x="383" y="304"/>
                    <a:pt x="385" y="215"/>
                  </a:cubicBezTo>
                  <a:cubicBezTo>
                    <a:pt x="416" y="215"/>
                    <a:pt x="416" y="215"/>
                    <a:pt x="416" y="215"/>
                  </a:cubicBezTo>
                  <a:cubicBezTo>
                    <a:pt x="421" y="215"/>
                    <a:pt x="425" y="211"/>
                    <a:pt x="425" y="206"/>
                  </a:cubicBezTo>
                  <a:cubicBezTo>
                    <a:pt x="425" y="201"/>
                    <a:pt x="421" y="197"/>
                    <a:pt x="416" y="197"/>
                  </a:cubicBezTo>
                  <a:close/>
                  <a:moveTo>
                    <a:pt x="212" y="367"/>
                  </a:moveTo>
                  <a:cubicBezTo>
                    <a:pt x="127" y="367"/>
                    <a:pt x="57" y="298"/>
                    <a:pt x="57" y="213"/>
                  </a:cubicBezTo>
                  <a:cubicBezTo>
                    <a:pt x="57" y="127"/>
                    <a:pt x="127" y="58"/>
                    <a:pt x="212" y="58"/>
                  </a:cubicBezTo>
                  <a:cubicBezTo>
                    <a:pt x="297" y="58"/>
                    <a:pt x="366" y="127"/>
                    <a:pt x="366" y="213"/>
                  </a:cubicBezTo>
                  <a:cubicBezTo>
                    <a:pt x="366" y="298"/>
                    <a:pt x="297" y="367"/>
                    <a:pt x="212" y="3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8" name="Shape 298"/>
          <p:cNvGrpSpPr/>
          <p:nvPr/>
        </p:nvGrpSpPr>
        <p:grpSpPr>
          <a:xfrm>
            <a:off x="3032125" y="3754438"/>
            <a:ext cx="425450" cy="425450"/>
            <a:chOff x="3032125" y="3754438"/>
            <a:chExt cx="425450" cy="425450"/>
          </a:xfrm>
        </p:grpSpPr>
        <p:sp>
          <p:nvSpPr>
            <p:cNvPr id="299" name="Shape 299"/>
            <p:cNvSpPr/>
            <p:nvPr/>
          </p:nvSpPr>
          <p:spPr>
            <a:xfrm>
              <a:off x="3032125" y="3754438"/>
              <a:ext cx="425450" cy="425450"/>
            </a:xfrm>
            <a:custGeom>
              <a:pathLst>
                <a:path extrusionOk="0" h="425" w="425">
                  <a:moveTo>
                    <a:pt x="213" y="0"/>
                  </a:moveTo>
                  <a:cubicBezTo>
                    <a:pt x="95" y="0"/>
                    <a:pt x="0" y="96"/>
                    <a:pt x="0" y="213"/>
                  </a:cubicBezTo>
                  <a:cubicBezTo>
                    <a:pt x="0" y="330"/>
                    <a:pt x="95" y="425"/>
                    <a:pt x="213" y="425"/>
                  </a:cubicBezTo>
                  <a:cubicBezTo>
                    <a:pt x="330" y="425"/>
                    <a:pt x="425" y="330"/>
                    <a:pt x="425" y="213"/>
                  </a:cubicBezTo>
                  <a:cubicBezTo>
                    <a:pt x="425" y="96"/>
                    <a:pt x="330" y="0"/>
                    <a:pt x="213" y="0"/>
                  </a:cubicBezTo>
                  <a:close/>
                  <a:moveTo>
                    <a:pt x="213" y="407"/>
                  </a:moveTo>
                  <a:cubicBezTo>
                    <a:pt x="106" y="407"/>
                    <a:pt x="19" y="320"/>
                    <a:pt x="19" y="213"/>
                  </a:cubicBezTo>
                  <a:cubicBezTo>
                    <a:pt x="19" y="106"/>
                    <a:pt x="106" y="19"/>
                    <a:pt x="213" y="19"/>
                  </a:cubicBezTo>
                  <a:cubicBezTo>
                    <a:pt x="319" y="19"/>
                    <a:pt x="406" y="106"/>
                    <a:pt x="406" y="213"/>
                  </a:cubicBezTo>
                  <a:cubicBezTo>
                    <a:pt x="406" y="320"/>
                    <a:pt x="319" y="407"/>
                    <a:pt x="213" y="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176588" y="3846513"/>
              <a:ext cx="123825" cy="242888"/>
            </a:xfrm>
            <a:custGeom>
              <a:pathLst>
                <a:path extrusionOk="0" h="242" w="124">
                  <a:moveTo>
                    <a:pt x="114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3" y="0"/>
                    <a:pt x="26" y="29"/>
                    <a:pt x="26" y="60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4" y="79"/>
                    <a:pt x="0" y="83"/>
                    <a:pt x="0" y="88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3"/>
                    <a:pt x="4" y="137"/>
                    <a:pt x="10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6" y="237"/>
                    <a:pt x="31" y="242"/>
                    <a:pt x="36" y="242"/>
                  </a:cubicBezTo>
                  <a:cubicBezTo>
                    <a:pt x="76" y="242"/>
                    <a:pt x="76" y="242"/>
                    <a:pt x="76" y="242"/>
                  </a:cubicBezTo>
                  <a:cubicBezTo>
                    <a:pt x="81" y="242"/>
                    <a:pt x="85" y="237"/>
                    <a:pt x="85" y="232"/>
                  </a:cubicBezTo>
                  <a:cubicBezTo>
                    <a:pt x="85" y="137"/>
                    <a:pt x="85" y="137"/>
                    <a:pt x="85" y="137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20" y="137"/>
                    <a:pt x="124" y="133"/>
                    <a:pt x="124" y="127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4" y="83"/>
                    <a:pt x="120" y="79"/>
                    <a:pt x="114" y="79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5" y="62"/>
                    <a:pt x="85" y="59"/>
                    <a:pt x="86" y="58"/>
                  </a:cubicBezTo>
                  <a:cubicBezTo>
                    <a:pt x="86" y="58"/>
                    <a:pt x="88" y="57"/>
                    <a:pt x="91" y="57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7" y="58"/>
                    <a:pt x="119" y="57"/>
                    <a:pt x="121" y="56"/>
                  </a:cubicBezTo>
                  <a:cubicBezTo>
                    <a:pt x="123" y="54"/>
                    <a:pt x="124" y="51"/>
                    <a:pt x="124" y="49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4"/>
                    <a:pt x="120" y="0"/>
                    <a:pt x="114" y="0"/>
                  </a:cubicBezTo>
                  <a:close/>
                  <a:moveTo>
                    <a:pt x="105" y="39"/>
                  </a:moveTo>
                  <a:cubicBezTo>
                    <a:pt x="91" y="39"/>
                    <a:pt x="91" y="39"/>
                    <a:pt x="91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67" y="39"/>
                    <a:pt x="67" y="55"/>
                    <a:pt x="67" y="63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6" y="91"/>
                    <a:pt x="67" y="93"/>
                    <a:pt x="69" y="95"/>
                  </a:cubicBezTo>
                  <a:cubicBezTo>
                    <a:pt x="71" y="97"/>
                    <a:pt x="73" y="98"/>
                    <a:pt x="76" y="98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1" y="118"/>
                    <a:pt x="66" y="122"/>
                    <a:pt x="66" y="127"/>
                  </a:cubicBezTo>
                  <a:cubicBezTo>
                    <a:pt x="66" y="223"/>
                    <a:pt x="66" y="223"/>
                    <a:pt x="66" y="223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5" y="122"/>
                    <a:pt x="41" y="118"/>
                    <a:pt x="36" y="118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4" y="93"/>
                    <a:pt x="45" y="91"/>
                    <a:pt x="45" y="88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28"/>
                    <a:pt x="52" y="19"/>
                    <a:pt x="79" y="19"/>
                  </a:cubicBezTo>
                  <a:cubicBezTo>
                    <a:pt x="105" y="19"/>
                    <a:pt x="105" y="19"/>
                    <a:pt x="105" y="19"/>
                  </a:cubicBezTo>
                  <a:lnTo>
                    <a:pt x="105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Shape 301"/>
          <p:cNvGrpSpPr/>
          <p:nvPr/>
        </p:nvGrpSpPr>
        <p:grpSpPr>
          <a:xfrm>
            <a:off x="4657725" y="3754438"/>
            <a:ext cx="425450" cy="425450"/>
            <a:chOff x="4657725" y="3754438"/>
            <a:chExt cx="425450" cy="425450"/>
          </a:xfrm>
        </p:grpSpPr>
        <p:sp>
          <p:nvSpPr>
            <p:cNvPr id="302" name="Shape 302"/>
            <p:cNvSpPr/>
            <p:nvPr/>
          </p:nvSpPr>
          <p:spPr>
            <a:xfrm>
              <a:off x="4657725" y="3754438"/>
              <a:ext cx="425450" cy="425450"/>
            </a:xfrm>
            <a:custGeom>
              <a:pathLst>
                <a:path extrusionOk="0" h="425" w="425">
                  <a:moveTo>
                    <a:pt x="212" y="0"/>
                  </a:moveTo>
                  <a:cubicBezTo>
                    <a:pt x="95" y="0"/>
                    <a:pt x="0" y="96"/>
                    <a:pt x="0" y="213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29" y="425"/>
                    <a:pt x="425" y="330"/>
                    <a:pt x="425" y="213"/>
                  </a:cubicBezTo>
                  <a:cubicBezTo>
                    <a:pt x="425" y="96"/>
                    <a:pt x="329" y="0"/>
                    <a:pt x="212" y="0"/>
                  </a:cubicBezTo>
                  <a:close/>
                  <a:moveTo>
                    <a:pt x="212" y="407"/>
                  </a:moveTo>
                  <a:cubicBezTo>
                    <a:pt x="105" y="407"/>
                    <a:pt x="18" y="320"/>
                    <a:pt x="18" y="213"/>
                  </a:cubicBezTo>
                  <a:cubicBezTo>
                    <a:pt x="18" y="106"/>
                    <a:pt x="105" y="19"/>
                    <a:pt x="212" y="19"/>
                  </a:cubicBezTo>
                  <a:cubicBezTo>
                    <a:pt x="319" y="19"/>
                    <a:pt x="406" y="106"/>
                    <a:pt x="406" y="213"/>
                  </a:cubicBezTo>
                  <a:cubicBezTo>
                    <a:pt x="406" y="320"/>
                    <a:pt x="319" y="407"/>
                    <a:pt x="212" y="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789488" y="3860800"/>
              <a:ext cx="149225" cy="228600"/>
            </a:xfrm>
            <a:custGeom>
              <a:pathLst>
                <a:path extrusionOk="0" h="229" w="149">
                  <a:moveTo>
                    <a:pt x="140" y="53"/>
                  </a:moveTo>
                  <a:cubicBezTo>
                    <a:pt x="97" y="53"/>
                    <a:pt x="97" y="53"/>
                    <a:pt x="97" y="53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4"/>
                    <a:pt x="93" y="0"/>
                    <a:pt x="8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9" y="0"/>
                    <a:pt x="45" y="4"/>
                    <a:pt x="45" y="8"/>
                  </a:cubicBezTo>
                  <a:cubicBezTo>
                    <a:pt x="43" y="18"/>
                    <a:pt x="41" y="26"/>
                    <a:pt x="38" y="32"/>
                  </a:cubicBezTo>
                  <a:cubicBezTo>
                    <a:pt x="35" y="38"/>
                    <a:pt x="31" y="43"/>
                    <a:pt x="26" y="47"/>
                  </a:cubicBezTo>
                  <a:cubicBezTo>
                    <a:pt x="22" y="51"/>
                    <a:pt x="15" y="54"/>
                    <a:pt x="6" y="57"/>
                  </a:cubicBezTo>
                  <a:cubicBezTo>
                    <a:pt x="2" y="58"/>
                    <a:pt x="0" y="62"/>
                    <a:pt x="0" y="66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7"/>
                    <a:pt x="4" y="111"/>
                    <a:pt x="9" y="11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6" y="169"/>
                    <a:pt x="26" y="169"/>
                    <a:pt x="26" y="169"/>
                  </a:cubicBezTo>
                  <a:cubicBezTo>
                    <a:pt x="26" y="178"/>
                    <a:pt x="27" y="181"/>
                    <a:pt x="29" y="186"/>
                  </a:cubicBezTo>
                  <a:cubicBezTo>
                    <a:pt x="29" y="187"/>
                    <a:pt x="29" y="187"/>
                    <a:pt x="30" y="188"/>
                  </a:cubicBezTo>
                  <a:cubicBezTo>
                    <a:pt x="30" y="189"/>
                    <a:pt x="37" y="205"/>
                    <a:pt x="45" y="212"/>
                  </a:cubicBezTo>
                  <a:cubicBezTo>
                    <a:pt x="51" y="218"/>
                    <a:pt x="59" y="222"/>
                    <a:pt x="67" y="225"/>
                  </a:cubicBezTo>
                  <a:cubicBezTo>
                    <a:pt x="75" y="227"/>
                    <a:pt x="82" y="229"/>
                    <a:pt x="93" y="229"/>
                  </a:cubicBezTo>
                  <a:cubicBezTo>
                    <a:pt x="102" y="229"/>
                    <a:pt x="110" y="228"/>
                    <a:pt x="118" y="226"/>
                  </a:cubicBezTo>
                  <a:cubicBezTo>
                    <a:pt x="127" y="224"/>
                    <a:pt x="136" y="221"/>
                    <a:pt x="144" y="217"/>
                  </a:cubicBezTo>
                  <a:cubicBezTo>
                    <a:pt x="147" y="215"/>
                    <a:pt x="149" y="212"/>
                    <a:pt x="149" y="208"/>
                  </a:cubicBezTo>
                  <a:cubicBezTo>
                    <a:pt x="149" y="177"/>
                    <a:pt x="149" y="177"/>
                    <a:pt x="149" y="177"/>
                  </a:cubicBezTo>
                  <a:cubicBezTo>
                    <a:pt x="149" y="173"/>
                    <a:pt x="148" y="170"/>
                    <a:pt x="145" y="169"/>
                  </a:cubicBezTo>
                  <a:cubicBezTo>
                    <a:pt x="142" y="167"/>
                    <a:pt x="138" y="167"/>
                    <a:pt x="135" y="169"/>
                  </a:cubicBezTo>
                  <a:cubicBezTo>
                    <a:pt x="126" y="175"/>
                    <a:pt x="122" y="176"/>
                    <a:pt x="113" y="176"/>
                  </a:cubicBezTo>
                  <a:cubicBezTo>
                    <a:pt x="109" y="176"/>
                    <a:pt x="106" y="175"/>
                    <a:pt x="103" y="174"/>
                  </a:cubicBezTo>
                  <a:cubicBezTo>
                    <a:pt x="102" y="171"/>
                    <a:pt x="100" y="165"/>
                    <a:pt x="99" y="162"/>
                  </a:cubicBezTo>
                  <a:cubicBezTo>
                    <a:pt x="99" y="159"/>
                    <a:pt x="98" y="157"/>
                    <a:pt x="98" y="156"/>
                  </a:cubicBezTo>
                  <a:cubicBezTo>
                    <a:pt x="97" y="154"/>
                    <a:pt x="97" y="147"/>
                    <a:pt x="97" y="140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45" y="111"/>
                    <a:pt x="149" y="107"/>
                    <a:pt x="149" y="101"/>
                  </a:cubicBezTo>
                  <a:cubicBezTo>
                    <a:pt x="149" y="62"/>
                    <a:pt x="149" y="62"/>
                    <a:pt x="149" y="62"/>
                  </a:cubicBezTo>
                  <a:cubicBezTo>
                    <a:pt x="149" y="57"/>
                    <a:pt x="145" y="53"/>
                    <a:pt x="140" y="53"/>
                  </a:cubicBezTo>
                  <a:close/>
                  <a:moveTo>
                    <a:pt x="131" y="92"/>
                  </a:moveTo>
                  <a:cubicBezTo>
                    <a:pt x="88" y="92"/>
                    <a:pt x="88" y="92"/>
                    <a:pt x="88" y="92"/>
                  </a:cubicBezTo>
                  <a:cubicBezTo>
                    <a:pt x="83" y="92"/>
                    <a:pt x="78" y="96"/>
                    <a:pt x="78" y="101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51"/>
                    <a:pt x="78" y="157"/>
                    <a:pt x="80" y="162"/>
                  </a:cubicBezTo>
                  <a:cubicBezTo>
                    <a:pt x="80" y="163"/>
                    <a:pt x="81" y="165"/>
                    <a:pt x="81" y="166"/>
                  </a:cubicBezTo>
                  <a:cubicBezTo>
                    <a:pt x="84" y="178"/>
                    <a:pt x="87" y="186"/>
                    <a:pt x="92" y="189"/>
                  </a:cubicBezTo>
                  <a:cubicBezTo>
                    <a:pt x="98" y="193"/>
                    <a:pt x="105" y="195"/>
                    <a:pt x="113" y="195"/>
                  </a:cubicBezTo>
                  <a:cubicBezTo>
                    <a:pt x="119" y="195"/>
                    <a:pt x="125" y="194"/>
                    <a:pt x="131" y="192"/>
                  </a:cubicBezTo>
                  <a:cubicBezTo>
                    <a:pt x="131" y="202"/>
                    <a:pt x="131" y="202"/>
                    <a:pt x="131" y="202"/>
                  </a:cubicBezTo>
                  <a:cubicBezTo>
                    <a:pt x="125" y="205"/>
                    <a:pt x="120" y="206"/>
                    <a:pt x="114" y="208"/>
                  </a:cubicBezTo>
                  <a:cubicBezTo>
                    <a:pt x="107" y="209"/>
                    <a:pt x="100" y="210"/>
                    <a:pt x="93" y="210"/>
                  </a:cubicBezTo>
                  <a:cubicBezTo>
                    <a:pt x="84" y="210"/>
                    <a:pt x="79" y="209"/>
                    <a:pt x="73" y="207"/>
                  </a:cubicBezTo>
                  <a:cubicBezTo>
                    <a:pt x="67" y="205"/>
                    <a:pt x="61" y="202"/>
                    <a:pt x="57" y="198"/>
                  </a:cubicBezTo>
                  <a:cubicBezTo>
                    <a:pt x="54" y="196"/>
                    <a:pt x="49" y="187"/>
                    <a:pt x="47" y="181"/>
                  </a:cubicBezTo>
                  <a:cubicBezTo>
                    <a:pt x="47" y="180"/>
                    <a:pt x="46" y="180"/>
                    <a:pt x="46" y="179"/>
                  </a:cubicBezTo>
                  <a:cubicBezTo>
                    <a:pt x="45" y="176"/>
                    <a:pt x="45" y="175"/>
                    <a:pt x="45" y="169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5" y="96"/>
                    <a:pt x="40" y="92"/>
                    <a:pt x="35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27" y="69"/>
                    <a:pt x="34" y="66"/>
                    <a:pt x="39" y="62"/>
                  </a:cubicBezTo>
                  <a:cubicBezTo>
                    <a:pt x="45" y="56"/>
                    <a:pt x="51" y="49"/>
                    <a:pt x="55" y="41"/>
                  </a:cubicBezTo>
                  <a:cubicBezTo>
                    <a:pt x="58" y="35"/>
                    <a:pt x="60" y="27"/>
                    <a:pt x="62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8" y="67"/>
                    <a:pt x="83" y="71"/>
                    <a:pt x="88" y="71"/>
                  </a:cubicBezTo>
                  <a:cubicBezTo>
                    <a:pt x="131" y="71"/>
                    <a:pt x="131" y="71"/>
                    <a:pt x="131" y="71"/>
                  </a:cubicBezTo>
                  <a:lnTo>
                    <a:pt x="131" y="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3844925" y="3754438"/>
            <a:ext cx="425450" cy="425450"/>
            <a:chOff x="3844925" y="3754438"/>
            <a:chExt cx="425450" cy="425450"/>
          </a:xfrm>
        </p:grpSpPr>
        <p:sp>
          <p:nvSpPr>
            <p:cNvPr id="305" name="Shape 305"/>
            <p:cNvSpPr/>
            <p:nvPr/>
          </p:nvSpPr>
          <p:spPr>
            <a:xfrm>
              <a:off x="3844925" y="3754438"/>
              <a:ext cx="425450" cy="425450"/>
            </a:xfrm>
            <a:custGeom>
              <a:pathLst>
                <a:path extrusionOk="0" h="425" w="425">
                  <a:moveTo>
                    <a:pt x="213" y="0"/>
                  </a:moveTo>
                  <a:cubicBezTo>
                    <a:pt x="96" y="0"/>
                    <a:pt x="0" y="96"/>
                    <a:pt x="0" y="213"/>
                  </a:cubicBezTo>
                  <a:cubicBezTo>
                    <a:pt x="0" y="330"/>
                    <a:pt x="96" y="425"/>
                    <a:pt x="213" y="425"/>
                  </a:cubicBezTo>
                  <a:cubicBezTo>
                    <a:pt x="330" y="425"/>
                    <a:pt x="425" y="330"/>
                    <a:pt x="425" y="213"/>
                  </a:cubicBezTo>
                  <a:cubicBezTo>
                    <a:pt x="425" y="96"/>
                    <a:pt x="330" y="0"/>
                    <a:pt x="213" y="0"/>
                  </a:cubicBezTo>
                  <a:close/>
                  <a:moveTo>
                    <a:pt x="213" y="407"/>
                  </a:moveTo>
                  <a:cubicBezTo>
                    <a:pt x="106" y="407"/>
                    <a:pt x="19" y="320"/>
                    <a:pt x="19" y="213"/>
                  </a:cubicBezTo>
                  <a:cubicBezTo>
                    <a:pt x="19" y="106"/>
                    <a:pt x="106" y="19"/>
                    <a:pt x="213" y="19"/>
                  </a:cubicBezTo>
                  <a:cubicBezTo>
                    <a:pt x="320" y="19"/>
                    <a:pt x="407" y="106"/>
                    <a:pt x="407" y="213"/>
                  </a:cubicBezTo>
                  <a:cubicBezTo>
                    <a:pt x="407" y="320"/>
                    <a:pt x="320" y="407"/>
                    <a:pt x="213" y="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3956050" y="3879850"/>
              <a:ext cx="230188" cy="188913"/>
            </a:xfrm>
            <a:custGeom>
              <a:pathLst>
                <a:path extrusionOk="0" h="189" w="230">
                  <a:moveTo>
                    <a:pt x="221" y="20"/>
                  </a:moveTo>
                  <a:cubicBezTo>
                    <a:pt x="222" y="19"/>
                    <a:pt x="222" y="17"/>
                    <a:pt x="223" y="15"/>
                  </a:cubicBezTo>
                  <a:cubicBezTo>
                    <a:pt x="224" y="12"/>
                    <a:pt x="223" y="8"/>
                    <a:pt x="220" y="5"/>
                  </a:cubicBezTo>
                  <a:cubicBezTo>
                    <a:pt x="217" y="3"/>
                    <a:pt x="213" y="2"/>
                    <a:pt x="209" y="4"/>
                  </a:cubicBezTo>
                  <a:cubicBezTo>
                    <a:pt x="203" y="8"/>
                    <a:pt x="196" y="11"/>
                    <a:pt x="189" y="13"/>
                  </a:cubicBezTo>
                  <a:cubicBezTo>
                    <a:pt x="180" y="5"/>
                    <a:pt x="168" y="0"/>
                    <a:pt x="155" y="0"/>
                  </a:cubicBezTo>
                  <a:cubicBezTo>
                    <a:pt x="127" y="0"/>
                    <a:pt x="103" y="23"/>
                    <a:pt x="103" y="52"/>
                  </a:cubicBezTo>
                  <a:cubicBezTo>
                    <a:pt x="75" y="48"/>
                    <a:pt x="50" y="33"/>
                    <a:pt x="32" y="11"/>
                  </a:cubicBezTo>
                  <a:cubicBezTo>
                    <a:pt x="30" y="9"/>
                    <a:pt x="27" y="8"/>
                    <a:pt x="24" y="8"/>
                  </a:cubicBezTo>
                  <a:cubicBezTo>
                    <a:pt x="21" y="8"/>
                    <a:pt x="18" y="10"/>
                    <a:pt x="17" y="12"/>
                  </a:cubicBezTo>
                  <a:cubicBezTo>
                    <a:pt x="12" y="20"/>
                    <a:pt x="10" y="30"/>
                    <a:pt x="10" y="39"/>
                  </a:cubicBezTo>
                  <a:cubicBezTo>
                    <a:pt x="10" y="47"/>
                    <a:pt x="11" y="54"/>
                    <a:pt x="14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1" y="63"/>
                    <a:pt x="9" y="66"/>
                    <a:pt x="9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85"/>
                    <a:pt x="15" y="98"/>
                    <a:pt x="26" y="108"/>
                  </a:cubicBezTo>
                  <a:cubicBezTo>
                    <a:pt x="24" y="110"/>
                    <a:pt x="24" y="113"/>
                    <a:pt x="25" y="115"/>
                  </a:cubicBezTo>
                  <a:cubicBezTo>
                    <a:pt x="29" y="129"/>
                    <a:pt x="38" y="139"/>
                    <a:pt x="50" y="146"/>
                  </a:cubicBezTo>
                  <a:cubicBezTo>
                    <a:pt x="41" y="150"/>
                    <a:pt x="31" y="152"/>
                    <a:pt x="20" y="152"/>
                  </a:cubicBezTo>
                  <a:cubicBezTo>
                    <a:pt x="17" y="152"/>
                    <a:pt x="14" y="151"/>
                    <a:pt x="11" y="151"/>
                  </a:cubicBezTo>
                  <a:cubicBezTo>
                    <a:pt x="7" y="151"/>
                    <a:pt x="3" y="153"/>
                    <a:pt x="1" y="157"/>
                  </a:cubicBezTo>
                  <a:cubicBezTo>
                    <a:pt x="0" y="161"/>
                    <a:pt x="1" y="166"/>
                    <a:pt x="5" y="168"/>
                  </a:cubicBezTo>
                  <a:cubicBezTo>
                    <a:pt x="26" y="182"/>
                    <a:pt x="51" y="189"/>
                    <a:pt x="76" y="189"/>
                  </a:cubicBezTo>
                  <a:cubicBezTo>
                    <a:pt x="159" y="189"/>
                    <a:pt x="208" y="122"/>
                    <a:pt x="208" y="57"/>
                  </a:cubicBezTo>
                  <a:cubicBezTo>
                    <a:pt x="208" y="57"/>
                    <a:pt x="208" y="57"/>
                    <a:pt x="208" y="56"/>
                  </a:cubicBezTo>
                  <a:cubicBezTo>
                    <a:pt x="215" y="50"/>
                    <a:pt x="222" y="43"/>
                    <a:pt x="228" y="35"/>
                  </a:cubicBezTo>
                  <a:cubicBezTo>
                    <a:pt x="230" y="31"/>
                    <a:pt x="230" y="27"/>
                    <a:pt x="227" y="23"/>
                  </a:cubicBezTo>
                  <a:cubicBezTo>
                    <a:pt x="225" y="22"/>
                    <a:pt x="223" y="21"/>
                    <a:pt x="221" y="20"/>
                  </a:cubicBezTo>
                  <a:close/>
                  <a:moveTo>
                    <a:pt x="189" y="57"/>
                  </a:moveTo>
                  <a:cubicBezTo>
                    <a:pt x="189" y="113"/>
                    <a:pt x="147" y="170"/>
                    <a:pt x="76" y="170"/>
                  </a:cubicBezTo>
                  <a:cubicBezTo>
                    <a:pt x="66" y="170"/>
                    <a:pt x="57" y="169"/>
                    <a:pt x="47" y="167"/>
                  </a:cubicBezTo>
                  <a:cubicBezTo>
                    <a:pt x="59" y="163"/>
                    <a:pt x="70" y="158"/>
                    <a:pt x="80" y="150"/>
                  </a:cubicBezTo>
                  <a:cubicBezTo>
                    <a:pt x="83" y="147"/>
                    <a:pt x="84" y="143"/>
                    <a:pt x="83" y="140"/>
                  </a:cubicBezTo>
                  <a:cubicBezTo>
                    <a:pt x="81" y="136"/>
                    <a:pt x="78" y="133"/>
                    <a:pt x="74" y="133"/>
                  </a:cubicBezTo>
                  <a:cubicBezTo>
                    <a:pt x="65" y="133"/>
                    <a:pt x="56" y="129"/>
                    <a:pt x="50" y="122"/>
                  </a:cubicBezTo>
                  <a:cubicBezTo>
                    <a:pt x="52" y="122"/>
                    <a:pt x="54" y="121"/>
                    <a:pt x="55" y="121"/>
                  </a:cubicBezTo>
                  <a:cubicBezTo>
                    <a:pt x="60" y="120"/>
                    <a:pt x="63" y="116"/>
                    <a:pt x="62" y="112"/>
                  </a:cubicBezTo>
                  <a:cubicBezTo>
                    <a:pt x="62" y="107"/>
                    <a:pt x="59" y="104"/>
                    <a:pt x="55" y="103"/>
                  </a:cubicBezTo>
                  <a:cubicBezTo>
                    <a:pt x="44" y="101"/>
                    <a:pt x="35" y="93"/>
                    <a:pt x="31" y="83"/>
                  </a:cubicBezTo>
                  <a:cubicBezTo>
                    <a:pt x="33" y="84"/>
                    <a:pt x="35" y="84"/>
                    <a:pt x="38" y="84"/>
                  </a:cubicBezTo>
                  <a:cubicBezTo>
                    <a:pt x="42" y="84"/>
                    <a:pt x="46" y="81"/>
                    <a:pt x="47" y="77"/>
                  </a:cubicBezTo>
                  <a:cubicBezTo>
                    <a:pt x="48" y="73"/>
                    <a:pt x="47" y="69"/>
                    <a:pt x="43" y="67"/>
                  </a:cubicBezTo>
                  <a:cubicBezTo>
                    <a:pt x="34" y="61"/>
                    <a:pt x="28" y="50"/>
                    <a:pt x="28" y="39"/>
                  </a:cubicBezTo>
                  <a:cubicBezTo>
                    <a:pt x="28" y="38"/>
                    <a:pt x="28" y="36"/>
                    <a:pt x="28" y="35"/>
                  </a:cubicBezTo>
                  <a:cubicBezTo>
                    <a:pt x="51" y="57"/>
                    <a:pt x="81" y="70"/>
                    <a:pt x="113" y="71"/>
                  </a:cubicBezTo>
                  <a:cubicBezTo>
                    <a:pt x="116" y="72"/>
                    <a:pt x="119" y="70"/>
                    <a:pt x="121" y="68"/>
                  </a:cubicBezTo>
                  <a:cubicBezTo>
                    <a:pt x="122" y="66"/>
                    <a:pt x="123" y="63"/>
                    <a:pt x="122" y="60"/>
                  </a:cubicBezTo>
                  <a:cubicBezTo>
                    <a:pt x="122" y="57"/>
                    <a:pt x="122" y="55"/>
                    <a:pt x="122" y="52"/>
                  </a:cubicBezTo>
                  <a:cubicBezTo>
                    <a:pt x="122" y="34"/>
                    <a:pt x="137" y="19"/>
                    <a:pt x="155" y="19"/>
                  </a:cubicBezTo>
                  <a:cubicBezTo>
                    <a:pt x="165" y="19"/>
                    <a:pt x="173" y="23"/>
                    <a:pt x="180" y="29"/>
                  </a:cubicBezTo>
                  <a:cubicBezTo>
                    <a:pt x="182" y="31"/>
                    <a:pt x="184" y="32"/>
                    <a:pt x="187" y="32"/>
                  </a:cubicBezTo>
                  <a:cubicBezTo>
                    <a:pt x="186" y="34"/>
                    <a:pt x="185" y="37"/>
                    <a:pt x="186" y="39"/>
                  </a:cubicBezTo>
                  <a:cubicBezTo>
                    <a:pt x="187" y="42"/>
                    <a:pt x="189" y="44"/>
                    <a:pt x="192" y="45"/>
                  </a:cubicBezTo>
                  <a:cubicBezTo>
                    <a:pt x="190" y="47"/>
                    <a:pt x="189" y="49"/>
                    <a:pt x="189" y="52"/>
                  </a:cubicBezTo>
                  <a:cubicBezTo>
                    <a:pt x="189" y="54"/>
                    <a:pt x="189" y="56"/>
                    <a:pt x="189" y="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283325" y="3754438"/>
            <a:ext cx="425450" cy="425450"/>
            <a:chOff x="6283325" y="3754438"/>
            <a:chExt cx="425450" cy="425450"/>
          </a:xfrm>
        </p:grpSpPr>
        <p:sp>
          <p:nvSpPr>
            <p:cNvPr id="308" name="Shape 308"/>
            <p:cNvSpPr/>
            <p:nvPr/>
          </p:nvSpPr>
          <p:spPr>
            <a:xfrm>
              <a:off x="6283325" y="3754438"/>
              <a:ext cx="425450" cy="425450"/>
            </a:xfrm>
            <a:custGeom>
              <a:pathLst>
                <a:path extrusionOk="0" h="425" w="425">
                  <a:moveTo>
                    <a:pt x="213" y="0"/>
                  </a:moveTo>
                  <a:cubicBezTo>
                    <a:pt x="96" y="0"/>
                    <a:pt x="0" y="96"/>
                    <a:pt x="0" y="213"/>
                  </a:cubicBezTo>
                  <a:cubicBezTo>
                    <a:pt x="0" y="330"/>
                    <a:pt x="96" y="425"/>
                    <a:pt x="213" y="425"/>
                  </a:cubicBezTo>
                  <a:cubicBezTo>
                    <a:pt x="330" y="425"/>
                    <a:pt x="425" y="330"/>
                    <a:pt x="425" y="213"/>
                  </a:cubicBezTo>
                  <a:cubicBezTo>
                    <a:pt x="425" y="96"/>
                    <a:pt x="330" y="0"/>
                    <a:pt x="213" y="0"/>
                  </a:cubicBezTo>
                  <a:close/>
                  <a:moveTo>
                    <a:pt x="213" y="407"/>
                  </a:moveTo>
                  <a:cubicBezTo>
                    <a:pt x="106" y="407"/>
                    <a:pt x="19" y="320"/>
                    <a:pt x="19" y="213"/>
                  </a:cubicBezTo>
                  <a:cubicBezTo>
                    <a:pt x="19" y="106"/>
                    <a:pt x="106" y="19"/>
                    <a:pt x="213" y="19"/>
                  </a:cubicBezTo>
                  <a:cubicBezTo>
                    <a:pt x="320" y="19"/>
                    <a:pt x="407" y="106"/>
                    <a:pt x="407" y="213"/>
                  </a:cubicBezTo>
                  <a:cubicBezTo>
                    <a:pt x="407" y="320"/>
                    <a:pt x="320" y="407"/>
                    <a:pt x="213" y="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415088" y="3873500"/>
              <a:ext cx="188913" cy="188913"/>
            </a:xfrm>
            <a:custGeom>
              <a:pathLst>
                <a:path extrusionOk="0" h="188" w="189">
                  <a:moveTo>
                    <a:pt x="9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01" y="19"/>
                    <a:pt x="171" y="88"/>
                    <a:pt x="171" y="179"/>
                  </a:cubicBezTo>
                  <a:cubicBezTo>
                    <a:pt x="171" y="184"/>
                    <a:pt x="175" y="188"/>
                    <a:pt x="180" y="188"/>
                  </a:cubicBezTo>
                  <a:cubicBezTo>
                    <a:pt x="185" y="188"/>
                    <a:pt x="189" y="184"/>
                    <a:pt x="189" y="179"/>
                  </a:cubicBezTo>
                  <a:cubicBezTo>
                    <a:pt x="189" y="77"/>
                    <a:pt x="112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413500" y="3938588"/>
              <a:ext cx="125413" cy="123825"/>
            </a:xfrm>
            <a:custGeom>
              <a:pathLst>
                <a:path extrusionOk="0" h="123" w="124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39" y="18"/>
                    <a:pt x="63" y="27"/>
                    <a:pt x="80" y="44"/>
                  </a:cubicBezTo>
                  <a:cubicBezTo>
                    <a:pt x="96" y="61"/>
                    <a:pt x="105" y="85"/>
                    <a:pt x="105" y="114"/>
                  </a:cubicBezTo>
                  <a:cubicBezTo>
                    <a:pt x="105" y="119"/>
                    <a:pt x="109" y="123"/>
                    <a:pt x="115" y="123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20" y="123"/>
                    <a:pt x="124" y="119"/>
                    <a:pt x="124" y="114"/>
                  </a:cubicBezTo>
                  <a:cubicBezTo>
                    <a:pt x="124" y="80"/>
                    <a:pt x="113" y="51"/>
                    <a:pt x="93" y="31"/>
                  </a:cubicBezTo>
                  <a:cubicBezTo>
                    <a:pt x="73" y="11"/>
                    <a:pt x="4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413500" y="4003675"/>
              <a:ext cx="58738" cy="57150"/>
            </a:xfrm>
            <a:custGeom>
              <a:pathLst>
                <a:path extrusionOk="0" h="58" w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40"/>
                  </a:moveTo>
                  <a:cubicBezTo>
                    <a:pt x="24" y="40"/>
                    <a:pt x="19" y="35"/>
                    <a:pt x="19" y="29"/>
                  </a:cubicBezTo>
                  <a:cubicBezTo>
                    <a:pt x="19" y="24"/>
                    <a:pt x="24" y="19"/>
                    <a:pt x="29" y="19"/>
                  </a:cubicBezTo>
                  <a:cubicBezTo>
                    <a:pt x="35" y="19"/>
                    <a:pt x="40" y="24"/>
                    <a:pt x="40" y="29"/>
                  </a:cubicBezTo>
                  <a:cubicBezTo>
                    <a:pt x="40" y="35"/>
                    <a:pt x="35" y="40"/>
                    <a:pt x="29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Shape 312"/>
          <p:cNvGrpSpPr/>
          <p:nvPr/>
        </p:nvGrpSpPr>
        <p:grpSpPr>
          <a:xfrm>
            <a:off x="5470525" y="3754438"/>
            <a:ext cx="425450" cy="425450"/>
            <a:chOff x="5470525" y="3754438"/>
            <a:chExt cx="425450" cy="425450"/>
          </a:xfrm>
        </p:grpSpPr>
        <p:sp>
          <p:nvSpPr>
            <p:cNvPr id="313" name="Shape 313"/>
            <p:cNvSpPr/>
            <p:nvPr/>
          </p:nvSpPr>
          <p:spPr>
            <a:xfrm>
              <a:off x="5470525" y="3754438"/>
              <a:ext cx="425450" cy="425450"/>
            </a:xfrm>
            <a:custGeom>
              <a:pathLst>
                <a:path extrusionOk="0" h="425" w="425">
                  <a:moveTo>
                    <a:pt x="213" y="0"/>
                  </a:moveTo>
                  <a:cubicBezTo>
                    <a:pt x="95" y="0"/>
                    <a:pt x="0" y="96"/>
                    <a:pt x="0" y="213"/>
                  </a:cubicBezTo>
                  <a:cubicBezTo>
                    <a:pt x="0" y="330"/>
                    <a:pt x="95" y="425"/>
                    <a:pt x="213" y="425"/>
                  </a:cubicBezTo>
                  <a:cubicBezTo>
                    <a:pt x="330" y="425"/>
                    <a:pt x="425" y="330"/>
                    <a:pt x="425" y="213"/>
                  </a:cubicBezTo>
                  <a:cubicBezTo>
                    <a:pt x="425" y="96"/>
                    <a:pt x="330" y="0"/>
                    <a:pt x="213" y="0"/>
                  </a:cubicBezTo>
                  <a:close/>
                  <a:moveTo>
                    <a:pt x="213" y="407"/>
                  </a:moveTo>
                  <a:cubicBezTo>
                    <a:pt x="106" y="407"/>
                    <a:pt x="19" y="320"/>
                    <a:pt x="19" y="213"/>
                  </a:cubicBezTo>
                  <a:cubicBezTo>
                    <a:pt x="19" y="106"/>
                    <a:pt x="106" y="19"/>
                    <a:pt x="213" y="19"/>
                  </a:cubicBezTo>
                  <a:cubicBezTo>
                    <a:pt x="319" y="19"/>
                    <a:pt x="406" y="106"/>
                    <a:pt x="406" y="213"/>
                  </a:cubicBezTo>
                  <a:cubicBezTo>
                    <a:pt x="406" y="320"/>
                    <a:pt x="319" y="407"/>
                    <a:pt x="213" y="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5575300" y="3860800"/>
              <a:ext cx="215900" cy="215900"/>
            </a:xfrm>
            <a:custGeom>
              <a:pathLst>
                <a:path extrusionOk="0" h="216" w="215">
                  <a:moveTo>
                    <a:pt x="108" y="0"/>
                  </a:moveTo>
                  <a:cubicBezTo>
                    <a:pt x="93" y="0"/>
                    <a:pt x="80" y="3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30" y="24"/>
                    <a:pt x="4" y="58"/>
                    <a:pt x="0" y="97"/>
                  </a:cubicBezTo>
                  <a:cubicBezTo>
                    <a:pt x="0" y="101"/>
                    <a:pt x="0" y="104"/>
                    <a:pt x="0" y="108"/>
                  </a:cubicBezTo>
                  <a:cubicBezTo>
                    <a:pt x="0" y="140"/>
                    <a:pt x="14" y="171"/>
                    <a:pt x="40" y="191"/>
                  </a:cubicBezTo>
                  <a:cubicBezTo>
                    <a:pt x="40" y="191"/>
                    <a:pt x="40" y="191"/>
                    <a:pt x="40" y="191"/>
                  </a:cubicBezTo>
                  <a:cubicBezTo>
                    <a:pt x="59" y="207"/>
                    <a:pt x="83" y="216"/>
                    <a:pt x="108" y="216"/>
                  </a:cubicBezTo>
                  <a:cubicBezTo>
                    <a:pt x="123" y="216"/>
                    <a:pt x="138" y="212"/>
                    <a:pt x="152" y="206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82" y="192"/>
                    <a:pt x="203" y="167"/>
                    <a:pt x="211" y="136"/>
                  </a:cubicBezTo>
                  <a:cubicBezTo>
                    <a:pt x="211" y="136"/>
                    <a:pt x="211" y="136"/>
                    <a:pt x="211" y="136"/>
                  </a:cubicBezTo>
                  <a:cubicBezTo>
                    <a:pt x="211" y="136"/>
                    <a:pt x="211" y="136"/>
                    <a:pt x="211" y="136"/>
                  </a:cubicBezTo>
                  <a:cubicBezTo>
                    <a:pt x="214" y="126"/>
                    <a:pt x="215" y="117"/>
                    <a:pt x="215" y="108"/>
                  </a:cubicBezTo>
                  <a:cubicBezTo>
                    <a:pt x="215" y="81"/>
                    <a:pt x="205" y="54"/>
                    <a:pt x="186" y="34"/>
                  </a:cubicBezTo>
                  <a:cubicBezTo>
                    <a:pt x="165" y="12"/>
                    <a:pt x="137" y="0"/>
                    <a:pt x="108" y="0"/>
                  </a:cubicBezTo>
                  <a:close/>
                  <a:moveTo>
                    <a:pt x="108" y="19"/>
                  </a:moveTo>
                  <a:cubicBezTo>
                    <a:pt x="130" y="19"/>
                    <a:pt x="151" y="27"/>
                    <a:pt x="167" y="42"/>
                  </a:cubicBezTo>
                  <a:cubicBezTo>
                    <a:pt x="166" y="43"/>
                    <a:pt x="166" y="44"/>
                    <a:pt x="165" y="45"/>
                  </a:cubicBezTo>
                  <a:cubicBezTo>
                    <a:pt x="165" y="45"/>
                    <a:pt x="164" y="45"/>
                    <a:pt x="164" y="45"/>
                  </a:cubicBezTo>
                  <a:cubicBezTo>
                    <a:pt x="164" y="46"/>
                    <a:pt x="163" y="47"/>
                    <a:pt x="163" y="48"/>
                  </a:cubicBezTo>
                  <a:cubicBezTo>
                    <a:pt x="162" y="48"/>
                    <a:pt x="162" y="48"/>
                    <a:pt x="162" y="49"/>
                  </a:cubicBezTo>
                  <a:cubicBezTo>
                    <a:pt x="161" y="49"/>
                    <a:pt x="161" y="50"/>
                    <a:pt x="160" y="51"/>
                  </a:cubicBezTo>
                  <a:cubicBezTo>
                    <a:pt x="160" y="51"/>
                    <a:pt x="159" y="51"/>
                    <a:pt x="159" y="51"/>
                  </a:cubicBezTo>
                  <a:cubicBezTo>
                    <a:pt x="158" y="52"/>
                    <a:pt x="157" y="53"/>
                    <a:pt x="156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5" y="55"/>
                    <a:pt x="154" y="56"/>
                    <a:pt x="153" y="57"/>
                  </a:cubicBezTo>
                  <a:cubicBezTo>
                    <a:pt x="153" y="58"/>
                    <a:pt x="153" y="58"/>
                    <a:pt x="152" y="58"/>
                  </a:cubicBezTo>
                  <a:cubicBezTo>
                    <a:pt x="151" y="59"/>
                    <a:pt x="151" y="60"/>
                    <a:pt x="150" y="60"/>
                  </a:cubicBezTo>
                  <a:cubicBezTo>
                    <a:pt x="149" y="61"/>
                    <a:pt x="149" y="61"/>
                    <a:pt x="149" y="61"/>
                  </a:cubicBezTo>
                  <a:cubicBezTo>
                    <a:pt x="148" y="62"/>
                    <a:pt x="147" y="63"/>
                    <a:pt x="146" y="63"/>
                  </a:cubicBezTo>
                  <a:cubicBezTo>
                    <a:pt x="146" y="64"/>
                    <a:pt x="145" y="64"/>
                    <a:pt x="145" y="64"/>
                  </a:cubicBezTo>
                  <a:cubicBezTo>
                    <a:pt x="144" y="65"/>
                    <a:pt x="142" y="66"/>
                    <a:pt x="141" y="67"/>
                  </a:cubicBezTo>
                  <a:cubicBezTo>
                    <a:pt x="141" y="67"/>
                    <a:pt x="141" y="67"/>
                    <a:pt x="141" y="67"/>
                  </a:cubicBezTo>
                  <a:cubicBezTo>
                    <a:pt x="140" y="68"/>
                    <a:pt x="138" y="69"/>
                    <a:pt x="137" y="70"/>
                  </a:cubicBezTo>
                  <a:cubicBezTo>
                    <a:pt x="137" y="70"/>
                    <a:pt x="136" y="70"/>
                    <a:pt x="136" y="71"/>
                  </a:cubicBezTo>
                  <a:cubicBezTo>
                    <a:pt x="135" y="71"/>
                    <a:pt x="134" y="72"/>
                    <a:pt x="133" y="73"/>
                  </a:cubicBezTo>
                  <a:cubicBezTo>
                    <a:pt x="132" y="73"/>
                    <a:pt x="132" y="73"/>
                    <a:pt x="131" y="73"/>
                  </a:cubicBezTo>
                  <a:cubicBezTo>
                    <a:pt x="130" y="74"/>
                    <a:pt x="129" y="75"/>
                    <a:pt x="128" y="75"/>
                  </a:cubicBezTo>
                  <a:cubicBezTo>
                    <a:pt x="127" y="76"/>
                    <a:pt x="127" y="76"/>
                    <a:pt x="126" y="76"/>
                  </a:cubicBezTo>
                  <a:cubicBezTo>
                    <a:pt x="125" y="77"/>
                    <a:pt x="123" y="78"/>
                    <a:pt x="121" y="78"/>
                  </a:cubicBezTo>
                  <a:cubicBezTo>
                    <a:pt x="121" y="78"/>
                    <a:pt x="121" y="79"/>
                    <a:pt x="121" y="79"/>
                  </a:cubicBezTo>
                  <a:cubicBezTo>
                    <a:pt x="119" y="79"/>
                    <a:pt x="118" y="80"/>
                    <a:pt x="117" y="80"/>
                  </a:cubicBezTo>
                  <a:cubicBezTo>
                    <a:pt x="117" y="80"/>
                    <a:pt x="117" y="79"/>
                    <a:pt x="117" y="79"/>
                  </a:cubicBezTo>
                  <a:cubicBezTo>
                    <a:pt x="115" y="77"/>
                    <a:pt x="114" y="75"/>
                    <a:pt x="113" y="72"/>
                  </a:cubicBezTo>
                  <a:cubicBezTo>
                    <a:pt x="113" y="72"/>
                    <a:pt x="113" y="71"/>
                    <a:pt x="112" y="71"/>
                  </a:cubicBezTo>
                  <a:cubicBezTo>
                    <a:pt x="111" y="68"/>
                    <a:pt x="110" y="66"/>
                    <a:pt x="109" y="63"/>
                  </a:cubicBezTo>
                  <a:cubicBezTo>
                    <a:pt x="108" y="63"/>
                    <a:pt x="108" y="62"/>
                    <a:pt x="108" y="62"/>
                  </a:cubicBezTo>
                  <a:cubicBezTo>
                    <a:pt x="107" y="60"/>
                    <a:pt x="106" y="58"/>
                    <a:pt x="105" y="56"/>
                  </a:cubicBezTo>
                  <a:cubicBezTo>
                    <a:pt x="104" y="55"/>
                    <a:pt x="104" y="55"/>
                    <a:pt x="104" y="54"/>
                  </a:cubicBezTo>
                  <a:cubicBezTo>
                    <a:pt x="103" y="52"/>
                    <a:pt x="101" y="50"/>
                    <a:pt x="100" y="48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9" y="45"/>
                    <a:pt x="98" y="43"/>
                    <a:pt x="96" y="41"/>
                  </a:cubicBezTo>
                  <a:cubicBezTo>
                    <a:pt x="96" y="41"/>
                    <a:pt x="96" y="40"/>
                    <a:pt x="96" y="40"/>
                  </a:cubicBezTo>
                  <a:cubicBezTo>
                    <a:pt x="94" y="38"/>
                    <a:pt x="93" y="36"/>
                    <a:pt x="92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1" y="32"/>
                    <a:pt x="90" y="30"/>
                    <a:pt x="89" y="28"/>
                  </a:cubicBezTo>
                  <a:cubicBezTo>
                    <a:pt x="88" y="28"/>
                    <a:pt x="88" y="27"/>
                    <a:pt x="88" y="27"/>
                  </a:cubicBezTo>
                  <a:cubicBezTo>
                    <a:pt x="87" y="25"/>
                    <a:pt x="86" y="24"/>
                    <a:pt x="85" y="2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92" y="20"/>
                    <a:pt x="100" y="19"/>
                    <a:pt x="108" y="19"/>
                  </a:cubicBezTo>
                  <a:close/>
                  <a:moveTo>
                    <a:pt x="67" y="29"/>
                  </a:moveTo>
                  <a:cubicBezTo>
                    <a:pt x="67" y="29"/>
                    <a:pt x="67" y="29"/>
                    <a:pt x="67" y="29"/>
                  </a:cubicBezTo>
                  <a:cubicBezTo>
                    <a:pt x="68" y="31"/>
                    <a:pt x="69" y="32"/>
                    <a:pt x="70" y="34"/>
                  </a:cubicBezTo>
                  <a:cubicBezTo>
                    <a:pt x="70" y="34"/>
                    <a:pt x="70" y="34"/>
                    <a:pt x="71" y="35"/>
                  </a:cubicBezTo>
                  <a:cubicBezTo>
                    <a:pt x="72" y="36"/>
                    <a:pt x="73" y="38"/>
                    <a:pt x="74" y="40"/>
                  </a:cubicBezTo>
                  <a:cubicBezTo>
                    <a:pt x="74" y="40"/>
                    <a:pt x="74" y="41"/>
                    <a:pt x="75" y="41"/>
                  </a:cubicBezTo>
                  <a:cubicBezTo>
                    <a:pt x="75" y="43"/>
                    <a:pt x="76" y="44"/>
                    <a:pt x="77" y="46"/>
                  </a:cubicBezTo>
                  <a:cubicBezTo>
                    <a:pt x="78" y="46"/>
                    <a:pt x="78" y="47"/>
                    <a:pt x="78" y="47"/>
                  </a:cubicBezTo>
                  <a:cubicBezTo>
                    <a:pt x="79" y="49"/>
                    <a:pt x="81" y="51"/>
                    <a:pt x="82" y="53"/>
                  </a:cubicBezTo>
                  <a:cubicBezTo>
                    <a:pt x="82" y="54"/>
                    <a:pt x="82" y="54"/>
                    <a:pt x="83" y="55"/>
                  </a:cubicBezTo>
                  <a:cubicBezTo>
                    <a:pt x="84" y="56"/>
                    <a:pt x="85" y="58"/>
                    <a:pt x="86" y="60"/>
                  </a:cubicBezTo>
                  <a:cubicBezTo>
                    <a:pt x="86" y="61"/>
                    <a:pt x="86" y="61"/>
                    <a:pt x="86" y="62"/>
                  </a:cubicBezTo>
                  <a:cubicBezTo>
                    <a:pt x="88" y="64"/>
                    <a:pt x="89" y="66"/>
                    <a:pt x="90" y="68"/>
                  </a:cubicBezTo>
                  <a:cubicBezTo>
                    <a:pt x="90" y="69"/>
                    <a:pt x="91" y="69"/>
                    <a:pt x="91" y="70"/>
                  </a:cubicBezTo>
                  <a:cubicBezTo>
                    <a:pt x="92" y="72"/>
                    <a:pt x="93" y="74"/>
                    <a:pt x="94" y="76"/>
                  </a:cubicBezTo>
                  <a:cubicBezTo>
                    <a:pt x="94" y="77"/>
                    <a:pt x="95" y="77"/>
                    <a:pt x="95" y="78"/>
                  </a:cubicBezTo>
                  <a:cubicBezTo>
                    <a:pt x="96" y="80"/>
                    <a:pt x="97" y="83"/>
                    <a:pt x="99" y="85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97" y="87"/>
                    <a:pt x="94" y="87"/>
                    <a:pt x="92" y="88"/>
                  </a:cubicBezTo>
                  <a:cubicBezTo>
                    <a:pt x="91" y="88"/>
                    <a:pt x="90" y="88"/>
                    <a:pt x="89" y="88"/>
                  </a:cubicBezTo>
                  <a:cubicBezTo>
                    <a:pt x="87" y="89"/>
                    <a:pt x="84" y="89"/>
                    <a:pt x="82" y="90"/>
                  </a:cubicBezTo>
                  <a:cubicBezTo>
                    <a:pt x="81" y="90"/>
                    <a:pt x="81" y="90"/>
                    <a:pt x="80" y="90"/>
                  </a:cubicBezTo>
                  <a:cubicBezTo>
                    <a:pt x="78" y="90"/>
                    <a:pt x="76" y="90"/>
                    <a:pt x="74" y="91"/>
                  </a:cubicBezTo>
                  <a:cubicBezTo>
                    <a:pt x="73" y="91"/>
                    <a:pt x="72" y="91"/>
                    <a:pt x="71" y="91"/>
                  </a:cubicBezTo>
                  <a:cubicBezTo>
                    <a:pt x="69" y="91"/>
                    <a:pt x="66" y="91"/>
                    <a:pt x="63" y="91"/>
                  </a:cubicBezTo>
                  <a:cubicBezTo>
                    <a:pt x="63" y="92"/>
                    <a:pt x="62" y="92"/>
                    <a:pt x="61" y="92"/>
                  </a:cubicBezTo>
                  <a:cubicBezTo>
                    <a:pt x="58" y="92"/>
                    <a:pt x="56" y="92"/>
                    <a:pt x="54" y="92"/>
                  </a:cubicBezTo>
                  <a:cubicBezTo>
                    <a:pt x="53" y="92"/>
                    <a:pt x="53" y="92"/>
                    <a:pt x="52" y="92"/>
                  </a:cubicBezTo>
                  <a:cubicBezTo>
                    <a:pt x="49" y="92"/>
                    <a:pt x="46" y="92"/>
                    <a:pt x="43" y="92"/>
                  </a:cubicBezTo>
                  <a:cubicBezTo>
                    <a:pt x="42" y="92"/>
                    <a:pt x="42" y="92"/>
                    <a:pt x="41" y="92"/>
                  </a:cubicBezTo>
                  <a:cubicBezTo>
                    <a:pt x="38" y="91"/>
                    <a:pt x="35" y="91"/>
                    <a:pt x="3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8" y="91"/>
                    <a:pt x="25" y="90"/>
                    <a:pt x="22" y="90"/>
                  </a:cubicBezTo>
                  <a:cubicBezTo>
                    <a:pt x="21" y="90"/>
                    <a:pt x="21" y="90"/>
                    <a:pt x="20" y="90"/>
                  </a:cubicBezTo>
                  <a:cubicBezTo>
                    <a:pt x="26" y="64"/>
                    <a:pt x="43" y="41"/>
                    <a:pt x="67" y="29"/>
                  </a:cubicBezTo>
                  <a:close/>
                  <a:moveTo>
                    <a:pt x="19" y="109"/>
                  </a:moveTo>
                  <a:cubicBezTo>
                    <a:pt x="19" y="109"/>
                    <a:pt x="19" y="109"/>
                    <a:pt x="19" y="109"/>
                  </a:cubicBezTo>
                  <a:cubicBezTo>
                    <a:pt x="23" y="109"/>
                    <a:pt x="27" y="109"/>
                    <a:pt x="31" y="110"/>
                  </a:cubicBezTo>
                  <a:cubicBezTo>
                    <a:pt x="31" y="110"/>
                    <a:pt x="32" y="110"/>
                    <a:pt x="33" y="110"/>
                  </a:cubicBezTo>
                  <a:cubicBezTo>
                    <a:pt x="36" y="110"/>
                    <a:pt x="39" y="110"/>
                    <a:pt x="42" y="110"/>
                  </a:cubicBezTo>
                  <a:cubicBezTo>
                    <a:pt x="43" y="110"/>
                    <a:pt x="44" y="110"/>
                    <a:pt x="45" y="110"/>
                  </a:cubicBezTo>
                  <a:cubicBezTo>
                    <a:pt x="47" y="110"/>
                    <a:pt x="49" y="111"/>
                    <a:pt x="51" y="111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52" y="111"/>
                    <a:pt x="53" y="111"/>
                    <a:pt x="53" y="111"/>
                  </a:cubicBezTo>
                  <a:cubicBezTo>
                    <a:pt x="54" y="110"/>
                    <a:pt x="55" y="110"/>
                    <a:pt x="56" y="110"/>
                  </a:cubicBezTo>
                  <a:cubicBezTo>
                    <a:pt x="59" y="110"/>
                    <a:pt x="62" y="110"/>
                    <a:pt x="64" y="110"/>
                  </a:cubicBezTo>
                  <a:cubicBezTo>
                    <a:pt x="65" y="110"/>
                    <a:pt x="66" y="110"/>
                    <a:pt x="67" y="110"/>
                  </a:cubicBezTo>
                  <a:cubicBezTo>
                    <a:pt x="73" y="110"/>
                    <a:pt x="80" y="109"/>
                    <a:pt x="86" y="108"/>
                  </a:cubicBezTo>
                  <a:cubicBezTo>
                    <a:pt x="87" y="108"/>
                    <a:pt x="88" y="108"/>
                    <a:pt x="89" y="107"/>
                  </a:cubicBezTo>
                  <a:cubicBezTo>
                    <a:pt x="91" y="107"/>
                    <a:pt x="93" y="107"/>
                    <a:pt x="96" y="106"/>
                  </a:cubicBezTo>
                  <a:cubicBezTo>
                    <a:pt x="97" y="106"/>
                    <a:pt x="98" y="106"/>
                    <a:pt x="99" y="105"/>
                  </a:cubicBezTo>
                  <a:cubicBezTo>
                    <a:pt x="101" y="105"/>
                    <a:pt x="103" y="104"/>
                    <a:pt x="106" y="104"/>
                  </a:cubicBezTo>
                  <a:cubicBezTo>
                    <a:pt x="106" y="104"/>
                    <a:pt x="107" y="103"/>
                    <a:pt x="107" y="103"/>
                  </a:cubicBezTo>
                  <a:cubicBezTo>
                    <a:pt x="107" y="104"/>
                    <a:pt x="107" y="104"/>
                    <a:pt x="108" y="104"/>
                  </a:cubicBezTo>
                  <a:cubicBezTo>
                    <a:pt x="109" y="107"/>
                    <a:pt x="110" y="109"/>
                    <a:pt x="110" y="111"/>
                  </a:cubicBezTo>
                  <a:cubicBezTo>
                    <a:pt x="111" y="112"/>
                    <a:pt x="111" y="113"/>
                    <a:pt x="112" y="114"/>
                  </a:cubicBezTo>
                  <a:cubicBezTo>
                    <a:pt x="113" y="118"/>
                    <a:pt x="115" y="121"/>
                    <a:pt x="116" y="125"/>
                  </a:cubicBezTo>
                  <a:cubicBezTo>
                    <a:pt x="116" y="125"/>
                    <a:pt x="116" y="125"/>
                    <a:pt x="116" y="125"/>
                  </a:cubicBezTo>
                  <a:cubicBezTo>
                    <a:pt x="115" y="125"/>
                    <a:pt x="114" y="125"/>
                    <a:pt x="113" y="126"/>
                  </a:cubicBezTo>
                  <a:cubicBezTo>
                    <a:pt x="112" y="126"/>
                    <a:pt x="111" y="126"/>
                    <a:pt x="111" y="126"/>
                  </a:cubicBezTo>
                  <a:cubicBezTo>
                    <a:pt x="109" y="127"/>
                    <a:pt x="106" y="128"/>
                    <a:pt x="104" y="129"/>
                  </a:cubicBezTo>
                  <a:cubicBezTo>
                    <a:pt x="104" y="129"/>
                    <a:pt x="103" y="129"/>
                    <a:pt x="103" y="129"/>
                  </a:cubicBezTo>
                  <a:cubicBezTo>
                    <a:pt x="101" y="130"/>
                    <a:pt x="100" y="131"/>
                    <a:pt x="98" y="132"/>
                  </a:cubicBezTo>
                  <a:cubicBezTo>
                    <a:pt x="97" y="132"/>
                    <a:pt x="97" y="132"/>
                    <a:pt x="96" y="132"/>
                  </a:cubicBezTo>
                  <a:cubicBezTo>
                    <a:pt x="94" y="133"/>
                    <a:pt x="93" y="134"/>
                    <a:pt x="92" y="135"/>
                  </a:cubicBezTo>
                  <a:cubicBezTo>
                    <a:pt x="91" y="135"/>
                    <a:pt x="90" y="135"/>
                    <a:pt x="90" y="136"/>
                  </a:cubicBezTo>
                  <a:cubicBezTo>
                    <a:pt x="88" y="136"/>
                    <a:pt x="87" y="137"/>
                    <a:pt x="86" y="138"/>
                  </a:cubicBezTo>
                  <a:cubicBezTo>
                    <a:pt x="85" y="138"/>
                    <a:pt x="84" y="138"/>
                    <a:pt x="84" y="139"/>
                  </a:cubicBezTo>
                  <a:cubicBezTo>
                    <a:pt x="82" y="140"/>
                    <a:pt x="80" y="141"/>
                    <a:pt x="79" y="142"/>
                  </a:cubicBezTo>
                  <a:cubicBezTo>
                    <a:pt x="78" y="142"/>
                    <a:pt x="78" y="142"/>
                    <a:pt x="78" y="143"/>
                  </a:cubicBezTo>
                  <a:cubicBezTo>
                    <a:pt x="76" y="144"/>
                    <a:pt x="75" y="145"/>
                    <a:pt x="73" y="146"/>
                  </a:cubicBezTo>
                  <a:cubicBezTo>
                    <a:pt x="73" y="146"/>
                    <a:pt x="72" y="146"/>
                    <a:pt x="72" y="147"/>
                  </a:cubicBezTo>
                  <a:cubicBezTo>
                    <a:pt x="71" y="148"/>
                    <a:pt x="69" y="148"/>
                    <a:pt x="68" y="149"/>
                  </a:cubicBezTo>
                  <a:cubicBezTo>
                    <a:pt x="68" y="150"/>
                    <a:pt x="67" y="150"/>
                    <a:pt x="67" y="150"/>
                  </a:cubicBezTo>
                  <a:cubicBezTo>
                    <a:pt x="66" y="151"/>
                    <a:pt x="64" y="152"/>
                    <a:pt x="63" y="153"/>
                  </a:cubicBezTo>
                  <a:cubicBezTo>
                    <a:pt x="63" y="154"/>
                    <a:pt x="63" y="154"/>
                    <a:pt x="62" y="154"/>
                  </a:cubicBezTo>
                  <a:cubicBezTo>
                    <a:pt x="61" y="155"/>
                    <a:pt x="59" y="157"/>
                    <a:pt x="58" y="158"/>
                  </a:cubicBezTo>
                  <a:cubicBezTo>
                    <a:pt x="58" y="158"/>
                    <a:pt x="57" y="158"/>
                    <a:pt x="57" y="159"/>
                  </a:cubicBezTo>
                  <a:cubicBezTo>
                    <a:pt x="56" y="160"/>
                    <a:pt x="55" y="161"/>
                    <a:pt x="54" y="162"/>
                  </a:cubicBezTo>
                  <a:cubicBezTo>
                    <a:pt x="53" y="162"/>
                    <a:pt x="53" y="163"/>
                    <a:pt x="52" y="163"/>
                  </a:cubicBezTo>
                  <a:cubicBezTo>
                    <a:pt x="51" y="164"/>
                    <a:pt x="51" y="165"/>
                    <a:pt x="50" y="166"/>
                  </a:cubicBezTo>
                  <a:cubicBezTo>
                    <a:pt x="49" y="166"/>
                    <a:pt x="49" y="166"/>
                    <a:pt x="49" y="167"/>
                  </a:cubicBezTo>
                  <a:cubicBezTo>
                    <a:pt x="48" y="168"/>
                    <a:pt x="47" y="169"/>
                    <a:pt x="46" y="170"/>
                  </a:cubicBezTo>
                  <a:cubicBezTo>
                    <a:pt x="46" y="170"/>
                    <a:pt x="45" y="170"/>
                    <a:pt x="45" y="171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28" y="154"/>
                    <a:pt x="19" y="132"/>
                    <a:pt x="19" y="109"/>
                  </a:cubicBezTo>
                  <a:close/>
                  <a:moveTo>
                    <a:pt x="59" y="183"/>
                  </a:moveTo>
                  <a:cubicBezTo>
                    <a:pt x="60" y="182"/>
                    <a:pt x="61" y="181"/>
                    <a:pt x="62" y="180"/>
                  </a:cubicBezTo>
                  <a:cubicBezTo>
                    <a:pt x="62" y="179"/>
                    <a:pt x="63" y="179"/>
                    <a:pt x="63" y="179"/>
                  </a:cubicBezTo>
                  <a:cubicBezTo>
                    <a:pt x="64" y="178"/>
                    <a:pt x="65" y="177"/>
                    <a:pt x="66" y="176"/>
                  </a:cubicBezTo>
                  <a:cubicBezTo>
                    <a:pt x="66" y="176"/>
                    <a:pt x="66" y="176"/>
                    <a:pt x="67" y="175"/>
                  </a:cubicBezTo>
                  <a:cubicBezTo>
                    <a:pt x="68" y="174"/>
                    <a:pt x="68" y="174"/>
                    <a:pt x="69" y="173"/>
                  </a:cubicBezTo>
                  <a:cubicBezTo>
                    <a:pt x="70" y="172"/>
                    <a:pt x="70" y="172"/>
                    <a:pt x="70" y="172"/>
                  </a:cubicBezTo>
                  <a:cubicBezTo>
                    <a:pt x="71" y="171"/>
                    <a:pt x="72" y="170"/>
                    <a:pt x="73" y="169"/>
                  </a:cubicBezTo>
                  <a:cubicBezTo>
                    <a:pt x="74" y="169"/>
                    <a:pt x="74" y="169"/>
                    <a:pt x="74" y="168"/>
                  </a:cubicBezTo>
                  <a:cubicBezTo>
                    <a:pt x="76" y="167"/>
                    <a:pt x="77" y="166"/>
                    <a:pt x="78" y="165"/>
                  </a:cubicBezTo>
                  <a:cubicBezTo>
                    <a:pt x="79" y="165"/>
                    <a:pt x="79" y="165"/>
                    <a:pt x="79" y="164"/>
                  </a:cubicBezTo>
                  <a:cubicBezTo>
                    <a:pt x="80" y="163"/>
                    <a:pt x="82" y="163"/>
                    <a:pt x="83" y="162"/>
                  </a:cubicBezTo>
                  <a:cubicBezTo>
                    <a:pt x="83" y="162"/>
                    <a:pt x="84" y="161"/>
                    <a:pt x="84" y="161"/>
                  </a:cubicBezTo>
                  <a:cubicBezTo>
                    <a:pt x="85" y="160"/>
                    <a:pt x="86" y="159"/>
                    <a:pt x="87" y="159"/>
                  </a:cubicBezTo>
                  <a:cubicBezTo>
                    <a:pt x="88" y="158"/>
                    <a:pt x="88" y="158"/>
                    <a:pt x="89" y="158"/>
                  </a:cubicBezTo>
                  <a:cubicBezTo>
                    <a:pt x="90" y="157"/>
                    <a:pt x="91" y="156"/>
                    <a:pt x="93" y="155"/>
                  </a:cubicBezTo>
                  <a:cubicBezTo>
                    <a:pt x="93" y="155"/>
                    <a:pt x="93" y="155"/>
                    <a:pt x="94" y="155"/>
                  </a:cubicBezTo>
                  <a:cubicBezTo>
                    <a:pt x="95" y="154"/>
                    <a:pt x="97" y="153"/>
                    <a:pt x="99" y="152"/>
                  </a:cubicBezTo>
                  <a:cubicBezTo>
                    <a:pt x="99" y="152"/>
                    <a:pt x="100" y="152"/>
                    <a:pt x="100" y="151"/>
                  </a:cubicBezTo>
                  <a:cubicBezTo>
                    <a:pt x="101" y="151"/>
                    <a:pt x="103" y="150"/>
                    <a:pt x="104" y="149"/>
                  </a:cubicBezTo>
                  <a:cubicBezTo>
                    <a:pt x="105" y="149"/>
                    <a:pt x="105" y="149"/>
                    <a:pt x="106" y="149"/>
                  </a:cubicBezTo>
                  <a:cubicBezTo>
                    <a:pt x="107" y="148"/>
                    <a:pt x="108" y="147"/>
                    <a:pt x="110" y="147"/>
                  </a:cubicBezTo>
                  <a:cubicBezTo>
                    <a:pt x="110" y="147"/>
                    <a:pt x="111" y="146"/>
                    <a:pt x="112" y="146"/>
                  </a:cubicBezTo>
                  <a:cubicBezTo>
                    <a:pt x="113" y="145"/>
                    <a:pt x="115" y="145"/>
                    <a:pt x="116" y="144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19" y="143"/>
                    <a:pt x="121" y="143"/>
                    <a:pt x="123" y="142"/>
                  </a:cubicBezTo>
                  <a:cubicBezTo>
                    <a:pt x="123" y="144"/>
                    <a:pt x="124" y="146"/>
                    <a:pt x="124" y="147"/>
                  </a:cubicBezTo>
                  <a:cubicBezTo>
                    <a:pt x="125" y="149"/>
                    <a:pt x="125" y="150"/>
                    <a:pt x="126" y="152"/>
                  </a:cubicBezTo>
                  <a:cubicBezTo>
                    <a:pt x="127" y="156"/>
                    <a:pt x="129" y="161"/>
                    <a:pt x="130" y="165"/>
                  </a:cubicBezTo>
                  <a:cubicBezTo>
                    <a:pt x="130" y="166"/>
                    <a:pt x="130" y="166"/>
                    <a:pt x="131" y="166"/>
                  </a:cubicBezTo>
                  <a:cubicBezTo>
                    <a:pt x="132" y="171"/>
                    <a:pt x="133" y="176"/>
                    <a:pt x="135" y="181"/>
                  </a:cubicBezTo>
                  <a:cubicBezTo>
                    <a:pt x="135" y="183"/>
                    <a:pt x="136" y="184"/>
                    <a:pt x="136" y="186"/>
                  </a:cubicBezTo>
                  <a:cubicBezTo>
                    <a:pt x="136" y="188"/>
                    <a:pt x="137" y="190"/>
                    <a:pt x="137" y="192"/>
                  </a:cubicBezTo>
                  <a:cubicBezTo>
                    <a:pt x="128" y="195"/>
                    <a:pt x="118" y="197"/>
                    <a:pt x="108" y="197"/>
                  </a:cubicBezTo>
                  <a:cubicBezTo>
                    <a:pt x="90" y="197"/>
                    <a:pt x="74" y="192"/>
                    <a:pt x="59" y="183"/>
                  </a:cubicBezTo>
                  <a:close/>
                  <a:moveTo>
                    <a:pt x="155" y="183"/>
                  </a:moveTo>
                  <a:cubicBezTo>
                    <a:pt x="154" y="182"/>
                    <a:pt x="154" y="181"/>
                    <a:pt x="154" y="180"/>
                  </a:cubicBezTo>
                  <a:cubicBezTo>
                    <a:pt x="153" y="178"/>
                    <a:pt x="153" y="177"/>
                    <a:pt x="153" y="176"/>
                  </a:cubicBezTo>
                  <a:cubicBezTo>
                    <a:pt x="151" y="171"/>
                    <a:pt x="150" y="166"/>
                    <a:pt x="149" y="161"/>
                  </a:cubicBezTo>
                  <a:cubicBezTo>
                    <a:pt x="149" y="161"/>
                    <a:pt x="148" y="161"/>
                    <a:pt x="148" y="161"/>
                  </a:cubicBezTo>
                  <a:cubicBezTo>
                    <a:pt x="147" y="156"/>
                    <a:pt x="145" y="151"/>
                    <a:pt x="144" y="146"/>
                  </a:cubicBezTo>
                  <a:cubicBezTo>
                    <a:pt x="143" y="145"/>
                    <a:pt x="143" y="144"/>
                    <a:pt x="142" y="142"/>
                  </a:cubicBezTo>
                  <a:cubicBezTo>
                    <a:pt x="142" y="141"/>
                    <a:pt x="142" y="140"/>
                    <a:pt x="141" y="138"/>
                  </a:cubicBezTo>
                  <a:cubicBezTo>
                    <a:pt x="146" y="138"/>
                    <a:pt x="150" y="137"/>
                    <a:pt x="155" y="137"/>
                  </a:cubicBezTo>
                  <a:cubicBezTo>
                    <a:pt x="155" y="137"/>
                    <a:pt x="156" y="137"/>
                    <a:pt x="156" y="137"/>
                  </a:cubicBezTo>
                  <a:cubicBezTo>
                    <a:pt x="159" y="137"/>
                    <a:pt x="161" y="137"/>
                    <a:pt x="164" y="137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7" y="137"/>
                    <a:pt x="170" y="138"/>
                    <a:pt x="173" y="138"/>
                  </a:cubicBezTo>
                  <a:cubicBezTo>
                    <a:pt x="173" y="138"/>
                    <a:pt x="173" y="138"/>
                    <a:pt x="174" y="138"/>
                  </a:cubicBezTo>
                  <a:cubicBezTo>
                    <a:pt x="176" y="138"/>
                    <a:pt x="178" y="138"/>
                    <a:pt x="181" y="139"/>
                  </a:cubicBezTo>
                  <a:cubicBezTo>
                    <a:pt x="181" y="139"/>
                    <a:pt x="182" y="139"/>
                    <a:pt x="182" y="139"/>
                  </a:cubicBezTo>
                  <a:cubicBezTo>
                    <a:pt x="185" y="139"/>
                    <a:pt x="188" y="140"/>
                    <a:pt x="190" y="140"/>
                  </a:cubicBezTo>
                  <a:cubicBezTo>
                    <a:pt x="183" y="158"/>
                    <a:pt x="171" y="173"/>
                    <a:pt x="155" y="183"/>
                  </a:cubicBezTo>
                  <a:close/>
                  <a:moveTo>
                    <a:pt x="195" y="122"/>
                  </a:moveTo>
                  <a:cubicBezTo>
                    <a:pt x="195" y="122"/>
                    <a:pt x="195" y="122"/>
                    <a:pt x="195" y="122"/>
                  </a:cubicBezTo>
                  <a:cubicBezTo>
                    <a:pt x="194" y="122"/>
                    <a:pt x="193" y="122"/>
                    <a:pt x="192" y="122"/>
                  </a:cubicBezTo>
                  <a:cubicBezTo>
                    <a:pt x="190" y="121"/>
                    <a:pt x="187" y="121"/>
                    <a:pt x="185" y="120"/>
                  </a:cubicBezTo>
                  <a:cubicBezTo>
                    <a:pt x="184" y="120"/>
                    <a:pt x="183" y="120"/>
                    <a:pt x="182" y="120"/>
                  </a:cubicBezTo>
                  <a:cubicBezTo>
                    <a:pt x="180" y="120"/>
                    <a:pt x="177" y="119"/>
                    <a:pt x="175" y="119"/>
                  </a:cubicBezTo>
                  <a:cubicBezTo>
                    <a:pt x="174" y="119"/>
                    <a:pt x="173" y="119"/>
                    <a:pt x="173" y="119"/>
                  </a:cubicBezTo>
                  <a:cubicBezTo>
                    <a:pt x="170" y="119"/>
                    <a:pt x="168" y="119"/>
                    <a:pt x="165" y="119"/>
                  </a:cubicBezTo>
                  <a:cubicBezTo>
                    <a:pt x="165" y="119"/>
                    <a:pt x="164" y="119"/>
                    <a:pt x="163" y="119"/>
                  </a:cubicBezTo>
                  <a:cubicBezTo>
                    <a:pt x="162" y="119"/>
                    <a:pt x="161" y="118"/>
                    <a:pt x="159" y="118"/>
                  </a:cubicBezTo>
                  <a:cubicBezTo>
                    <a:pt x="158" y="118"/>
                    <a:pt x="156" y="119"/>
                    <a:pt x="155" y="119"/>
                  </a:cubicBezTo>
                  <a:cubicBezTo>
                    <a:pt x="155" y="119"/>
                    <a:pt x="155" y="119"/>
                    <a:pt x="155" y="119"/>
                  </a:cubicBezTo>
                  <a:cubicBezTo>
                    <a:pt x="152" y="119"/>
                    <a:pt x="149" y="119"/>
                    <a:pt x="146" y="119"/>
                  </a:cubicBezTo>
                  <a:cubicBezTo>
                    <a:pt x="145" y="119"/>
                    <a:pt x="145" y="119"/>
                    <a:pt x="144" y="119"/>
                  </a:cubicBezTo>
                  <a:cubicBezTo>
                    <a:pt x="142" y="119"/>
                    <a:pt x="139" y="120"/>
                    <a:pt x="137" y="120"/>
                  </a:cubicBezTo>
                  <a:cubicBezTo>
                    <a:pt x="136" y="120"/>
                    <a:pt x="136" y="120"/>
                    <a:pt x="135" y="12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4" y="120"/>
                    <a:pt x="134" y="120"/>
                    <a:pt x="134" y="119"/>
                  </a:cubicBezTo>
                  <a:cubicBezTo>
                    <a:pt x="133" y="117"/>
                    <a:pt x="132" y="114"/>
                    <a:pt x="131" y="111"/>
                  </a:cubicBezTo>
                  <a:cubicBezTo>
                    <a:pt x="130" y="110"/>
                    <a:pt x="130" y="109"/>
                    <a:pt x="130" y="108"/>
                  </a:cubicBezTo>
                  <a:cubicBezTo>
                    <a:pt x="128" y="105"/>
                    <a:pt x="127" y="101"/>
                    <a:pt x="125" y="97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6" y="97"/>
                    <a:pt x="127" y="96"/>
                    <a:pt x="128" y="96"/>
                  </a:cubicBezTo>
                  <a:cubicBezTo>
                    <a:pt x="129" y="96"/>
                    <a:pt x="129" y="95"/>
                    <a:pt x="129" y="95"/>
                  </a:cubicBezTo>
                  <a:cubicBezTo>
                    <a:pt x="131" y="94"/>
                    <a:pt x="133" y="93"/>
                    <a:pt x="135" y="93"/>
                  </a:cubicBezTo>
                  <a:cubicBezTo>
                    <a:pt x="135" y="92"/>
                    <a:pt x="136" y="92"/>
                    <a:pt x="136" y="92"/>
                  </a:cubicBezTo>
                  <a:cubicBezTo>
                    <a:pt x="138" y="91"/>
                    <a:pt x="139" y="90"/>
                    <a:pt x="140" y="90"/>
                  </a:cubicBezTo>
                  <a:cubicBezTo>
                    <a:pt x="141" y="89"/>
                    <a:pt x="141" y="89"/>
                    <a:pt x="142" y="89"/>
                  </a:cubicBezTo>
                  <a:cubicBezTo>
                    <a:pt x="144" y="88"/>
                    <a:pt x="145" y="87"/>
                    <a:pt x="147" y="86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9" y="85"/>
                    <a:pt x="150" y="84"/>
                    <a:pt x="152" y="83"/>
                  </a:cubicBezTo>
                  <a:cubicBezTo>
                    <a:pt x="152" y="82"/>
                    <a:pt x="152" y="82"/>
                    <a:pt x="153" y="82"/>
                  </a:cubicBezTo>
                  <a:cubicBezTo>
                    <a:pt x="154" y="81"/>
                    <a:pt x="155" y="80"/>
                    <a:pt x="156" y="79"/>
                  </a:cubicBezTo>
                  <a:cubicBezTo>
                    <a:pt x="157" y="79"/>
                    <a:pt x="157" y="79"/>
                    <a:pt x="157" y="78"/>
                  </a:cubicBezTo>
                  <a:cubicBezTo>
                    <a:pt x="159" y="77"/>
                    <a:pt x="160" y="76"/>
                    <a:pt x="161" y="75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3" y="74"/>
                    <a:pt x="164" y="73"/>
                    <a:pt x="165" y="72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7" y="70"/>
                    <a:pt x="168" y="69"/>
                    <a:pt x="169" y="68"/>
                  </a:cubicBezTo>
                  <a:cubicBezTo>
                    <a:pt x="169" y="68"/>
                    <a:pt x="170" y="68"/>
                    <a:pt x="170" y="67"/>
                  </a:cubicBezTo>
                  <a:cubicBezTo>
                    <a:pt x="171" y="66"/>
                    <a:pt x="172" y="65"/>
                    <a:pt x="173" y="64"/>
                  </a:cubicBezTo>
                  <a:cubicBezTo>
                    <a:pt x="173" y="64"/>
                    <a:pt x="174" y="63"/>
                    <a:pt x="174" y="63"/>
                  </a:cubicBezTo>
                  <a:cubicBezTo>
                    <a:pt x="175" y="62"/>
                    <a:pt x="175" y="61"/>
                    <a:pt x="176" y="60"/>
                  </a:cubicBezTo>
                  <a:cubicBezTo>
                    <a:pt x="176" y="60"/>
                    <a:pt x="177" y="60"/>
                    <a:pt x="177" y="60"/>
                  </a:cubicBezTo>
                  <a:cubicBezTo>
                    <a:pt x="178" y="59"/>
                    <a:pt x="179" y="57"/>
                    <a:pt x="179" y="56"/>
                  </a:cubicBezTo>
                  <a:cubicBezTo>
                    <a:pt x="179" y="56"/>
                    <a:pt x="180" y="56"/>
                    <a:pt x="180" y="56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91" y="71"/>
                    <a:pt x="196" y="89"/>
                    <a:pt x="196" y="108"/>
                  </a:cubicBezTo>
                  <a:cubicBezTo>
                    <a:pt x="196" y="113"/>
                    <a:pt x="196" y="117"/>
                    <a:pt x="195" y="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7096125" y="3754438"/>
            <a:ext cx="425450" cy="425450"/>
            <a:chOff x="7096125" y="3754438"/>
            <a:chExt cx="425450" cy="425450"/>
          </a:xfrm>
        </p:grpSpPr>
        <p:sp>
          <p:nvSpPr>
            <p:cNvPr id="316" name="Shape 316"/>
            <p:cNvSpPr/>
            <p:nvPr/>
          </p:nvSpPr>
          <p:spPr>
            <a:xfrm>
              <a:off x="7096125" y="3754438"/>
              <a:ext cx="425450" cy="425450"/>
            </a:xfrm>
            <a:custGeom>
              <a:pathLst>
                <a:path extrusionOk="0" h="425" w="425">
                  <a:moveTo>
                    <a:pt x="212" y="0"/>
                  </a:moveTo>
                  <a:cubicBezTo>
                    <a:pt x="95" y="0"/>
                    <a:pt x="0" y="96"/>
                    <a:pt x="0" y="213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29" y="425"/>
                    <a:pt x="425" y="330"/>
                    <a:pt x="425" y="213"/>
                  </a:cubicBezTo>
                  <a:cubicBezTo>
                    <a:pt x="425" y="96"/>
                    <a:pt x="329" y="0"/>
                    <a:pt x="212" y="0"/>
                  </a:cubicBezTo>
                  <a:close/>
                  <a:moveTo>
                    <a:pt x="212" y="407"/>
                  </a:moveTo>
                  <a:cubicBezTo>
                    <a:pt x="105" y="407"/>
                    <a:pt x="18" y="320"/>
                    <a:pt x="18" y="213"/>
                  </a:cubicBezTo>
                  <a:cubicBezTo>
                    <a:pt x="18" y="106"/>
                    <a:pt x="105" y="19"/>
                    <a:pt x="212" y="19"/>
                  </a:cubicBezTo>
                  <a:cubicBezTo>
                    <a:pt x="319" y="19"/>
                    <a:pt x="406" y="106"/>
                    <a:pt x="406" y="213"/>
                  </a:cubicBezTo>
                  <a:cubicBezTo>
                    <a:pt x="406" y="320"/>
                    <a:pt x="319" y="407"/>
                    <a:pt x="212" y="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202488" y="3873500"/>
              <a:ext cx="134938" cy="215900"/>
            </a:xfrm>
            <a:custGeom>
              <a:pathLst>
                <a:path extrusionOk="0" h="215" w="135">
                  <a:moveTo>
                    <a:pt x="135" y="10"/>
                  </a:moveTo>
                  <a:cubicBezTo>
                    <a:pt x="135" y="4"/>
                    <a:pt x="131" y="0"/>
                    <a:pt x="126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69" y="0"/>
                    <a:pt x="69" y="0"/>
                  </a:cubicBezTo>
                  <a:cubicBezTo>
                    <a:pt x="68" y="0"/>
                    <a:pt x="68" y="0"/>
                    <a:pt x="67" y="0"/>
                  </a:cubicBezTo>
                  <a:cubicBezTo>
                    <a:pt x="36" y="0"/>
                    <a:pt x="12" y="22"/>
                    <a:pt x="12" y="48"/>
                  </a:cubicBezTo>
                  <a:cubicBezTo>
                    <a:pt x="12" y="74"/>
                    <a:pt x="36" y="95"/>
                    <a:pt x="67" y="95"/>
                  </a:cubicBezTo>
                  <a:cubicBezTo>
                    <a:pt x="70" y="95"/>
                    <a:pt x="73" y="95"/>
                    <a:pt x="75" y="94"/>
                  </a:cubicBezTo>
                  <a:cubicBezTo>
                    <a:pt x="75" y="98"/>
                    <a:pt x="75" y="101"/>
                    <a:pt x="75" y="105"/>
                  </a:cubicBezTo>
                  <a:cubicBezTo>
                    <a:pt x="76" y="108"/>
                    <a:pt x="77" y="112"/>
                    <a:pt x="78" y="115"/>
                  </a:cubicBezTo>
                  <a:cubicBezTo>
                    <a:pt x="75" y="114"/>
                    <a:pt x="71" y="114"/>
                    <a:pt x="67" y="114"/>
                  </a:cubicBezTo>
                  <a:cubicBezTo>
                    <a:pt x="30" y="114"/>
                    <a:pt x="0" y="137"/>
                    <a:pt x="0" y="165"/>
                  </a:cubicBezTo>
                  <a:cubicBezTo>
                    <a:pt x="0" y="193"/>
                    <a:pt x="30" y="215"/>
                    <a:pt x="67" y="215"/>
                  </a:cubicBezTo>
                  <a:cubicBezTo>
                    <a:pt x="105" y="215"/>
                    <a:pt x="135" y="193"/>
                    <a:pt x="135" y="165"/>
                  </a:cubicBezTo>
                  <a:cubicBezTo>
                    <a:pt x="135" y="150"/>
                    <a:pt x="127" y="138"/>
                    <a:pt x="115" y="128"/>
                  </a:cubicBezTo>
                  <a:cubicBezTo>
                    <a:pt x="114" y="127"/>
                    <a:pt x="113" y="126"/>
                    <a:pt x="111" y="125"/>
                  </a:cubicBezTo>
                  <a:cubicBezTo>
                    <a:pt x="101" y="118"/>
                    <a:pt x="95" y="110"/>
                    <a:pt x="94" y="103"/>
                  </a:cubicBezTo>
                  <a:cubicBezTo>
                    <a:pt x="93" y="95"/>
                    <a:pt x="97" y="89"/>
                    <a:pt x="98" y="88"/>
                  </a:cubicBezTo>
                  <a:cubicBezTo>
                    <a:pt x="98" y="88"/>
                    <a:pt x="99" y="87"/>
                    <a:pt x="99" y="86"/>
                  </a:cubicBezTo>
                  <a:cubicBezTo>
                    <a:pt x="113" y="77"/>
                    <a:pt x="122" y="63"/>
                    <a:pt x="122" y="48"/>
                  </a:cubicBezTo>
                  <a:cubicBezTo>
                    <a:pt x="122" y="37"/>
                    <a:pt x="118" y="27"/>
                    <a:pt x="111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31" y="19"/>
                    <a:pt x="135" y="15"/>
                    <a:pt x="135" y="10"/>
                  </a:cubicBezTo>
                  <a:close/>
                  <a:moveTo>
                    <a:pt x="67" y="197"/>
                  </a:moveTo>
                  <a:cubicBezTo>
                    <a:pt x="41" y="197"/>
                    <a:pt x="18" y="182"/>
                    <a:pt x="18" y="165"/>
                  </a:cubicBezTo>
                  <a:cubicBezTo>
                    <a:pt x="18" y="147"/>
                    <a:pt x="41" y="133"/>
                    <a:pt x="67" y="133"/>
                  </a:cubicBezTo>
                  <a:cubicBezTo>
                    <a:pt x="94" y="133"/>
                    <a:pt x="116" y="147"/>
                    <a:pt x="116" y="165"/>
                  </a:cubicBezTo>
                  <a:cubicBezTo>
                    <a:pt x="116" y="182"/>
                    <a:pt x="94" y="197"/>
                    <a:pt x="67" y="197"/>
                  </a:cubicBezTo>
                  <a:close/>
                  <a:moveTo>
                    <a:pt x="67" y="76"/>
                  </a:moveTo>
                  <a:cubicBezTo>
                    <a:pt x="47" y="76"/>
                    <a:pt x="30" y="63"/>
                    <a:pt x="30" y="48"/>
                  </a:cubicBezTo>
                  <a:cubicBezTo>
                    <a:pt x="30" y="32"/>
                    <a:pt x="47" y="19"/>
                    <a:pt x="67" y="19"/>
                  </a:cubicBezTo>
                  <a:cubicBezTo>
                    <a:pt x="87" y="19"/>
                    <a:pt x="103" y="32"/>
                    <a:pt x="103" y="48"/>
                  </a:cubicBezTo>
                  <a:cubicBezTo>
                    <a:pt x="103" y="63"/>
                    <a:pt x="87" y="76"/>
                    <a:pt x="67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7346950" y="3875088"/>
              <a:ext cx="93663" cy="93663"/>
            </a:xfrm>
            <a:custGeom>
              <a:pathLst>
                <a:path extrusionOk="0" h="94" w="94">
                  <a:moveTo>
                    <a:pt x="84" y="38"/>
                  </a:moveTo>
                  <a:cubicBezTo>
                    <a:pt x="56" y="38"/>
                    <a:pt x="56" y="38"/>
                    <a:pt x="56" y="3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4"/>
                    <a:pt x="52" y="0"/>
                    <a:pt x="47" y="0"/>
                  </a:cubicBezTo>
                  <a:cubicBezTo>
                    <a:pt x="41" y="0"/>
                    <a:pt x="37" y="4"/>
                    <a:pt x="37" y="9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4" y="38"/>
                    <a:pt x="0" y="42"/>
                    <a:pt x="0" y="47"/>
                  </a:cubicBezTo>
                  <a:cubicBezTo>
                    <a:pt x="0" y="52"/>
                    <a:pt x="4" y="56"/>
                    <a:pt x="9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7" y="90"/>
                    <a:pt x="41" y="94"/>
                    <a:pt x="47" y="94"/>
                  </a:cubicBezTo>
                  <a:cubicBezTo>
                    <a:pt x="52" y="94"/>
                    <a:pt x="56" y="90"/>
                    <a:pt x="56" y="85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9" y="56"/>
                    <a:pt x="94" y="52"/>
                    <a:pt x="94" y="47"/>
                  </a:cubicBezTo>
                  <a:cubicBezTo>
                    <a:pt x="94" y="42"/>
                    <a:pt x="89" y="38"/>
                    <a:pt x="84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7908925" y="3754438"/>
            <a:ext cx="425450" cy="425450"/>
            <a:chOff x="7908925" y="3754438"/>
            <a:chExt cx="425450" cy="425450"/>
          </a:xfrm>
        </p:grpSpPr>
        <p:sp>
          <p:nvSpPr>
            <p:cNvPr id="320" name="Shape 320"/>
            <p:cNvSpPr/>
            <p:nvPr/>
          </p:nvSpPr>
          <p:spPr>
            <a:xfrm>
              <a:off x="8026400" y="3913188"/>
              <a:ext cx="57150" cy="161925"/>
            </a:xfrm>
            <a:custGeom>
              <a:pathLst>
                <a:path extrusionOk="0" h="162" w="58">
                  <a:moveTo>
                    <a:pt x="4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8"/>
                    <a:pt x="5" y="162"/>
                    <a:pt x="10" y="162"/>
                  </a:cubicBezTo>
                  <a:cubicBezTo>
                    <a:pt x="49" y="162"/>
                    <a:pt x="49" y="162"/>
                    <a:pt x="49" y="162"/>
                  </a:cubicBezTo>
                  <a:cubicBezTo>
                    <a:pt x="54" y="162"/>
                    <a:pt x="58" y="158"/>
                    <a:pt x="58" y="15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4"/>
                    <a:pt x="54" y="0"/>
                    <a:pt x="49" y="0"/>
                  </a:cubicBezTo>
                  <a:close/>
                  <a:moveTo>
                    <a:pt x="39" y="144"/>
                  </a:moveTo>
                  <a:cubicBezTo>
                    <a:pt x="19" y="144"/>
                    <a:pt x="19" y="144"/>
                    <a:pt x="19" y="144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1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8026400" y="3846513"/>
              <a:ext cx="58738" cy="58738"/>
            </a:xfrm>
            <a:custGeom>
              <a:pathLst>
                <a:path extrusionOk="0" h="58" w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40"/>
                  </a:moveTo>
                  <a:cubicBezTo>
                    <a:pt x="23" y="40"/>
                    <a:pt x="19" y="35"/>
                    <a:pt x="19" y="29"/>
                  </a:cubicBezTo>
                  <a:cubicBezTo>
                    <a:pt x="19" y="24"/>
                    <a:pt x="23" y="19"/>
                    <a:pt x="29" y="19"/>
                  </a:cubicBezTo>
                  <a:cubicBezTo>
                    <a:pt x="35" y="19"/>
                    <a:pt x="39" y="24"/>
                    <a:pt x="39" y="29"/>
                  </a:cubicBezTo>
                  <a:cubicBezTo>
                    <a:pt x="39" y="35"/>
                    <a:pt x="35" y="40"/>
                    <a:pt x="29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8091488" y="3913188"/>
              <a:ext cx="138113" cy="161925"/>
            </a:xfrm>
            <a:custGeom>
              <a:pathLst>
                <a:path extrusionOk="0" h="162" w="138">
                  <a:moveTo>
                    <a:pt x="76" y="0"/>
                  </a:moveTo>
                  <a:cubicBezTo>
                    <a:pt x="68" y="0"/>
                    <a:pt x="61" y="1"/>
                    <a:pt x="56" y="4"/>
                  </a:cubicBezTo>
                  <a:cubicBezTo>
                    <a:pt x="54" y="1"/>
                    <a:pt x="52" y="0"/>
                    <a:pt x="4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8"/>
                    <a:pt x="4" y="162"/>
                    <a:pt x="9" y="162"/>
                  </a:cubicBezTo>
                  <a:cubicBezTo>
                    <a:pt x="48" y="162"/>
                    <a:pt x="48" y="162"/>
                    <a:pt x="48" y="162"/>
                  </a:cubicBezTo>
                  <a:cubicBezTo>
                    <a:pt x="53" y="162"/>
                    <a:pt x="58" y="158"/>
                    <a:pt x="58" y="153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8" y="66"/>
                    <a:pt x="57" y="62"/>
                    <a:pt x="60" y="60"/>
                  </a:cubicBezTo>
                  <a:cubicBezTo>
                    <a:pt x="62" y="58"/>
                    <a:pt x="66" y="58"/>
                    <a:pt x="68" y="58"/>
                  </a:cubicBezTo>
                  <a:cubicBezTo>
                    <a:pt x="77" y="58"/>
                    <a:pt x="78" y="61"/>
                    <a:pt x="78" y="66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78" y="158"/>
                    <a:pt x="82" y="162"/>
                    <a:pt x="88" y="162"/>
                  </a:cubicBezTo>
                  <a:cubicBezTo>
                    <a:pt x="129" y="162"/>
                    <a:pt x="129" y="162"/>
                    <a:pt x="129" y="162"/>
                  </a:cubicBezTo>
                  <a:cubicBezTo>
                    <a:pt x="134" y="162"/>
                    <a:pt x="138" y="158"/>
                    <a:pt x="138" y="153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38" y="16"/>
                    <a:pt x="104" y="0"/>
                    <a:pt x="76" y="0"/>
                  </a:cubicBezTo>
                  <a:close/>
                  <a:moveTo>
                    <a:pt x="119" y="144"/>
                  </a:moveTo>
                  <a:cubicBezTo>
                    <a:pt x="97" y="144"/>
                    <a:pt x="97" y="144"/>
                    <a:pt x="97" y="144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50"/>
                    <a:pt x="86" y="39"/>
                    <a:pt x="68" y="39"/>
                  </a:cubicBezTo>
                  <a:cubicBezTo>
                    <a:pt x="56" y="39"/>
                    <a:pt x="49" y="44"/>
                    <a:pt x="46" y="48"/>
                  </a:cubicBezTo>
                  <a:cubicBezTo>
                    <a:pt x="39" y="55"/>
                    <a:pt x="39" y="64"/>
                    <a:pt x="39" y="67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4"/>
                    <a:pt x="41" y="27"/>
                    <a:pt x="44" y="29"/>
                  </a:cubicBezTo>
                  <a:cubicBezTo>
                    <a:pt x="47" y="30"/>
                    <a:pt x="51" y="30"/>
                    <a:pt x="54" y="28"/>
                  </a:cubicBezTo>
                  <a:cubicBezTo>
                    <a:pt x="55" y="27"/>
                    <a:pt x="55" y="27"/>
                    <a:pt x="56" y="26"/>
                  </a:cubicBezTo>
                  <a:cubicBezTo>
                    <a:pt x="61" y="22"/>
                    <a:pt x="66" y="18"/>
                    <a:pt x="76" y="18"/>
                  </a:cubicBezTo>
                  <a:cubicBezTo>
                    <a:pt x="86" y="18"/>
                    <a:pt x="119" y="22"/>
                    <a:pt x="119" y="64"/>
                  </a:cubicBezTo>
                  <a:lnTo>
                    <a:pt x="119" y="1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7908925" y="3754438"/>
              <a:ext cx="425450" cy="425450"/>
            </a:xfrm>
            <a:custGeom>
              <a:pathLst>
                <a:path extrusionOk="0" h="425" w="425">
                  <a:moveTo>
                    <a:pt x="213" y="0"/>
                  </a:moveTo>
                  <a:cubicBezTo>
                    <a:pt x="95" y="0"/>
                    <a:pt x="0" y="96"/>
                    <a:pt x="0" y="213"/>
                  </a:cubicBezTo>
                  <a:cubicBezTo>
                    <a:pt x="0" y="330"/>
                    <a:pt x="95" y="425"/>
                    <a:pt x="213" y="425"/>
                  </a:cubicBezTo>
                  <a:cubicBezTo>
                    <a:pt x="330" y="425"/>
                    <a:pt x="425" y="330"/>
                    <a:pt x="425" y="213"/>
                  </a:cubicBezTo>
                  <a:cubicBezTo>
                    <a:pt x="425" y="96"/>
                    <a:pt x="330" y="0"/>
                    <a:pt x="213" y="0"/>
                  </a:cubicBezTo>
                  <a:close/>
                  <a:moveTo>
                    <a:pt x="213" y="407"/>
                  </a:moveTo>
                  <a:cubicBezTo>
                    <a:pt x="106" y="407"/>
                    <a:pt x="19" y="320"/>
                    <a:pt x="19" y="213"/>
                  </a:cubicBezTo>
                  <a:cubicBezTo>
                    <a:pt x="19" y="106"/>
                    <a:pt x="106" y="19"/>
                    <a:pt x="213" y="19"/>
                  </a:cubicBezTo>
                  <a:cubicBezTo>
                    <a:pt x="319" y="19"/>
                    <a:pt x="406" y="106"/>
                    <a:pt x="406" y="213"/>
                  </a:cubicBezTo>
                  <a:cubicBezTo>
                    <a:pt x="406" y="320"/>
                    <a:pt x="319" y="407"/>
                    <a:pt x="213" y="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2220913" y="3754438"/>
            <a:ext cx="425450" cy="425450"/>
            <a:chOff x="2220913" y="3754438"/>
            <a:chExt cx="425450" cy="425450"/>
          </a:xfrm>
        </p:grpSpPr>
        <p:sp>
          <p:nvSpPr>
            <p:cNvPr id="325" name="Shape 325"/>
            <p:cNvSpPr/>
            <p:nvPr/>
          </p:nvSpPr>
          <p:spPr>
            <a:xfrm>
              <a:off x="2220913" y="3754438"/>
              <a:ext cx="425450" cy="425450"/>
            </a:xfrm>
            <a:custGeom>
              <a:pathLst>
                <a:path extrusionOk="0" h="425" w="425">
                  <a:moveTo>
                    <a:pt x="212" y="0"/>
                  </a:moveTo>
                  <a:cubicBezTo>
                    <a:pt x="95" y="0"/>
                    <a:pt x="0" y="96"/>
                    <a:pt x="0" y="213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29" y="425"/>
                    <a:pt x="425" y="330"/>
                    <a:pt x="425" y="213"/>
                  </a:cubicBezTo>
                  <a:cubicBezTo>
                    <a:pt x="425" y="96"/>
                    <a:pt x="329" y="0"/>
                    <a:pt x="212" y="0"/>
                  </a:cubicBezTo>
                  <a:close/>
                  <a:moveTo>
                    <a:pt x="212" y="407"/>
                  </a:moveTo>
                  <a:cubicBezTo>
                    <a:pt x="105" y="407"/>
                    <a:pt x="18" y="320"/>
                    <a:pt x="18" y="213"/>
                  </a:cubicBezTo>
                  <a:cubicBezTo>
                    <a:pt x="18" y="106"/>
                    <a:pt x="105" y="19"/>
                    <a:pt x="212" y="19"/>
                  </a:cubicBezTo>
                  <a:cubicBezTo>
                    <a:pt x="319" y="19"/>
                    <a:pt x="406" y="106"/>
                    <a:pt x="406" y="213"/>
                  </a:cubicBezTo>
                  <a:cubicBezTo>
                    <a:pt x="406" y="320"/>
                    <a:pt x="319" y="407"/>
                    <a:pt x="212" y="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332038" y="4016375"/>
              <a:ext cx="204788" cy="60325"/>
            </a:xfrm>
            <a:custGeom>
              <a:pathLst>
                <a:path extrusionOk="0" h="60" w="205">
                  <a:moveTo>
                    <a:pt x="102" y="0"/>
                  </a:moveTo>
                  <a:cubicBezTo>
                    <a:pt x="65" y="0"/>
                    <a:pt x="29" y="15"/>
                    <a:pt x="4" y="43"/>
                  </a:cubicBezTo>
                  <a:cubicBezTo>
                    <a:pt x="0" y="47"/>
                    <a:pt x="1" y="53"/>
                    <a:pt x="4" y="56"/>
                  </a:cubicBezTo>
                  <a:cubicBezTo>
                    <a:pt x="8" y="60"/>
                    <a:pt x="14" y="59"/>
                    <a:pt x="18" y="55"/>
                  </a:cubicBezTo>
                  <a:cubicBezTo>
                    <a:pt x="39" y="32"/>
                    <a:pt x="70" y="18"/>
                    <a:pt x="102" y="18"/>
                  </a:cubicBezTo>
                  <a:cubicBezTo>
                    <a:pt x="135" y="18"/>
                    <a:pt x="166" y="32"/>
                    <a:pt x="188" y="56"/>
                  </a:cubicBezTo>
                  <a:cubicBezTo>
                    <a:pt x="190" y="59"/>
                    <a:pt x="192" y="60"/>
                    <a:pt x="195" y="60"/>
                  </a:cubicBezTo>
                  <a:cubicBezTo>
                    <a:pt x="197" y="60"/>
                    <a:pt x="199" y="59"/>
                    <a:pt x="201" y="57"/>
                  </a:cubicBezTo>
                  <a:cubicBezTo>
                    <a:pt x="205" y="54"/>
                    <a:pt x="205" y="48"/>
                    <a:pt x="202" y="44"/>
                  </a:cubicBezTo>
                  <a:cubicBezTo>
                    <a:pt x="176" y="16"/>
                    <a:pt x="140" y="0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332038" y="3919538"/>
              <a:ext cx="57150" cy="57150"/>
            </a:xfrm>
            <a:custGeom>
              <a:pathLst>
                <a:path extrusionOk="0" h="58" w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  <a:moveTo>
                    <a:pt x="29" y="19"/>
                  </a:moveTo>
                  <a:cubicBezTo>
                    <a:pt x="35" y="19"/>
                    <a:pt x="39" y="24"/>
                    <a:pt x="39" y="29"/>
                  </a:cubicBezTo>
                  <a:cubicBezTo>
                    <a:pt x="39" y="35"/>
                    <a:pt x="35" y="40"/>
                    <a:pt x="29" y="40"/>
                  </a:cubicBezTo>
                  <a:cubicBezTo>
                    <a:pt x="23" y="40"/>
                    <a:pt x="19" y="35"/>
                    <a:pt x="19" y="29"/>
                  </a:cubicBezTo>
                  <a:cubicBezTo>
                    <a:pt x="19" y="24"/>
                    <a:pt x="23" y="19"/>
                    <a:pt x="2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474913" y="3919538"/>
              <a:ext cx="58738" cy="57150"/>
            </a:xfrm>
            <a:custGeom>
              <a:pathLst>
                <a:path extrusionOk="0" h="58" w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  <a:moveTo>
                    <a:pt x="29" y="19"/>
                  </a:moveTo>
                  <a:cubicBezTo>
                    <a:pt x="35" y="19"/>
                    <a:pt x="40" y="24"/>
                    <a:pt x="40" y="29"/>
                  </a:cubicBezTo>
                  <a:cubicBezTo>
                    <a:pt x="40" y="35"/>
                    <a:pt x="35" y="40"/>
                    <a:pt x="29" y="40"/>
                  </a:cubicBezTo>
                  <a:cubicBezTo>
                    <a:pt x="24" y="40"/>
                    <a:pt x="19" y="35"/>
                    <a:pt x="19" y="29"/>
                  </a:cubicBezTo>
                  <a:cubicBezTo>
                    <a:pt x="19" y="24"/>
                    <a:pt x="24" y="19"/>
                    <a:pt x="2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1406525" y="3754438"/>
            <a:ext cx="425450" cy="425450"/>
            <a:chOff x="1406525" y="3754438"/>
            <a:chExt cx="425450" cy="425450"/>
          </a:xfrm>
        </p:grpSpPr>
        <p:sp>
          <p:nvSpPr>
            <p:cNvPr id="330" name="Shape 330"/>
            <p:cNvSpPr/>
            <p:nvPr/>
          </p:nvSpPr>
          <p:spPr>
            <a:xfrm>
              <a:off x="1406525" y="3754438"/>
              <a:ext cx="425450" cy="425450"/>
            </a:xfrm>
            <a:custGeom>
              <a:pathLst>
                <a:path extrusionOk="0" h="425" w="425">
                  <a:moveTo>
                    <a:pt x="213" y="0"/>
                  </a:moveTo>
                  <a:cubicBezTo>
                    <a:pt x="96" y="0"/>
                    <a:pt x="0" y="96"/>
                    <a:pt x="0" y="213"/>
                  </a:cubicBezTo>
                  <a:cubicBezTo>
                    <a:pt x="0" y="330"/>
                    <a:pt x="96" y="425"/>
                    <a:pt x="213" y="425"/>
                  </a:cubicBezTo>
                  <a:cubicBezTo>
                    <a:pt x="330" y="425"/>
                    <a:pt x="425" y="330"/>
                    <a:pt x="425" y="213"/>
                  </a:cubicBezTo>
                  <a:cubicBezTo>
                    <a:pt x="425" y="96"/>
                    <a:pt x="330" y="0"/>
                    <a:pt x="213" y="0"/>
                  </a:cubicBezTo>
                  <a:close/>
                  <a:moveTo>
                    <a:pt x="213" y="407"/>
                  </a:moveTo>
                  <a:cubicBezTo>
                    <a:pt x="106" y="407"/>
                    <a:pt x="19" y="320"/>
                    <a:pt x="19" y="213"/>
                  </a:cubicBezTo>
                  <a:cubicBezTo>
                    <a:pt x="19" y="106"/>
                    <a:pt x="106" y="19"/>
                    <a:pt x="213" y="19"/>
                  </a:cubicBezTo>
                  <a:cubicBezTo>
                    <a:pt x="320" y="19"/>
                    <a:pt x="407" y="106"/>
                    <a:pt x="407" y="213"/>
                  </a:cubicBezTo>
                  <a:cubicBezTo>
                    <a:pt x="407" y="320"/>
                    <a:pt x="320" y="407"/>
                    <a:pt x="213" y="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1519238" y="3919538"/>
              <a:ext cx="57150" cy="57150"/>
            </a:xfrm>
            <a:custGeom>
              <a:pathLst>
                <a:path extrusionOk="0" h="58" w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  <a:moveTo>
                    <a:pt x="29" y="19"/>
                  </a:moveTo>
                  <a:cubicBezTo>
                    <a:pt x="34" y="19"/>
                    <a:pt x="39" y="24"/>
                    <a:pt x="39" y="29"/>
                  </a:cubicBezTo>
                  <a:cubicBezTo>
                    <a:pt x="39" y="35"/>
                    <a:pt x="34" y="40"/>
                    <a:pt x="29" y="40"/>
                  </a:cubicBezTo>
                  <a:cubicBezTo>
                    <a:pt x="23" y="40"/>
                    <a:pt x="18" y="35"/>
                    <a:pt x="18" y="29"/>
                  </a:cubicBezTo>
                  <a:cubicBezTo>
                    <a:pt x="18" y="24"/>
                    <a:pt x="23" y="19"/>
                    <a:pt x="2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1663700" y="3919538"/>
              <a:ext cx="57150" cy="57150"/>
            </a:xfrm>
            <a:custGeom>
              <a:pathLst>
                <a:path extrusionOk="0" h="58" w="58">
                  <a:moveTo>
                    <a:pt x="29" y="58"/>
                  </a:move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lose/>
                  <a:moveTo>
                    <a:pt x="29" y="19"/>
                  </a:moveTo>
                  <a:cubicBezTo>
                    <a:pt x="35" y="19"/>
                    <a:pt x="39" y="24"/>
                    <a:pt x="39" y="29"/>
                  </a:cubicBezTo>
                  <a:cubicBezTo>
                    <a:pt x="39" y="35"/>
                    <a:pt x="35" y="40"/>
                    <a:pt x="29" y="40"/>
                  </a:cubicBezTo>
                  <a:cubicBezTo>
                    <a:pt x="23" y="40"/>
                    <a:pt x="19" y="35"/>
                    <a:pt x="19" y="29"/>
                  </a:cubicBezTo>
                  <a:cubicBezTo>
                    <a:pt x="19" y="24"/>
                    <a:pt x="23" y="19"/>
                    <a:pt x="2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1520825" y="4041775"/>
              <a:ext cx="204788" cy="60325"/>
            </a:xfrm>
            <a:custGeom>
              <a:pathLst>
                <a:path extrusionOk="0" h="61" w="205">
                  <a:moveTo>
                    <a:pt x="187" y="5"/>
                  </a:moveTo>
                  <a:cubicBezTo>
                    <a:pt x="166" y="29"/>
                    <a:pt x="135" y="42"/>
                    <a:pt x="103" y="42"/>
                  </a:cubicBezTo>
                  <a:cubicBezTo>
                    <a:pt x="70" y="42"/>
                    <a:pt x="39" y="28"/>
                    <a:pt x="17" y="4"/>
                  </a:cubicBezTo>
                  <a:cubicBezTo>
                    <a:pt x="14" y="0"/>
                    <a:pt x="8" y="0"/>
                    <a:pt x="4" y="3"/>
                  </a:cubicBezTo>
                  <a:cubicBezTo>
                    <a:pt x="0" y="7"/>
                    <a:pt x="0" y="13"/>
                    <a:pt x="4" y="16"/>
                  </a:cubicBezTo>
                  <a:cubicBezTo>
                    <a:pt x="29" y="45"/>
                    <a:pt x="65" y="61"/>
                    <a:pt x="103" y="61"/>
                  </a:cubicBezTo>
                  <a:cubicBezTo>
                    <a:pt x="140" y="61"/>
                    <a:pt x="176" y="45"/>
                    <a:pt x="201" y="18"/>
                  </a:cubicBezTo>
                  <a:cubicBezTo>
                    <a:pt x="205" y="14"/>
                    <a:pt x="205" y="8"/>
                    <a:pt x="201" y="4"/>
                  </a:cubicBezTo>
                  <a:cubicBezTo>
                    <a:pt x="197" y="1"/>
                    <a:pt x="191" y="1"/>
                    <a:pt x="18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671513" y="3740150"/>
            <a:ext cx="427038" cy="439738"/>
            <a:chOff x="671513" y="3740150"/>
            <a:chExt cx="427038" cy="439738"/>
          </a:xfrm>
        </p:grpSpPr>
        <p:sp>
          <p:nvSpPr>
            <p:cNvPr id="335" name="Shape 335"/>
            <p:cNvSpPr/>
            <p:nvPr/>
          </p:nvSpPr>
          <p:spPr>
            <a:xfrm>
              <a:off x="801688" y="3795713"/>
              <a:ext cx="296863" cy="384175"/>
            </a:xfrm>
            <a:custGeom>
              <a:pathLst>
                <a:path extrusionOk="0" h="385" w="297">
                  <a:moveTo>
                    <a:pt x="234" y="23"/>
                  </a:moveTo>
                  <a:cubicBezTo>
                    <a:pt x="230" y="19"/>
                    <a:pt x="230" y="19"/>
                    <a:pt x="230" y="19"/>
                  </a:cubicBezTo>
                  <a:cubicBezTo>
                    <a:pt x="287" y="19"/>
                    <a:pt x="287" y="19"/>
                    <a:pt x="287" y="19"/>
                  </a:cubicBezTo>
                  <a:cubicBezTo>
                    <a:pt x="292" y="19"/>
                    <a:pt x="297" y="14"/>
                    <a:pt x="297" y="9"/>
                  </a:cubicBezTo>
                  <a:cubicBezTo>
                    <a:pt x="297" y="4"/>
                    <a:pt x="292" y="0"/>
                    <a:pt x="287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3" y="0"/>
                    <a:pt x="199" y="4"/>
                    <a:pt x="199" y="9"/>
                  </a:cubicBezTo>
                  <a:cubicBezTo>
                    <a:pt x="199" y="88"/>
                    <a:pt x="199" y="88"/>
                    <a:pt x="199" y="88"/>
                  </a:cubicBezTo>
                  <a:cubicBezTo>
                    <a:pt x="199" y="93"/>
                    <a:pt x="203" y="97"/>
                    <a:pt x="209" y="97"/>
                  </a:cubicBezTo>
                  <a:cubicBezTo>
                    <a:pt x="214" y="97"/>
                    <a:pt x="218" y="93"/>
                    <a:pt x="218" y="88"/>
                  </a:cubicBezTo>
                  <a:cubicBezTo>
                    <a:pt x="218" y="33"/>
                    <a:pt x="218" y="33"/>
                    <a:pt x="218" y="33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58" y="73"/>
                    <a:pt x="278" y="121"/>
                    <a:pt x="278" y="173"/>
                  </a:cubicBezTo>
                  <a:cubicBezTo>
                    <a:pt x="278" y="225"/>
                    <a:pt x="258" y="273"/>
                    <a:pt x="221" y="310"/>
                  </a:cubicBezTo>
                  <a:cubicBezTo>
                    <a:pt x="167" y="364"/>
                    <a:pt x="85" y="381"/>
                    <a:pt x="14" y="353"/>
                  </a:cubicBezTo>
                  <a:cubicBezTo>
                    <a:pt x="9" y="352"/>
                    <a:pt x="4" y="354"/>
                    <a:pt x="2" y="359"/>
                  </a:cubicBezTo>
                  <a:cubicBezTo>
                    <a:pt x="0" y="364"/>
                    <a:pt x="2" y="369"/>
                    <a:pt x="7" y="371"/>
                  </a:cubicBezTo>
                  <a:cubicBezTo>
                    <a:pt x="32" y="381"/>
                    <a:pt x="58" y="385"/>
                    <a:pt x="84" y="385"/>
                  </a:cubicBezTo>
                  <a:cubicBezTo>
                    <a:pt x="139" y="385"/>
                    <a:pt x="194" y="364"/>
                    <a:pt x="234" y="323"/>
                  </a:cubicBezTo>
                  <a:cubicBezTo>
                    <a:pt x="275" y="283"/>
                    <a:pt x="297" y="230"/>
                    <a:pt x="297" y="173"/>
                  </a:cubicBezTo>
                  <a:cubicBezTo>
                    <a:pt x="297" y="116"/>
                    <a:pt x="275" y="63"/>
                    <a:pt x="23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71513" y="3740150"/>
              <a:ext cx="293688" cy="401638"/>
            </a:xfrm>
            <a:custGeom>
              <a:pathLst>
                <a:path extrusionOk="0" h="401" w="294">
                  <a:moveTo>
                    <a:pt x="90" y="304"/>
                  </a:moveTo>
                  <a:cubicBezTo>
                    <a:pt x="84" y="304"/>
                    <a:pt x="80" y="308"/>
                    <a:pt x="80" y="313"/>
                  </a:cubicBezTo>
                  <a:cubicBezTo>
                    <a:pt x="80" y="370"/>
                    <a:pt x="80" y="370"/>
                    <a:pt x="80" y="370"/>
                  </a:cubicBezTo>
                  <a:cubicBezTo>
                    <a:pt x="76" y="365"/>
                    <a:pt x="76" y="365"/>
                    <a:pt x="76" y="365"/>
                  </a:cubicBezTo>
                  <a:cubicBezTo>
                    <a:pt x="39" y="329"/>
                    <a:pt x="19" y="280"/>
                    <a:pt x="19" y="228"/>
                  </a:cubicBezTo>
                  <a:cubicBezTo>
                    <a:pt x="19" y="176"/>
                    <a:pt x="39" y="128"/>
                    <a:pt x="76" y="91"/>
                  </a:cubicBezTo>
                  <a:cubicBezTo>
                    <a:pt x="129" y="38"/>
                    <a:pt x="209" y="20"/>
                    <a:pt x="280" y="47"/>
                  </a:cubicBezTo>
                  <a:cubicBezTo>
                    <a:pt x="285" y="48"/>
                    <a:pt x="290" y="46"/>
                    <a:pt x="292" y="41"/>
                  </a:cubicBezTo>
                  <a:cubicBezTo>
                    <a:pt x="294" y="36"/>
                    <a:pt x="292" y="31"/>
                    <a:pt x="287" y="29"/>
                  </a:cubicBezTo>
                  <a:cubicBezTo>
                    <a:pt x="209" y="0"/>
                    <a:pt x="121" y="19"/>
                    <a:pt x="62" y="78"/>
                  </a:cubicBezTo>
                  <a:cubicBezTo>
                    <a:pt x="22" y="118"/>
                    <a:pt x="0" y="171"/>
                    <a:pt x="0" y="228"/>
                  </a:cubicBezTo>
                  <a:cubicBezTo>
                    <a:pt x="0" y="285"/>
                    <a:pt x="22" y="338"/>
                    <a:pt x="62" y="378"/>
                  </a:cubicBezTo>
                  <a:cubicBezTo>
                    <a:pt x="66" y="382"/>
                    <a:pt x="66" y="382"/>
                    <a:pt x="66" y="382"/>
                  </a:cubicBezTo>
                  <a:cubicBezTo>
                    <a:pt x="11" y="382"/>
                    <a:pt x="11" y="382"/>
                    <a:pt x="11" y="382"/>
                  </a:cubicBezTo>
                  <a:cubicBezTo>
                    <a:pt x="6" y="382"/>
                    <a:pt x="2" y="387"/>
                    <a:pt x="2" y="392"/>
                  </a:cubicBezTo>
                  <a:cubicBezTo>
                    <a:pt x="2" y="397"/>
                    <a:pt x="6" y="401"/>
                    <a:pt x="11" y="401"/>
                  </a:cubicBezTo>
                  <a:cubicBezTo>
                    <a:pt x="87" y="401"/>
                    <a:pt x="87" y="401"/>
                    <a:pt x="87" y="401"/>
                  </a:cubicBezTo>
                  <a:cubicBezTo>
                    <a:pt x="88" y="401"/>
                    <a:pt x="89" y="401"/>
                    <a:pt x="89" y="401"/>
                  </a:cubicBezTo>
                  <a:cubicBezTo>
                    <a:pt x="92" y="401"/>
                    <a:pt x="94" y="400"/>
                    <a:pt x="96" y="399"/>
                  </a:cubicBezTo>
                  <a:cubicBezTo>
                    <a:pt x="96" y="399"/>
                    <a:pt x="96" y="399"/>
                    <a:pt x="96" y="398"/>
                  </a:cubicBezTo>
                  <a:cubicBezTo>
                    <a:pt x="98" y="397"/>
                    <a:pt x="99" y="394"/>
                    <a:pt x="99" y="392"/>
                  </a:cubicBezTo>
                  <a:cubicBezTo>
                    <a:pt x="99" y="313"/>
                    <a:pt x="99" y="313"/>
                    <a:pt x="99" y="313"/>
                  </a:cubicBezTo>
                  <a:cubicBezTo>
                    <a:pt x="99" y="308"/>
                    <a:pt x="95" y="304"/>
                    <a:pt x="90" y="3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7988300" y="3073400"/>
            <a:ext cx="396876" cy="425451"/>
            <a:chOff x="7988300" y="3073400"/>
            <a:chExt cx="396876" cy="425451"/>
          </a:xfrm>
        </p:grpSpPr>
        <p:sp>
          <p:nvSpPr>
            <p:cNvPr id="338" name="Shape 338"/>
            <p:cNvSpPr/>
            <p:nvPr/>
          </p:nvSpPr>
          <p:spPr>
            <a:xfrm>
              <a:off x="8001000" y="3098800"/>
              <a:ext cx="371475" cy="374650"/>
            </a:xfrm>
            <a:custGeom>
              <a:pathLst>
                <a:path extrusionOk="0" h="373" w="372">
                  <a:moveTo>
                    <a:pt x="186" y="0"/>
                  </a:moveTo>
                  <a:cubicBezTo>
                    <a:pt x="83" y="0"/>
                    <a:pt x="0" y="84"/>
                    <a:pt x="0" y="187"/>
                  </a:cubicBezTo>
                  <a:cubicBezTo>
                    <a:pt x="0" y="289"/>
                    <a:pt x="83" y="373"/>
                    <a:pt x="186" y="373"/>
                  </a:cubicBezTo>
                  <a:cubicBezTo>
                    <a:pt x="289" y="373"/>
                    <a:pt x="372" y="289"/>
                    <a:pt x="372" y="187"/>
                  </a:cubicBezTo>
                  <a:cubicBezTo>
                    <a:pt x="372" y="84"/>
                    <a:pt x="289" y="0"/>
                    <a:pt x="186" y="0"/>
                  </a:cubicBezTo>
                  <a:close/>
                  <a:moveTo>
                    <a:pt x="186" y="354"/>
                  </a:moveTo>
                  <a:cubicBezTo>
                    <a:pt x="94" y="354"/>
                    <a:pt x="19" y="279"/>
                    <a:pt x="19" y="187"/>
                  </a:cubicBezTo>
                  <a:cubicBezTo>
                    <a:pt x="19" y="94"/>
                    <a:pt x="94" y="19"/>
                    <a:pt x="186" y="19"/>
                  </a:cubicBezTo>
                  <a:cubicBezTo>
                    <a:pt x="278" y="19"/>
                    <a:pt x="354" y="94"/>
                    <a:pt x="354" y="187"/>
                  </a:cubicBezTo>
                  <a:cubicBezTo>
                    <a:pt x="354" y="279"/>
                    <a:pt x="278" y="354"/>
                    <a:pt x="186" y="3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7988300" y="3073400"/>
              <a:ext cx="122238" cy="125413"/>
            </a:xfrm>
            <a:custGeom>
              <a:pathLst>
                <a:path extrusionOk="0" h="125" w="122">
                  <a:moveTo>
                    <a:pt x="18" y="115"/>
                  </a:moveTo>
                  <a:cubicBezTo>
                    <a:pt x="18" y="101"/>
                    <a:pt x="18" y="101"/>
                    <a:pt x="18" y="101"/>
                  </a:cubicBezTo>
                  <a:cubicBezTo>
                    <a:pt x="18" y="56"/>
                    <a:pt x="55" y="19"/>
                    <a:pt x="101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7" y="19"/>
                    <a:pt x="122" y="15"/>
                    <a:pt x="122" y="10"/>
                  </a:cubicBezTo>
                  <a:cubicBezTo>
                    <a:pt x="122" y="4"/>
                    <a:pt x="117" y="0"/>
                    <a:pt x="112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5" y="0"/>
                    <a:pt x="0" y="46"/>
                    <a:pt x="0" y="10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4" y="125"/>
                    <a:pt x="9" y="125"/>
                  </a:cubicBezTo>
                  <a:cubicBezTo>
                    <a:pt x="14" y="125"/>
                    <a:pt x="18" y="120"/>
                    <a:pt x="18" y="1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8262938" y="3073400"/>
              <a:ext cx="122238" cy="125413"/>
            </a:xfrm>
            <a:custGeom>
              <a:pathLst>
                <a:path extrusionOk="0" h="125" w="122">
                  <a:moveTo>
                    <a:pt x="2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66" y="19"/>
                    <a:pt x="103" y="56"/>
                    <a:pt x="103" y="101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3" y="120"/>
                    <a:pt x="107" y="125"/>
                    <a:pt x="112" y="125"/>
                  </a:cubicBezTo>
                  <a:cubicBezTo>
                    <a:pt x="118" y="125"/>
                    <a:pt x="122" y="120"/>
                    <a:pt x="122" y="115"/>
                  </a:cubicBezTo>
                  <a:cubicBezTo>
                    <a:pt x="122" y="101"/>
                    <a:pt x="122" y="101"/>
                    <a:pt x="122" y="101"/>
                  </a:cubicBezTo>
                  <a:cubicBezTo>
                    <a:pt x="122" y="46"/>
                    <a:pt x="7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8170863" y="3189288"/>
              <a:ext cx="84138" cy="177800"/>
            </a:xfrm>
            <a:custGeom>
              <a:pathLst>
                <a:path extrusionOk="0" h="177" w="84">
                  <a:moveTo>
                    <a:pt x="19" y="99"/>
                  </a:moveTo>
                  <a:cubicBezTo>
                    <a:pt x="19" y="9"/>
                    <a:pt x="19" y="9"/>
                    <a:pt x="19" y="9"/>
                  </a:cubicBez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1" y="108"/>
                    <a:pt x="3" y="110"/>
                  </a:cubicBezTo>
                  <a:cubicBezTo>
                    <a:pt x="67" y="174"/>
                    <a:pt x="67" y="174"/>
                    <a:pt x="67" y="174"/>
                  </a:cubicBezTo>
                  <a:cubicBezTo>
                    <a:pt x="69" y="176"/>
                    <a:pt x="71" y="177"/>
                    <a:pt x="74" y="177"/>
                  </a:cubicBezTo>
                  <a:cubicBezTo>
                    <a:pt x="76" y="177"/>
                    <a:pt x="79" y="176"/>
                    <a:pt x="81" y="174"/>
                  </a:cubicBezTo>
                  <a:cubicBezTo>
                    <a:pt x="84" y="171"/>
                    <a:pt x="84" y="165"/>
                    <a:pt x="81" y="161"/>
                  </a:cubicBezTo>
                  <a:lnTo>
                    <a:pt x="19" y="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7999413" y="3427413"/>
              <a:ext cx="60325" cy="71438"/>
            </a:xfrm>
            <a:custGeom>
              <a:pathLst>
                <a:path extrusionOk="0" h="72" w="60">
                  <a:moveTo>
                    <a:pt x="55" y="3"/>
                  </a:moveTo>
                  <a:cubicBezTo>
                    <a:pt x="51" y="0"/>
                    <a:pt x="45" y="1"/>
                    <a:pt x="42" y="5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0" y="61"/>
                    <a:pt x="0" y="67"/>
                    <a:pt x="5" y="70"/>
                  </a:cubicBezTo>
                  <a:cubicBezTo>
                    <a:pt x="6" y="71"/>
                    <a:pt x="8" y="72"/>
                    <a:pt x="10" y="72"/>
                  </a:cubicBezTo>
                  <a:cubicBezTo>
                    <a:pt x="13" y="72"/>
                    <a:pt x="16" y="71"/>
                    <a:pt x="18" y="68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60" y="12"/>
                    <a:pt x="59" y="6"/>
                    <a:pt x="5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8313738" y="3427413"/>
              <a:ext cx="61913" cy="71438"/>
            </a:xfrm>
            <a:custGeom>
              <a:pathLst>
                <a:path extrusionOk="0" h="72" w="61">
                  <a:moveTo>
                    <a:pt x="18" y="5"/>
                  </a:moveTo>
                  <a:cubicBezTo>
                    <a:pt x="15" y="1"/>
                    <a:pt x="9" y="0"/>
                    <a:pt x="5" y="3"/>
                  </a:cubicBezTo>
                  <a:cubicBezTo>
                    <a:pt x="1" y="6"/>
                    <a:pt x="0" y="12"/>
                    <a:pt x="3" y="16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4" y="71"/>
                    <a:pt x="47" y="72"/>
                    <a:pt x="50" y="72"/>
                  </a:cubicBezTo>
                  <a:cubicBezTo>
                    <a:pt x="52" y="72"/>
                    <a:pt x="54" y="71"/>
                    <a:pt x="56" y="70"/>
                  </a:cubicBezTo>
                  <a:cubicBezTo>
                    <a:pt x="60" y="67"/>
                    <a:pt x="61" y="61"/>
                    <a:pt x="57" y="57"/>
                  </a:cubicBezTo>
                  <a:lnTo>
                    <a:pt x="18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6283325" y="3073400"/>
            <a:ext cx="425450" cy="425450"/>
            <a:chOff x="6283325" y="3073400"/>
            <a:chExt cx="425450" cy="425450"/>
          </a:xfrm>
        </p:grpSpPr>
        <p:sp>
          <p:nvSpPr>
            <p:cNvPr id="345" name="Shape 345"/>
            <p:cNvSpPr/>
            <p:nvPr/>
          </p:nvSpPr>
          <p:spPr>
            <a:xfrm>
              <a:off x="6283325" y="3073400"/>
              <a:ext cx="425450" cy="425450"/>
            </a:xfrm>
            <a:custGeom>
              <a:pathLst>
                <a:path extrusionOk="0" h="425" w="425">
                  <a:moveTo>
                    <a:pt x="213" y="0"/>
                  </a:moveTo>
                  <a:cubicBezTo>
                    <a:pt x="96" y="0"/>
                    <a:pt x="0" y="95"/>
                    <a:pt x="0" y="213"/>
                  </a:cubicBezTo>
                  <a:cubicBezTo>
                    <a:pt x="0" y="330"/>
                    <a:pt x="96" y="425"/>
                    <a:pt x="213" y="425"/>
                  </a:cubicBezTo>
                  <a:cubicBezTo>
                    <a:pt x="330" y="425"/>
                    <a:pt x="425" y="330"/>
                    <a:pt x="425" y="213"/>
                  </a:cubicBezTo>
                  <a:cubicBezTo>
                    <a:pt x="425" y="95"/>
                    <a:pt x="330" y="0"/>
                    <a:pt x="213" y="0"/>
                  </a:cubicBezTo>
                  <a:close/>
                  <a:moveTo>
                    <a:pt x="213" y="406"/>
                  </a:moveTo>
                  <a:cubicBezTo>
                    <a:pt x="106" y="406"/>
                    <a:pt x="19" y="319"/>
                    <a:pt x="19" y="213"/>
                  </a:cubicBezTo>
                  <a:cubicBezTo>
                    <a:pt x="19" y="106"/>
                    <a:pt x="106" y="19"/>
                    <a:pt x="213" y="19"/>
                  </a:cubicBezTo>
                  <a:cubicBezTo>
                    <a:pt x="320" y="19"/>
                    <a:pt x="407" y="106"/>
                    <a:pt x="407" y="213"/>
                  </a:cubicBezTo>
                  <a:cubicBezTo>
                    <a:pt x="407" y="319"/>
                    <a:pt x="320" y="406"/>
                    <a:pt x="213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6403975" y="3194050"/>
              <a:ext cx="82550" cy="187325"/>
            </a:xfrm>
            <a:custGeom>
              <a:pathLst>
                <a:path extrusionOk="0" h="187" w="83">
                  <a:moveTo>
                    <a:pt x="60" y="12"/>
                  </a:moveTo>
                  <a:cubicBezTo>
                    <a:pt x="46" y="2"/>
                    <a:pt x="29" y="0"/>
                    <a:pt x="16" y="8"/>
                  </a:cubicBezTo>
                  <a:cubicBezTo>
                    <a:pt x="9" y="12"/>
                    <a:pt x="4" y="19"/>
                    <a:pt x="2" y="27"/>
                  </a:cubicBezTo>
                  <a:cubicBezTo>
                    <a:pt x="0" y="35"/>
                    <a:pt x="2" y="43"/>
                    <a:pt x="6" y="50"/>
                  </a:cubicBezTo>
                  <a:cubicBezTo>
                    <a:pt x="11" y="58"/>
                    <a:pt x="18" y="63"/>
                    <a:pt x="25" y="65"/>
                  </a:cubicBezTo>
                  <a:cubicBezTo>
                    <a:pt x="32" y="67"/>
                    <a:pt x="39" y="65"/>
                    <a:pt x="45" y="61"/>
                  </a:cubicBezTo>
                  <a:cubicBezTo>
                    <a:pt x="50" y="58"/>
                    <a:pt x="51" y="53"/>
                    <a:pt x="48" y="48"/>
                  </a:cubicBezTo>
                  <a:cubicBezTo>
                    <a:pt x="46" y="44"/>
                    <a:pt x="40" y="43"/>
                    <a:pt x="35" y="45"/>
                  </a:cubicBezTo>
                  <a:cubicBezTo>
                    <a:pt x="33" y="47"/>
                    <a:pt x="31" y="47"/>
                    <a:pt x="29" y="47"/>
                  </a:cubicBezTo>
                  <a:cubicBezTo>
                    <a:pt x="27" y="46"/>
                    <a:pt x="24" y="44"/>
                    <a:pt x="22" y="41"/>
                  </a:cubicBezTo>
                  <a:cubicBezTo>
                    <a:pt x="20" y="38"/>
                    <a:pt x="20" y="35"/>
                    <a:pt x="21" y="31"/>
                  </a:cubicBezTo>
                  <a:cubicBezTo>
                    <a:pt x="21" y="28"/>
                    <a:pt x="23" y="26"/>
                    <a:pt x="26" y="24"/>
                  </a:cubicBezTo>
                  <a:cubicBezTo>
                    <a:pt x="33" y="19"/>
                    <a:pt x="42" y="22"/>
                    <a:pt x="48" y="27"/>
                  </a:cubicBezTo>
                  <a:cubicBezTo>
                    <a:pt x="59" y="35"/>
                    <a:pt x="64" y="49"/>
                    <a:pt x="64" y="73"/>
                  </a:cubicBezTo>
                  <a:cubicBezTo>
                    <a:pt x="64" y="109"/>
                    <a:pt x="48" y="154"/>
                    <a:pt x="17" y="169"/>
                  </a:cubicBezTo>
                  <a:cubicBezTo>
                    <a:pt x="12" y="172"/>
                    <a:pt x="10" y="177"/>
                    <a:pt x="12" y="182"/>
                  </a:cubicBezTo>
                  <a:cubicBezTo>
                    <a:pt x="14" y="185"/>
                    <a:pt x="17" y="187"/>
                    <a:pt x="21" y="187"/>
                  </a:cubicBezTo>
                  <a:cubicBezTo>
                    <a:pt x="22" y="187"/>
                    <a:pt x="24" y="187"/>
                    <a:pt x="25" y="186"/>
                  </a:cubicBezTo>
                  <a:cubicBezTo>
                    <a:pt x="65" y="166"/>
                    <a:pt x="83" y="113"/>
                    <a:pt x="83" y="73"/>
                  </a:cubicBezTo>
                  <a:cubicBezTo>
                    <a:pt x="83" y="54"/>
                    <a:pt x="80" y="27"/>
                    <a:pt x="6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6508750" y="3194050"/>
              <a:ext cx="80963" cy="187325"/>
            </a:xfrm>
            <a:custGeom>
              <a:pathLst>
                <a:path extrusionOk="0" h="187" w="82">
                  <a:moveTo>
                    <a:pt x="59" y="12"/>
                  </a:moveTo>
                  <a:cubicBezTo>
                    <a:pt x="46" y="2"/>
                    <a:pt x="28" y="0"/>
                    <a:pt x="16" y="8"/>
                  </a:cubicBezTo>
                  <a:cubicBezTo>
                    <a:pt x="9" y="12"/>
                    <a:pt x="4" y="19"/>
                    <a:pt x="2" y="27"/>
                  </a:cubicBezTo>
                  <a:cubicBezTo>
                    <a:pt x="0" y="35"/>
                    <a:pt x="2" y="43"/>
                    <a:pt x="6" y="50"/>
                  </a:cubicBezTo>
                  <a:cubicBezTo>
                    <a:pt x="11" y="58"/>
                    <a:pt x="18" y="63"/>
                    <a:pt x="25" y="65"/>
                  </a:cubicBezTo>
                  <a:cubicBezTo>
                    <a:pt x="32" y="67"/>
                    <a:pt x="39" y="65"/>
                    <a:pt x="45" y="61"/>
                  </a:cubicBezTo>
                  <a:cubicBezTo>
                    <a:pt x="50" y="58"/>
                    <a:pt x="51" y="53"/>
                    <a:pt x="48" y="48"/>
                  </a:cubicBezTo>
                  <a:cubicBezTo>
                    <a:pt x="45" y="44"/>
                    <a:pt x="40" y="43"/>
                    <a:pt x="35" y="45"/>
                  </a:cubicBezTo>
                  <a:cubicBezTo>
                    <a:pt x="33" y="47"/>
                    <a:pt x="31" y="47"/>
                    <a:pt x="29" y="47"/>
                  </a:cubicBezTo>
                  <a:cubicBezTo>
                    <a:pt x="27" y="46"/>
                    <a:pt x="24" y="44"/>
                    <a:pt x="22" y="41"/>
                  </a:cubicBezTo>
                  <a:cubicBezTo>
                    <a:pt x="20" y="38"/>
                    <a:pt x="20" y="35"/>
                    <a:pt x="20" y="31"/>
                  </a:cubicBezTo>
                  <a:cubicBezTo>
                    <a:pt x="21" y="28"/>
                    <a:pt x="23" y="26"/>
                    <a:pt x="26" y="24"/>
                  </a:cubicBezTo>
                  <a:cubicBezTo>
                    <a:pt x="33" y="19"/>
                    <a:pt x="42" y="22"/>
                    <a:pt x="48" y="27"/>
                  </a:cubicBezTo>
                  <a:cubicBezTo>
                    <a:pt x="59" y="35"/>
                    <a:pt x="64" y="49"/>
                    <a:pt x="64" y="73"/>
                  </a:cubicBezTo>
                  <a:cubicBezTo>
                    <a:pt x="64" y="109"/>
                    <a:pt x="47" y="154"/>
                    <a:pt x="16" y="169"/>
                  </a:cubicBezTo>
                  <a:cubicBezTo>
                    <a:pt x="12" y="172"/>
                    <a:pt x="10" y="177"/>
                    <a:pt x="12" y="182"/>
                  </a:cubicBezTo>
                  <a:cubicBezTo>
                    <a:pt x="14" y="185"/>
                    <a:pt x="17" y="187"/>
                    <a:pt x="21" y="187"/>
                  </a:cubicBezTo>
                  <a:cubicBezTo>
                    <a:pt x="22" y="187"/>
                    <a:pt x="23" y="187"/>
                    <a:pt x="25" y="186"/>
                  </a:cubicBezTo>
                  <a:cubicBezTo>
                    <a:pt x="64" y="166"/>
                    <a:pt x="82" y="113"/>
                    <a:pt x="82" y="73"/>
                  </a:cubicBezTo>
                  <a:cubicBezTo>
                    <a:pt x="82" y="54"/>
                    <a:pt x="80" y="27"/>
                    <a:pt x="59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Shape 348"/>
          <p:cNvSpPr/>
          <p:nvPr/>
        </p:nvSpPr>
        <p:spPr>
          <a:xfrm>
            <a:off x="5470525" y="3073400"/>
            <a:ext cx="425450" cy="425450"/>
          </a:xfrm>
          <a:custGeom>
            <a:pathLst>
              <a:path extrusionOk="0" h="425" w="425">
                <a:moveTo>
                  <a:pt x="213" y="0"/>
                </a:moveTo>
                <a:cubicBezTo>
                  <a:pt x="95" y="0"/>
                  <a:pt x="0" y="95"/>
                  <a:pt x="0" y="213"/>
                </a:cubicBezTo>
                <a:cubicBezTo>
                  <a:pt x="0" y="330"/>
                  <a:pt x="95" y="425"/>
                  <a:pt x="213" y="425"/>
                </a:cubicBezTo>
                <a:cubicBezTo>
                  <a:pt x="330" y="425"/>
                  <a:pt x="425" y="330"/>
                  <a:pt x="425" y="213"/>
                </a:cubicBezTo>
                <a:cubicBezTo>
                  <a:pt x="425" y="95"/>
                  <a:pt x="330" y="0"/>
                  <a:pt x="213" y="0"/>
                </a:cubicBezTo>
                <a:close/>
                <a:moveTo>
                  <a:pt x="327" y="369"/>
                </a:moveTo>
                <a:cubicBezTo>
                  <a:pt x="337" y="340"/>
                  <a:pt x="341" y="311"/>
                  <a:pt x="340" y="281"/>
                </a:cubicBezTo>
                <a:cubicBezTo>
                  <a:pt x="340" y="257"/>
                  <a:pt x="336" y="233"/>
                  <a:pt x="328" y="210"/>
                </a:cubicBezTo>
                <a:cubicBezTo>
                  <a:pt x="322" y="192"/>
                  <a:pt x="315" y="175"/>
                  <a:pt x="306" y="159"/>
                </a:cubicBezTo>
                <a:cubicBezTo>
                  <a:pt x="304" y="156"/>
                  <a:pt x="303" y="154"/>
                  <a:pt x="301" y="151"/>
                </a:cubicBezTo>
                <a:cubicBezTo>
                  <a:pt x="298" y="147"/>
                  <a:pt x="293" y="146"/>
                  <a:pt x="288" y="148"/>
                </a:cubicBezTo>
                <a:cubicBezTo>
                  <a:pt x="284" y="151"/>
                  <a:pt x="283" y="157"/>
                  <a:pt x="285" y="161"/>
                </a:cubicBezTo>
                <a:cubicBezTo>
                  <a:pt x="287" y="163"/>
                  <a:pt x="288" y="166"/>
                  <a:pt x="290" y="168"/>
                </a:cubicBezTo>
                <a:cubicBezTo>
                  <a:pt x="298" y="183"/>
                  <a:pt x="305" y="199"/>
                  <a:pt x="310" y="215"/>
                </a:cubicBezTo>
                <a:cubicBezTo>
                  <a:pt x="317" y="237"/>
                  <a:pt x="321" y="259"/>
                  <a:pt x="322" y="281"/>
                </a:cubicBezTo>
                <a:cubicBezTo>
                  <a:pt x="322" y="315"/>
                  <a:pt x="316" y="348"/>
                  <a:pt x="303" y="380"/>
                </a:cubicBezTo>
                <a:cubicBezTo>
                  <a:pt x="303" y="381"/>
                  <a:pt x="303" y="381"/>
                  <a:pt x="303" y="381"/>
                </a:cubicBezTo>
                <a:cubicBezTo>
                  <a:pt x="302" y="382"/>
                  <a:pt x="301" y="384"/>
                  <a:pt x="301" y="385"/>
                </a:cubicBezTo>
                <a:cubicBezTo>
                  <a:pt x="274" y="399"/>
                  <a:pt x="244" y="406"/>
                  <a:pt x="213" y="406"/>
                </a:cubicBezTo>
                <a:cubicBezTo>
                  <a:pt x="185" y="406"/>
                  <a:pt x="158" y="400"/>
                  <a:pt x="135" y="390"/>
                </a:cubicBezTo>
                <a:cubicBezTo>
                  <a:pt x="164" y="384"/>
                  <a:pt x="192" y="373"/>
                  <a:pt x="217" y="357"/>
                </a:cubicBezTo>
                <a:cubicBezTo>
                  <a:pt x="238" y="345"/>
                  <a:pt x="256" y="329"/>
                  <a:pt x="273" y="311"/>
                </a:cubicBezTo>
                <a:cubicBezTo>
                  <a:pt x="286" y="297"/>
                  <a:pt x="297" y="282"/>
                  <a:pt x="306" y="266"/>
                </a:cubicBezTo>
                <a:cubicBezTo>
                  <a:pt x="307" y="264"/>
                  <a:pt x="309" y="261"/>
                  <a:pt x="310" y="259"/>
                </a:cubicBezTo>
                <a:cubicBezTo>
                  <a:pt x="312" y="254"/>
                  <a:pt x="311" y="248"/>
                  <a:pt x="306" y="246"/>
                </a:cubicBezTo>
                <a:cubicBezTo>
                  <a:pt x="302" y="244"/>
                  <a:pt x="296" y="245"/>
                  <a:pt x="293" y="250"/>
                </a:cubicBezTo>
                <a:cubicBezTo>
                  <a:pt x="292" y="252"/>
                  <a:pt x="291" y="255"/>
                  <a:pt x="290" y="257"/>
                </a:cubicBezTo>
                <a:cubicBezTo>
                  <a:pt x="281" y="272"/>
                  <a:pt x="271" y="286"/>
                  <a:pt x="259" y="299"/>
                </a:cubicBezTo>
                <a:cubicBezTo>
                  <a:pt x="244" y="315"/>
                  <a:pt x="226" y="330"/>
                  <a:pt x="208" y="341"/>
                </a:cubicBezTo>
                <a:cubicBezTo>
                  <a:pt x="179" y="359"/>
                  <a:pt x="147" y="370"/>
                  <a:pt x="112" y="375"/>
                </a:cubicBezTo>
                <a:cubicBezTo>
                  <a:pt x="111" y="375"/>
                  <a:pt x="109" y="375"/>
                  <a:pt x="107" y="375"/>
                </a:cubicBezTo>
                <a:cubicBezTo>
                  <a:pt x="60" y="344"/>
                  <a:pt x="26" y="293"/>
                  <a:pt x="20" y="234"/>
                </a:cubicBezTo>
                <a:cubicBezTo>
                  <a:pt x="40" y="256"/>
                  <a:pt x="63" y="275"/>
                  <a:pt x="90" y="289"/>
                </a:cubicBezTo>
                <a:cubicBezTo>
                  <a:pt x="111" y="301"/>
                  <a:pt x="133" y="309"/>
                  <a:pt x="157" y="314"/>
                </a:cubicBezTo>
                <a:cubicBezTo>
                  <a:pt x="176" y="318"/>
                  <a:pt x="194" y="320"/>
                  <a:pt x="213" y="320"/>
                </a:cubicBezTo>
                <a:cubicBezTo>
                  <a:pt x="215" y="320"/>
                  <a:pt x="218" y="320"/>
                  <a:pt x="221" y="320"/>
                </a:cubicBezTo>
                <a:cubicBezTo>
                  <a:pt x="227" y="320"/>
                  <a:pt x="231" y="316"/>
                  <a:pt x="230" y="310"/>
                </a:cubicBezTo>
                <a:cubicBezTo>
                  <a:pt x="230" y="305"/>
                  <a:pt x="226" y="301"/>
                  <a:pt x="221" y="301"/>
                </a:cubicBezTo>
                <a:cubicBezTo>
                  <a:pt x="201" y="302"/>
                  <a:pt x="181" y="300"/>
                  <a:pt x="161" y="296"/>
                </a:cubicBezTo>
                <a:cubicBezTo>
                  <a:pt x="139" y="291"/>
                  <a:pt x="118" y="283"/>
                  <a:pt x="99" y="273"/>
                </a:cubicBezTo>
                <a:cubicBezTo>
                  <a:pt x="69" y="257"/>
                  <a:pt x="43" y="235"/>
                  <a:pt x="22" y="207"/>
                </a:cubicBezTo>
                <a:cubicBezTo>
                  <a:pt x="22" y="206"/>
                  <a:pt x="22" y="206"/>
                  <a:pt x="22" y="206"/>
                </a:cubicBezTo>
                <a:cubicBezTo>
                  <a:pt x="21" y="205"/>
                  <a:pt x="20" y="204"/>
                  <a:pt x="19" y="203"/>
                </a:cubicBezTo>
                <a:cubicBezTo>
                  <a:pt x="22" y="143"/>
                  <a:pt x="52" y="90"/>
                  <a:pt x="98" y="57"/>
                </a:cubicBezTo>
                <a:cubicBezTo>
                  <a:pt x="88" y="85"/>
                  <a:pt x="84" y="115"/>
                  <a:pt x="85" y="145"/>
                </a:cubicBezTo>
                <a:cubicBezTo>
                  <a:pt x="85" y="168"/>
                  <a:pt x="90" y="192"/>
                  <a:pt x="97" y="215"/>
                </a:cubicBezTo>
                <a:cubicBezTo>
                  <a:pt x="103" y="233"/>
                  <a:pt x="110" y="251"/>
                  <a:pt x="119" y="266"/>
                </a:cubicBezTo>
                <a:cubicBezTo>
                  <a:pt x="121" y="269"/>
                  <a:pt x="122" y="271"/>
                  <a:pt x="124" y="274"/>
                </a:cubicBezTo>
                <a:cubicBezTo>
                  <a:pt x="126" y="277"/>
                  <a:pt x="129" y="278"/>
                  <a:pt x="132" y="278"/>
                </a:cubicBezTo>
                <a:cubicBezTo>
                  <a:pt x="133" y="278"/>
                  <a:pt x="135" y="278"/>
                  <a:pt x="137" y="277"/>
                </a:cubicBezTo>
                <a:cubicBezTo>
                  <a:pt x="141" y="274"/>
                  <a:pt x="142" y="268"/>
                  <a:pt x="140" y="264"/>
                </a:cubicBezTo>
                <a:cubicBezTo>
                  <a:pt x="138" y="262"/>
                  <a:pt x="137" y="259"/>
                  <a:pt x="136" y="257"/>
                </a:cubicBezTo>
                <a:cubicBezTo>
                  <a:pt x="127" y="242"/>
                  <a:pt x="120" y="227"/>
                  <a:pt x="115" y="210"/>
                </a:cubicBezTo>
                <a:cubicBezTo>
                  <a:pt x="108" y="188"/>
                  <a:pt x="104" y="166"/>
                  <a:pt x="103" y="144"/>
                </a:cubicBezTo>
                <a:cubicBezTo>
                  <a:pt x="103" y="110"/>
                  <a:pt x="109" y="77"/>
                  <a:pt x="122" y="45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23" y="43"/>
                  <a:pt x="124" y="42"/>
                  <a:pt x="124" y="40"/>
                </a:cubicBezTo>
                <a:cubicBezTo>
                  <a:pt x="151" y="27"/>
                  <a:pt x="181" y="19"/>
                  <a:pt x="213" y="19"/>
                </a:cubicBezTo>
                <a:cubicBezTo>
                  <a:pt x="240" y="19"/>
                  <a:pt x="267" y="25"/>
                  <a:pt x="290" y="35"/>
                </a:cubicBezTo>
                <a:cubicBezTo>
                  <a:pt x="261" y="41"/>
                  <a:pt x="233" y="52"/>
                  <a:pt x="208" y="68"/>
                </a:cubicBezTo>
                <a:cubicBezTo>
                  <a:pt x="187" y="80"/>
                  <a:pt x="169" y="96"/>
                  <a:pt x="152" y="114"/>
                </a:cubicBezTo>
                <a:cubicBezTo>
                  <a:pt x="140" y="128"/>
                  <a:pt x="128" y="143"/>
                  <a:pt x="119" y="159"/>
                </a:cubicBezTo>
                <a:cubicBezTo>
                  <a:pt x="118" y="161"/>
                  <a:pt x="116" y="164"/>
                  <a:pt x="115" y="166"/>
                </a:cubicBezTo>
                <a:cubicBezTo>
                  <a:pt x="113" y="171"/>
                  <a:pt x="114" y="177"/>
                  <a:pt x="119" y="179"/>
                </a:cubicBezTo>
                <a:cubicBezTo>
                  <a:pt x="120" y="180"/>
                  <a:pt x="122" y="180"/>
                  <a:pt x="123" y="180"/>
                </a:cubicBezTo>
                <a:cubicBezTo>
                  <a:pt x="127" y="180"/>
                  <a:pt x="130" y="178"/>
                  <a:pt x="132" y="175"/>
                </a:cubicBezTo>
                <a:cubicBezTo>
                  <a:pt x="133" y="173"/>
                  <a:pt x="134" y="171"/>
                  <a:pt x="136" y="168"/>
                </a:cubicBezTo>
                <a:cubicBezTo>
                  <a:pt x="144" y="154"/>
                  <a:pt x="154" y="140"/>
                  <a:pt x="166" y="127"/>
                </a:cubicBezTo>
                <a:cubicBezTo>
                  <a:pt x="181" y="110"/>
                  <a:pt x="199" y="95"/>
                  <a:pt x="217" y="84"/>
                </a:cubicBezTo>
                <a:cubicBezTo>
                  <a:pt x="246" y="66"/>
                  <a:pt x="278" y="55"/>
                  <a:pt x="313" y="51"/>
                </a:cubicBezTo>
                <a:cubicBezTo>
                  <a:pt x="314" y="50"/>
                  <a:pt x="316" y="50"/>
                  <a:pt x="318" y="50"/>
                </a:cubicBezTo>
                <a:cubicBezTo>
                  <a:pt x="365" y="81"/>
                  <a:pt x="399" y="132"/>
                  <a:pt x="405" y="191"/>
                </a:cubicBezTo>
                <a:cubicBezTo>
                  <a:pt x="385" y="169"/>
                  <a:pt x="362" y="150"/>
                  <a:pt x="335" y="136"/>
                </a:cubicBezTo>
                <a:cubicBezTo>
                  <a:pt x="314" y="125"/>
                  <a:pt x="292" y="116"/>
                  <a:pt x="268" y="111"/>
                </a:cubicBezTo>
                <a:cubicBezTo>
                  <a:pt x="246" y="106"/>
                  <a:pt x="225" y="104"/>
                  <a:pt x="204" y="105"/>
                </a:cubicBezTo>
                <a:cubicBezTo>
                  <a:pt x="199" y="105"/>
                  <a:pt x="195" y="110"/>
                  <a:pt x="195" y="115"/>
                </a:cubicBezTo>
                <a:cubicBezTo>
                  <a:pt x="195" y="120"/>
                  <a:pt x="199" y="124"/>
                  <a:pt x="204" y="124"/>
                </a:cubicBezTo>
                <a:cubicBezTo>
                  <a:pt x="224" y="123"/>
                  <a:pt x="244" y="125"/>
                  <a:pt x="264" y="129"/>
                </a:cubicBezTo>
                <a:cubicBezTo>
                  <a:pt x="286" y="134"/>
                  <a:pt x="307" y="142"/>
                  <a:pt x="326" y="152"/>
                </a:cubicBezTo>
                <a:cubicBezTo>
                  <a:pt x="356" y="169"/>
                  <a:pt x="382" y="191"/>
                  <a:pt x="403" y="218"/>
                </a:cubicBezTo>
                <a:cubicBezTo>
                  <a:pt x="404" y="219"/>
                  <a:pt x="404" y="219"/>
                  <a:pt x="404" y="219"/>
                </a:cubicBezTo>
                <a:cubicBezTo>
                  <a:pt x="404" y="220"/>
                  <a:pt x="405" y="221"/>
                  <a:pt x="406" y="222"/>
                </a:cubicBezTo>
                <a:cubicBezTo>
                  <a:pt x="403" y="282"/>
                  <a:pt x="373" y="335"/>
                  <a:pt x="327" y="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Shape 349"/>
          <p:cNvGrpSpPr/>
          <p:nvPr/>
        </p:nvGrpSpPr>
        <p:grpSpPr>
          <a:xfrm>
            <a:off x="3835400" y="3063875"/>
            <a:ext cx="444501" cy="434975"/>
            <a:chOff x="3835400" y="3063875"/>
            <a:chExt cx="444501" cy="434975"/>
          </a:xfrm>
        </p:grpSpPr>
        <p:sp>
          <p:nvSpPr>
            <p:cNvPr id="350" name="Shape 350"/>
            <p:cNvSpPr/>
            <p:nvPr/>
          </p:nvSpPr>
          <p:spPr>
            <a:xfrm>
              <a:off x="3879850" y="3108325"/>
              <a:ext cx="58738" cy="57150"/>
            </a:xfrm>
            <a:custGeom>
              <a:pathLst>
                <a:path extrusionOk="0" h="58" w="59">
                  <a:moveTo>
                    <a:pt x="10" y="58"/>
                  </a:moveTo>
                  <a:cubicBezTo>
                    <a:pt x="13" y="58"/>
                    <a:pt x="15" y="57"/>
                    <a:pt x="17" y="55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9" y="13"/>
                    <a:pt x="59" y="7"/>
                    <a:pt x="56" y="4"/>
                  </a:cubicBezTo>
                  <a:cubicBezTo>
                    <a:pt x="52" y="0"/>
                    <a:pt x="46" y="0"/>
                    <a:pt x="42" y="4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6"/>
                    <a:pt x="0" y="52"/>
                    <a:pt x="4" y="55"/>
                  </a:cubicBezTo>
                  <a:cubicBezTo>
                    <a:pt x="6" y="57"/>
                    <a:pt x="8" y="58"/>
                    <a:pt x="10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4176713" y="3405188"/>
              <a:ext cx="60325" cy="58738"/>
            </a:xfrm>
            <a:custGeom>
              <a:pathLst>
                <a:path extrusionOk="0" h="58" w="59">
                  <a:moveTo>
                    <a:pt x="43" y="4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0" y="46"/>
                    <a:pt x="0" y="52"/>
                    <a:pt x="4" y="56"/>
                  </a:cubicBezTo>
                  <a:cubicBezTo>
                    <a:pt x="6" y="57"/>
                    <a:pt x="8" y="58"/>
                    <a:pt x="11" y="58"/>
                  </a:cubicBezTo>
                  <a:cubicBezTo>
                    <a:pt x="13" y="58"/>
                    <a:pt x="15" y="57"/>
                    <a:pt x="17" y="56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9" y="13"/>
                    <a:pt x="59" y="7"/>
                    <a:pt x="56" y="4"/>
                  </a:cubicBezTo>
                  <a:cubicBezTo>
                    <a:pt x="52" y="0"/>
                    <a:pt x="46" y="0"/>
                    <a:pt x="4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4183063" y="3109913"/>
              <a:ext cx="55563" cy="55563"/>
            </a:xfrm>
            <a:custGeom>
              <a:pathLst>
                <a:path extrusionOk="0" h="55" w="56">
                  <a:moveTo>
                    <a:pt x="39" y="52"/>
                  </a:moveTo>
                  <a:cubicBezTo>
                    <a:pt x="41" y="54"/>
                    <a:pt x="43" y="55"/>
                    <a:pt x="46" y="55"/>
                  </a:cubicBezTo>
                  <a:cubicBezTo>
                    <a:pt x="48" y="55"/>
                    <a:pt x="51" y="54"/>
                    <a:pt x="52" y="52"/>
                  </a:cubicBezTo>
                  <a:cubicBezTo>
                    <a:pt x="56" y="49"/>
                    <a:pt x="56" y="43"/>
                    <a:pt x="52" y="3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0"/>
                    <a:pt x="7" y="0"/>
                    <a:pt x="3" y="3"/>
                  </a:cubicBezTo>
                  <a:cubicBezTo>
                    <a:pt x="0" y="7"/>
                    <a:pt x="0" y="13"/>
                    <a:pt x="3" y="16"/>
                  </a:cubicBezTo>
                  <a:lnTo>
                    <a:pt x="39" y="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3881438" y="3411538"/>
              <a:ext cx="57150" cy="55563"/>
            </a:xfrm>
            <a:custGeom>
              <a:pathLst>
                <a:path extrusionOk="0" h="56" w="56">
                  <a:moveTo>
                    <a:pt x="17" y="4"/>
                  </a:moveTo>
                  <a:cubicBezTo>
                    <a:pt x="13" y="0"/>
                    <a:pt x="7" y="0"/>
                    <a:pt x="3" y="4"/>
                  </a:cubicBezTo>
                  <a:cubicBezTo>
                    <a:pt x="0" y="8"/>
                    <a:pt x="0" y="14"/>
                    <a:pt x="3" y="1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1" y="55"/>
                    <a:pt x="44" y="56"/>
                    <a:pt x="46" y="56"/>
                  </a:cubicBezTo>
                  <a:cubicBezTo>
                    <a:pt x="48" y="56"/>
                    <a:pt x="51" y="55"/>
                    <a:pt x="53" y="53"/>
                  </a:cubicBezTo>
                  <a:cubicBezTo>
                    <a:pt x="56" y="49"/>
                    <a:pt x="56" y="44"/>
                    <a:pt x="53" y="40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3879850" y="3113088"/>
              <a:ext cx="355600" cy="346075"/>
            </a:xfrm>
            <a:custGeom>
              <a:pathLst>
                <a:path extrusionOk="0" h="347" w="355">
                  <a:moveTo>
                    <a:pt x="244" y="14"/>
                  </a:moveTo>
                  <a:cubicBezTo>
                    <a:pt x="223" y="5"/>
                    <a:pt x="201" y="0"/>
                    <a:pt x="178" y="0"/>
                  </a:cubicBezTo>
                  <a:cubicBezTo>
                    <a:pt x="155" y="0"/>
                    <a:pt x="133" y="5"/>
                    <a:pt x="112" y="14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06" y="16"/>
                    <a:pt x="101" y="18"/>
                    <a:pt x="96" y="21"/>
                  </a:cubicBezTo>
                  <a:cubicBezTo>
                    <a:pt x="81" y="29"/>
                    <a:pt x="67" y="39"/>
                    <a:pt x="55" y="51"/>
                  </a:cubicBezTo>
                  <a:cubicBezTo>
                    <a:pt x="43" y="63"/>
                    <a:pt x="33" y="77"/>
                    <a:pt x="25" y="92"/>
                  </a:cubicBezTo>
                  <a:cubicBezTo>
                    <a:pt x="23" y="96"/>
                    <a:pt x="20" y="101"/>
                    <a:pt x="18" y="107"/>
                  </a:cubicBezTo>
                  <a:cubicBezTo>
                    <a:pt x="18" y="107"/>
                    <a:pt x="18" y="107"/>
                    <a:pt x="18" y="107"/>
                  </a:cubicBezTo>
                  <a:cubicBezTo>
                    <a:pt x="0" y="149"/>
                    <a:pt x="0" y="198"/>
                    <a:pt x="18" y="240"/>
                  </a:cubicBezTo>
                  <a:cubicBezTo>
                    <a:pt x="18" y="240"/>
                    <a:pt x="18" y="240"/>
                    <a:pt x="18" y="240"/>
                  </a:cubicBezTo>
                  <a:cubicBezTo>
                    <a:pt x="21" y="246"/>
                    <a:pt x="24" y="253"/>
                    <a:pt x="27" y="258"/>
                  </a:cubicBezTo>
                  <a:cubicBezTo>
                    <a:pt x="35" y="272"/>
                    <a:pt x="44" y="285"/>
                    <a:pt x="55" y="296"/>
                  </a:cubicBezTo>
                  <a:cubicBezTo>
                    <a:pt x="68" y="309"/>
                    <a:pt x="83" y="320"/>
                    <a:pt x="99" y="328"/>
                  </a:cubicBezTo>
                  <a:cubicBezTo>
                    <a:pt x="103" y="330"/>
                    <a:pt x="107" y="332"/>
                    <a:pt x="112" y="334"/>
                  </a:cubicBezTo>
                  <a:cubicBezTo>
                    <a:pt x="112" y="334"/>
                    <a:pt x="112" y="334"/>
                    <a:pt x="112" y="334"/>
                  </a:cubicBezTo>
                  <a:cubicBezTo>
                    <a:pt x="133" y="342"/>
                    <a:pt x="155" y="347"/>
                    <a:pt x="178" y="347"/>
                  </a:cubicBezTo>
                  <a:cubicBezTo>
                    <a:pt x="201" y="347"/>
                    <a:pt x="223" y="342"/>
                    <a:pt x="244" y="334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50" y="331"/>
                    <a:pt x="255" y="329"/>
                    <a:pt x="260" y="326"/>
                  </a:cubicBezTo>
                  <a:cubicBezTo>
                    <a:pt x="275" y="318"/>
                    <a:pt x="288" y="308"/>
                    <a:pt x="300" y="296"/>
                  </a:cubicBezTo>
                  <a:cubicBezTo>
                    <a:pt x="312" y="284"/>
                    <a:pt x="323" y="270"/>
                    <a:pt x="331" y="255"/>
                  </a:cubicBezTo>
                  <a:cubicBezTo>
                    <a:pt x="333" y="251"/>
                    <a:pt x="335" y="246"/>
                    <a:pt x="338" y="240"/>
                  </a:cubicBezTo>
                  <a:cubicBezTo>
                    <a:pt x="338" y="240"/>
                    <a:pt x="338" y="240"/>
                    <a:pt x="338" y="240"/>
                  </a:cubicBezTo>
                  <a:cubicBezTo>
                    <a:pt x="355" y="198"/>
                    <a:pt x="355" y="149"/>
                    <a:pt x="338" y="107"/>
                  </a:cubicBezTo>
                  <a:cubicBezTo>
                    <a:pt x="338" y="107"/>
                    <a:pt x="338" y="107"/>
                    <a:pt x="338" y="107"/>
                  </a:cubicBezTo>
                  <a:cubicBezTo>
                    <a:pt x="336" y="103"/>
                    <a:pt x="334" y="99"/>
                    <a:pt x="332" y="95"/>
                  </a:cubicBezTo>
                  <a:cubicBezTo>
                    <a:pt x="324" y="79"/>
                    <a:pt x="313" y="64"/>
                    <a:pt x="300" y="51"/>
                  </a:cubicBezTo>
                  <a:cubicBezTo>
                    <a:pt x="289" y="40"/>
                    <a:pt x="276" y="30"/>
                    <a:pt x="263" y="23"/>
                  </a:cubicBezTo>
                  <a:cubicBezTo>
                    <a:pt x="257" y="19"/>
                    <a:pt x="251" y="16"/>
                    <a:pt x="244" y="14"/>
                  </a:cubicBezTo>
                  <a:close/>
                  <a:moveTo>
                    <a:pt x="259" y="168"/>
                  </a:moveTo>
                  <a:cubicBezTo>
                    <a:pt x="258" y="163"/>
                    <a:pt x="257" y="157"/>
                    <a:pt x="256" y="151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35" y="156"/>
                    <a:pt x="335" y="191"/>
                    <a:pt x="324" y="224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7" y="192"/>
                    <a:pt x="258" y="187"/>
                    <a:pt x="258" y="183"/>
                  </a:cubicBezTo>
                  <a:cubicBezTo>
                    <a:pt x="259" y="178"/>
                    <a:pt x="259" y="173"/>
                    <a:pt x="259" y="168"/>
                  </a:cubicBezTo>
                  <a:close/>
                  <a:moveTo>
                    <a:pt x="235" y="150"/>
                  </a:moveTo>
                  <a:cubicBezTo>
                    <a:pt x="235" y="150"/>
                    <a:pt x="235" y="150"/>
                    <a:pt x="235" y="150"/>
                  </a:cubicBezTo>
                  <a:cubicBezTo>
                    <a:pt x="235" y="150"/>
                    <a:pt x="235" y="150"/>
                    <a:pt x="235" y="150"/>
                  </a:cubicBezTo>
                  <a:cubicBezTo>
                    <a:pt x="238" y="156"/>
                    <a:pt x="240" y="163"/>
                    <a:pt x="240" y="170"/>
                  </a:cubicBezTo>
                  <a:cubicBezTo>
                    <a:pt x="240" y="173"/>
                    <a:pt x="240" y="177"/>
                    <a:pt x="240" y="181"/>
                  </a:cubicBezTo>
                  <a:cubicBezTo>
                    <a:pt x="239" y="186"/>
                    <a:pt x="238" y="192"/>
                    <a:pt x="235" y="197"/>
                  </a:cubicBezTo>
                  <a:cubicBezTo>
                    <a:pt x="235" y="197"/>
                    <a:pt x="235" y="197"/>
                    <a:pt x="235" y="197"/>
                  </a:cubicBezTo>
                  <a:cubicBezTo>
                    <a:pt x="235" y="197"/>
                    <a:pt x="235" y="197"/>
                    <a:pt x="235" y="197"/>
                  </a:cubicBezTo>
                  <a:cubicBezTo>
                    <a:pt x="232" y="205"/>
                    <a:pt x="228" y="212"/>
                    <a:pt x="222" y="218"/>
                  </a:cubicBezTo>
                  <a:cubicBezTo>
                    <a:pt x="216" y="223"/>
                    <a:pt x="209" y="228"/>
                    <a:pt x="202" y="231"/>
                  </a:cubicBezTo>
                  <a:cubicBezTo>
                    <a:pt x="202" y="231"/>
                    <a:pt x="202" y="231"/>
                    <a:pt x="202" y="231"/>
                  </a:cubicBezTo>
                  <a:cubicBezTo>
                    <a:pt x="202" y="231"/>
                    <a:pt x="202" y="231"/>
                    <a:pt x="202" y="231"/>
                  </a:cubicBezTo>
                  <a:cubicBezTo>
                    <a:pt x="196" y="233"/>
                    <a:pt x="191" y="235"/>
                    <a:pt x="185" y="235"/>
                  </a:cubicBezTo>
                  <a:cubicBezTo>
                    <a:pt x="181" y="236"/>
                    <a:pt x="178" y="236"/>
                    <a:pt x="174" y="236"/>
                  </a:cubicBezTo>
                  <a:cubicBezTo>
                    <a:pt x="167" y="235"/>
                    <a:pt x="160" y="234"/>
                    <a:pt x="154" y="231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46" y="228"/>
                    <a:pt x="140" y="223"/>
                    <a:pt x="134" y="218"/>
                  </a:cubicBezTo>
                  <a:cubicBezTo>
                    <a:pt x="128" y="212"/>
                    <a:pt x="123" y="205"/>
                    <a:pt x="120" y="197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19" y="193"/>
                    <a:pt x="117" y="189"/>
                    <a:pt x="116" y="184"/>
                  </a:cubicBezTo>
                  <a:cubicBezTo>
                    <a:pt x="115" y="178"/>
                    <a:pt x="115" y="172"/>
                    <a:pt x="116" y="166"/>
                  </a:cubicBezTo>
                  <a:cubicBezTo>
                    <a:pt x="117" y="161"/>
                    <a:pt x="118" y="155"/>
                    <a:pt x="120" y="150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4" y="142"/>
                    <a:pt x="128" y="135"/>
                    <a:pt x="134" y="130"/>
                  </a:cubicBezTo>
                  <a:cubicBezTo>
                    <a:pt x="140" y="124"/>
                    <a:pt x="146" y="119"/>
                    <a:pt x="154" y="116"/>
                  </a:cubicBezTo>
                  <a:cubicBezTo>
                    <a:pt x="154" y="116"/>
                    <a:pt x="154" y="116"/>
                    <a:pt x="154" y="116"/>
                  </a:cubicBezTo>
                  <a:cubicBezTo>
                    <a:pt x="159" y="114"/>
                    <a:pt x="165" y="112"/>
                    <a:pt x="171" y="112"/>
                  </a:cubicBezTo>
                  <a:cubicBezTo>
                    <a:pt x="176" y="111"/>
                    <a:pt x="182" y="111"/>
                    <a:pt x="188" y="112"/>
                  </a:cubicBezTo>
                  <a:cubicBezTo>
                    <a:pt x="193" y="113"/>
                    <a:pt x="197" y="114"/>
                    <a:pt x="202" y="116"/>
                  </a:cubicBezTo>
                  <a:cubicBezTo>
                    <a:pt x="209" y="119"/>
                    <a:pt x="216" y="124"/>
                    <a:pt x="222" y="130"/>
                  </a:cubicBezTo>
                  <a:cubicBezTo>
                    <a:pt x="228" y="135"/>
                    <a:pt x="232" y="142"/>
                    <a:pt x="235" y="150"/>
                  </a:cubicBezTo>
                  <a:close/>
                  <a:moveTo>
                    <a:pt x="100" y="151"/>
                  </a:moveTo>
                  <a:cubicBezTo>
                    <a:pt x="99" y="156"/>
                    <a:pt x="98" y="160"/>
                    <a:pt x="97" y="164"/>
                  </a:cubicBezTo>
                  <a:cubicBezTo>
                    <a:pt x="97" y="172"/>
                    <a:pt x="97" y="179"/>
                    <a:pt x="98" y="187"/>
                  </a:cubicBezTo>
                  <a:cubicBezTo>
                    <a:pt x="98" y="190"/>
                    <a:pt x="99" y="193"/>
                    <a:pt x="100" y="196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21" y="192"/>
                    <a:pt x="21" y="156"/>
                    <a:pt x="32" y="123"/>
                  </a:cubicBezTo>
                  <a:cubicBezTo>
                    <a:pt x="98" y="151"/>
                    <a:pt x="98" y="151"/>
                    <a:pt x="98" y="151"/>
                  </a:cubicBezTo>
                  <a:lnTo>
                    <a:pt x="100" y="151"/>
                  </a:lnTo>
                  <a:close/>
                  <a:moveTo>
                    <a:pt x="178" y="19"/>
                  </a:moveTo>
                  <a:cubicBezTo>
                    <a:pt x="195" y="19"/>
                    <a:pt x="212" y="22"/>
                    <a:pt x="228" y="2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00" y="96"/>
                    <a:pt x="200" y="96"/>
                    <a:pt x="200" y="96"/>
                  </a:cubicBezTo>
                  <a:cubicBezTo>
                    <a:pt x="197" y="95"/>
                    <a:pt x="194" y="94"/>
                    <a:pt x="191" y="94"/>
                  </a:cubicBezTo>
                  <a:cubicBezTo>
                    <a:pt x="184" y="92"/>
                    <a:pt x="176" y="92"/>
                    <a:pt x="168" y="93"/>
                  </a:cubicBezTo>
                  <a:cubicBezTo>
                    <a:pt x="164" y="94"/>
                    <a:pt x="160" y="95"/>
                    <a:pt x="156" y="96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44" y="22"/>
                    <a:pt x="161" y="19"/>
                    <a:pt x="178" y="19"/>
                  </a:cubicBezTo>
                  <a:close/>
                  <a:moveTo>
                    <a:pt x="42" y="101"/>
                  </a:moveTo>
                  <a:cubicBezTo>
                    <a:pt x="49" y="87"/>
                    <a:pt x="58" y="75"/>
                    <a:pt x="69" y="64"/>
                  </a:cubicBezTo>
                  <a:cubicBezTo>
                    <a:pt x="79" y="54"/>
                    <a:pt x="92" y="45"/>
                    <a:pt x="105" y="37"/>
                  </a:cubicBezTo>
                  <a:cubicBezTo>
                    <a:pt x="107" y="36"/>
                    <a:pt x="108" y="36"/>
                    <a:pt x="110" y="35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2" y="107"/>
                    <a:pt x="126" y="111"/>
                    <a:pt x="121" y="116"/>
                  </a:cubicBezTo>
                  <a:cubicBezTo>
                    <a:pt x="115" y="122"/>
                    <a:pt x="111" y="128"/>
                    <a:pt x="107" y="134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40" y="104"/>
                    <a:pt x="41" y="102"/>
                    <a:pt x="42" y="101"/>
                  </a:cubicBezTo>
                  <a:close/>
                  <a:moveTo>
                    <a:pt x="69" y="283"/>
                  </a:moveTo>
                  <a:cubicBezTo>
                    <a:pt x="59" y="273"/>
                    <a:pt x="50" y="262"/>
                    <a:pt x="43" y="249"/>
                  </a:cubicBezTo>
                  <a:cubicBezTo>
                    <a:pt x="42" y="247"/>
                    <a:pt x="40" y="244"/>
                    <a:pt x="39" y="241"/>
                  </a:cubicBezTo>
                  <a:cubicBezTo>
                    <a:pt x="107" y="213"/>
                    <a:pt x="107" y="213"/>
                    <a:pt x="107" y="213"/>
                  </a:cubicBezTo>
                  <a:cubicBezTo>
                    <a:pt x="111" y="220"/>
                    <a:pt x="115" y="226"/>
                    <a:pt x="121" y="231"/>
                  </a:cubicBezTo>
                  <a:cubicBezTo>
                    <a:pt x="126" y="236"/>
                    <a:pt x="132" y="241"/>
                    <a:pt x="138" y="244"/>
                  </a:cubicBezTo>
                  <a:cubicBezTo>
                    <a:pt x="110" y="313"/>
                    <a:pt x="110" y="313"/>
                    <a:pt x="110" y="313"/>
                  </a:cubicBezTo>
                  <a:cubicBezTo>
                    <a:pt x="109" y="312"/>
                    <a:pt x="108" y="312"/>
                    <a:pt x="108" y="311"/>
                  </a:cubicBezTo>
                  <a:cubicBezTo>
                    <a:pt x="93" y="304"/>
                    <a:pt x="80" y="294"/>
                    <a:pt x="69" y="283"/>
                  </a:cubicBezTo>
                  <a:close/>
                  <a:moveTo>
                    <a:pt x="178" y="328"/>
                  </a:moveTo>
                  <a:cubicBezTo>
                    <a:pt x="161" y="328"/>
                    <a:pt x="144" y="325"/>
                    <a:pt x="127" y="320"/>
                  </a:cubicBezTo>
                  <a:cubicBezTo>
                    <a:pt x="136" y="298"/>
                    <a:pt x="136" y="298"/>
                    <a:pt x="136" y="298"/>
                  </a:cubicBezTo>
                  <a:cubicBezTo>
                    <a:pt x="156" y="251"/>
                    <a:pt x="156" y="251"/>
                    <a:pt x="156" y="251"/>
                  </a:cubicBezTo>
                  <a:cubicBezTo>
                    <a:pt x="161" y="253"/>
                    <a:pt x="167" y="254"/>
                    <a:pt x="173" y="254"/>
                  </a:cubicBezTo>
                  <a:cubicBezTo>
                    <a:pt x="177" y="255"/>
                    <a:pt x="182" y="255"/>
                    <a:pt x="187" y="254"/>
                  </a:cubicBezTo>
                  <a:cubicBezTo>
                    <a:pt x="192" y="254"/>
                    <a:pt x="196" y="253"/>
                    <a:pt x="200" y="251"/>
                  </a:cubicBezTo>
                  <a:cubicBezTo>
                    <a:pt x="228" y="320"/>
                    <a:pt x="228" y="320"/>
                    <a:pt x="228" y="320"/>
                  </a:cubicBezTo>
                  <a:cubicBezTo>
                    <a:pt x="212" y="325"/>
                    <a:pt x="195" y="328"/>
                    <a:pt x="178" y="328"/>
                  </a:cubicBezTo>
                  <a:close/>
                  <a:moveTo>
                    <a:pt x="287" y="283"/>
                  </a:moveTo>
                  <a:cubicBezTo>
                    <a:pt x="276" y="294"/>
                    <a:pt x="264" y="303"/>
                    <a:pt x="251" y="310"/>
                  </a:cubicBezTo>
                  <a:cubicBezTo>
                    <a:pt x="249" y="311"/>
                    <a:pt x="247" y="312"/>
                    <a:pt x="246" y="313"/>
                  </a:cubicBezTo>
                  <a:cubicBezTo>
                    <a:pt x="226" y="265"/>
                    <a:pt x="226" y="265"/>
                    <a:pt x="226" y="265"/>
                  </a:cubicBezTo>
                  <a:cubicBezTo>
                    <a:pt x="217" y="244"/>
                    <a:pt x="217" y="244"/>
                    <a:pt x="217" y="244"/>
                  </a:cubicBezTo>
                  <a:cubicBezTo>
                    <a:pt x="224" y="241"/>
                    <a:pt x="230" y="236"/>
                    <a:pt x="235" y="231"/>
                  </a:cubicBezTo>
                  <a:cubicBezTo>
                    <a:pt x="240" y="226"/>
                    <a:pt x="245" y="220"/>
                    <a:pt x="249" y="213"/>
                  </a:cubicBezTo>
                  <a:cubicBezTo>
                    <a:pt x="317" y="241"/>
                    <a:pt x="317" y="241"/>
                    <a:pt x="317" y="241"/>
                  </a:cubicBezTo>
                  <a:cubicBezTo>
                    <a:pt x="316" y="243"/>
                    <a:pt x="315" y="245"/>
                    <a:pt x="314" y="247"/>
                  </a:cubicBezTo>
                  <a:cubicBezTo>
                    <a:pt x="307" y="260"/>
                    <a:pt x="298" y="272"/>
                    <a:pt x="287" y="283"/>
                  </a:cubicBezTo>
                  <a:close/>
                  <a:moveTo>
                    <a:pt x="315" y="103"/>
                  </a:moveTo>
                  <a:cubicBezTo>
                    <a:pt x="316" y="104"/>
                    <a:pt x="316" y="105"/>
                    <a:pt x="317" y="106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45" y="128"/>
                    <a:pt x="240" y="122"/>
                    <a:pt x="235" y="116"/>
                  </a:cubicBezTo>
                  <a:cubicBezTo>
                    <a:pt x="230" y="111"/>
                    <a:pt x="224" y="106"/>
                    <a:pt x="217" y="103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8" y="36"/>
                    <a:pt x="251" y="37"/>
                    <a:pt x="253" y="39"/>
                  </a:cubicBezTo>
                  <a:cubicBezTo>
                    <a:pt x="266" y="46"/>
                    <a:pt x="277" y="54"/>
                    <a:pt x="287" y="64"/>
                  </a:cubicBezTo>
                  <a:cubicBezTo>
                    <a:pt x="299" y="76"/>
                    <a:pt x="308" y="89"/>
                    <a:pt x="315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3946525" y="3451225"/>
              <a:ext cx="222250" cy="47625"/>
            </a:xfrm>
            <a:custGeom>
              <a:pathLst>
                <a:path extrusionOk="0" h="47" w="222">
                  <a:moveTo>
                    <a:pt x="207" y="3"/>
                  </a:moveTo>
                  <a:cubicBezTo>
                    <a:pt x="148" y="37"/>
                    <a:pt x="74" y="37"/>
                    <a:pt x="15" y="3"/>
                  </a:cubicBezTo>
                  <a:cubicBezTo>
                    <a:pt x="11" y="0"/>
                    <a:pt x="5" y="2"/>
                    <a:pt x="2" y="7"/>
                  </a:cubicBezTo>
                  <a:cubicBezTo>
                    <a:pt x="0" y="11"/>
                    <a:pt x="1" y="17"/>
                    <a:pt x="6" y="19"/>
                  </a:cubicBezTo>
                  <a:cubicBezTo>
                    <a:pt x="38" y="38"/>
                    <a:pt x="75" y="47"/>
                    <a:pt x="111" y="47"/>
                  </a:cubicBezTo>
                  <a:cubicBezTo>
                    <a:pt x="147" y="47"/>
                    <a:pt x="184" y="38"/>
                    <a:pt x="216" y="19"/>
                  </a:cubicBezTo>
                  <a:cubicBezTo>
                    <a:pt x="220" y="17"/>
                    <a:pt x="222" y="11"/>
                    <a:pt x="219" y="7"/>
                  </a:cubicBezTo>
                  <a:cubicBezTo>
                    <a:pt x="217" y="2"/>
                    <a:pt x="211" y="0"/>
                    <a:pt x="20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3835400" y="3175000"/>
              <a:ext cx="57150" cy="220663"/>
            </a:xfrm>
            <a:custGeom>
              <a:pathLst>
                <a:path extrusionOk="0" h="221" w="56">
                  <a:moveTo>
                    <a:pt x="53" y="207"/>
                  </a:moveTo>
                  <a:cubicBezTo>
                    <a:pt x="20" y="148"/>
                    <a:pt x="20" y="75"/>
                    <a:pt x="53" y="16"/>
                  </a:cubicBezTo>
                  <a:cubicBezTo>
                    <a:pt x="56" y="11"/>
                    <a:pt x="54" y="6"/>
                    <a:pt x="50" y="3"/>
                  </a:cubicBezTo>
                  <a:cubicBezTo>
                    <a:pt x="45" y="0"/>
                    <a:pt x="40" y="2"/>
                    <a:pt x="37" y="7"/>
                  </a:cubicBezTo>
                  <a:cubicBezTo>
                    <a:pt x="0" y="71"/>
                    <a:pt x="0" y="152"/>
                    <a:pt x="37" y="217"/>
                  </a:cubicBezTo>
                  <a:cubicBezTo>
                    <a:pt x="39" y="220"/>
                    <a:pt x="42" y="221"/>
                    <a:pt x="45" y="221"/>
                  </a:cubicBezTo>
                  <a:cubicBezTo>
                    <a:pt x="47" y="221"/>
                    <a:pt x="48" y="221"/>
                    <a:pt x="50" y="220"/>
                  </a:cubicBezTo>
                  <a:cubicBezTo>
                    <a:pt x="54" y="218"/>
                    <a:pt x="56" y="212"/>
                    <a:pt x="53" y="2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4224338" y="3175000"/>
              <a:ext cx="55563" cy="220663"/>
            </a:xfrm>
            <a:custGeom>
              <a:pathLst>
                <a:path extrusionOk="0" h="221" w="55">
                  <a:moveTo>
                    <a:pt x="19" y="7"/>
                  </a:moveTo>
                  <a:cubicBezTo>
                    <a:pt x="16" y="2"/>
                    <a:pt x="10" y="0"/>
                    <a:pt x="6" y="3"/>
                  </a:cubicBezTo>
                  <a:cubicBezTo>
                    <a:pt x="1" y="6"/>
                    <a:pt x="0" y="11"/>
                    <a:pt x="2" y="16"/>
                  </a:cubicBezTo>
                  <a:cubicBezTo>
                    <a:pt x="36" y="75"/>
                    <a:pt x="36" y="148"/>
                    <a:pt x="2" y="207"/>
                  </a:cubicBezTo>
                  <a:cubicBezTo>
                    <a:pt x="0" y="212"/>
                    <a:pt x="1" y="218"/>
                    <a:pt x="6" y="220"/>
                  </a:cubicBezTo>
                  <a:cubicBezTo>
                    <a:pt x="7" y="221"/>
                    <a:pt x="9" y="221"/>
                    <a:pt x="10" y="221"/>
                  </a:cubicBezTo>
                  <a:cubicBezTo>
                    <a:pt x="14" y="221"/>
                    <a:pt x="17" y="220"/>
                    <a:pt x="19" y="217"/>
                  </a:cubicBezTo>
                  <a:cubicBezTo>
                    <a:pt x="55" y="152"/>
                    <a:pt x="55" y="71"/>
                    <a:pt x="1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3946525" y="3063875"/>
              <a:ext cx="222250" cy="57150"/>
            </a:xfrm>
            <a:custGeom>
              <a:pathLst>
                <a:path extrusionOk="0" h="56" w="222">
                  <a:moveTo>
                    <a:pt x="15" y="53"/>
                  </a:moveTo>
                  <a:cubicBezTo>
                    <a:pt x="74" y="20"/>
                    <a:pt x="148" y="20"/>
                    <a:pt x="207" y="53"/>
                  </a:cubicBezTo>
                  <a:cubicBezTo>
                    <a:pt x="208" y="54"/>
                    <a:pt x="210" y="54"/>
                    <a:pt x="211" y="54"/>
                  </a:cubicBezTo>
                  <a:cubicBezTo>
                    <a:pt x="215" y="54"/>
                    <a:pt x="218" y="53"/>
                    <a:pt x="219" y="50"/>
                  </a:cubicBezTo>
                  <a:cubicBezTo>
                    <a:pt x="222" y="45"/>
                    <a:pt x="220" y="39"/>
                    <a:pt x="216" y="37"/>
                  </a:cubicBezTo>
                  <a:cubicBezTo>
                    <a:pt x="151" y="0"/>
                    <a:pt x="71" y="0"/>
                    <a:pt x="6" y="37"/>
                  </a:cubicBezTo>
                  <a:cubicBezTo>
                    <a:pt x="1" y="39"/>
                    <a:pt x="0" y="45"/>
                    <a:pt x="2" y="50"/>
                  </a:cubicBezTo>
                  <a:cubicBezTo>
                    <a:pt x="5" y="54"/>
                    <a:pt x="11" y="56"/>
                    <a:pt x="15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4657725" y="3073400"/>
            <a:ext cx="425450" cy="425450"/>
            <a:chOff x="4657725" y="3073400"/>
            <a:chExt cx="425450" cy="425450"/>
          </a:xfrm>
        </p:grpSpPr>
        <p:sp>
          <p:nvSpPr>
            <p:cNvPr id="360" name="Shape 360"/>
            <p:cNvSpPr/>
            <p:nvPr/>
          </p:nvSpPr>
          <p:spPr>
            <a:xfrm>
              <a:off x="4657725" y="3073400"/>
              <a:ext cx="425450" cy="425450"/>
            </a:xfrm>
            <a:custGeom>
              <a:pathLst>
                <a:path extrusionOk="0" h="425" w="425">
                  <a:moveTo>
                    <a:pt x="212" y="0"/>
                  </a:moveTo>
                  <a:cubicBezTo>
                    <a:pt x="95" y="0"/>
                    <a:pt x="0" y="95"/>
                    <a:pt x="0" y="213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29" y="425"/>
                    <a:pt x="425" y="330"/>
                    <a:pt x="425" y="213"/>
                  </a:cubicBezTo>
                  <a:cubicBezTo>
                    <a:pt x="425" y="95"/>
                    <a:pt x="329" y="0"/>
                    <a:pt x="212" y="0"/>
                  </a:cubicBezTo>
                  <a:close/>
                  <a:moveTo>
                    <a:pt x="212" y="406"/>
                  </a:moveTo>
                  <a:cubicBezTo>
                    <a:pt x="105" y="406"/>
                    <a:pt x="18" y="319"/>
                    <a:pt x="18" y="213"/>
                  </a:cubicBezTo>
                  <a:cubicBezTo>
                    <a:pt x="18" y="106"/>
                    <a:pt x="105" y="19"/>
                    <a:pt x="212" y="19"/>
                  </a:cubicBezTo>
                  <a:cubicBezTo>
                    <a:pt x="319" y="19"/>
                    <a:pt x="406" y="106"/>
                    <a:pt x="406" y="213"/>
                  </a:cubicBezTo>
                  <a:cubicBezTo>
                    <a:pt x="406" y="319"/>
                    <a:pt x="319" y="406"/>
                    <a:pt x="212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4854575" y="3189288"/>
              <a:ext cx="84138" cy="177800"/>
            </a:xfrm>
            <a:custGeom>
              <a:pathLst>
                <a:path extrusionOk="0" h="177" w="84">
                  <a:moveTo>
                    <a:pt x="19" y="99"/>
                  </a:moveTo>
                  <a:cubicBezTo>
                    <a:pt x="19" y="9"/>
                    <a:pt x="19" y="9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1" y="108"/>
                    <a:pt x="3" y="110"/>
                  </a:cubicBezTo>
                  <a:cubicBezTo>
                    <a:pt x="67" y="174"/>
                    <a:pt x="67" y="174"/>
                    <a:pt x="67" y="174"/>
                  </a:cubicBezTo>
                  <a:cubicBezTo>
                    <a:pt x="69" y="176"/>
                    <a:pt x="72" y="177"/>
                    <a:pt x="74" y="177"/>
                  </a:cubicBezTo>
                  <a:cubicBezTo>
                    <a:pt x="76" y="177"/>
                    <a:pt x="79" y="176"/>
                    <a:pt x="81" y="174"/>
                  </a:cubicBezTo>
                  <a:cubicBezTo>
                    <a:pt x="84" y="171"/>
                    <a:pt x="84" y="165"/>
                    <a:pt x="81" y="161"/>
                  </a:cubicBezTo>
                  <a:lnTo>
                    <a:pt x="19" y="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4691063" y="3263900"/>
              <a:ext cx="44450" cy="4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5005388" y="3263900"/>
              <a:ext cx="46038" cy="4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4848225" y="3106738"/>
              <a:ext cx="46038" cy="4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4848225" y="3421063"/>
              <a:ext cx="46038" cy="4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4743450" y="3159125"/>
              <a:ext cx="44450" cy="4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4953000" y="3368675"/>
              <a:ext cx="44450" cy="4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4967288" y="3159125"/>
              <a:ext cx="44450" cy="4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4743450" y="3368675"/>
              <a:ext cx="44450" cy="4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3032125" y="3073400"/>
            <a:ext cx="425450" cy="425450"/>
            <a:chOff x="3032125" y="3073400"/>
            <a:chExt cx="425450" cy="425450"/>
          </a:xfrm>
        </p:grpSpPr>
        <p:sp>
          <p:nvSpPr>
            <p:cNvPr id="371" name="Shape 371"/>
            <p:cNvSpPr/>
            <p:nvPr/>
          </p:nvSpPr>
          <p:spPr>
            <a:xfrm>
              <a:off x="3032125" y="3073400"/>
              <a:ext cx="425450" cy="425450"/>
            </a:xfrm>
            <a:custGeom>
              <a:pathLst>
                <a:path extrusionOk="0" h="425" w="425">
                  <a:moveTo>
                    <a:pt x="213" y="0"/>
                  </a:moveTo>
                  <a:cubicBezTo>
                    <a:pt x="95" y="0"/>
                    <a:pt x="0" y="95"/>
                    <a:pt x="0" y="213"/>
                  </a:cubicBezTo>
                  <a:cubicBezTo>
                    <a:pt x="0" y="330"/>
                    <a:pt x="95" y="425"/>
                    <a:pt x="213" y="425"/>
                  </a:cubicBezTo>
                  <a:cubicBezTo>
                    <a:pt x="330" y="425"/>
                    <a:pt x="425" y="330"/>
                    <a:pt x="425" y="213"/>
                  </a:cubicBezTo>
                  <a:cubicBezTo>
                    <a:pt x="425" y="95"/>
                    <a:pt x="330" y="0"/>
                    <a:pt x="213" y="0"/>
                  </a:cubicBezTo>
                  <a:close/>
                  <a:moveTo>
                    <a:pt x="213" y="406"/>
                  </a:moveTo>
                  <a:cubicBezTo>
                    <a:pt x="106" y="406"/>
                    <a:pt x="19" y="319"/>
                    <a:pt x="19" y="213"/>
                  </a:cubicBezTo>
                  <a:cubicBezTo>
                    <a:pt x="19" y="106"/>
                    <a:pt x="106" y="19"/>
                    <a:pt x="213" y="19"/>
                  </a:cubicBezTo>
                  <a:cubicBezTo>
                    <a:pt x="319" y="19"/>
                    <a:pt x="406" y="106"/>
                    <a:pt x="406" y="213"/>
                  </a:cubicBezTo>
                  <a:cubicBezTo>
                    <a:pt x="406" y="319"/>
                    <a:pt x="319" y="406"/>
                    <a:pt x="213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3071813" y="3113088"/>
              <a:ext cx="347663" cy="346075"/>
            </a:xfrm>
            <a:custGeom>
              <a:pathLst>
                <a:path extrusionOk="0" h="347" w="347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4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6" y="328"/>
                  </a:moveTo>
                  <a:cubicBezTo>
                    <a:pt x="176" y="310"/>
                    <a:pt x="176" y="310"/>
                    <a:pt x="176" y="310"/>
                  </a:cubicBezTo>
                  <a:cubicBezTo>
                    <a:pt x="176" y="305"/>
                    <a:pt x="172" y="301"/>
                    <a:pt x="167" y="301"/>
                  </a:cubicBezTo>
                  <a:cubicBezTo>
                    <a:pt x="162" y="301"/>
                    <a:pt x="158" y="305"/>
                    <a:pt x="158" y="310"/>
                  </a:cubicBezTo>
                  <a:cubicBezTo>
                    <a:pt x="158" y="327"/>
                    <a:pt x="158" y="327"/>
                    <a:pt x="158" y="327"/>
                  </a:cubicBezTo>
                  <a:cubicBezTo>
                    <a:pt x="81" y="319"/>
                    <a:pt x="21" y="255"/>
                    <a:pt x="19" y="176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42" y="176"/>
                    <a:pt x="46" y="172"/>
                    <a:pt x="46" y="167"/>
                  </a:cubicBezTo>
                  <a:cubicBezTo>
                    <a:pt x="46" y="162"/>
                    <a:pt x="42" y="158"/>
                    <a:pt x="37" y="158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27" y="85"/>
                    <a:pt x="85" y="27"/>
                    <a:pt x="158" y="20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58" y="42"/>
                    <a:pt x="162" y="46"/>
                    <a:pt x="167" y="46"/>
                  </a:cubicBezTo>
                  <a:cubicBezTo>
                    <a:pt x="172" y="46"/>
                    <a:pt x="176" y="42"/>
                    <a:pt x="176" y="37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255" y="21"/>
                    <a:pt x="319" y="81"/>
                    <a:pt x="327" y="158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305" y="158"/>
                    <a:pt x="301" y="162"/>
                    <a:pt x="301" y="167"/>
                  </a:cubicBezTo>
                  <a:cubicBezTo>
                    <a:pt x="301" y="172"/>
                    <a:pt x="305" y="176"/>
                    <a:pt x="310" y="176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26" y="259"/>
                    <a:pt x="259" y="326"/>
                    <a:pt x="176" y="3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3149600" y="3189288"/>
              <a:ext cx="192088" cy="192088"/>
            </a:xfrm>
            <a:custGeom>
              <a:pathLst>
                <a:path extrusionOk="0" h="193" w="193">
                  <a:moveTo>
                    <a:pt x="178" y="2"/>
                  </a:moveTo>
                  <a:cubicBezTo>
                    <a:pt x="103" y="56"/>
                    <a:pt x="103" y="56"/>
                    <a:pt x="103" y="56"/>
                  </a:cubicBezTo>
                  <a:cubicBezTo>
                    <a:pt x="101" y="56"/>
                    <a:pt x="99" y="56"/>
                    <a:pt x="97" y="56"/>
                  </a:cubicBezTo>
                  <a:cubicBezTo>
                    <a:pt x="73" y="56"/>
                    <a:pt x="54" y="74"/>
                    <a:pt x="54" y="98"/>
                  </a:cubicBezTo>
                  <a:cubicBezTo>
                    <a:pt x="54" y="100"/>
                    <a:pt x="55" y="102"/>
                    <a:pt x="55" y="104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82"/>
                    <a:pt x="0" y="187"/>
                    <a:pt x="3" y="190"/>
                  </a:cubicBezTo>
                  <a:cubicBezTo>
                    <a:pt x="5" y="192"/>
                    <a:pt x="7" y="193"/>
                    <a:pt x="10" y="193"/>
                  </a:cubicBezTo>
                  <a:cubicBezTo>
                    <a:pt x="12" y="193"/>
                    <a:pt x="14" y="192"/>
                    <a:pt x="15" y="191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91" y="139"/>
                    <a:pt x="93" y="140"/>
                    <a:pt x="97" y="140"/>
                  </a:cubicBezTo>
                  <a:cubicBezTo>
                    <a:pt x="120" y="140"/>
                    <a:pt x="139" y="121"/>
                    <a:pt x="139" y="98"/>
                  </a:cubicBezTo>
                  <a:cubicBezTo>
                    <a:pt x="139" y="95"/>
                    <a:pt x="138" y="92"/>
                    <a:pt x="138" y="89"/>
                  </a:cubicBezTo>
                  <a:cubicBezTo>
                    <a:pt x="191" y="15"/>
                    <a:pt x="191" y="15"/>
                    <a:pt x="191" y="15"/>
                  </a:cubicBezTo>
                  <a:cubicBezTo>
                    <a:pt x="193" y="12"/>
                    <a:pt x="193" y="7"/>
                    <a:pt x="190" y="3"/>
                  </a:cubicBezTo>
                  <a:cubicBezTo>
                    <a:pt x="187" y="0"/>
                    <a:pt x="181" y="0"/>
                    <a:pt x="178" y="2"/>
                  </a:cubicBezTo>
                  <a:close/>
                  <a:moveTo>
                    <a:pt x="51" y="142"/>
                  </a:moveTo>
                  <a:cubicBezTo>
                    <a:pt x="64" y="124"/>
                    <a:pt x="64" y="124"/>
                    <a:pt x="64" y="124"/>
                  </a:cubicBezTo>
                  <a:cubicBezTo>
                    <a:pt x="65" y="126"/>
                    <a:pt x="67" y="128"/>
                    <a:pt x="69" y="129"/>
                  </a:cubicBezTo>
                  <a:lnTo>
                    <a:pt x="51" y="142"/>
                  </a:lnTo>
                  <a:close/>
                  <a:moveTo>
                    <a:pt x="97" y="121"/>
                  </a:moveTo>
                  <a:cubicBezTo>
                    <a:pt x="84" y="121"/>
                    <a:pt x="73" y="111"/>
                    <a:pt x="73" y="98"/>
                  </a:cubicBezTo>
                  <a:cubicBezTo>
                    <a:pt x="73" y="85"/>
                    <a:pt x="84" y="74"/>
                    <a:pt x="97" y="74"/>
                  </a:cubicBezTo>
                  <a:cubicBezTo>
                    <a:pt x="109" y="74"/>
                    <a:pt x="120" y="85"/>
                    <a:pt x="120" y="98"/>
                  </a:cubicBezTo>
                  <a:cubicBezTo>
                    <a:pt x="120" y="111"/>
                    <a:pt x="109" y="121"/>
                    <a:pt x="97" y="121"/>
                  </a:cubicBezTo>
                  <a:close/>
                  <a:moveTo>
                    <a:pt x="128" y="70"/>
                  </a:moveTo>
                  <a:cubicBezTo>
                    <a:pt x="127" y="68"/>
                    <a:pt x="125" y="66"/>
                    <a:pt x="123" y="65"/>
                  </a:cubicBezTo>
                  <a:cubicBezTo>
                    <a:pt x="142" y="51"/>
                    <a:pt x="142" y="51"/>
                    <a:pt x="142" y="51"/>
                  </a:cubicBezTo>
                  <a:lnTo>
                    <a:pt x="128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Shape 374"/>
          <p:cNvSpPr/>
          <p:nvPr/>
        </p:nvSpPr>
        <p:spPr>
          <a:xfrm>
            <a:off x="2220913" y="3073400"/>
            <a:ext cx="425450" cy="425450"/>
          </a:xfrm>
          <a:custGeom>
            <a:pathLst>
              <a:path extrusionOk="0" h="425" w="425">
                <a:moveTo>
                  <a:pt x="424" y="218"/>
                </a:moveTo>
                <a:cubicBezTo>
                  <a:pt x="425" y="216"/>
                  <a:pt x="425" y="214"/>
                  <a:pt x="425" y="213"/>
                </a:cubicBezTo>
                <a:cubicBezTo>
                  <a:pt x="425" y="95"/>
                  <a:pt x="329" y="0"/>
                  <a:pt x="212" y="0"/>
                </a:cubicBezTo>
                <a:cubicBezTo>
                  <a:pt x="95" y="0"/>
                  <a:pt x="0" y="95"/>
                  <a:pt x="0" y="213"/>
                </a:cubicBezTo>
                <a:cubicBezTo>
                  <a:pt x="0" y="214"/>
                  <a:pt x="0" y="216"/>
                  <a:pt x="0" y="218"/>
                </a:cubicBezTo>
                <a:cubicBezTo>
                  <a:pt x="0" y="218"/>
                  <a:pt x="0" y="219"/>
                  <a:pt x="0" y="219"/>
                </a:cubicBezTo>
                <a:cubicBezTo>
                  <a:pt x="0" y="220"/>
                  <a:pt x="0" y="220"/>
                  <a:pt x="0" y="221"/>
                </a:cubicBezTo>
                <a:cubicBezTo>
                  <a:pt x="4" y="334"/>
                  <a:pt x="98" y="425"/>
                  <a:pt x="212" y="425"/>
                </a:cubicBezTo>
                <a:cubicBezTo>
                  <a:pt x="326" y="425"/>
                  <a:pt x="420" y="334"/>
                  <a:pt x="424" y="221"/>
                </a:cubicBezTo>
                <a:cubicBezTo>
                  <a:pt x="425" y="220"/>
                  <a:pt x="425" y="220"/>
                  <a:pt x="425" y="219"/>
                </a:cubicBezTo>
                <a:cubicBezTo>
                  <a:pt x="425" y="219"/>
                  <a:pt x="425" y="218"/>
                  <a:pt x="424" y="218"/>
                </a:cubicBezTo>
                <a:close/>
                <a:moveTo>
                  <a:pt x="280" y="210"/>
                </a:moveTo>
                <a:cubicBezTo>
                  <a:pt x="280" y="187"/>
                  <a:pt x="279" y="165"/>
                  <a:pt x="277" y="143"/>
                </a:cubicBezTo>
                <a:cubicBezTo>
                  <a:pt x="295" y="140"/>
                  <a:pt x="312" y="135"/>
                  <a:pt x="328" y="128"/>
                </a:cubicBezTo>
                <a:cubicBezTo>
                  <a:pt x="336" y="153"/>
                  <a:pt x="340" y="181"/>
                  <a:pt x="340" y="210"/>
                </a:cubicBezTo>
                <a:lnTo>
                  <a:pt x="280" y="210"/>
                </a:lnTo>
                <a:close/>
                <a:moveTo>
                  <a:pt x="163" y="210"/>
                </a:moveTo>
                <a:cubicBezTo>
                  <a:pt x="163" y="187"/>
                  <a:pt x="164" y="166"/>
                  <a:pt x="166" y="147"/>
                </a:cubicBezTo>
                <a:cubicBezTo>
                  <a:pt x="181" y="149"/>
                  <a:pt x="196" y="150"/>
                  <a:pt x="212" y="150"/>
                </a:cubicBezTo>
                <a:cubicBezTo>
                  <a:pt x="228" y="150"/>
                  <a:pt x="244" y="149"/>
                  <a:pt x="259" y="147"/>
                </a:cubicBezTo>
                <a:cubicBezTo>
                  <a:pt x="261" y="166"/>
                  <a:pt x="262" y="187"/>
                  <a:pt x="262" y="210"/>
                </a:cubicBezTo>
                <a:lnTo>
                  <a:pt x="163" y="210"/>
                </a:lnTo>
                <a:close/>
                <a:moveTo>
                  <a:pt x="262" y="229"/>
                </a:moveTo>
                <a:cubicBezTo>
                  <a:pt x="261" y="246"/>
                  <a:pt x="260" y="263"/>
                  <a:pt x="259" y="279"/>
                </a:cubicBezTo>
                <a:cubicBezTo>
                  <a:pt x="244" y="276"/>
                  <a:pt x="228" y="275"/>
                  <a:pt x="212" y="275"/>
                </a:cubicBezTo>
                <a:cubicBezTo>
                  <a:pt x="196" y="275"/>
                  <a:pt x="181" y="276"/>
                  <a:pt x="166" y="279"/>
                </a:cubicBezTo>
                <a:cubicBezTo>
                  <a:pt x="164" y="263"/>
                  <a:pt x="163" y="246"/>
                  <a:pt x="163" y="229"/>
                </a:cubicBezTo>
                <a:lnTo>
                  <a:pt x="262" y="229"/>
                </a:lnTo>
                <a:close/>
                <a:moveTo>
                  <a:pt x="275" y="125"/>
                </a:moveTo>
                <a:cubicBezTo>
                  <a:pt x="269" y="84"/>
                  <a:pt x="260" y="49"/>
                  <a:pt x="247" y="26"/>
                </a:cubicBezTo>
                <a:cubicBezTo>
                  <a:pt x="278" y="39"/>
                  <a:pt x="304" y="70"/>
                  <a:pt x="321" y="111"/>
                </a:cubicBezTo>
                <a:cubicBezTo>
                  <a:pt x="307" y="116"/>
                  <a:pt x="291" y="121"/>
                  <a:pt x="275" y="125"/>
                </a:cubicBezTo>
                <a:close/>
                <a:moveTo>
                  <a:pt x="256" y="128"/>
                </a:moveTo>
                <a:cubicBezTo>
                  <a:pt x="242" y="130"/>
                  <a:pt x="227" y="131"/>
                  <a:pt x="212" y="131"/>
                </a:cubicBezTo>
                <a:cubicBezTo>
                  <a:pt x="197" y="131"/>
                  <a:pt x="182" y="130"/>
                  <a:pt x="168" y="128"/>
                </a:cubicBezTo>
                <a:cubicBezTo>
                  <a:pt x="177" y="59"/>
                  <a:pt x="197" y="19"/>
                  <a:pt x="212" y="19"/>
                </a:cubicBezTo>
                <a:cubicBezTo>
                  <a:pt x="227" y="19"/>
                  <a:pt x="247" y="59"/>
                  <a:pt x="256" y="128"/>
                </a:cubicBezTo>
                <a:close/>
                <a:moveTo>
                  <a:pt x="178" y="26"/>
                </a:moveTo>
                <a:cubicBezTo>
                  <a:pt x="164" y="49"/>
                  <a:pt x="155" y="84"/>
                  <a:pt x="150" y="125"/>
                </a:cubicBezTo>
                <a:cubicBezTo>
                  <a:pt x="133" y="121"/>
                  <a:pt x="118" y="116"/>
                  <a:pt x="103" y="111"/>
                </a:cubicBezTo>
                <a:cubicBezTo>
                  <a:pt x="120" y="70"/>
                  <a:pt x="146" y="39"/>
                  <a:pt x="178" y="26"/>
                </a:cubicBezTo>
                <a:close/>
                <a:moveTo>
                  <a:pt x="147" y="143"/>
                </a:moveTo>
                <a:cubicBezTo>
                  <a:pt x="145" y="165"/>
                  <a:pt x="144" y="187"/>
                  <a:pt x="144" y="210"/>
                </a:cubicBezTo>
                <a:cubicBezTo>
                  <a:pt x="84" y="210"/>
                  <a:pt x="84" y="210"/>
                  <a:pt x="84" y="210"/>
                </a:cubicBezTo>
                <a:cubicBezTo>
                  <a:pt x="84" y="181"/>
                  <a:pt x="89" y="153"/>
                  <a:pt x="97" y="128"/>
                </a:cubicBezTo>
                <a:cubicBezTo>
                  <a:pt x="113" y="135"/>
                  <a:pt x="130" y="140"/>
                  <a:pt x="147" y="143"/>
                </a:cubicBezTo>
                <a:close/>
                <a:moveTo>
                  <a:pt x="65" y="210"/>
                </a:moveTo>
                <a:cubicBezTo>
                  <a:pt x="19" y="210"/>
                  <a:pt x="19" y="210"/>
                  <a:pt x="19" y="210"/>
                </a:cubicBezTo>
                <a:cubicBezTo>
                  <a:pt x="19" y="171"/>
                  <a:pt x="31" y="134"/>
                  <a:pt x="52" y="104"/>
                </a:cubicBezTo>
                <a:cubicBezTo>
                  <a:pt x="61" y="110"/>
                  <a:pt x="70" y="116"/>
                  <a:pt x="80" y="121"/>
                </a:cubicBezTo>
                <a:cubicBezTo>
                  <a:pt x="71" y="148"/>
                  <a:pt x="66" y="178"/>
                  <a:pt x="65" y="210"/>
                </a:cubicBezTo>
                <a:close/>
                <a:moveTo>
                  <a:pt x="66" y="229"/>
                </a:moveTo>
                <a:cubicBezTo>
                  <a:pt x="67" y="256"/>
                  <a:pt x="72" y="281"/>
                  <a:pt x="80" y="305"/>
                </a:cubicBezTo>
                <a:cubicBezTo>
                  <a:pt x="70" y="310"/>
                  <a:pt x="61" y="315"/>
                  <a:pt x="52" y="321"/>
                </a:cubicBezTo>
                <a:cubicBezTo>
                  <a:pt x="34" y="294"/>
                  <a:pt x="22" y="263"/>
                  <a:pt x="19" y="229"/>
                </a:cubicBezTo>
                <a:lnTo>
                  <a:pt x="66" y="229"/>
                </a:lnTo>
                <a:close/>
                <a:moveTo>
                  <a:pt x="84" y="229"/>
                </a:moveTo>
                <a:cubicBezTo>
                  <a:pt x="144" y="229"/>
                  <a:pt x="144" y="229"/>
                  <a:pt x="144" y="229"/>
                </a:cubicBezTo>
                <a:cubicBezTo>
                  <a:pt x="144" y="247"/>
                  <a:pt x="146" y="265"/>
                  <a:pt x="147" y="282"/>
                </a:cubicBezTo>
                <a:cubicBezTo>
                  <a:pt x="130" y="285"/>
                  <a:pt x="113" y="290"/>
                  <a:pt x="97" y="297"/>
                </a:cubicBezTo>
                <a:cubicBezTo>
                  <a:pt x="90" y="276"/>
                  <a:pt x="86" y="253"/>
                  <a:pt x="84" y="229"/>
                </a:cubicBezTo>
                <a:close/>
                <a:moveTo>
                  <a:pt x="150" y="301"/>
                </a:moveTo>
                <a:cubicBezTo>
                  <a:pt x="155" y="341"/>
                  <a:pt x="164" y="377"/>
                  <a:pt x="178" y="399"/>
                </a:cubicBezTo>
                <a:cubicBezTo>
                  <a:pt x="146" y="386"/>
                  <a:pt x="120" y="355"/>
                  <a:pt x="103" y="315"/>
                </a:cubicBezTo>
                <a:cubicBezTo>
                  <a:pt x="118" y="309"/>
                  <a:pt x="133" y="304"/>
                  <a:pt x="150" y="301"/>
                </a:cubicBezTo>
                <a:close/>
                <a:moveTo>
                  <a:pt x="168" y="297"/>
                </a:moveTo>
                <a:cubicBezTo>
                  <a:pt x="182" y="295"/>
                  <a:pt x="197" y="294"/>
                  <a:pt x="212" y="294"/>
                </a:cubicBezTo>
                <a:cubicBezTo>
                  <a:pt x="227" y="294"/>
                  <a:pt x="242" y="295"/>
                  <a:pt x="256" y="297"/>
                </a:cubicBezTo>
                <a:cubicBezTo>
                  <a:pt x="247" y="366"/>
                  <a:pt x="227" y="406"/>
                  <a:pt x="212" y="406"/>
                </a:cubicBezTo>
                <a:cubicBezTo>
                  <a:pt x="197" y="406"/>
                  <a:pt x="177" y="366"/>
                  <a:pt x="168" y="297"/>
                </a:cubicBezTo>
                <a:close/>
                <a:moveTo>
                  <a:pt x="247" y="399"/>
                </a:moveTo>
                <a:cubicBezTo>
                  <a:pt x="260" y="377"/>
                  <a:pt x="269" y="341"/>
                  <a:pt x="275" y="301"/>
                </a:cubicBezTo>
                <a:cubicBezTo>
                  <a:pt x="291" y="304"/>
                  <a:pt x="307" y="309"/>
                  <a:pt x="321" y="315"/>
                </a:cubicBezTo>
                <a:cubicBezTo>
                  <a:pt x="304" y="355"/>
                  <a:pt x="278" y="386"/>
                  <a:pt x="247" y="399"/>
                </a:cubicBezTo>
                <a:close/>
                <a:moveTo>
                  <a:pt x="277" y="282"/>
                </a:moveTo>
                <a:cubicBezTo>
                  <a:pt x="279" y="265"/>
                  <a:pt x="280" y="247"/>
                  <a:pt x="280" y="229"/>
                </a:cubicBezTo>
                <a:cubicBezTo>
                  <a:pt x="340" y="229"/>
                  <a:pt x="340" y="229"/>
                  <a:pt x="340" y="229"/>
                </a:cubicBezTo>
                <a:cubicBezTo>
                  <a:pt x="339" y="253"/>
                  <a:pt x="334" y="276"/>
                  <a:pt x="328" y="297"/>
                </a:cubicBezTo>
                <a:cubicBezTo>
                  <a:pt x="312" y="290"/>
                  <a:pt x="295" y="285"/>
                  <a:pt x="277" y="282"/>
                </a:cubicBezTo>
                <a:close/>
                <a:moveTo>
                  <a:pt x="359" y="229"/>
                </a:moveTo>
                <a:cubicBezTo>
                  <a:pt x="405" y="229"/>
                  <a:pt x="405" y="229"/>
                  <a:pt x="405" y="229"/>
                </a:cubicBezTo>
                <a:cubicBezTo>
                  <a:pt x="402" y="263"/>
                  <a:pt x="391" y="294"/>
                  <a:pt x="373" y="321"/>
                </a:cubicBezTo>
                <a:cubicBezTo>
                  <a:pt x="364" y="315"/>
                  <a:pt x="354" y="310"/>
                  <a:pt x="345" y="305"/>
                </a:cubicBezTo>
                <a:cubicBezTo>
                  <a:pt x="352" y="281"/>
                  <a:pt x="357" y="256"/>
                  <a:pt x="359" y="229"/>
                </a:cubicBezTo>
                <a:close/>
                <a:moveTo>
                  <a:pt x="359" y="210"/>
                </a:moveTo>
                <a:cubicBezTo>
                  <a:pt x="359" y="178"/>
                  <a:pt x="354" y="148"/>
                  <a:pt x="345" y="121"/>
                </a:cubicBezTo>
                <a:cubicBezTo>
                  <a:pt x="354" y="116"/>
                  <a:pt x="364" y="110"/>
                  <a:pt x="373" y="104"/>
                </a:cubicBezTo>
                <a:cubicBezTo>
                  <a:pt x="393" y="134"/>
                  <a:pt x="405" y="171"/>
                  <a:pt x="406" y="210"/>
                </a:cubicBezTo>
                <a:lnTo>
                  <a:pt x="359" y="210"/>
                </a:lnTo>
                <a:close/>
                <a:moveTo>
                  <a:pt x="361" y="89"/>
                </a:moveTo>
                <a:cubicBezTo>
                  <a:pt x="354" y="94"/>
                  <a:pt x="346" y="99"/>
                  <a:pt x="338" y="103"/>
                </a:cubicBezTo>
                <a:cubicBezTo>
                  <a:pt x="327" y="77"/>
                  <a:pt x="313" y="55"/>
                  <a:pt x="295" y="38"/>
                </a:cubicBezTo>
                <a:cubicBezTo>
                  <a:pt x="321" y="50"/>
                  <a:pt x="343" y="68"/>
                  <a:pt x="361" y="89"/>
                </a:cubicBezTo>
                <a:close/>
                <a:moveTo>
                  <a:pt x="129" y="38"/>
                </a:moveTo>
                <a:cubicBezTo>
                  <a:pt x="112" y="55"/>
                  <a:pt x="97" y="77"/>
                  <a:pt x="86" y="103"/>
                </a:cubicBezTo>
                <a:cubicBezTo>
                  <a:pt x="78" y="99"/>
                  <a:pt x="70" y="94"/>
                  <a:pt x="63" y="89"/>
                </a:cubicBezTo>
                <a:cubicBezTo>
                  <a:pt x="81" y="68"/>
                  <a:pt x="103" y="50"/>
                  <a:pt x="129" y="38"/>
                </a:cubicBezTo>
                <a:close/>
                <a:moveTo>
                  <a:pt x="63" y="336"/>
                </a:moveTo>
                <a:cubicBezTo>
                  <a:pt x="70" y="331"/>
                  <a:pt x="78" y="327"/>
                  <a:pt x="86" y="322"/>
                </a:cubicBezTo>
                <a:cubicBezTo>
                  <a:pt x="97" y="348"/>
                  <a:pt x="112" y="370"/>
                  <a:pt x="129" y="387"/>
                </a:cubicBezTo>
                <a:cubicBezTo>
                  <a:pt x="103" y="375"/>
                  <a:pt x="81" y="358"/>
                  <a:pt x="63" y="336"/>
                </a:cubicBezTo>
                <a:close/>
                <a:moveTo>
                  <a:pt x="295" y="387"/>
                </a:moveTo>
                <a:cubicBezTo>
                  <a:pt x="313" y="370"/>
                  <a:pt x="327" y="348"/>
                  <a:pt x="338" y="322"/>
                </a:cubicBezTo>
                <a:cubicBezTo>
                  <a:pt x="346" y="327"/>
                  <a:pt x="354" y="331"/>
                  <a:pt x="361" y="336"/>
                </a:cubicBezTo>
                <a:cubicBezTo>
                  <a:pt x="343" y="358"/>
                  <a:pt x="321" y="375"/>
                  <a:pt x="295" y="3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5" name="Shape 375"/>
          <p:cNvGrpSpPr/>
          <p:nvPr/>
        </p:nvGrpSpPr>
        <p:grpSpPr>
          <a:xfrm>
            <a:off x="1406525" y="3073400"/>
            <a:ext cx="425450" cy="425450"/>
            <a:chOff x="1406525" y="3073400"/>
            <a:chExt cx="425450" cy="425450"/>
          </a:xfrm>
        </p:grpSpPr>
        <p:sp>
          <p:nvSpPr>
            <p:cNvPr id="376" name="Shape 376"/>
            <p:cNvSpPr/>
            <p:nvPr/>
          </p:nvSpPr>
          <p:spPr>
            <a:xfrm>
              <a:off x="1406525" y="3073400"/>
              <a:ext cx="425450" cy="425450"/>
            </a:xfrm>
            <a:custGeom>
              <a:pathLst>
                <a:path extrusionOk="0" h="425" w="425">
                  <a:moveTo>
                    <a:pt x="213" y="0"/>
                  </a:moveTo>
                  <a:cubicBezTo>
                    <a:pt x="96" y="0"/>
                    <a:pt x="0" y="95"/>
                    <a:pt x="0" y="213"/>
                  </a:cubicBezTo>
                  <a:cubicBezTo>
                    <a:pt x="0" y="330"/>
                    <a:pt x="96" y="425"/>
                    <a:pt x="213" y="425"/>
                  </a:cubicBezTo>
                  <a:cubicBezTo>
                    <a:pt x="330" y="425"/>
                    <a:pt x="425" y="330"/>
                    <a:pt x="425" y="213"/>
                  </a:cubicBezTo>
                  <a:cubicBezTo>
                    <a:pt x="425" y="95"/>
                    <a:pt x="330" y="0"/>
                    <a:pt x="213" y="0"/>
                  </a:cubicBezTo>
                  <a:close/>
                  <a:moveTo>
                    <a:pt x="213" y="406"/>
                  </a:moveTo>
                  <a:cubicBezTo>
                    <a:pt x="106" y="406"/>
                    <a:pt x="19" y="319"/>
                    <a:pt x="19" y="213"/>
                  </a:cubicBezTo>
                  <a:cubicBezTo>
                    <a:pt x="19" y="106"/>
                    <a:pt x="106" y="19"/>
                    <a:pt x="213" y="19"/>
                  </a:cubicBezTo>
                  <a:cubicBezTo>
                    <a:pt x="320" y="19"/>
                    <a:pt x="407" y="106"/>
                    <a:pt x="407" y="213"/>
                  </a:cubicBezTo>
                  <a:cubicBezTo>
                    <a:pt x="407" y="319"/>
                    <a:pt x="320" y="406"/>
                    <a:pt x="213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1617663" y="3113088"/>
              <a:ext cx="19050" cy="44450"/>
            </a:xfrm>
            <a:custGeom>
              <a:pathLst>
                <a:path extrusionOk="0" h="45" w="19">
                  <a:moveTo>
                    <a:pt x="9" y="45"/>
                  </a:moveTo>
                  <a:cubicBezTo>
                    <a:pt x="15" y="45"/>
                    <a:pt x="19" y="41"/>
                    <a:pt x="19" y="3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1"/>
                    <a:pt x="4" y="45"/>
                    <a:pt x="9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1447800" y="3270250"/>
              <a:ext cx="44450" cy="19050"/>
            </a:xfrm>
            <a:custGeom>
              <a:pathLst>
                <a:path extrusionOk="0" h="18" w="45">
                  <a:moveTo>
                    <a:pt x="3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40" y="18"/>
                    <a:pt x="45" y="14"/>
                    <a:pt x="45" y="9"/>
                  </a:cubicBezTo>
                  <a:cubicBezTo>
                    <a:pt x="45" y="4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1747838" y="3270250"/>
              <a:ext cx="46038" cy="19050"/>
            </a:xfrm>
            <a:custGeom>
              <a:pathLst>
                <a:path extrusionOk="0" h="18" w="45">
                  <a:moveTo>
                    <a:pt x="3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41" y="18"/>
                    <a:pt x="45" y="14"/>
                    <a:pt x="45" y="9"/>
                  </a:cubicBezTo>
                  <a:cubicBezTo>
                    <a:pt x="45" y="4"/>
                    <a:pt x="41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2250" y="3171825"/>
              <a:ext cx="41275" cy="39688"/>
            </a:xfrm>
            <a:custGeom>
              <a:pathLst>
                <a:path extrusionOk="0" h="40" w="41">
                  <a:moveTo>
                    <a:pt x="31" y="40"/>
                  </a:moveTo>
                  <a:cubicBezTo>
                    <a:pt x="33" y="40"/>
                    <a:pt x="35" y="39"/>
                    <a:pt x="37" y="37"/>
                  </a:cubicBezTo>
                  <a:cubicBezTo>
                    <a:pt x="41" y="33"/>
                    <a:pt x="41" y="27"/>
                    <a:pt x="37" y="2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3" y="0"/>
                    <a:pt x="7" y="0"/>
                    <a:pt x="3" y="3"/>
                  </a:cubicBezTo>
                  <a:cubicBezTo>
                    <a:pt x="0" y="7"/>
                    <a:pt x="0" y="13"/>
                    <a:pt x="3" y="1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6" y="39"/>
                    <a:pt x="28" y="40"/>
                    <a:pt x="31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1708150" y="3348038"/>
              <a:ext cx="39688" cy="39688"/>
            </a:xfrm>
            <a:custGeom>
              <a:pathLst>
                <a:path extrusionOk="0" h="40" w="40">
                  <a:moveTo>
                    <a:pt x="17" y="4"/>
                  </a:moveTo>
                  <a:cubicBezTo>
                    <a:pt x="13" y="0"/>
                    <a:pt x="7" y="0"/>
                    <a:pt x="3" y="4"/>
                  </a:cubicBezTo>
                  <a:cubicBezTo>
                    <a:pt x="0" y="8"/>
                    <a:pt x="0" y="14"/>
                    <a:pt x="3" y="1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32" y="40"/>
                    <a:pt x="35" y="39"/>
                    <a:pt x="36" y="37"/>
                  </a:cubicBezTo>
                  <a:cubicBezTo>
                    <a:pt x="40" y="33"/>
                    <a:pt x="40" y="27"/>
                    <a:pt x="36" y="24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1700213" y="3163888"/>
              <a:ext cx="41275" cy="41275"/>
            </a:xfrm>
            <a:custGeom>
              <a:pathLst>
                <a:path extrusionOk="0" h="40" w="41">
                  <a:moveTo>
                    <a:pt x="17" y="38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41" y="13"/>
                    <a:pt x="41" y="7"/>
                    <a:pt x="38" y="4"/>
                  </a:cubicBezTo>
                  <a:cubicBezTo>
                    <a:pt x="34" y="0"/>
                    <a:pt x="28" y="0"/>
                    <a:pt x="25" y="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8"/>
                    <a:pt x="0" y="34"/>
                    <a:pt x="4" y="38"/>
                  </a:cubicBezTo>
                  <a:cubicBezTo>
                    <a:pt x="6" y="39"/>
                    <a:pt x="8" y="40"/>
                    <a:pt x="11" y="40"/>
                  </a:cubicBezTo>
                  <a:cubicBezTo>
                    <a:pt x="13" y="40"/>
                    <a:pt x="15" y="39"/>
                    <a:pt x="1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1498600" y="3354388"/>
              <a:ext cx="39688" cy="39688"/>
            </a:xfrm>
            <a:custGeom>
              <a:pathLst>
                <a:path extrusionOk="0" h="39" w="40">
                  <a:moveTo>
                    <a:pt x="23" y="4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7"/>
                    <a:pt x="0" y="33"/>
                    <a:pt x="4" y="37"/>
                  </a:cubicBezTo>
                  <a:cubicBezTo>
                    <a:pt x="6" y="38"/>
                    <a:pt x="8" y="39"/>
                    <a:pt x="10" y="39"/>
                  </a:cubicBezTo>
                  <a:cubicBezTo>
                    <a:pt x="13" y="39"/>
                    <a:pt x="15" y="38"/>
                    <a:pt x="17" y="3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0" y="13"/>
                    <a:pt x="40" y="7"/>
                    <a:pt x="37" y="4"/>
                  </a:cubicBezTo>
                  <a:cubicBezTo>
                    <a:pt x="33" y="0"/>
                    <a:pt x="27" y="0"/>
                    <a:pt x="2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581150" y="3216275"/>
              <a:ext cx="107950" cy="104775"/>
            </a:xfrm>
            <a:custGeom>
              <a:pathLst>
                <a:path extrusionOk="0" h="105" w="108">
                  <a:moveTo>
                    <a:pt x="91" y="4"/>
                  </a:moveTo>
                  <a:cubicBezTo>
                    <a:pt x="56" y="39"/>
                    <a:pt x="56" y="39"/>
                    <a:pt x="56" y="39"/>
                  </a:cubicBezTo>
                  <a:cubicBezTo>
                    <a:pt x="51" y="36"/>
                    <a:pt x="45" y="34"/>
                    <a:pt x="39" y="34"/>
                  </a:cubicBezTo>
                  <a:cubicBezTo>
                    <a:pt x="29" y="34"/>
                    <a:pt x="20" y="38"/>
                    <a:pt x="14" y="44"/>
                  </a:cubicBezTo>
                  <a:cubicBezTo>
                    <a:pt x="0" y="58"/>
                    <a:pt x="0" y="81"/>
                    <a:pt x="14" y="95"/>
                  </a:cubicBezTo>
                  <a:cubicBezTo>
                    <a:pt x="20" y="101"/>
                    <a:pt x="29" y="105"/>
                    <a:pt x="39" y="105"/>
                  </a:cubicBezTo>
                  <a:cubicBezTo>
                    <a:pt x="48" y="105"/>
                    <a:pt x="57" y="101"/>
                    <a:pt x="64" y="95"/>
                  </a:cubicBezTo>
                  <a:cubicBezTo>
                    <a:pt x="71" y="88"/>
                    <a:pt x="74" y="79"/>
                    <a:pt x="74" y="70"/>
                  </a:cubicBezTo>
                  <a:cubicBezTo>
                    <a:pt x="74" y="63"/>
                    <a:pt x="73" y="57"/>
                    <a:pt x="70" y="52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8" y="14"/>
                    <a:pt x="108" y="8"/>
                    <a:pt x="104" y="4"/>
                  </a:cubicBezTo>
                  <a:cubicBezTo>
                    <a:pt x="101" y="0"/>
                    <a:pt x="95" y="0"/>
                    <a:pt x="91" y="4"/>
                  </a:cubicBezTo>
                  <a:close/>
                  <a:moveTo>
                    <a:pt x="51" y="82"/>
                  </a:moveTo>
                  <a:cubicBezTo>
                    <a:pt x="48" y="85"/>
                    <a:pt x="43" y="86"/>
                    <a:pt x="39" y="86"/>
                  </a:cubicBezTo>
                  <a:cubicBezTo>
                    <a:pt x="34" y="86"/>
                    <a:pt x="30" y="85"/>
                    <a:pt x="27" y="82"/>
                  </a:cubicBezTo>
                  <a:cubicBezTo>
                    <a:pt x="20" y="75"/>
                    <a:pt x="20" y="64"/>
                    <a:pt x="27" y="58"/>
                  </a:cubicBezTo>
                  <a:cubicBezTo>
                    <a:pt x="30" y="55"/>
                    <a:pt x="34" y="53"/>
                    <a:pt x="39" y="53"/>
                  </a:cubicBezTo>
                  <a:cubicBezTo>
                    <a:pt x="43" y="53"/>
                    <a:pt x="48" y="55"/>
                    <a:pt x="51" y="58"/>
                  </a:cubicBezTo>
                  <a:cubicBezTo>
                    <a:pt x="54" y="61"/>
                    <a:pt x="56" y="65"/>
                    <a:pt x="56" y="70"/>
                  </a:cubicBezTo>
                  <a:cubicBezTo>
                    <a:pt x="56" y="74"/>
                    <a:pt x="54" y="78"/>
                    <a:pt x="51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552575" y="3389313"/>
              <a:ext cx="134938" cy="57150"/>
            </a:xfrm>
            <a:custGeom>
              <a:pathLst>
                <a:path extrusionOk="0" h="58" w="136">
                  <a:moveTo>
                    <a:pt x="11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8"/>
                    <a:pt x="9" y="58"/>
                    <a:pt x="22" y="58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26" y="58"/>
                    <a:pt x="136" y="48"/>
                    <a:pt x="136" y="35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6" y="9"/>
                    <a:pt x="126" y="0"/>
                    <a:pt x="114" y="0"/>
                  </a:cubicBezTo>
                  <a:close/>
                  <a:moveTo>
                    <a:pt x="117" y="35"/>
                  </a:moveTo>
                  <a:cubicBezTo>
                    <a:pt x="117" y="35"/>
                    <a:pt x="117" y="39"/>
                    <a:pt x="114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18" y="39"/>
                    <a:pt x="18" y="35"/>
                    <a:pt x="18" y="35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0"/>
                    <a:pt x="19" y="18"/>
                    <a:pt x="22" y="18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6" y="18"/>
                    <a:pt x="117" y="20"/>
                    <a:pt x="117" y="22"/>
                  </a:cubicBezTo>
                  <a:lnTo>
                    <a:pt x="117" y="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595313" y="3073400"/>
            <a:ext cx="423863" cy="425451"/>
            <a:chOff x="595313" y="3073400"/>
            <a:chExt cx="423863" cy="425451"/>
          </a:xfrm>
        </p:grpSpPr>
        <p:sp>
          <p:nvSpPr>
            <p:cNvPr id="387" name="Shape 387"/>
            <p:cNvSpPr/>
            <p:nvPr/>
          </p:nvSpPr>
          <p:spPr>
            <a:xfrm>
              <a:off x="595313" y="3113088"/>
              <a:ext cx="385763" cy="385763"/>
            </a:xfrm>
            <a:custGeom>
              <a:pathLst>
                <a:path extrusionOk="0" h="386" w="386">
                  <a:moveTo>
                    <a:pt x="376" y="184"/>
                  </a:moveTo>
                  <a:cubicBezTo>
                    <a:pt x="202" y="184"/>
                    <a:pt x="202" y="184"/>
                    <a:pt x="202" y="184"/>
                  </a:cubicBezTo>
                  <a:cubicBezTo>
                    <a:pt x="202" y="10"/>
                    <a:pt x="202" y="10"/>
                    <a:pt x="202" y="10"/>
                  </a:cubicBezTo>
                  <a:cubicBezTo>
                    <a:pt x="202" y="5"/>
                    <a:pt x="198" y="0"/>
                    <a:pt x="193" y="0"/>
                  </a:cubicBezTo>
                  <a:cubicBezTo>
                    <a:pt x="87" y="0"/>
                    <a:pt x="0" y="87"/>
                    <a:pt x="0" y="193"/>
                  </a:cubicBezTo>
                  <a:cubicBezTo>
                    <a:pt x="0" y="303"/>
                    <a:pt x="83" y="386"/>
                    <a:pt x="193" y="386"/>
                  </a:cubicBezTo>
                  <a:cubicBezTo>
                    <a:pt x="242" y="386"/>
                    <a:pt x="291" y="365"/>
                    <a:pt x="328" y="329"/>
                  </a:cubicBezTo>
                  <a:cubicBezTo>
                    <a:pt x="365" y="292"/>
                    <a:pt x="386" y="244"/>
                    <a:pt x="386" y="193"/>
                  </a:cubicBezTo>
                  <a:cubicBezTo>
                    <a:pt x="386" y="188"/>
                    <a:pt x="381" y="184"/>
                    <a:pt x="376" y="184"/>
                  </a:cubicBezTo>
                  <a:close/>
                  <a:moveTo>
                    <a:pt x="193" y="367"/>
                  </a:moveTo>
                  <a:cubicBezTo>
                    <a:pt x="94" y="367"/>
                    <a:pt x="19" y="292"/>
                    <a:pt x="19" y="193"/>
                  </a:cubicBezTo>
                  <a:cubicBezTo>
                    <a:pt x="19" y="100"/>
                    <a:pt x="92" y="24"/>
                    <a:pt x="183" y="19"/>
                  </a:cubicBezTo>
                  <a:cubicBezTo>
                    <a:pt x="183" y="193"/>
                    <a:pt x="183" y="193"/>
                    <a:pt x="183" y="193"/>
                  </a:cubicBezTo>
                  <a:cubicBezTo>
                    <a:pt x="183" y="199"/>
                    <a:pt x="188" y="203"/>
                    <a:pt x="193" y="203"/>
                  </a:cubicBezTo>
                  <a:cubicBezTo>
                    <a:pt x="367" y="203"/>
                    <a:pt x="367" y="203"/>
                    <a:pt x="367" y="203"/>
                  </a:cubicBezTo>
                  <a:cubicBezTo>
                    <a:pt x="361" y="292"/>
                    <a:pt x="283" y="367"/>
                    <a:pt x="193" y="3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817563" y="3073400"/>
              <a:ext cx="201613" cy="203200"/>
            </a:xfrm>
            <a:custGeom>
              <a:pathLst>
                <a:path extrusionOk="0" h="203" w="202">
                  <a:moveTo>
                    <a:pt x="9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198"/>
                    <a:pt x="4" y="203"/>
                    <a:pt x="9" y="203"/>
                  </a:cubicBezTo>
                  <a:cubicBezTo>
                    <a:pt x="193" y="203"/>
                    <a:pt x="193" y="203"/>
                    <a:pt x="193" y="203"/>
                  </a:cubicBezTo>
                  <a:cubicBezTo>
                    <a:pt x="198" y="203"/>
                    <a:pt x="202" y="199"/>
                    <a:pt x="202" y="194"/>
                  </a:cubicBezTo>
                  <a:cubicBezTo>
                    <a:pt x="202" y="193"/>
                    <a:pt x="202" y="193"/>
                    <a:pt x="202" y="193"/>
                  </a:cubicBezTo>
                  <a:cubicBezTo>
                    <a:pt x="202" y="87"/>
                    <a:pt x="115" y="0"/>
                    <a:pt x="9" y="0"/>
                  </a:cubicBezTo>
                  <a:close/>
                  <a:moveTo>
                    <a:pt x="19" y="184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07" y="24"/>
                    <a:pt x="178" y="95"/>
                    <a:pt x="183" y="184"/>
                  </a:cubicBezTo>
                  <a:lnTo>
                    <a:pt x="19" y="1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7908925" y="2392363"/>
            <a:ext cx="425450" cy="425450"/>
            <a:chOff x="7908925" y="2392363"/>
            <a:chExt cx="425450" cy="425450"/>
          </a:xfrm>
        </p:grpSpPr>
        <p:sp>
          <p:nvSpPr>
            <p:cNvPr id="390" name="Shape 390"/>
            <p:cNvSpPr/>
            <p:nvPr/>
          </p:nvSpPr>
          <p:spPr>
            <a:xfrm>
              <a:off x="7908925" y="2392363"/>
              <a:ext cx="425450" cy="425450"/>
            </a:xfrm>
            <a:custGeom>
              <a:pathLst>
                <a:path extrusionOk="0" h="425" w="425">
                  <a:moveTo>
                    <a:pt x="213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5"/>
                    <a:pt x="213" y="425"/>
                  </a:cubicBezTo>
                  <a:cubicBezTo>
                    <a:pt x="330" y="425"/>
                    <a:pt x="425" y="329"/>
                    <a:pt x="425" y="212"/>
                  </a:cubicBezTo>
                  <a:cubicBezTo>
                    <a:pt x="425" y="95"/>
                    <a:pt x="330" y="0"/>
                    <a:pt x="213" y="0"/>
                  </a:cubicBezTo>
                  <a:close/>
                  <a:moveTo>
                    <a:pt x="213" y="406"/>
                  </a:moveTo>
                  <a:cubicBezTo>
                    <a:pt x="106" y="406"/>
                    <a:pt x="19" y="319"/>
                    <a:pt x="19" y="212"/>
                  </a:cubicBezTo>
                  <a:cubicBezTo>
                    <a:pt x="19" y="105"/>
                    <a:pt x="106" y="19"/>
                    <a:pt x="213" y="19"/>
                  </a:cubicBezTo>
                  <a:cubicBezTo>
                    <a:pt x="319" y="19"/>
                    <a:pt x="406" y="105"/>
                    <a:pt x="406" y="212"/>
                  </a:cubicBezTo>
                  <a:cubicBezTo>
                    <a:pt x="406" y="319"/>
                    <a:pt x="319" y="406"/>
                    <a:pt x="213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7961313" y="2444750"/>
              <a:ext cx="320675" cy="300038"/>
            </a:xfrm>
            <a:custGeom>
              <a:pathLst>
                <a:path extrusionOk="0" h="300" w="320">
                  <a:moveTo>
                    <a:pt x="310" y="157"/>
                  </a:moveTo>
                  <a:cubicBezTo>
                    <a:pt x="175" y="157"/>
                    <a:pt x="175" y="157"/>
                    <a:pt x="175" y="157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5" y="30"/>
                    <a:pt x="244" y="24"/>
                    <a:pt x="240" y="22"/>
                  </a:cubicBezTo>
                  <a:cubicBezTo>
                    <a:pt x="215" y="8"/>
                    <a:pt x="188" y="0"/>
                    <a:pt x="160" y="0"/>
                  </a:cubicBezTo>
                  <a:cubicBezTo>
                    <a:pt x="132" y="0"/>
                    <a:pt x="104" y="8"/>
                    <a:pt x="80" y="22"/>
                  </a:cubicBezTo>
                  <a:cubicBezTo>
                    <a:pt x="75" y="24"/>
                    <a:pt x="74" y="30"/>
                    <a:pt x="76" y="34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4" y="157"/>
                    <a:pt x="0" y="162"/>
                    <a:pt x="0" y="167"/>
                  </a:cubicBezTo>
                  <a:cubicBezTo>
                    <a:pt x="0" y="222"/>
                    <a:pt x="28" y="269"/>
                    <a:pt x="80" y="299"/>
                  </a:cubicBezTo>
                  <a:cubicBezTo>
                    <a:pt x="81" y="300"/>
                    <a:pt x="83" y="300"/>
                    <a:pt x="84" y="300"/>
                  </a:cubicBezTo>
                  <a:cubicBezTo>
                    <a:pt x="87" y="300"/>
                    <a:pt x="90" y="298"/>
                    <a:pt x="92" y="296"/>
                  </a:cubicBezTo>
                  <a:cubicBezTo>
                    <a:pt x="160" y="185"/>
                    <a:pt x="160" y="185"/>
                    <a:pt x="160" y="185"/>
                  </a:cubicBezTo>
                  <a:cubicBezTo>
                    <a:pt x="227" y="296"/>
                    <a:pt x="227" y="296"/>
                    <a:pt x="227" y="296"/>
                  </a:cubicBezTo>
                  <a:cubicBezTo>
                    <a:pt x="229" y="298"/>
                    <a:pt x="232" y="300"/>
                    <a:pt x="235" y="300"/>
                  </a:cubicBezTo>
                  <a:cubicBezTo>
                    <a:pt x="236" y="300"/>
                    <a:pt x="238" y="300"/>
                    <a:pt x="240" y="299"/>
                  </a:cubicBezTo>
                  <a:cubicBezTo>
                    <a:pt x="291" y="269"/>
                    <a:pt x="320" y="222"/>
                    <a:pt x="320" y="167"/>
                  </a:cubicBezTo>
                  <a:cubicBezTo>
                    <a:pt x="320" y="162"/>
                    <a:pt x="315" y="157"/>
                    <a:pt x="310" y="157"/>
                  </a:cubicBezTo>
                  <a:close/>
                  <a:moveTo>
                    <a:pt x="160" y="19"/>
                  </a:moveTo>
                  <a:cubicBezTo>
                    <a:pt x="181" y="19"/>
                    <a:pt x="203" y="24"/>
                    <a:pt x="222" y="34"/>
                  </a:cubicBezTo>
                  <a:cubicBezTo>
                    <a:pt x="160" y="147"/>
                    <a:pt x="160" y="147"/>
                    <a:pt x="160" y="147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116" y="24"/>
                    <a:pt x="138" y="19"/>
                    <a:pt x="160" y="19"/>
                  </a:cubicBezTo>
                  <a:close/>
                  <a:moveTo>
                    <a:pt x="81" y="278"/>
                  </a:moveTo>
                  <a:cubicBezTo>
                    <a:pt x="43" y="253"/>
                    <a:pt x="21" y="218"/>
                    <a:pt x="19" y="176"/>
                  </a:cubicBezTo>
                  <a:cubicBezTo>
                    <a:pt x="143" y="176"/>
                    <a:pt x="143" y="176"/>
                    <a:pt x="143" y="176"/>
                  </a:cubicBezTo>
                  <a:lnTo>
                    <a:pt x="81" y="278"/>
                  </a:lnTo>
                  <a:close/>
                  <a:moveTo>
                    <a:pt x="238" y="278"/>
                  </a:moveTo>
                  <a:cubicBezTo>
                    <a:pt x="176" y="176"/>
                    <a:pt x="176" y="176"/>
                    <a:pt x="176" y="176"/>
                  </a:cubicBezTo>
                  <a:cubicBezTo>
                    <a:pt x="301" y="176"/>
                    <a:pt x="301" y="176"/>
                    <a:pt x="301" y="176"/>
                  </a:cubicBezTo>
                  <a:cubicBezTo>
                    <a:pt x="298" y="218"/>
                    <a:pt x="276" y="253"/>
                    <a:pt x="238" y="2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2" name="Shape 392"/>
          <p:cNvSpPr/>
          <p:nvPr/>
        </p:nvSpPr>
        <p:spPr>
          <a:xfrm>
            <a:off x="7096125" y="2392363"/>
            <a:ext cx="557213" cy="425450"/>
          </a:xfrm>
          <a:custGeom>
            <a:pathLst>
              <a:path extrusionOk="0" h="425" w="556">
                <a:moveTo>
                  <a:pt x="525" y="219"/>
                </a:moveTo>
                <a:cubicBezTo>
                  <a:pt x="553" y="186"/>
                  <a:pt x="553" y="186"/>
                  <a:pt x="553" y="186"/>
                </a:cubicBezTo>
                <a:cubicBezTo>
                  <a:pt x="556" y="182"/>
                  <a:pt x="555" y="176"/>
                  <a:pt x="551" y="172"/>
                </a:cubicBezTo>
                <a:cubicBezTo>
                  <a:pt x="548" y="169"/>
                  <a:pt x="542" y="170"/>
                  <a:pt x="538" y="174"/>
                </a:cubicBezTo>
                <a:cubicBezTo>
                  <a:pt x="508" y="210"/>
                  <a:pt x="508" y="210"/>
                  <a:pt x="508" y="210"/>
                </a:cubicBezTo>
                <a:cubicBezTo>
                  <a:pt x="508" y="210"/>
                  <a:pt x="507" y="209"/>
                  <a:pt x="507" y="209"/>
                </a:cubicBezTo>
                <a:cubicBezTo>
                  <a:pt x="494" y="209"/>
                  <a:pt x="494" y="209"/>
                  <a:pt x="494" y="209"/>
                </a:cubicBezTo>
                <a:cubicBezTo>
                  <a:pt x="514" y="186"/>
                  <a:pt x="514" y="186"/>
                  <a:pt x="514" y="186"/>
                </a:cubicBezTo>
                <a:cubicBezTo>
                  <a:pt x="517" y="182"/>
                  <a:pt x="517" y="176"/>
                  <a:pt x="513" y="172"/>
                </a:cubicBezTo>
                <a:cubicBezTo>
                  <a:pt x="509" y="169"/>
                  <a:pt x="503" y="170"/>
                  <a:pt x="499" y="174"/>
                </a:cubicBezTo>
                <a:cubicBezTo>
                  <a:pt x="469" y="209"/>
                  <a:pt x="469" y="209"/>
                  <a:pt x="469" y="209"/>
                </a:cubicBezTo>
                <a:cubicBezTo>
                  <a:pt x="455" y="209"/>
                  <a:pt x="455" y="209"/>
                  <a:pt x="455" y="209"/>
                </a:cubicBezTo>
                <a:cubicBezTo>
                  <a:pt x="475" y="186"/>
                  <a:pt x="475" y="186"/>
                  <a:pt x="475" y="186"/>
                </a:cubicBezTo>
                <a:cubicBezTo>
                  <a:pt x="478" y="182"/>
                  <a:pt x="478" y="176"/>
                  <a:pt x="474" y="172"/>
                </a:cubicBezTo>
                <a:cubicBezTo>
                  <a:pt x="470" y="169"/>
                  <a:pt x="464" y="170"/>
                  <a:pt x="461" y="174"/>
                </a:cubicBezTo>
                <a:cubicBezTo>
                  <a:pt x="431" y="209"/>
                  <a:pt x="431" y="209"/>
                  <a:pt x="431" y="209"/>
                </a:cubicBezTo>
                <a:cubicBezTo>
                  <a:pt x="425" y="209"/>
                  <a:pt x="425" y="209"/>
                  <a:pt x="425" y="209"/>
                </a:cubicBezTo>
                <a:cubicBezTo>
                  <a:pt x="423" y="94"/>
                  <a:pt x="328" y="0"/>
                  <a:pt x="212" y="0"/>
                </a:cubicBezTo>
                <a:cubicBezTo>
                  <a:pt x="95" y="0"/>
                  <a:pt x="0" y="95"/>
                  <a:pt x="0" y="212"/>
                </a:cubicBezTo>
                <a:cubicBezTo>
                  <a:pt x="0" y="329"/>
                  <a:pt x="95" y="425"/>
                  <a:pt x="212" y="425"/>
                </a:cubicBezTo>
                <a:cubicBezTo>
                  <a:pt x="324" y="425"/>
                  <a:pt x="416" y="338"/>
                  <a:pt x="424" y="228"/>
                </a:cubicBezTo>
                <a:cubicBezTo>
                  <a:pt x="431" y="228"/>
                  <a:pt x="431" y="228"/>
                  <a:pt x="431" y="228"/>
                </a:cubicBezTo>
                <a:cubicBezTo>
                  <a:pt x="461" y="264"/>
                  <a:pt x="461" y="264"/>
                  <a:pt x="461" y="264"/>
                </a:cubicBezTo>
                <a:cubicBezTo>
                  <a:pt x="462" y="266"/>
                  <a:pt x="465" y="268"/>
                  <a:pt x="468" y="268"/>
                </a:cubicBezTo>
                <a:cubicBezTo>
                  <a:pt x="470" y="268"/>
                  <a:pt x="472" y="267"/>
                  <a:pt x="474" y="265"/>
                </a:cubicBezTo>
                <a:cubicBezTo>
                  <a:pt x="478" y="262"/>
                  <a:pt x="478" y="256"/>
                  <a:pt x="475" y="252"/>
                </a:cubicBezTo>
                <a:cubicBezTo>
                  <a:pt x="455" y="228"/>
                  <a:pt x="455" y="228"/>
                  <a:pt x="455" y="228"/>
                </a:cubicBezTo>
                <a:cubicBezTo>
                  <a:pt x="469" y="228"/>
                  <a:pt x="469" y="228"/>
                  <a:pt x="469" y="228"/>
                </a:cubicBezTo>
                <a:cubicBezTo>
                  <a:pt x="499" y="264"/>
                  <a:pt x="499" y="264"/>
                  <a:pt x="499" y="264"/>
                </a:cubicBezTo>
                <a:cubicBezTo>
                  <a:pt x="501" y="266"/>
                  <a:pt x="504" y="268"/>
                  <a:pt x="507" y="268"/>
                </a:cubicBezTo>
                <a:cubicBezTo>
                  <a:pt x="509" y="268"/>
                  <a:pt x="511" y="267"/>
                  <a:pt x="513" y="265"/>
                </a:cubicBezTo>
                <a:cubicBezTo>
                  <a:pt x="517" y="262"/>
                  <a:pt x="517" y="256"/>
                  <a:pt x="514" y="252"/>
                </a:cubicBezTo>
                <a:cubicBezTo>
                  <a:pt x="494" y="228"/>
                  <a:pt x="494" y="228"/>
                  <a:pt x="494" y="228"/>
                </a:cubicBezTo>
                <a:cubicBezTo>
                  <a:pt x="507" y="228"/>
                  <a:pt x="507" y="228"/>
                  <a:pt x="507" y="228"/>
                </a:cubicBezTo>
                <a:cubicBezTo>
                  <a:pt x="507" y="228"/>
                  <a:pt x="508" y="228"/>
                  <a:pt x="508" y="228"/>
                </a:cubicBezTo>
                <a:cubicBezTo>
                  <a:pt x="538" y="264"/>
                  <a:pt x="538" y="264"/>
                  <a:pt x="538" y="264"/>
                </a:cubicBezTo>
                <a:cubicBezTo>
                  <a:pt x="540" y="266"/>
                  <a:pt x="543" y="268"/>
                  <a:pt x="545" y="268"/>
                </a:cubicBezTo>
                <a:cubicBezTo>
                  <a:pt x="548" y="268"/>
                  <a:pt x="550" y="267"/>
                  <a:pt x="551" y="265"/>
                </a:cubicBezTo>
                <a:cubicBezTo>
                  <a:pt x="555" y="262"/>
                  <a:pt x="556" y="256"/>
                  <a:pt x="553" y="252"/>
                </a:cubicBezTo>
                <a:lnTo>
                  <a:pt x="525" y="219"/>
                </a:lnTo>
                <a:close/>
                <a:moveTo>
                  <a:pt x="212" y="406"/>
                </a:moveTo>
                <a:cubicBezTo>
                  <a:pt x="105" y="406"/>
                  <a:pt x="18" y="319"/>
                  <a:pt x="18" y="212"/>
                </a:cubicBezTo>
                <a:cubicBezTo>
                  <a:pt x="18" y="105"/>
                  <a:pt x="105" y="19"/>
                  <a:pt x="212" y="19"/>
                </a:cubicBezTo>
                <a:cubicBezTo>
                  <a:pt x="318" y="19"/>
                  <a:pt x="404" y="104"/>
                  <a:pt x="406" y="209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1" y="123"/>
                  <a:pt x="299" y="52"/>
                  <a:pt x="212" y="52"/>
                </a:cubicBezTo>
                <a:cubicBezTo>
                  <a:pt x="124" y="52"/>
                  <a:pt x="52" y="124"/>
                  <a:pt x="52" y="212"/>
                </a:cubicBezTo>
                <a:cubicBezTo>
                  <a:pt x="52" y="301"/>
                  <a:pt x="124" y="372"/>
                  <a:pt x="212" y="372"/>
                </a:cubicBezTo>
                <a:cubicBezTo>
                  <a:pt x="295" y="372"/>
                  <a:pt x="363" y="309"/>
                  <a:pt x="371" y="228"/>
                </a:cubicBezTo>
                <a:cubicBezTo>
                  <a:pt x="405" y="228"/>
                  <a:pt x="405" y="228"/>
                  <a:pt x="405" y="228"/>
                </a:cubicBezTo>
                <a:cubicBezTo>
                  <a:pt x="397" y="328"/>
                  <a:pt x="314" y="406"/>
                  <a:pt x="212" y="406"/>
                </a:cubicBezTo>
                <a:close/>
                <a:moveTo>
                  <a:pt x="320" y="209"/>
                </a:moveTo>
                <a:cubicBezTo>
                  <a:pt x="318" y="151"/>
                  <a:pt x="271" y="105"/>
                  <a:pt x="212" y="105"/>
                </a:cubicBezTo>
                <a:cubicBezTo>
                  <a:pt x="153" y="105"/>
                  <a:pt x="105" y="153"/>
                  <a:pt x="105" y="212"/>
                </a:cubicBezTo>
                <a:cubicBezTo>
                  <a:pt x="105" y="272"/>
                  <a:pt x="153" y="320"/>
                  <a:pt x="212" y="320"/>
                </a:cubicBezTo>
                <a:cubicBezTo>
                  <a:pt x="266" y="320"/>
                  <a:pt x="311" y="280"/>
                  <a:pt x="319" y="228"/>
                </a:cubicBezTo>
                <a:cubicBezTo>
                  <a:pt x="353" y="228"/>
                  <a:pt x="353" y="228"/>
                  <a:pt x="353" y="228"/>
                </a:cubicBezTo>
                <a:cubicBezTo>
                  <a:pt x="345" y="299"/>
                  <a:pt x="285" y="354"/>
                  <a:pt x="212" y="354"/>
                </a:cubicBezTo>
                <a:cubicBezTo>
                  <a:pt x="134" y="354"/>
                  <a:pt x="71" y="290"/>
                  <a:pt x="71" y="212"/>
                </a:cubicBezTo>
                <a:cubicBezTo>
                  <a:pt x="71" y="134"/>
                  <a:pt x="134" y="71"/>
                  <a:pt x="212" y="71"/>
                </a:cubicBezTo>
                <a:cubicBezTo>
                  <a:pt x="289" y="71"/>
                  <a:pt x="352" y="133"/>
                  <a:pt x="353" y="209"/>
                </a:cubicBezTo>
                <a:lnTo>
                  <a:pt x="320" y="209"/>
                </a:lnTo>
                <a:close/>
                <a:moveTo>
                  <a:pt x="267" y="209"/>
                </a:moveTo>
                <a:cubicBezTo>
                  <a:pt x="266" y="180"/>
                  <a:pt x="242" y="157"/>
                  <a:pt x="212" y="157"/>
                </a:cubicBezTo>
                <a:cubicBezTo>
                  <a:pt x="182" y="157"/>
                  <a:pt x="157" y="182"/>
                  <a:pt x="157" y="212"/>
                </a:cubicBezTo>
                <a:cubicBezTo>
                  <a:pt x="157" y="243"/>
                  <a:pt x="182" y="268"/>
                  <a:pt x="212" y="268"/>
                </a:cubicBezTo>
                <a:cubicBezTo>
                  <a:pt x="237" y="268"/>
                  <a:pt x="258" y="251"/>
                  <a:pt x="265" y="228"/>
                </a:cubicBezTo>
                <a:cubicBezTo>
                  <a:pt x="300" y="228"/>
                  <a:pt x="300" y="228"/>
                  <a:pt x="300" y="228"/>
                </a:cubicBezTo>
                <a:cubicBezTo>
                  <a:pt x="292" y="270"/>
                  <a:pt x="256" y="301"/>
                  <a:pt x="212" y="301"/>
                </a:cubicBezTo>
                <a:cubicBezTo>
                  <a:pt x="163" y="301"/>
                  <a:pt x="123" y="261"/>
                  <a:pt x="123" y="212"/>
                </a:cubicBezTo>
                <a:cubicBezTo>
                  <a:pt x="123" y="163"/>
                  <a:pt x="163" y="123"/>
                  <a:pt x="212" y="123"/>
                </a:cubicBezTo>
                <a:cubicBezTo>
                  <a:pt x="260" y="123"/>
                  <a:pt x="300" y="162"/>
                  <a:pt x="301" y="209"/>
                </a:cubicBezTo>
                <a:lnTo>
                  <a:pt x="267" y="209"/>
                </a:lnTo>
                <a:close/>
                <a:moveTo>
                  <a:pt x="219" y="228"/>
                </a:moveTo>
                <a:cubicBezTo>
                  <a:pt x="245" y="228"/>
                  <a:pt x="245" y="228"/>
                  <a:pt x="245" y="228"/>
                </a:cubicBezTo>
                <a:cubicBezTo>
                  <a:pt x="239" y="240"/>
                  <a:pt x="227" y="249"/>
                  <a:pt x="212" y="249"/>
                </a:cubicBezTo>
                <a:cubicBezTo>
                  <a:pt x="192" y="249"/>
                  <a:pt x="176" y="232"/>
                  <a:pt x="176" y="212"/>
                </a:cubicBezTo>
                <a:cubicBezTo>
                  <a:pt x="176" y="192"/>
                  <a:pt x="192" y="176"/>
                  <a:pt x="212" y="176"/>
                </a:cubicBezTo>
                <a:cubicBezTo>
                  <a:pt x="231" y="176"/>
                  <a:pt x="247" y="191"/>
                  <a:pt x="249" y="209"/>
                </a:cubicBezTo>
                <a:cubicBezTo>
                  <a:pt x="219" y="209"/>
                  <a:pt x="219" y="209"/>
                  <a:pt x="219" y="209"/>
                </a:cubicBezTo>
                <a:cubicBezTo>
                  <a:pt x="214" y="209"/>
                  <a:pt x="209" y="214"/>
                  <a:pt x="209" y="219"/>
                </a:cubicBezTo>
                <a:cubicBezTo>
                  <a:pt x="209" y="224"/>
                  <a:pt x="214" y="228"/>
                  <a:pt x="219" y="2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5470525" y="2392363"/>
            <a:ext cx="557213" cy="425450"/>
          </a:xfrm>
          <a:custGeom>
            <a:pathLst>
              <a:path extrusionOk="0" h="425" w="556">
                <a:moveTo>
                  <a:pt x="451" y="170"/>
                </a:moveTo>
                <a:cubicBezTo>
                  <a:pt x="447" y="127"/>
                  <a:pt x="432" y="87"/>
                  <a:pt x="405" y="57"/>
                </a:cubicBezTo>
                <a:cubicBezTo>
                  <a:pt x="372" y="20"/>
                  <a:pt x="326" y="0"/>
                  <a:pt x="271" y="0"/>
                </a:cubicBezTo>
                <a:cubicBezTo>
                  <a:pt x="170" y="0"/>
                  <a:pt x="91" y="75"/>
                  <a:pt x="86" y="176"/>
                </a:cubicBezTo>
                <a:cubicBezTo>
                  <a:pt x="30" y="194"/>
                  <a:pt x="0" y="254"/>
                  <a:pt x="0" y="297"/>
                </a:cubicBezTo>
                <a:cubicBezTo>
                  <a:pt x="0" y="365"/>
                  <a:pt x="56" y="425"/>
                  <a:pt x="121" y="425"/>
                </a:cubicBezTo>
                <a:cubicBezTo>
                  <a:pt x="206" y="425"/>
                  <a:pt x="206" y="425"/>
                  <a:pt x="206" y="425"/>
                </a:cubicBezTo>
                <a:cubicBezTo>
                  <a:pt x="211" y="425"/>
                  <a:pt x="215" y="421"/>
                  <a:pt x="215" y="415"/>
                </a:cubicBezTo>
                <a:cubicBezTo>
                  <a:pt x="215" y="410"/>
                  <a:pt x="211" y="406"/>
                  <a:pt x="206" y="406"/>
                </a:cubicBezTo>
                <a:cubicBezTo>
                  <a:pt x="121" y="406"/>
                  <a:pt x="121" y="406"/>
                  <a:pt x="121" y="406"/>
                </a:cubicBezTo>
                <a:cubicBezTo>
                  <a:pt x="66" y="406"/>
                  <a:pt x="19" y="355"/>
                  <a:pt x="19" y="297"/>
                </a:cubicBezTo>
                <a:cubicBezTo>
                  <a:pt x="19" y="259"/>
                  <a:pt x="53" y="189"/>
                  <a:pt x="121" y="189"/>
                </a:cubicBezTo>
                <a:cubicBezTo>
                  <a:pt x="140" y="189"/>
                  <a:pt x="140" y="189"/>
                  <a:pt x="140" y="189"/>
                </a:cubicBezTo>
                <a:cubicBezTo>
                  <a:pt x="146" y="189"/>
                  <a:pt x="150" y="185"/>
                  <a:pt x="150" y="180"/>
                </a:cubicBezTo>
                <a:cubicBezTo>
                  <a:pt x="150" y="174"/>
                  <a:pt x="146" y="170"/>
                  <a:pt x="140" y="170"/>
                </a:cubicBezTo>
                <a:cubicBezTo>
                  <a:pt x="121" y="170"/>
                  <a:pt x="121" y="170"/>
                  <a:pt x="121" y="170"/>
                </a:cubicBezTo>
                <a:cubicBezTo>
                  <a:pt x="115" y="170"/>
                  <a:pt x="110" y="171"/>
                  <a:pt x="105" y="171"/>
                </a:cubicBezTo>
                <a:cubicBezTo>
                  <a:pt x="111" y="95"/>
                  <a:pt x="170" y="19"/>
                  <a:pt x="271" y="19"/>
                </a:cubicBezTo>
                <a:cubicBezTo>
                  <a:pt x="382" y="19"/>
                  <a:pt x="432" y="105"/>
                  <a:pt x="432" y="186"/>
                </a:cubicBezTo>
                <a:cubicBezTo>
                  <a:pt x="432" y="206"/>
                  <a:pt x="432" y="206"/>
                  <a:pt x="432" y="206"/>
                </a:cubicBezTo>
                <a:cubicBezTo>
                  <a:pt x="432" y="211"/>
                  <a:pt x="437" y="215"/>
                  <a:pt x="442" y="215"/>
                </a:cubicBezTo>
                <a:cubicBezTo>
                  <a:pt x="447" y="215"/>
                  <a:pt x="451" y="211"/>
                  <a:pt x="451" y="206"/>
                </a:cubicBezTo>
                <a:cubicBezTo>
                  <a:pt x="451" y="189"/>
                  <a:pt x="451" y="189"/>
                  <a:pt x="451" y="189"/>
                </a:cubicBezTo>
                <a:cubicBezTo>
                  <a:pt x="489" y="195"/>
                  <a:pt x="537" y="236"/>
                  <a:pt x="537" y="297"/>
                </a:cubicBezTo>
                <a:cubicBezTo>
                  <a:pt x="537" y="345"/>
                  <a:pt x="489" y="406"/>
                  <a:pt x="435" y="406"/>
                </a:cubicBezTo>
                <a:cubicBezTo>
                  <a:pt x="337" y="406"/>
                  <a:pt x="337" y="406"/>
                  <a:pt x="337" y="406"/>
                </a:cubicBezTo>
                <a:cubicBezTo>
                  <a:pt x="296" y="406"/>
                  <a:pt x="281" y="391"/>
                  <a:pt x="281" y="350"/>
                </a:cubicBezTo>
                <a:cubicBezTo>
                  <a:pt x="281" y="177"/>
                  <a:pt x="281" y="177"/>
                  <a:pt x="281" y="177"/>
                </a:cubicBezTo>
                <a:cubicBezTo>
                  <a:pt x="329" y="225"/>
                  <a:pt x="329" y="225"/>
                  <a:pt x="329" y="225"/>
                </a:cubicBezTo>
                <a:cubicBezTo>
                  <a:pt x="331" y="227"/>
                  <a:pt x="334" y="228"/>
                  <a:pt x="336" y="228"/>
                </a:cubicBezTo>
                <a:cubicBezTo>
                  <a:pt x="338" y="228"/>
                  <a:pt x="341" y="227"/>
                  <a:pt x="343" y="225"/>
                </a:cubicBezTo>
                <a:cubicBezTo>
                  <a:pt x="346" y="222"/>
                  <a:pt x="346" y="216"/>
                  <a:pt x="343" y="212"/>
                </a:cubicBezTo>
                <a:cubicBezTo>
                  <a:pt x="284" y="154"/>
                  <a:pt x="284" y="154"/>
                  <a:pt x="284" y="154"/>
                </a:cubicBezTo>
                <a:cubicBezTo>
                  <a:pt x="275" y="145"/>
                  <a:pt x="268" y="145"/>
                  <a:pt x="259" y="154"/>
                </a:cubicBezTo>
                <a:cubicBezTo>
                  <a:pt x="200" y="212"/>
                  <a:pt x="200" y="212"/>
                  <a:pt x="200" y="212"/>
                </a:cubicBezTo>
                <a:cubicBezTo>
                  <a:pt x="197" y="216"/>
                  <a:pt x="197" y="222"/>
                  <a:pt x="200" y="225"/>
                </a:cubicBezTo>
                <a:cubicBezTo>
                  <a:pt x="204" y="229"/>
                  <a:pt x="210" y="229"/>
                  <a:pt x="213" y="225"/>
                </a:cubicBezTo>
                <a:cubicBezTo>
                  <a:pt x="262" y="177"/>
                  <a:pt x="262" y="177"/>
                  <a:pt x="262" y="177"/>
                </a:cubicBezTo>
                <a:cubicBezTo>
                  <a:pt x="262" y="350"/>
                  <a:pt x="262" y="350"/>
                  <a:pt x="262" y="350"/>
                </a:cubicBezTo>
                <a:cubicBezTo>
                  <a:pt x="262" y="401"/>
                  <a:pt x="286" y="425"/>
                  <a:pt x="337" y="425"/>
                </a:cubicBezTo>
                <a:cubicBezTo>
                  <a:pt x="435" y="425"/>
                  <a:pt x="435" y="425"/>
                  <a:pt x="435" y="425"/>
                </a:cubicBezTo>
                <a:cubicBezTo>
                  <a:pt x="500" y="425"/>
                  <a:pt x="556" y="355"/>
                  <a:pt x="556" y="297"/>
                </a:cubicBezTo>
                <a:cubicBezTo>
                  <a:pt x="556" y="223"/>
                  <a:pt x="497" y="176"/>
                  <a:pt x="451" y="1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4" name="Shape 394"/>
          <p:cNvGrpSpPr/>
          <p:nvPr/>
        </p:nvGrpSpPr>
        <p:grpSpPr>
          <a:xfrm>
            <a:off x="6283325" y="2392363"/>
            <a:ext cx="555625" cy="425450"/>
            <a:chOff x="6283325" y="2392363"/>
            <a:chExt cx="555625" cy="425450"/>
          </a:xfrm>
        </p:grpSpPr>
        <p:sp>
          <p:nvSpPr>
            <p:cNvPr id="395" name="Shape 395"/>
            <p:cNvSpPr/>
            <p:nvPr/>
          </p:nvSpPr>
          <p:spPr>
            <a:xfrm>
              <a:off x="6283325" y="2444750"/>
              <a:ext cx="555625" cy="373063"/>
            </a:xfrm>
            <a:custGeom>
              <a:pathLst>
                <a:path extrusionOk="0" h="373" w="556">
                  <a:moveTo>
                    <a:pt x="442" y="118"/>
                  </a:moveTo>
                  <a:cubicBezTo>
                    <a:pt x="437" y="118"/>
                    <a:pt x="433" y="122"/>
                    <a:pt x="433" y="127"/>
                  </a:cubicBezTo>
                  <a:cubicBezTo>
                    <a:pt x="433" y="132"/>
                    <a:pt x="437" y="136"/>
                    <a:pt x="442" y="136"/>
                  </a:cubicBezTo>
                  <a:cubicBezTo>
                    <a:pt x="482" y="136"/>
                    <a:pt x="538" y="170"/>
                    <a:pt x="538" y="245"/>
                  </a:cubicBezTo>
                  <a:cubicBezTo>
                    <a:pt x="538" y="306"/>
                    <a:pt x="493" y="354"/>
                    <a:pt x="436" y="354"/>
                  </a:cubicBezTo>
                  <a:cubicBezTo>
                    <a:pt x="121" y="354"/>
                    <a:pt x="121" y="354"/>
                    <a:pt x="121" y="354"/>
                  </a:cubicBezTo>
                  <a:cubicBezTo>
                    <a:pt x="70" y="354"/>
                    <a:pt x="19" y="317"/>
                    <a:pt x="19" y="245"/>
                  </a:cubicBezTo>
                  <a:cubicBezTo>
                    <a:pt x="19" y="193"/>
                    <a:pt x="51" y="137"/>
                    <a:pt x="121" y="137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6" y="137"/>
                    <a:pt x="150" y="133"/>
                    <a:pt x="150" y="128"/>
                  </a:cubicBezTo>
                  <a:cubicBezTo>
                    <a:pt x="150" y="122"/>
                    <a:pt x="146" y="118"/>
                    <a:pt x="141" y="118"/>
                  </a:cubicBezTo>
                  <a:cubicBezTo>
                    <a:pt x="124" y="118"/>
                    <a:pt x="124" y="118"/>
                    <a:pt x="124" y="118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24" y="48"/>
                    <a:pt x="153" y="18"/>
                    <a:pt x="200" y="18"/>
                  </a:cubicBezTo>
                  <a:cubicBezTo>
                    <a:pt x="242" y="18"/>
                    <a:pt x="276" y="52"/>
                    <a:pt x="276" y="95"/>
                  </a:cubicBezTo>
                  <a:cubicBezTo>
                    <a:pt x="276" y="259"/>
                    <a:pt x="276" y="259"/>
                    <a:pt x="276" y="259"/>
                  </a:cubicBezTo>
                  <a:cubicBezTo>
                    <a:pt x="226" y="212"/>
                    <a:pt x="226" y="212"/>
                    <a:pt x="226" y="212"/>
                  </a:cubicBezTo>
                  <a:cubicBezTo>
                    <a:pt x="222" y="209"/>
                    <a:pt x="216" y="209"/>
                    <a:pt x="213" y="213"/>
                  </a:cubicBezTo>
                  <a:cubicBezTo>
                    <a:pt x="209" y="217"/>
                    <a:pt x="209" y="223"/>
                    <a:pt x="213" y="226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277" y="285"/>
                    <a:pt x="281" y="288"/>
                    <a:pt x="285" y="288"/>
                  </a:cubicBezTo>
                  <a:cubicBezTo>
                    <a:pt x="289" y="288"/>
                    <a:pt x="293" y="285"/>
                    <a:pt x="298" y="281"/>
                  </a:cubicBezTo>
                  <a:cubicBezTo>
                    <a:pt x="357" y="226"/>
                    <a:pt x="357" y="226"/>
                    <a:pt x="357" y="226"/>
                  </a:cubicBezTo>
                  <a:cubicBezTo>
                    <a:pt x="361" y="223"/>
                    <a:pt x="361" y="217"/>
                    <a:pt x="357" y="213"/>
                  </a:cubicBezTo>
                  <a:cubicBezTo>
                    <a:pt x="354" y="209"/>
                    <a:pt x="348" y="209"/>
                    <a:pt x="344" y="212"/>
                  </a:cubicBezTo>
                  <a:cubicBezTo>
                    <a:pt x="294" y="259"/>
                    <a:pt x="294" y="259"/>
                    <a:pt x="294" y="259"/>
                  </a:cubicBezTo>
                  <a:cubicBezTo>
                    <a:pt x="294" y="95"/>
                    <a:pt x="294" y="95"/>
                    <a:pt x="294" y="95"/>
                  </a:cubicBezTo>
                  <a:cubicBezTo>
                    <a:pt x="294" y="41"/>
                    <a:pt x="253" y="0"/>
                    <a:pt x="200" y="0"/>
                  </a:cubicBezTo>
                  <a:cubicBezTo>
                    <a:pt x="142" y="0"/>
                    <a:pt x="105" y="37"/>
                    <a:pt x="105" y="95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36" y="127"/>
                    <a:pt x="0" y="187"/>
                    <a:pt x="0" y="245"/>
                  </a:cubicBezTo>
                  <a:cubicBezTo>
                    <a:pt x="0" y="283"/>
                    <a:pt x="13" y="315"/>
                    <a:pt x="37" y="339"/>
                  </a:cubicBezTo>
                  <a:cubicBezTo>
                    <a:pt x="59" y="361"/>
                    <a:pt x="89" y="373"/>
                    <a:pt x="121" y="373"/>
                  </a:cubicBezTo>
                  <a:cubicBezTo>
                    <a:pt x="436" y="373"/>
                    <a:pt x="436" y="373"/>
                    <a:pt x="436" y="373"/>
                  </a:cubicBezTo>
                  <a:cubicBezTo>
                    <a:pt x="467" y="373"/>
                    <a:pt x="498" y="360"/>
                    <a:pt x="520" y="337"/>
                  </a:cubicBezTo>
                  <a:cubicBezTo>
                    <a:pt x="544" y="313"/>
                    <a:pt x="556" y="280"/>
                    <a:pt x="556" y="245"/>
                  </a:cubicBezTo>
                  <a:cubicBezTo>
                    <a:pt x="556" y="157"/>
                    <a:pt x="490" y="118"/>
                    <a:pt x="442" y="1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6505575" y="2392363"/>
              <a:ext cx="230188" cy="214313"/>
            </a:xfrm>
            <a:custGeom>
              <a:pathLst>
                <a:path extrusionOk="0" h="215" w="229">
                  <a:moveTo>
                    <a:pt x="219" y="215"/>
                  </a:moveTo>
                  <a:cubicBezTo>
                    <a:pt x="214" y="215"/>
                    <a:pt x="210" y="211"/>
                    <a:pt x="210" y="206"/>
                  </a:cubicBezTo>
                  <a:cubicBezTo>
                    <a:pt x="210" y="186"/>
                    <a:pt x="210" y="186"/>
                    <a:pt x="210" y="186"/>
                  </a:cubicBezTo>
                  <a:cubicBezTo>
                    <a:pt x="210" y="105"/>
                    <a:pt x="159" y="19"/>
                    <a:pt x="49" y="19"/>
                  </a:cubicBezTo>
                  <a:cubicBezTo>
                    <a:pt x="36" y="19"/>
                    <a:pt x="24" y="20"/>
                    <a:pt x="12" y="22"/>
                  </a:cubicBezTo>
                  <a:cubicBezTo>
                    <a:pt x="7" y="23"/>
                    <a:pt x="2" y="20"/>
                    <a:pt x="1" y="15"/>
                  </a:cubicBezTo>
                  <a:cubicBezTo>
                    <a:pt x="0" y="10"/>
                    <a:pt x="4" y="5"/>
                    <a:pt x="9" y="4"/>
                  </a:cubicBezTo>
                  <a:cubicBezTo>
                    <a:pt x="22" y="1"/>
                    <a:pt x="35" y="0"/>
                    <a:pt x="49" y="0"/>
                  </a:cubicBezTo>
                  <a:cubicBezTo>
                    <a:pt x="103" y="0"/>
                    <a:pt x="149" y="20"/>
                    <a:pt x="182" y="57"/>
                  </a:cubicBezTo>
                  <a:cubicBezTo>
                    <a:pt x="212" y="91"/>
                    <a:pt x="229" y="137"/>
                    <a:pt x="229" y="186"/>
                  </a:cubicBezTo>
                  <a:cubicBezTo>
                    <a:pt x="229" y="206"/>
                    <a:pt x="229" y="206"/>
                    <a:pt x="229" y="206"/>
                  </a:cubicBezTo>
                  <a:cubicBezTo>
                    <a:pt x="229" y="211"/>
                    <a:pt x="224" y="215"/>
                    <a:pt x="219" y="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Shape 397"/>
          <p:cNvSpPr/>
          <p:nvPr/>
        </p:nvSpPr>
        <p:spPr>
          <a:xfrm>
            <a:off x="4657725" y="2392363"/>
            <a:ext cx="557213" cy="425450"/>
          </a:xfrm>
          <a:custGeom>
            <a:pathLst>
              <a:path extrusionOk="0" h="425" w="556">
                <a:moveTo>
                  <a:pt x="450" y="170"/>
                </a:moveTo>
                <a:cubicBezTo>
                  <a:pt x="447" y="127"/>
                  <a:pt x="431" y="87"/>
                  <a:pt x="405" y="57"/>
                </a:cubicBezTo>
                <a:cubicBezTo>
                  <a:pt x="372" y="20"/>
                  <a:pt x="326" y="0"/>
                  <a:pt x="271" y="0"/>
                </a:cubicBezTo>
                <a:cubicBezTo>
                  <a:pt x="169" y="0"/>
                  <a:pt x="90" y="75"/>
                  <a:pt x="85" y="176"/>
                </a:cubicBezTo>
                <a:cubicBezTo>
                  <a:pt x="30" y="194"/>
                  <a:pt x="0" y="254"/>
                  <a:pt x="0" y="297"/>
                </a:cubicBezTo>
                <a:cubicBezTo>
                  <a:pt x="0" y="365"/>
                  <a:pt x="56" y="425"/>
                  <a:pt x="120" y="425"/>
                </a:cubicBezTo>
                <a:cubicBezTo>
                  <a:pt x="435" y="425"/>
                  <a:pt x="435" y="425"/>
                  <a:pt x="435" y="425"/>
                </a:cubicBezTo>
                <a:cubicBezTo>
                  <a:pt x="500" y="425"/>
                  <a:pt x="556" y="355"/>
                  <a:pt x="556" y="297"/>
                </a:cubicBezTo>
                <a:cubicBezTo>
                  <a:pt x="556" y="223"/>
                  <a:pt x="497" y="176"/>
                  <a:pt x="450" y="170"/>
                </a:cubicBezTo>
                <a:close/>
                <a:moveTo>
                  <a:pt x="435" y="406"/>
                </a:moveTo>
                <a:cubicBezTo>
                  <a:pt x="120" y="406"/>
                  <a:pt x="120" y="406"/>
                  <a:pt x="120" y="406"/>
                </a:cubicBezTo>
                <a:cubicBezTo>
                  <a:pt x="66" y="406"/>
                  <a:pt x="18" y="355"/>
                  <a:pt x="18" y="297"/>
                </a:cubicBezTo>
                <a:cubicBezTo>
                  <a:pt x="18" y="259"/>
                  <a:pt x="53" y="189"/>
                  <a:pt x="120" y="189"/>
                </a:cubicBezTo>
                <a:cubicBezTo>
                  <a:pt x="140" y="189"/>
                  <a:pt x="140" y="189"/>
                  <a:pt x="140" y="189"/>
                </a:cubicBezTo>
                <a:cubicBezTo>
                  <a:pt x="145" y="189"/>
                  <a:pt x="149" y="185"/>
                  <a:pt x="149" y="180"/>
                </a:cubicBezTo>
                <a:cubicBezTo>
                  <a:pt x="149" y="174"/>
                  <a:pt x="145" y="170"/>
                  <a:pt x="140" y="170"/>
                </a:cubicBezTo>
                <a:cubicBezTo>
                  <a:pt x="120" y="170"/>
                  <a:pt x="120" y="170"/>
                  <a:pt x="120" y="170"/>
                </a:cubicBezTo>
                <a:cubicBezTo>
                  <a:pt x="115" y="170"/>
                  <a:pt x="110" y="171"/>
                  <a:pt x="104" y="171"/>
                </a:cubicBezTo>
                <a:cubicBezTo>
                  <a:pt x="111" y="95"/>
                  <a:pt x="170" y="19"/>
                  <a:pt x="271" y="19"/>
                </a:cubicBezTo>
                <a:cubicBezTo>
                  <a:pt x="382" y="19"/>
                  <a:pt x="432" y="105"/>
                  <a:pt x="432" y="186"/>
                </a:cubicBezTo>
                <a:cubicBezTo>
                  <a:pt x="432" y="206"/>
                  <a:pt x="432" y="206"/>
                  <a:pt x="432" y="206"/>
                </a:cubicBezTo>
                <a:cubicBezTo>
                  <a:pt x="432" y="211"/>
                  <a:pt x="436" y="215"/>
                  <a:pt x="441" y="215"/>
                </a:cubicBezTo>
                <a:cubicBezTo>
                  <a:pt x="447" y="215"/>
                  <a:pt x="451" y="211"/>
                  <a:pt x="451" y="206"/>
                </a:cubicBezTo>
                <a:cubicBezTo>
                  <a:pt x="451" y="189"/>
                  <a:pt x="451" y="189"/>
                  <a:pt x="451" y="189"/>
                </a:cubicBezTo>
                <a:cubicBezTo>
                  <a:pt x="489" y="195"/>
                  <a:pt x="537" y="236"/>
                  <a:pt x="537" y="297"/>
                </a:cubicBezTo>
                <a:cubicBezTo>
                  <a:pt x="537" y="345"/>
                  <a:pt x="489" y="406"/>
                  <a:pt x="435" y="4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3844925" y="2392363"/>
            <a:ext cx="492125" cy="422275"/>
          </a:xfrm>
          <a:custGeom>
            <a:pathLst>
              <a:path extrusionOk="0" h="423" w="491">
                <a:moveTo>
                  <a:pt x="357" y="0"/>
                </a:moveTo>
                <a:cubicBezTo>
                  <a:pt x="324" y="0"/>
                  <a:pt x="292" y="12"/>
                  <a:pt x="267" y="35"/>
                </a:cubicBezTo>
                <a:cubicBezTo>
                  <a:pt x="259" y="42"/>
                  <a:pt x="252" y="50"/>
                  <a:pt x="246" y="60"/>
                </a:cubicBezTo>
                <a:cubicBezTo>
                  <a:pt x="239" y="50"/>
                  <a:pt x="232" y="42"/>
                  <a:pt x="224" y="35"/>
                </a:cubicBezTo>
                <a:cubicBezTo>
                  <a:pt x="199" y="12"/>
                  <a:pt x="167" y="0"/>
                  <a:pt x="134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183"/>
                  <a:pt x="16" y="222"/>
                  <a:pt x="52" y="264"/>
                </a:cubicBezTo>
                <a:cubicBezTo>
                  <a:pt x="104" y="325"/>
                  <a:pt x="235" y="417"/>
                  <a:pt x="240" y="421"/>
                </a:cubicBezTo>
                <a:cubicBezTo>
                  <a:pt x="242" y="422"/>
                  <a:pt x="244" y="423"/>
                  <a:pt x="246" y="423"/>
                </a:cubicBezTo>
                <a:cubicBezTo>
                  <a:pt x="247" y="423"/>
                  <a:pt x="249" y="422"/>
                  <a:pt x="251" y="421"/>
                </a:cubicBezTo>
                <a:cubicBezTo>
                  <a:pt x="257" y="417"/>
                  <a:pt x="388" y="325"/>
                  <a:pt x="439" y="264"/>
                </a:cubicBezTo>
                <a:cubicBezTo>
                  <a:pt x="475" y="222"/>
                  <a:pt x="491" y="183"/>
                  <a:pt x="491" y="134"/>
                </a:cubicBezTo>
                <a:cubicBezTo>
                  <a:pt x="491" y="60"/>
                  <a:pt x="431" y="0"/>
                  <a:pt x="357" y="0"/>
                </a:cubicBezTo>
                <a:close/>
                <a:moveTo>
                  <a:pt x="425" y="252"/>
                </a:moveTo>
                <a:cubicBezTo>
                  <a:pt x="381" y="304"/>
                  <a:pt x="271" y="383"/>
                  <a:pt x="246" y="402"/>
                </a:cubicBezTo>
                <a:cubicBezTo>
                  <a:pt x="220" y="383"/>
                  <a:pt x="111" y="304"/>
                  <a:pt x="66" y="252"/>
                </a:cubicBezTo>
                <a:cubicBezTo>
                  <a:pt x="33" y="214"/>
                  <a:pt x="19" y="178"/>
                  <a:pt x="19" y="134"/>
                </a:cubicBezTo>
                <a:cubicBezTo>
                  <a:pt x="19" y="70"/>
                  <a:pt x="71" y="19"/>
                  <a:pt x="134" y="19"/>
                </a:cubicBezTo>
                <a:cubicBezTo>
                  <a:pt x="163" y="19"/>
                  <a:pt x="190" y="29"/>
                  <a:pt x="211" y="48"/>
                </a:cubicBezTo>
                <a:cubicBezTo>
                  <a:pt x="222" y="58"/>
                  <a:pt x="231" y="70"/>
                  <a:pt x="237" y="83"/>
                </a:cubicBezTo>
                <a:cubicBezTo>
                  <a:pt x="239" y="86"/>
                  <a:pt x="242" y="88"/>
                  <a:pt x="246" y="88"/>
                </a:cubicBezTo>
                <a:cubicBezTo>
                  <a:pt x="249" y="88"/>
                  <a:pt x="252" y="86"/>
                  <a:pt x="254" y="83"/>
                </a:cubicBezTo>
                <a:cubicBezTo>
                  <a:pt x="260" y="70"/>
                  <a:pt x="269" y="58"/>
                  <a:pt x="280" y="48"/>
                </a:cubicBezTo>
                <a:cubicBezTo>
                  <a:pt x="301" y="29"/>
                  <a:pt x="328" y="19"/>
                  <a:pt x="357" y="19"/>
                </a:cubicBezTo>
                <a:cubicBezTo>
                  <a:pt x="420" y="19"/>
                  <a:pt x="472" y="70"/>
                  <a:pt x="472" y="134"/>
                </a:cubicBezTo>
                <a:cubicBezTo>
                  <a:pt x="472" y="178"/>
                  <a:pt x="458" y="214"/>
                  <a:pt x="425" y="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" name="Shape 399"/>
          <p:cNvGrpSpPr/>
          <p:nvPr/>
        </p:nvGrpSpPr>
        <p:grpSpPr>
          <a:xfrm>
            <a:off x="3032125" y="2392363"/>
            <a:ext cx="557213" cy="425450"/>
            <a:chOff x="3032125" y="2392363"/>
            <a:chExt cx="557213" cy="425450"/>
          </a:xfrm>
        </p:grpSpPr>
        <p:sp>
          <p:nvSpPr>
            <p:cNvPr id="400" name="Shape 400"/>
            <p:cNvSpPr/>
            <p:nvPr/>
          </p:nvSpPr>
          <p:spPr>
            <a:xfrm>
              <a:off x="3346450" y="2573338"/>
              <a:ext cx="242888" cy="244475"/>
            </a:xfrm>
            <a:custGeom>
              <a:pathLst>
                <a:path extrusionOk="0" h="243" w="243">
                  <a:moveTo>
                    <a:pt x="158" y="2"/>
                  </a:moveTo>
                  <a:cubicBezTo>
                    <a:pt x="153" y="0"/>
                    <a:pt x="148" y="3"/>
                    <a:pt x="146" y="8"/>
                  </a:cubicBezTo>
                  <a:cubicBezTo>
                    <a:pt x="145" y="13"/>
                    <a:pt x="147" y="18"/>
                    <a:pt x="152" y="20"/>
                  </a:cubicBezTo>
                  <a:cubicBezTo>
                    <a:pt x="203" y="36"/>
                    <a:pt x="224" y="58"/>
                    <a:pt x="224" y="96"/>
                  </a:cubicBezTo>
                  <a:cubicBezTo>
                    <a:pt x="224" y="129"/>
                    <a:pt x="194" y="154"/>
                    <a:pt x="176" y="167"/>
                  </a:cubicBezTo>
                  <a:cubicBezTo>
                    <a:pt x="173" y="168"/>
                    <a:pt x="172" y="171"/>
                    <a:pt x="172" y="174"/>
                  </a:cubicBezTo>
                  <a:cubicBezTo>
                    <a:pt x="172" y="220"/>
                    <a:pt x="172" y="220"/>
                    <a:pt x="172" y="220"/>
                  </a:cubicBezTo>
                  <a:cubicBezTo>
                    <a:pt x="162" y="216"/>
                    <a:pt x="148" y="209"/>
                    <a:pt x="136" y="194"/>
                  </a:cubicBezTo>
                  <a:cubicBezTo>
                    <a:pt x="134" y="192"/>
                    <a:pt x="130" y="191"/>
                    <a:pt x="127" y="191"/>
                  </a:cubicBezTo>
                  <a:cubicBezTo>
                    <a:pt x="123" y="192"/>
                    <a:pt x="119" y="193"/>
                    <a:pt x="115" y="194"/>
                  </a:cubicBezTo>
                  <a:cubicBezTo>
                    <a:pt x="109" y="196"/>
                    <a:pt x="102" y="198"/>
                    <a:pt x="96" y="198"/>
                  </a:cubicBezTo>
                  <a:cubicBezTo>
                    <a:pt x="63" y="198"/>
                    <a:pt x="40" y="191"/>
                    <a:pt x="16" y="173"/>
                  </a:cubicBezTo>
                  <a:cubicBezTo>
                    <a:pt x="12" y="170"/>
                    <a:pt x="6" y="171"/>
                    <a:pt x="3" y="175"/>
                  </a:cubicBezTo>
                  <a:cubicBezTo>
                    <a:pt x="0" y="180"/>
                    <a:pt x="1" y="185"/>
                    <a:pt x="5" y="189"/>
                  </a:cubicBezTo>
                  <a:cubicBezTo>
                    <a:pt x="32" y="208"/>
                    <a:pt x="59" y="217"/>
                    <a:pt x="96" y="217"/>
                  </a:cubicBezTo>
                  <a:cubicBezTo>
                    <a:pt x="105" y="217"/>
                    <a:pt x="113" y="214"/>
                    <a:pt x="120" y="212"/>
                  </a:cubicBezTo>
                  <a:cubicBezTo>
                    <a:pt x="122" y="212"/>
                    <a:pt x="124" y="211"/>
                    <a:pt x="126" y="211"/>
                  </a:cubicBezTo>
                  <a:cubicBezTo>
                    <a:pt x="150" y="236"/>
                    <a:pt x="178" y="242"/>
                    <a:pt x="179" y="243"/>
                  </a:cubicBezTo>
                  <a:cubicBezTo>
                    <a:pt x="180" y="243"/>
                    <a:pt x="181" y="243"/>
                    <a:pt x="181" y="243"/>
                  </a:cubicBezTo>
                  <a:cubicBezTo>
                    <a:pt x="183" y="243"/>
                    <a:pt x="185" y="242"/>
                    <a:pt x="187" y="241"/>
                  </a:cubicBezTo>
                  <a:cubicBezTo>
                    <a:pt x="189" y="239"/>
                    <a:pt x="191" y="236"/>
                    <a:pt x="191" y="233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224" y="155"/>
                    <a:pt x="243" y="125"/>
                    <a:pt x="243" y="96"/>
                  </a:cubicBezTo>
                  <a:cubicBezTo>
                    <a:pt x="243" y="36"/>
                    <a:pt x="194" y="13"/>
                    <a:pt x="15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032125" y="2392363"/>
              <a:ext cx="438150" cy="403225"/>
            </a:xfrm>
            <a:custGeom>
              <a:pathLst>
                <a:path extrusionOk="0" h="404" w="438">
                  <a:moveTo>
                    <a:pt x="438" y="180"/>
                  </a:moveTo>
                  <a:cubicBezTo>
                    <a:pt x="438" y="131"/>
                    <a:pt x="416" y="85"/>
                    <a:pt x="376" y="52"/>
                  </a:cubicBezTo>
                  <a:cubicBezTo>
                    <a:pt x="336" y="18"/>
                    <a:pt x="281" y="0"/>
                    <a:pt x="221" y="0"/>
                  </a:cubicBezTo>
                  <a:cubicBezTo>
                    <a:pt x="97" y="0"/>
                    <a:pt x="0" y="79"/>
                    <a:pt x="0" y="180"/>
                  </a:cubicBezTo>
                  <a:cubicBezTo>
                    <a:pt x="0" y="228"/>
                    <a:pt x="27" y="272"/>
                    <a:pt x="79" y="309"/>
                  </a:cubicBezTo>
                  <a:cubicBezTo>
                    <a:pt x="79" y="394"/>
                    <a:pt x="79" y="394"/>
                    <a:pt x="79" y="394"/>
                  </a:cubicBezTo>
                  <a:cubicBezTo>
                    <a:pt x="79" y="398"/>
                    <a:pt x="80" y="401"/>
                    <a:pt x="83" y="402"/>
                  </a:cubicBezTo>
                  <a:cubicBezTo>
                    <a:pt x="84" y="403"/>
                    <a:pt x="86" y="404"/>
                    <a:pt x="88" y="404"/>
                  </a:cubicBezTo>
                  <a:cubicBezTo>
                    <a:pt x="89" y="404"/>
                    <a:pt x="91" y="403"/>
                    <a:pt x="92" y="403"/>
                  </a:cubicBezTo>
                  <a:cubicBezTo>
                    <a:pt x="94" y="402"/>
                    <a:pt x="138" y="382"/>
                    <a:pt x="177" y="340"/>
                  </a:cubicBezTo>
                  <a:cubicBezTo>
                    <a:pt x="193" y="343"/>
                    <a:pt x="211" y="346"/>
                    <a:pt x="228" y="346"/>
                  </a:cubicBezTo>
                  <a:cubicBezTo>
                    <a:pt x="354" y="346"/>
                    <a:pt x="438" y="279"/>
                    <a:pt x="438" y="180"/>
                  </a:cubicBezTo>
                  <a:close/>
                  <a:moveTo>
                    <a:pt x="228" y="327"/>
                  </a:moveTo>
                  <a:cubicBezTo>
                    <a:pt x="211" y="327"/>
                    <a:pt x="192" y="324"/>
                    <a:pt x="175" y="321"/>
                  </a:cubicBezTo>
                  <a:cubicBezTo>
                    <a:pt x="172" y="320"/>
                    <a:pt x="168" y="322"/>
                    <a:pt x="166" y="324"/>
                  </a:cubicBezTo>
                  <a:cubicBezTo>
                    <a:pt x="142" y="351"/>
                    <a:pt x="114" y="370"/>
                    <a:pt x="97" y="379"/>
                  </a:cubicBezTo>
                  <a:cubicBezTo>
                    <a:pt x="97" y="304"/>
                    <a:pt x="97" y="304"/>
                    <a:pt x="97" y="304"/>
                  </a:cubicBezTo>
                  <a:cubicBezTo>
                    <a:pt x="97" y="301"/>
                    <a:pt x="96" y="298"/>
                    <a:pt x="93" y="296"/>
                  </a:cubicBezTo>
                  <a:cubicBezTo>
                    <a:pt x="59" y="273"/>
                    <a:pt x="19" y="234"/>
                    <a:pt x="19" y="180"/>
                  </a:cubicBezTo>
                  <a:cubicBezTo>
                    <a:pt x="19" y="89"/>
                    <a:pt x="108" y="19"/>
                    <a:pt x="221" y="19"/>
                  </a:cubicBezTo>
                  <a:cubicBezTo>
                    <a:pt x="334" y="19"/>
                    <a:pt x="419" y="88"/>
                    <a:pt x="419" y="180"/>
                  </a:cubicBezTo>
                  <a:cubicBezTo>
                    <a:pt x="419" y="268"/>
                    <a:pt x="342" y="327"/>
                    <a:pt x="228" y="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222625" y="2543175"/>
              <a:ext cx="58738" cy="58738"/>
            </a:xfrm>
            <a:custGeom>
              <a:pathLst>
                <a:path extrusionOk="0" h="58" w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39"/>
                  </a:moveTo>
                  <a:cubicBezTo>
                    <a:pt x="23" y="39"/>
                    <a:pt x="19" y="34"/>
                    <a:pt x="19" y="29"/>
                  </a:cubicBezTo>
                  <a:cubicBezTo>
                    <a:pt x="19" y="23"/>
                    <a:pt x="23" y="18"/>
                    <a:pt x="29" y="18"/>
                  </a:cubicBezTo>
                  <a:cubicBezTo>
                    <a:pt x="35" y="18"/>
                    <a:pt x="39" y="23"/>
                    <a:pt x="39" y="29"/>
                  </a:cubicBezTo>
                  <a:cubicBezTo>
                    <a:pt x="39" y="34"/>
                    <a:pt x="35" y="39"/>
                    <a:pt x="29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314700" y="2543175"/>
              <a:ext cx="58738" cy="58738"/>
            </a:xfrm>
            <a:custGeom>
              <a:pathLst>
                <a:path extrusionOk="0" h="58" w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39"/>
                  </a:moveTo>
                  <a:cubicBezTo>
                    <a:pt x="23" y="39"/>
                    <a:pt x="18" y="34"/>
                    <a:pt x="18" y="29"/>
                  </a:cubicBezTo>
                  <a:cubicBezTo>
                    <a:pt x="18" y="23"/>
                    <a:pt x="23" y="18"/>
                    <a:pt x="29" y="18"/>
                  </a:cubicBezTo>
                  <a:cubicBezTo>
                    <a:pt x="34" y="18"/>
                    <a:pt x="39" y="23"/>
                    <a:pt x="39" y="29"/>
                  </a:cubicBezTo>
                  <a:cubicBezTo>
                    <a:pt x="39" y="34"/>
                    <a:pt x="34" y="39"/>
                    <a:pt x="29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130550" y="2544763"/>
              <a:ext cx="58738" cy="57150"/>
            </a:xfrm>
            <a:custGeom>
              <a:pathLst>
                <a:path extrusionOk="0" h="58" w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39"/>
                  </a:moveTo>
                  <a:cubicBezTo>
                    <a:pt x="24" y="39"/>
                    <a:pt x="19" y="34"/>
                    <a:pt x="19" y="29"/>
                  </a:cubicBezTo>
                  <a:cubicBezTo>
                    <a:pt x="19" y="23"/>
                    <a:pt x="24" y="18"/>
                    <a:pt x="29" y="18"/>
                  </a:cubicBezTo>
                  <a:cubicBezTo>
                    <a:pt x="35" y="18"/>
                    <a:pt x="40" y="23"/>
                    <a:pt x="40" y="29"/>
                  </a:cubicBezTo>
                  <a:cubicBezTo>
                    <a:pt x="40" y="34"/>
                    <a:pt x="35" y="39"/>
                    <a:pt x="29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2212975" y="2384425"/>
            <a:ext cx="438150" cy="438150"/>
            <a:chOff x="2212975" y="2384425"/>
            <a:chExt cx="438150" cy="438150"/>
          </a:xfrm>
        </p:grpSpPr>
        <p:sp>
          <p:nvSpPr>
            <p:cNvPr id="406" name="Shape 406"/>
            <p:cNvSpPr/>
            <p:nvPr/>
          </p:nvSpPr>
          <p:spPr>
            <a:xfrm>
              <a:off x="2363788" y="2536825"/>
              <a:ext cx="138113" cy="136525"/>
            </a:xfrm>
            <a:custGeom>
              <a:pathLst>
                <a:path extrusionOk="0" h="137" w="138">
                  <a:moveTo>
                    <a:pt x="1" y="68"/>
                  </a:moveTo>
                  <a:cubicBezTo>
                    <a:pt x="0" y="105"/>
                    <a:pt x="31" y="136"/>
                    <a:pt x="68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106" y="137"/>
                    <a:pt x="137" y="106"/>
                    <a:pt x="137" y="69"/>
                  </a:cubicBezTo>
                  <a:cubicBezTo>
                    <a:pt x="138" y="31"/>
                    <a:pt x="108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2" y="0"/>
                    <a:pt x="1" y="30"/>
                    <a:pt x="1" y="68"/>
                  </a:cubicBezTo>
                  <a:close/>
                  <a:moveTo>
                    <a:pt x="69" y="19"/>
                  </a:moveTo>
                  <a:cubicBezTo>
                    <a:pt x="70" y="19"/>
                    <a:pt x="70" y="19"/>
                    <a:pt x="70" y="19"/>
                  </a:cubicBezTo>
                  <a:cubicBezTo>
                    <a:pt x="97" y="19"/>
                    <a:pt x="119" y="41"/>
                    <a:pt x="119" y="69"/>
                  </a:cubicBezTo>
                  <a:cubicBezTo>
                    <a:pt x="118" y="96"/>
                    <a:pt x="96" y="118"/>
                    <a:pt x="69" y="118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41" y="118"/>
                    <a:pt x="19" y="95"/>
                    <a:pt x="20" y="68"/>
                  </a:cubicBezTo>
                  <a:cubicBezTo>
                    <a:pt x="20" y="41"/>
                    <a:pt x="42" y="19"/>
                    <a:pt x="6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2212975" y="2582863"/>
              <a:ext cx="46038" cy="4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2606675" y="2582863"/>
              <a:ext cx="44450" cy="4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2409825" y="2384425"/>
              <a:ext cx="46038" cy="460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2409825" y="2778125"/>
              <a:ext cx="46038" cy="4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2266950" y="2438400"/>
              <a:ext cx="44450" cy="4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2554288" y="2725738"/>
              <a:ext cx="46038" cy="460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554288" y="2438400"/>
              <a:ext cx="46038" cy="4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2266950" y="2725738"/>
              <a:ext cx="44450" cy="460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2324100" y="2497138"/>
              <a:ext cx="215900" cy="214313"/>
            </a:xfrm>
            <a:custGeom>
              <a:pathLst>
                <a:path extrusionOk="0" h="215" w="216">
                  <a:moveTo>
                    <a:pt x="206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49" y="0"/>
                    <a:pt x="1" y="47"/>
                    <a:pt x="1" y="106"/>
                  </a:cubicBezTo>
                  <a:cubicBezTo>
                    <a:pt x="0" y="135"/>
                    <a:pt x="11" y="162"/>
                    <a:pt x="31" y="183"/>
                  </a:cubicBezTo>
                  <a:cubicBezTo>
                    <a:pt x="51" y="203"/>
                    <a:pt x="78" y="215"/>
                    <a:pt x="107" y="215"/>
                  </a:cubicBezTo>
                  <a:cubicBezTo>
                    <a:pt x="108" y="215"/>
                    <a:pt x="108" y="215"/>
                    <a:pt x="108" y="215"/>
                  </a:cubicBezTo>
                  <a:cubicBezTo>
                    <a:pt x="108" y="215"/>
                    <a:pt x="108" y="215"/>
                    <a:pt x="108" y="215"/>
                  </a:cubicBezTo>
                  <a:cubicBezTo>
                    <a:pt x="167" y="215"/>
                    <a:pt x="215" y="167"/>
                    <a:pt x="216" y="108"/>
                  </a:cubicBezTo>
                  <a:cubicBezTo>
                    <a:pt x="216" y="9"/>
                    <a:pt x="216" y="9"/>
                    <a:pt x="216" y="9"/>
                  </a:cubicBezTo>
                  <a:cubicBezTo>
                    <a:pt x="216" y="4"/>
                    <a:pt x="212" y="0"/>
                    <a:pt x="206" y="0"/>
                  </a:cubicBezTo>
                  <a:close/>
                  <a:moveTo>
                    <a:pt x="197" y="108"/>
                  </a:moveTo>
                  <a:cubicBezTo>
                    <a:pt x="197" y="157"/>
                    <a:pt x="157" y="196"/>
                    <a:pt x="108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84" y="196"/>
                    <a:pt x="61" y="186"/>
                    <a:pt x="45" y="170"/>
                  </a:cubicBezTo>
                  <a:cubicBezTo>
                    <a:pt x="28" y="153"/>
                    <a:pt x="19" y="130"/>
                    <a:pt x="19" y="106"/>
                  </a:cubicBezTo>
                  <a:cubicBezTo>
                    <a:pt x="20" y="58"/>
                    <a:pt x="60" y="18"/>
                    <a:pt x="108" y="18"/>
                  </a:cubicBezTo>
                  <a:cubicBezTo>
                    <a:pt x="197" y="18"/>
                    <a:pt x="197" y="18"/>
                    <a:pt x="197" y="18"/>
                  </a:cubicBezTo>
                  <a:lnTo>
                    <a:pt x="197" y="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1525588" y="2392363"/>
            <a:ext cx="319088" cy="425450"/>
            <a:chOff x="1525588" y="2392363"/>
            <a:chExt cx="319088" cy="425450"/>
          </a:xfrm>
        </p:grpSpPr>
        <p:sp>
          <p:nvSpPr>
            <p:cNvPr id="417" name="Shape 417"/>
            <p:cNvSpPr/>
            <p:nvPr/>
          </p:nvSpPr>
          <p:spPr>
            <a:xfrm>
              <a:off x="1525588" y="2392363"/>
              <a:ext cx="319088" cy="425450"/>
            </a:xfrm>
            <a:custGeom>
              <a:pathLst>
                <a:path extrusionOk="0" h="425" w="320">
                  <a:moveTo>
                    <a:pt x="160" y="0"/>
                  </a:moveTo>
                  <a:cubicBezTo>
                    <a:pt x="72" y="0"/>
                    <a:pt x="0" y="72"/>
                    <a:pt x="0" y="160"/>
                  </a:cubicBezTo>
                  <a:cubicBezTo>
                    <a:pt x="0" y="292"/>
                    <a:pt x="148" y="417"/>
                    <a:pt x="154" y="423"/>
                  </a:cubicBezTo>
                  <a:cubicBezTo>
                    <a:pt x="156" y="424"/>
                    <a:pt x="158" y="425"/>
                    <a:pt x="160" y="425"/>
                  </a:cubicBezTo>
                  <a:cubicBezTo>
                    <a:pt x="162" y="425"/>
                    <a:pt x="165" y="424"/>
                    <a:pt x="166" y="423"/>
                  </a:cubicBezTo>
                  <a:cubicBezTo>
                    <a:pt x="173" y="417"/>
                    <a:pt x="320" y="294"/>
                    <a:pt x="320" y="160"/>
                  </a:cubicBezTo>
                  <a:cubicBezTo>
                    <a:pt x="320" y="72"/>
                    <a:pt x="249" y="0"/>
                    <a:pt x="160" y="0"/>
                  </a:cubicBezTo>
                  <a:close/>
                  <a:moveTo>
                    <a:pt x="160" y="403"/>
                  </a:moveTo>
                  <a:cubicBezTo>
                    <a:pt x="133" y="378"/>
                    <a:pt x="19" y="269"/>
                    <a:pt x="19" y="160"/>
                  </a:cubicBezTo>
                  <a:cubicBezTo>
                    <a:pt x="19" y="82"/>
                    <a:pt x="82" y="19"/>
                    <a:pt x="160" y="19"/>
                  </a:cubicBezTo>
                  <a:cubicBezTo>
                    <a:pt x="238" y="19"/>
                    <a:pt x="302" y="82"/>
                    <a:pt x="302" y="160"/>
                  </a:cubicBezTo>
                  <a:cubicBezTo>
                    <a:pt x="302" y="270"/>
                    <a:pt x="188" y="378"/>
                    <a:pt x="160" y="4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1603375" y="2470150"/>
              <a:ext cx="163513" cy="163513"/>
            </a:xfrm>
            <a:custGeom>
              <a:pathLst>
                <a:path extrusionOk="0" h="163" w="163">
                  <a:moveTo>
                    <a:pt x="81" y="0"/>
                  </a:moveTo>
                  <a:cubicBezTo>
                    <a:pt x="36" y="0"/>
                    <a:pt x="0" y="37"/>
                    <a:pt x="0" y="82"/>
                  </a:cubicBezTo>
                  <a:cubicBezTo>
                    <a:pt x="0" y="127"/>
                    <a:pt x="36" y="163"/>
                    <a:pt x="81" y="163"/>
                  </a:cubicBezTo>
                  <a:cubicBezTo>
                    <a:pt x="126" y="163"/>
                    <a:pt x="163" y="127"/>
                    <a:pt x="163" y="82"/>
                  </a:cubicBezTo>
                  <a:cubicBezTo>
                    <a:pt x="163" y="37"/>
                    <a:pt x="126" y="0"/>
                    <a:pt x="81" y="0"/>
                  </a:cubicBezTo>
                  <a:close/>
                  <a:moveTo>
                    <a:pt x="81" y="145"/>
                  </a:moveTo>
                  <a:cubicBezTo>
                    <a:pt x="47" y="145"/>
                    <a:pt x="19" y="116"/>
                    <a:pt x="19" y="82"/>
                  </a:cubicBezTo>
                  <a:cubicBezTo>
                    <a:pt x="19" y="47"/>
                    <a:pt x="47" y="19"/>
                    <a:pt x="81" y="19"/>
                  </a:cubicBezTo>
                  <a:cubicBezTo>
                    <a:pt x="116" y="19"/>
                    <a:pt x="144" y="47"/>
                    <a:pt x="144" y="82"/>
                  </a:cubicBezTo>
                  <a:cubicBezTo>
                    <a:pt x="144" y="116"/>
                    <a:pt x="116" y="145"/>
                    <a:pt x="81" y="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585788" y="2392363"/>
            <a:ext cx="417513" cy="425450"/>
            <a:chOff x="585788" y="2392363"/>
            <a:chExt cx="417513" cy="425450"/>
          </a:xfrm>
        </p:grpSpPr>
        <p:sp>
          <p:nvSpPr>
            <p:cNvPr id="420" name="Shape 420"/>
            <p:cNvSpPr/>
            <p:nvPr/>
          </p:nvSpPr>
          <p:spPr>
            <a:xfrm>
              <a:off x="585788" y="2392363"/>
              <a:ext cx="417513" cy="425450"/>
            </a:xfrm>
            <a:custGeom>
              <a:pathLst>
                <a:path extrusionOk="0" h="425" w="417">
                  <a:moveTo>
                    <a:pt x="362" y="212"/>
                  </a:moveTo>
                  <a:cubicBezTo>
                    <a:pt x="398" y="174"/>
                    <a:pt x="417" y="135"/>
                    <a:pt x="400" y="106"/>
                  </a:cubicBezTo>
                  <a:cubicBezTo>
                    <a:pt x="389" y="87"/>
                    <a:pt x="365" y="77"/>
                    <a:pt x="331" y="77"/>
                  </a:cubicBezTo>
                  <a:cubicBezTo>
                    <a:pt x="316" y="77"/>
                    <a:pt x="300" y="79"/>
                    <a:pt x="284" y="83"/>
                  </a:cubicBezTo>
                  <a:cubicBezTo>
                    <a:pt x="267" y="32"/>
                    <a:pt x="239" y="0"/>
                    <a:pt x="208" y="0"/>
                  </a:cubicBezTo>
                  <a:cubicBezTo>
                    <a:pt x="177" y="0"/>
                    <a:pt x="150" y="32"/>
                    <a:pt x="133" y="83"/>
                  </a:cubicBezTo>
                  <a:cubicBezTo>
                    <a:pt x="116" y="79"/>
                    <a:pt x="101" y="77"/>
                    <a:pt x="86" y="77"/>
                  </a:cubicBezTo>
                  <a:cubicBezTo>
                    <a:pt x="52" y="77"/>
                    <a:pt x="28" y="87"/>
                    <a:pt x="17" y="106"/>
                  </a:cubicBezTo>
                  <a:cubicBezTo>
                    <a:pt x="0" y="135"/>
                    <a:pt x="19" y="174"/>
                    <a:pt x="55" y="212"/>
                  </a:cubicBezTo>
                  <a:cubicBezTo>
                    <a:pt x="19" y="251"/>
                    <a:pt x="0" y="290"/>
                    <a:pt x="17" y="319"/>
                  </a:cubicBezTo>
                  <a:cubicBezTo>
                    <a:pt x="28" y="337"/>
                    <a:pt x="52" y="347"/>
                    <a:pt x="86" y="347"/>
                  </a:cubicBezTo>
                  <a:cubicBezTo>
                    <a:pt x="86" y="347"/>
                    <a:pt x="86" y="347"/>
                    <a:pt x="86" y="347"/>
                  </a:cubicBezTo>
                  <a:cubicBezTo>
                    <a:pt x="101" y="347"/>
                    <a:pt x="116" y="345"/>
                    <a:pt x="133" y="342"/>
                  </a:cubicBezTo>
                  <a:cubicBezTo>
                    <a:pt x="150" y="393"/>
                    <a:pt x="177" y="425"/>
                    <a:pt x="208" y="425"/>
                  </a:cubicBezTo>
                  <a:cubicBezTo>
                    <a:pt x="239" y="425"/>
                    <a:pt x="267" y="393"/>
                    <a:pt x="284" y="342"/>
                  </a:cubicBezTo>
                  <a:cubicBezTo>
                    <a:pt x="300" y="345"/>
                    <a:pt x="316" y="347"/>
                    <a:pt x="331" y="347"/>
                  </a:cubicBezTo>
                  <a:cubicBezTo>
                    <a:pt x="331" y="347"/>
                    <a:pt x="331" y="347"/>
                    <a:pt x="331" y="347"/>
                  </a:cubicBezTo>
                  <a:cubicBezTo>
                    <a:pt x="365" y="347"/>
                    <a:pt x="389" y="337"/>
                    <a:pt x="400" y="319"/>
                  </a:cubicBezTo>
                  <a:cubicBezTo>
                    <a:pt x="417" y="290"/>
                    <a:pt x="398" y="251"/>
                    <a:pt x="362" y="212"/>
                  </a:cubicBezTo>
                  <a:close/>
                  <a:moveTo>
                    <a:pt x="331" y="96"/>
                  </a:moveTo>
                  <a:cubicBezTo>
                    <a:pt x="358" y="96"/>
                    <a:pt x="377" y="103"/>
                    <a:pt x="384" y="115"/>
                  </a:cubicBezTo>
                  <a:cubicBezTo>
                    <a:pt x="395" y="134"/>
                    <a:pt x="380" y="166"/>
                    <a:pt x="349" y="199"/>
                  </a:cubicBezTo>
                  <a:cubicBezTo>
                    <a:pt x="334" y="185"/>
                    <a:pt x="318" y="172"/>
                    <a:pt x="300" y="159"/>
                  </a:cubicBezTo>
                  <a:cubicBezTo>
                    <a:pt x="298" y="138"/>
                    <a:pt x="294" y="118"/>
                    <a:pt x="289" y="101"/>
                  </a:cubicBezTo>
                  <a:cubicBezTo>
                    <a:pt x="304" y="98"/>
                    <a:pt x="318" y="96"/>
                    <a:pt x="331" y="96"/>
                  </a:cubicBezTo>
                  <a:close/>
                  <a:moveTo>
                    <a:pt x="246" y="278"/>
                  </a:moveTo>
                  <a:cubicBezTo>
                    <a:pt x="234" y="285"/>
                    <a:pt x="221" y="292"/>
                    <a:pt x="208" y="297"/>
                  </a:cubicBezTo>
                  <a:cubicBezTo>
                    <a:pt x="196" y="292"/>
                    <a:pt x="183" y="285"/>
                    <a:pt x="170" y="278"/>
                  </a:cubicBezTo>
                  <a:cubicBezTo>
                    <a:pt x="158" y="271"/>
                    <a:pt x="146" y="263"/>
                    <a:pt x="134" y="255"/>
                  </a:cubicBezTo>
                  <a:cubicBezTo>
                    <a:pt x="133" y="242"/>
                    <a:pt x="133" y="227"/>
                    <a:pt x="133" y="212"/>
                  </a:cubicBezTo>
                  <a:cubicBezTo>
                    <a:pt x="133" y="197"/>
                    <a:pt x="133" y="183"/>
                    <a:pt x="134" y="169"/>
                  </a:cubicBezTo>
                  <a:cubicBezTo>
                    <a:pt x="146" y="162"/>
                    <a:pt x="158" y="154"/>
                    <a:pt x="170" y="147"/>
                  </a:cubicBezTo>
                  <a:cubicBezTo>
                    <a:pt x="183" y="139"/>
                    <a:pt x="196" y="133"/>
                    <a:pt x="208" y="127"/>
                  </a:cubicBezTo>
                  <a:cubicBezTo>
                    <a:pt x="221" y="133"/>
                    <a:pt x="234" y="139"/>
                    <a:pt x="246" y="147"/>
                  </a:cubicBezTo>
                  <a:cubicBezTo>
                    <a:pt x="259" y="154"/>
                    <a:pt x="271" y="162"/>
                    <a:pt x="282" y="169"/>
                  </a:cubicBezTo>
                  <a:cubicBezTo>
                    <a:pt x="284" y="183"/>
                    <a:pt x="284" y="197"/>
                    <a:pt x="284" y="212"/>
                  </a:cubicBezTo>
                  <a:cubicBezTo>
                    <a:pt x="284" y="227"/>
                    <a:pt x="284" y="242"/>
                    <a:pt x="282" y="255"/>
                  </a:cubicBezTo>
                  <a:cubicBezTo>
                    <a:pt x="271" y="263"/>
                    <a:pt x="259" y="271"/>
                    <a:pt x="246" y="278"/>
                  </a:cubicBezTo>
                  <a:close/>
                  <a:moveTo>
                    <a:pt x="279" y="280"/>
                  </a:moveTo>
                  <a:cubicBezTo>
                    <a:pt x="277" y="294"/>
                    <a:pt x="274" y="308"/>
                    <a:pt x="271" y="320"/>
                  </a:cubicBezTo>
                  <a:cubicBezTo>
                    <a:pt x="258" y="317"/>
                    <a:pt x="245" y="312"/>
                    <a:pt x="231" y="307"/>
                  </a:cubicBezTo>
                  <a:cubicBezTo>
                    <a:pt x="240" y="303"/>
                    <a:pt x="248" y="299"/>
                    <a:pt x="256" y="294"/>
                  </a:cubicBezTo>
                  <a:cubicBezTo>
                    <a:pt x="264" y="290"/>
                    <a:pt x="272" y="285"/>
                    <a:pt x="279" y="280"/>
                  </a:cubicBezTo>
                  <a:close/>
                  <a:moveTo>
                    <a:pt x="185" y="307"/>
                  </a:moveTo>
                  <a:cubicBezTo>
                    <a:pt x="172" y="312"/>
                    <a:pt x="159" y="317"/>
                    <a:pt x="146" y="320"/>
                  </a:cubicBezTo>
                  <a:cubicBezTo>
                    <a:pt x="142" y="308"/>
                    <a:pt x="140" y="294"/>
                    <a:pt x="137" y="280"/>
                  </a:cubicBezTo>
                  <a:cubicBezTo>
                    <a:pt x="145" y="285"/>
                    <a:pt x="153" y="290"/>
                    <a:pt x="161" y="294"/>
                  </a:cubicBezTo>
                  <a:cubicBezTo>
                    <a:pt x="169" y="299"/>
                    <a:pt x="177" y="303"/>
                    <a:pt x="185" y="307"/>
                  </a:cubicBezTo>
                  <a:close/>
                  <a:moveTo>
                    <a:pt x="115" y="241"/>
                  </a:moveTo>
                  <a:cubicBezTo>
                    <a:pt x="102" y="231"/>
                    <a:pt x="91" y="222"/>
                    <a:pt x="81" y="212"/>
                  </a:cubicBezTo>
                  <a:cubicBezTo>
                    <a:pt x="91" y="203"/>
                    <a:pt x="102" y="193"/>
                    <a:pt x="115" y="184"/>
                  </a:cubicBezTo>
                  <a:cubicBezTo>
                    <a:pt x="114" y="193"/>
                    <a:pt x="114" y="203"/>
                    <a:pt x="114" y="212"/>
                  </a:cubicBezTo>
                  <a:cubicBezTo>
                    <a:pt x="114" y="222"/>
                    <a:pt x="114" y="231"/>
                    <a:pt x="115" y="241"/>
                  </a:cubicBezTo>
                  <a:close/>
                  <a:moveTo>
                    <a:pt x="137" y="145"/>
                  </a:moveTo>
                  <a:cubicBezTo>
                    <a:pt x="140" y="131"/>
                    <a:pt x="142" y="117"/>
                    <a:pt x="146" y="105"/>
                  </a:cubicBezTo>
                  <a:cubicBezTo>
                    <a:pt x="159" y="108"/>
                    <a:pt x="172" y="112"/>
                    <a:pt x="185" y="117"/>
                  </a:cubicBezTo>
                  <a:cubicBezTo>
                    <a:pt x="177" y="122"/>
                    <a:pt x="169" y="126"/>
                    <a:pt x="161" y="130"/>
                  </a:cubicBezTo>
                  <a:cubicBezTo>
                    <a:pt x="153" y="135"/>
                    <a:pt x="145" y="140"/>
                    <a:pt x="137" y="145"/>
                  </a:cubicBezTo>
                  <a:close/>
                  <a:moveTo>
                    <a:pt x="231" y="117"/>
                  </a:moveTo>
                  <a:cubicBezTo>
                    <a:pt x="245" y="112"/>
                    <a:pt x="258" y="108"/>
                    <a:pt x="271" y="105"/>
                  </a:cubicBezTo>
                  <a:cubicBezTo>
                    <a:pt x="274" y="117"/>
                    <a:pt x="277" y="131"/>
                    <a:pt x="279" y="145"/>
                  </a:cubicBezTo>
                  <a:cubicBezTo>
                    <a:pt x="272" y="140"/>
                    <a:pt x="264" y="135"/>
                    <a:pt x="256" y="130"/>
                  </a:cubicBezTo>
                  <a:cubicBezTo>
                    <a:pt x="248" y="126"/>
                    <a:pt x="240" y="122"/>
                    <a:pt x="231" y="117"/>
                  </a:cubicBezTo>
                  <a:close/>
                  <a:moveTo>
                    <a:pt x="302" y="184"/>
                  </a:moveTo>
                  <a:cubicBezTo>
                    <a:pt x="314" y="193"/>
                    <a:pt x="326" y="203"/>
                    <a:pt x="335" y="212"/>
                  </a:cubicBezTo>
                  <a:cubicBezTo>
                    <a:pt x="326" y="222"/>
                    <a:pt x="314" y="231"/>
                    <a:pt x="302" y="241"/>
                  </a:cubicBezTo>
                  <a:cubicBezTo>
                    <a:pt x="303" y="231"/>
                    <a:pt x="303" y="222"/>
                    <a:pt x="303" y="212"/>
                  </a:cubicBezTo>
                  <a:cubicBezTo>
                    <a:pt x="303" y="203"/>
                    <a:pt x="303" y="193"/>
                    <a:pt x="302" y="184"/>
                  </a:cubicBezTo>
                  <a:close/>
                  <a:moveTo>
                    <a:pt x="208" y="19"/>
                  </a:moveTo>
                  <a:cubicBezTo>
                    <a:pt x="229" y="19"/>
                    <a:pt x="251" y="44"/>
                    <a:pt x="266" y="87"/>
                  </a:cubicBezTo>
                  <a:cubicBezTo>
                    <a:pt x="247" y="92"/>
                    <a:pt x="228" y="98"/>
                    <a:pt x="208" y="107"/>
                  </a:cubicBezTo>
                  <a:cubicBezTo>
                    <a:pt x="189" y="98"/>
                    <a:pt x="170" y="92"/>
                    <a:pt x="151" y="87"/>
                  </a:cubicBezTo>
                  <a:cubicBezTo>
                    <a:pt x="166" y="44"/>
                    <a:pt x="188" y="19"/>
                    <a:pt x="208" y="19"/>
                  </a:cubicBezTo>
                  <a:close/>
                  <a:moveTo>
                    <a:pt x="33" y="115"/>
                  </a:moveTo>
                  <a:cubicBezTo>
                    <a:pt x="40" y="103"/>
                    <a:pt x="59" y="96"/>
                    <a:pt x="86" y="96"/>
                  </a:cubicBezTo>
                  <a:cubicBezTo>
                    <a:pt x="99" y="96"/>
                    <a:pt x="113" y="98"/>
                    <a:pt x="128" y="101"/>
                  </a:cubicBezTo>
                  <a:cubicBezTo>
                    <a:pt x="123" y="118"/>
                    <a:pt x="119" y="138"/>
                    <a:pt x="117" y="159"/>
                  </a:cubicBezTo>
                  <a:cubicBezTo>
                    <a:pt x="99" y="172"/>
                    <a:pt x="83" y="185"/>
                    <a:pt x="68" y="199"/>
                  </a:cubicBezTo>
                  <a:cubicBezTo>
                    <a:pt x="37" y="166"/>
                    <a:pt x="22" y="134"/>
                    <a:pt x="33" y="115"/>
                  </a:cubicBezTo>
                  <a:close/>
                  <a:moveTo>
                    <a:pt x="86" y="328"/>
                  </a:moveTo>
                  <a:cubicBezTo>
                    <a:pt x="86" y="328"/>
                    <a:pt x="86" y="328"/>
                    <a:pt x="86" y="328"/>
                  </a:cubicBezTo>
                  <a:cubicBezTo>
                    <a:pt x="59" y="328"/>
                    <a:pt x="40" y="322"/>
                    <a:pt x="33" y="309"/>
                  </a:cubicBezTo>
                  <a:cubicBezTo>
                    <a:pt x="22" y="290"/>
                    <a:pt x="37" y="259"/>
                    <a:pt x="68" y="226"/>
                  </a:cubicBezTo>
                  <a:cubicBezTo>
                    <a:pt x="83" y="239"/>
                    <a:pt x="99" y="253"/>
                    <a:pt x="117" y="266"/>
                  </a:cubicBezTo>
                  <a:cubicBezTo>
                    <a:pt x="119" y="287"/>
                    <a:pt x="123" y="306"/>
                    <a:pt x="128" y="324"/>
                  </a:cubicBezTo>
                  <a:cubicBezTo>
                    <a:pt x="113" y="327"/>
                    <a:pt x="99" y="328"/>
                    <a:pt x="86" y="328"/>
                  </a:cubicBezTo>
                  <a:close/>
                  <a:moveTo>
                    <a:pt x="208" y="406"/>
                  </a:moveTo>
                  <a:cubicBezTo>
                    <a:pt x="188" y="406"/>
                    <a:pt x="166" y="381"/>
                    <a:pt x="151" y="338"/>
                  </a:cubicBezTo>
                  <a:cubicBezTo>
                    <a:pt x="170" y="333"/>
                    <a:pt x="189" y="326"/>
                    <a:pt x="208" y="318"/>
                  </a:cubicBezTo>
                  <a:cubicBezTo>
                    <a:pt x="228" y="326"/>
                    <a:pt x="247" y="333"/>
                    <a:pt x="266" y="338"/>
                  </a:cubicBezTo>
                  <a:cubicBezTo>
                    <a:pt x="251" y="381"/>
                    <a:pt x="229" y="406"/>
                    <a:pt x="208" y="406"/>
                  </a:cubicBezTo>
                  <a:close/>
                  <a:moveTo>
                    <a:pt x="384" y="309"/>
                  </a:moveTo>
                  <a:cubicBezTo>
                    <a:pt x="377" y="322"/>
                    <a:pt x="358" y="328"/>
                    <a:pt x="331" y="328"/>
                  </a:cubicBezTo>
                  <a:cubicBezTo>
                    <a:pt x="318" y="328"/>
                    <a:pt x="304" y="327"/>
                    <a:pt x="289" y="324"/>
                  </a:cubicBezTo>
                  <a:cubicBezTo>
                    <a:pt x="294" y="306"/>
                    <a:pt x="298" y="287"/>
                    <a:pt x="300" y="266"/>
                  </a:cubicBezTo>
                  <a:cubicBezTo>
                    <a:pt x="318" y="253"/>
                    <a:pt x="334" y="239"/>
                    <a:pt x="349" y="226"/>
                  </a:cubicBezTo>
                  <a:cubicBezTo>
                    <a:pt x="380" y="259"/>
                    <a:pt x="395" y="290"/>
                    <a:pt x="384" y="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758825" y="2568575"/>
              <a:ext cx="71438" cy="71438"/>
            </a:xfrm>
            <a:custGeom>
              <a:pathLst>
                <a:path extrusionOk="0" h="71" w="71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55" y="71"/>
                    <a:pt x="71" y="55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lose/>
                  <a:moveTo>
                    <a:pt x="35" y="52"/>
                  </a:moveTo>
                  <a:cubicBezTo>
                    <a:pt x="26" y="52"/>
                    <a:pt x="19" y="45"/>
                    <a:pt x="19" y="35"/>
                  </a:cubicBezTo>
                  <a:cubicBezTo>
                    <a:pt x="19" y="26"/>
                    <a:pt x="26" y="18"/>
                    <a:pt x="35" y="18"/>
                  </a:cubicBezTo>
                  <a:cubicBezTo>
                    <a:pt x="45" y="18"/>
                    <a:pt x="52" y="26"/>
                    <a:pt x="52" y="35"/>
                  </a:cubicBezTo>
                  <a:cubicBezTo>
                    <a:pt x="52" y="45"/>
                    <a:pt x="45" y="52"/>
                    <a:pt x="35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7908925" y="1712913"/>
            <a:ext cx="330200" cy="422275"/>
            <a:chOff x="7908925" y="1712913"/>
            <a:chExt cx="330200" cy="422275"/>
          </a:xfrm>
        </p:grpSpPr>
        <p:sp>
          <p:nvSpPr>
            <p:cNvPr id="423" name="Shape 423"/>
            <p:cNvSpPr/>
            <p:nvPr/>
          </p:nvSpPr>
          <p:spPr>
            <a:xfrm>
              <a:off x="7948613" y="1724025"/>
              <a:ext cx="280988" cy="279400"/>
            </a:xfrm>
            <a:custGeom>
              <a:pathLst>
                <a:path extrusionOk="0" h="280" w="281">
                  <a:moveTo>
                    <a:pt x="140" y="280"/>
                  </a:moveTo>
                  <a:cubicBezTo>
                    <a:pt x="218" y="280"/>
                    <a:pt x="281" y="217"/>
                    <a:pt x="281" y="140"/>
                  </a:cubicBezTo>
                  <a:cubicBezTo>
                    <a:pt x="281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lose/>
                  <a:moveTo>
                    <a:pt x="140" y="18"/>
                  </a:moveTo>
                  <a:cubicBezTo>
                    <a:pt x="208" y="18"/>
                    <a:pt x="262" y="73"/>
                    <a:pt x="262" y="140"/>
                  </a:cubicBezTo>
                  <a:cubicBezTo>
                    <a:pt x="262" y="207"/>
                    <a:pt x="208" y="262"/>
                    <a:pt x="140" y="262"/>
                  </a:cubicBezTo>
                  <a:cubicBezTo>
                    <a:pt x="73" y="262"/>
                    <a:pt x="19" y="207"/>
                    <a:pt x="19" y="140"/>
                  </a:cubicBezTo>
                  <a:cubicBezTo>
                    <a:pt x="19" y="73"/>
                    <a:pt x="73" y="18"/>
                    <a:pt x="140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8001000" y="2076450"/>
              <a:ext cx="176213" cy="58738"/>
            </a:xfrm>
            <a:custGeom>
              <a:pathLst>
                <a:path extrusionOk="0" h="58" w="176">
                  <a:moveTo>
                    <a:pt x="147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5" y="58"/>
                    <a:pt x="10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72" y="58"/>
                    <a:pt x="176" y="54"/>
                    <a:pt x="176" y="49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6" y="14"/>
                    <a:pt x="164" y="0"/>
                    <a:pt x="147" y="0"/>
                  </a:cubicBezTo>
                  <a:close/>
                  <a:moveTo>
                    <a:pt x="158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3" y="19"/>
                    <a:pt x="30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3" y="19"/>
                    <a:pt x="158" y="24"/>
                    <a:pt x="158" y="30"/>
                  </a:cubicBezTo>
                  <a:lnTo>
                    <a:pt x="158" y="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7908925" y="1712913"/>
              <a:ext cx="330200" cy="357188"/>
            </a:xfrm>
            <a:custGeom>
              <a:pathLst>
                <a:path extrusionOk="0" h="358" w="330">
                  <a:moveTo>
                    <a:pt x="327" y="285"/>
                  </a:moveTo>
                  <a:cubicBezTo>
                    <a:pt x="307" y="265"/>
                    <a:pt x="307" y="265"/>
                    <a:pt x="307" y="265"/>
                  </a:cubicBezTo>
                  <a:cubicBezTo>
                    <a:pt x="303" y="261"/>
                    <a:pt x="297" y="261"/>
                    <a:pt x="294" y="265"/>
                  </a:cubicBezTo>
                  <a:cubicBezTo>
                    <a:pt x="263" y="295"/>
                    <a:pt x="223" y="312"/>
                    <a:pt x="180" y="312"/>
                  </a:cubicBezTo>
                  <a:cubicBezTo>
                    <a:pt x="137" y="312"/>
                    <a:pt x="96" y="295"/>
                    <a:pt x="66" y="265"/>
                  </a:cubicBezTo>
                  <a:cubicBezTo>
                    <a:pt x="36" y="234"/>
                    <a:pt x="19" y="194"/>
                    <a:pt x="19" y="151"/>
                  </a:cubicBezTo>
                  <a:cubicBezTo>
                    <a:pt x="19" y="108"/>
                    <a:pt x="36" y="68"/>
                    <a:pt x="66" y="37"/>
                  </a:cubicBezTo>
                  <a:cubicBezTo>
                    <a:pt x="70" y="34"/>
                    <a:pt x="70" y="28"/>
                    <a:pt x="66" y="2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2" y="0"/>
                    <a:pt x="36" y="0"/>
                    <a:pt x="33" y="4"/>
                  </a:cubicBezTo>
                  <a:cubicBezTo>
                    <a:pt x="29" y="8"/>
                    <a:pt x="29" y="14"/>
                    <a:pt x="33" y="17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16" y="64"/>
                    <a:pt x="0" y="106"/>
                    <a:pt x="0" y="151"/>
                  </a:cubicBezTo>
                  <a:cubicBezTo>
                    <a:pt x="0" y="199"/>
                    <a:pt x="19" y="244"/>
                    <a:pt x="53" y="278"/>
                  </a:cubicBezTo>
                  <a:cubicBezTo>
                    <a:pt x="85" y="310"/>
                    <a:pt x="126" y="328"/>
                    <a:pt x="171" y="331"/>
                  </a:cubicBezTo>
                  <a:cubicBezTo>
                    <a:pt x="171" y="349"/>
                    <a:pt x="171" y="349"/>
                    <a:pt x="171" y="349"/>
                  </a:cubicBezTo>
                  <a:cubicBezTo>
                    <a:pt x="171" y="354"/>
                    <a:pt x="175" y="358"/>
                    <a:pt x="180" y="358"/>
                  </a:cubicBezTo>
                  <a:cubicBezTo>
                    <a:pt x="186" y="358"/>
                    <a:pt x="190" y="354"/>
                    <a:pt x="190" y="349"/>
                  </a:cubicBezTo>
                  <a:cubicBezTo>
                    <a:pt x="190" y="330"/>
                    <a:pt x="190" y="330"/>
                    <a:pt x="190" y="330"/>
                  </a:cubicBezTo>
                  <a:cubicBezTo>
                    <a:pt x="231" y="328"/>
                    <a:pt x="269" y="312"/>
                    <a:pt x="300" y="285"/>
                  </a:cubicBezTo>
                  <a:cubicBezTo>
                    <a:pt x="314" y="298"/>
                    <a:pt x="314" y="298"/>
                    <a:pt x="314" y="298"/>
                  </a:cubicBezTo>
                  <a:cubicBezTo>
                    <a:pt x="317" y="302"/>
                    <a:pt x="323" y="302"/>
                    <a:pt x="327" y="298"/>
                  </a:cubicBezTo>
                  <a:cubicBezTo>
                    <a:pt x="330" y="294"/>
                    <a:pt x="330" y="289"/>
                    <a:pt x="327" y="2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7096125" y="1709738"/>
            <a:ext cx="373063" cy="425450"/>
            <a:chOff x="7096125" y="1709738"/>
            <a:chExt cx="373063" cy="425450"/>
          </a:xfrm>
        </p:grpSpPr>
        <p:sp>
          <p:nvSpPr>
            <p:cNvPr id="427" name="Shape 427"/>
            <p:cNvSpPr/>
            <p:nvPr/>
          </p:nvSpPr>
          <p:spPr>
            <a:xfrm>
              <a:off x="7096125" y="1709738"/>
              <a:ext cx="373063" cy="339725"/>
            </a:xfrm>
            <a:custGeom>
              <a:pathLst>
                <a:path extrusionOk="0" h="339" w="372">
                  <a:moveTo>
                    <a:pt x="316" y="24"/>
                  </a:moveTo>
                  <a:cubicBezTo>
                    <a:pt x="285" y="8"/>
                    <a:pt x="243" y="0"/>
                    <a:pt x="186" y="0"/>
                  </a:cubicBezTo>
                  <a:cubicBezTo>
                    <a:pt x="129" y="0"/>
                    <a:pt x="87" y="8"/>
                    <a:pt x="56" y="24"/>
                  </a:cubicBezTo>
                  <a:cubicBezTo>
                    <a:pt x="19" y="45"/>
                    <a:pt x="0" y="79"/>
                    <a:pt x="0" y="126"/>
                  </a:cubicBezTo>
                  <a:cubicBezTo>
                    <a:pt x="0" y="222"/>
                    <a:pt x="174" y="333"/>
                    <a:pt x="181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1" y="338"/>
                    <a:pt x="182" y="338"/>
                    <a:pt x="182" y="338"/>
                  </a:cubicBezTo>
                  <a:cubicBezTo>
                    <a:pt x="182" y="338"/>
                    <a:pt x="182" y="338"/>
                    <a:pt x="182" y="338"/>
                  </a:cubicBezTo>
                  <a:cubicBezTo>
                    <a:pt x="182" y="339"/>
                    <a:pt x="182" y="339"/>
                    <a:pt x="183" y="339"/>
                  </a:cubicBezTo>
                  <a:cubicBezTo>
                    <a:pt x="183" y="339"/>
                    <a:pt x="183" y="339"/>
                    <a:pt x="183" y="339"/>
                  </a:cubicBezTo>
                  <a:cubicBezTo>
                    <a:pt x="183" y="339"/>
                    <a:pt x="183" y="339"/>
                    <a:pt x="183" y="339"/>
                  </a:cubicBezTo>
                  <a:cubicBezTo>
                    <a:pt x="183" y="339"/>
                    <a:pt x="183" y="339"/>
                    <a:pt x="183" y="339"/>
                  </a:cubicBezTo>
                  <a:cubicBezTo>
                    <a:pt x="184" y="339"/>
                    <a:pt x="184" y="339"/>
                    <a:pt x="184" y="339"/>
                  </a:cubicBezTo>
                  <a:cubicBezTo>
                    <a:pt x="184" y="339"/>
                    <a:pt x="184" y="339"/>
                    <a:pt x="184" y="339"/>
                  </a:cubicBezTo>
                  <a:cubicBezTo>
                    <a:pt x="185" y="339"/>
                    <a:pt x="185" y="339"/>
                    <a:pt x="185" y="339"/>
                  </a:cubicBezTo>
                  <a:cubicBezTo>
                    <a:pt x="185" y="339"/>
                    <a:pt x="186" y="339"/>
                    <a:pt x="186" y="339"/>
                  </a:cubicBezTo>
                  <a:cubicBezTo>
                    <a:pt x="186" y="339"/>
                    <a:pt x="187" y="339"/>
                    <a:pt x="187" y="339"/>
                  </a:cubicBezTo>
                  <a:cubicBezTo>
                    <a:pt x="187" y="339"/>
                    <a:pt x="187" y="339"/>
                    <a:pt x="188" y="339"/>
                  </a:cubicBezTo>
                  <a:cubicBezTo>
                    <a:pt x="188" y="339"/>
                    <a:pt x="188" y="339"/>
                    <a:pt x="188" y="339"/>
                  </a:cubicBezTo>
                  <a:cubicBezTo>
                    <a:pt x="188" y="339"/>
                    <a:pt x="188" y="339"/>
                    <a:pt x="189" y="339"/>
                  </a:cubicBezTo>
                  <a:cubicBezTo>
                    <a:pt x="189" y="339"/>
                    <a:pt x="189" y="339"/>
                    <a:pt x="189" y="339"/>
                  </a:cubicBezTo>
                  <a:cubicBezTo>
                    <a:pt x="189" y="339"/>
                    <a:pt x="189" y="339"/>
                    <a:pt x="189" y="339"/>
                  </a:cubicBezTo>
                  <a:cubicBezTo>
                    <a:pt x="189" y="339"/>
                    <a:pt x="189" y="339"/>
                    <a:pt x="189" y="339"/>
                  </a:cubicBezTo>
                  <a:cubicBezTo>
                    <a:pt x="190" y="339"/>
                    <a:pt x="190" y="339"/>
                    <a:pt x="190" y="338"/>
                  </a:cubicBezTo>
                  <a:cubicBezTo>
                    <a:pt x="190" y="338"/>
                    <a:pt x="190" y="338"/>
                    <a:pt x="190" y="338"/>
                  </a:cubicBezTo>
                  <a:cubicBezTo>
                    <a:pt x="190" y="338"/>
                    <a:pt x="191" y="338"/>
                    <a:pt x="191" y="338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198" y="333"/>
                    <a:pt x="372" y="222"/>
                    <a:pt x="372" y="126"/>
                  </a:cubicBezTo>
                  <a:cubicBezTo>
                    <a:pt x="372" y="79"/>
                    <a:pt x="353" y="45"/>
                    <a:pt x="316" y="24"/>
                  </a:cubicBezTo>
                  <a:close/>
                  <a:moveTo>
                    <a:pt x="189" y="18"/>
                  </a:moveTo>
                  <a:cubicBezTo>
                    <a:pt x="205" y="19"/>
                    <a:pt x="236" y="26"/>
                    <a:pt x="236" y="126"/>
                  </a:cubicBezTo>
                  <a:cubicBezTo>
                    <a:pt x="236" y="194"/>
                    <a:pt x="202" y="274"/>
                    <a:pt x="186" y="309"/>
                  </a:cubicBezTo>
                  <a:cubicBezTo>
                    <a:pt x="170" y="274"/>
                    <a:pt x="136" y="194"/>
                    <a:pt x="136" y="126"/>
                  </a:cubicBezTo>
                  <a:cubicBezTo>
                    <a:pt x="136" y="26"/>
                    <a:pt x="167" y="19"/>
                    <a:pt x="183" y="18"/>
                  </a:cubicBezTo>
                  <a:cubicBezTo>
                    <a:pt x="184" y="18"/>
                    <a:pt x="185" y="18"/>
                    <a:pt x="186" y="18"/>
                  </a:cubicBezTo>
                  <a:cubicBezTo>
                    <a:pt x="187" y="18"/>
                    <a:pt x="188" y="18"/>
                    <a:pt x="189" y="18"/>
                  </a:cubicBezTo>
                  <a:close/>
                  <a:moveTo>
                    <a:pt x="139" y="23"/>
                  </a:moveTo>
                  <a:cubicBezTo>
                    <a:pt x="125" y="44"/>
                    <a:pt x="118" y="78"/>
                    <a:pt x="118" y="126"/>
                  </a:cubicBezTo>
                  <a:cubicBezTo>
                    <a:pt x="118" y="182"/>
                    <a:pt x="138" y="244"/>
                    <a:pt x="155" y="285"/>
                  </a:cubicBezTo>
                  <a:cubicBezTo>
                    <a:pt x="120" y="246"/>
                    <a:pt x="71" y="181"/>
                    <a:pt x="71" y="126"/>
                  </a:cubicBezTo>
                  <a:cubicBezTo>
                    <a:pt x="71" y="68"/>
                    <a:pt x="92" y="35"/>
                    <a:pt x="139" y="23"/>
                  </a:cubicBezTo>
                  <a:close/>
                  <a:moveTo>
                    <a:pt x="254" y="126"/>
                  </a:moveTo>
                  <a:cubicBezTo>
                    <a:pt x="254" y="78"/>
                    <a:pt x="247" y="44"/>
                    <a:pt x="233" y="23"/>
                  </a:cubicBezTo>
                  <a:cubicBezTo>
                    <a:pt x="280" y="35"/>
                    <a:pt x="301" y="68"/>
                    <a:pt x="301" y="126"/>
                  </a:cubicBezTo>
                  <a:cubicBezTo>
                    <a:pt x="301" y="181"/>
                    <a:pt x="252" y="246"/>
                    <a:pt x="217" y="285"/>
                  </a:cubicBezTo>
                  <a:cubicBezTo>
                    <a:pt x="234" y="244"/>
                    <a:pt x="254" y="182"/>
                    <a:pt x="254" y="126"/>
                  </a:cubicBezTo>
                  <a:close/>
                  <a:moveTo>
                    <a:pt x="18" y="126"/>
                  </a:moveTo>
                  <a:cubicBezTo>
                    <a:pt x="18" y="80"/>
                    <a:pt x="39" y="49"/>
                    <a:pt x="83" y="33"/>
                  </a:cubicBezTo>
                  <a:cubicBezTo>
                    <a:pt x="62" y="54"/>
                    <a:pt x="52" y="84"/>
                    <a:pt x="52" y="126"/>
                  </a:cubicBezTo>
                  <a:cubicBezTo>
                    <a:pt x="52" y="172"/>
                    <a:pt x="81" y="223"/>
                    <a:pt x="112" y="263"/>
                  </a:cubicBezTo>
                  <a:cubicBezTo>
                    <a:pt x="67" y="224"/>
                    <a:pt x="18" y="171"/>
                    <a:pt x="18" y="126"/>
                  </a:cubicBezTo>
                  <a:close/>
                  <a:moveTo>
                    <a:pt x="260" y="263"/>
                  </a:moveTo>
                  <a:cubicBezTo>
                    <a:pt x="291" y="223"/>
                    <a:pt x="320" y="172"/>
                    <a:pt x="320" y="126"/>
                  </a:cubicBezTo>
                  <a:cubicBezTo>
                    <a:pt x="320" y="84"/>
                    <a:pt x="310" y="54"/>
                    <a:pt x="289" y="33"/>
                  </a:cubicBezTo>
                  <a:cubicBezTo>
                    <a:pt x="333" y="49"/>
                    <a:pt x="354" y="80"/>
                    <a:pt x="354" y="126"/>
                  </a:cubicBezTo>
                  <a:cubicBezTo>
                    <a:pt x="354" y="171"/>
                    <a:pt x="306" y="224"/>
                    <a:pt x="260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7240588" y="2063750"/>
              <a:ext cx="84138" cy="71438"/>
            </a:xfrm>
            <a:custGeom>
              <a:pathLst>
                <a:path extrusionOk="0" h="71" w="84">
                  <a:moveTo>
                    <a:pt x="7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2"/>
                    <a:pt x="10" y="71"/>
                    <a:pt x="22" y="71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74" y="71"/>
                    <a:pt x="84" y="62"/>
                    <a:pt x="84" y="49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4"/>
                    <a:pt x="80" y="0"/>
                    <a:pt x="75" y="0"/>
                  </a:cubicBezTo>
                  <a:close/>
                  <a:moveTo>
                    <a:pt x="65" y="49"/>
                  </a:moveTo>
                  <a:cubicBezTo>
                    <a:pt x="65" y="51"/>
                    <a:pt x="64" y="53"/>
                    <a:pt x="6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0" y="53"/>
                    <a:pt x="19" y="51"/>
                    <a:pt x="19" y="4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Shape 429"/>
          <p:cNvSpPr/>
          <p:nvPr/>
        </p:nvSpPr>
        <p:spPr>
          <a:xfrm>
            <a:off x="3846513" y="1709738"/>
            <a:ext cx="476250" cy="425450"/>
          </a:xfrm>
          <a:custGeom>
            <a:pathLst>
              <a:path extrusionOk="0" h="425" w="476">
                <a:moveTo>
                  <a:pt x="475" y="413"/>
                </a:moveTo>
                <a:cubicBezTo>
                  <a:pt x="459" y="354"/>
                  <a:pt x="396" y="340"/>
                  <a:pt x="363" y="333"/>
                </a:cubicBezTo>
                <a:cubicBezTo>
                  <a:pt x="355" y="331"/>
                  <a:pt x="349" y="330"/>
                  <a:pt x="346" y="328"/>
                </a:cubicBezTo>
                <a:cubicBezTo>
                  <a:pt x="323" y="318"/>
                  <a:pt x="308" y="303"/>
                  <a:pt x="303" y="284"/>
                </a:cubicBezTo>
                <a:cubicBezTo>
                  <a:pt x="325" y="264"/>
                  <a:pt x="344" y="234"/>
                  <a:pt x="355" y="201"/>
                </a:cubicBezTo>
                <a:cubicBezTo>
                  <a:pt x="366" y="186"/>
                  <a:pt x="373" y="170"/>
                  <a:pt x="373" y="156"/>
                </a:cubicBezTo>
                <a:cubicBezTo>
                  <a:pt x="373" y="147"/>
                  <a:pt x="370" y="140"/>
                  <a:pt x="364" y="133"/>
                </a:cubicBezTo>
                <a:cubicBezTo>
                  <a:pt x="361" y="59"/>
                  <a:pt x="307" y="1"/>
                  <a:pt x="241" y="0"/>
                </a:cubicBezTo>
                <a:cubicBezTo>
                  <a:pt x="240" y="0"/>
                  <a:pt x="239" y="0"/>
                  <a:pt x="239" y="0"/>
                </a:cubicBezTo>
                <a:cubicBezTo>
                  <a:pt x="174" y="0"/>
                  <a:pt x="121" y="57"/>
                  <a:pt x="115" y="130"/>
                </a:cubicBezTo>
                <a:cubicBezTo>
                  <a:pt x="107" y="136"/>
                  <a:pt x="103" y="145"/>
                  <a:pt x="103" y="156"/>
                </a:cubicBezTo>
                <a:cubicBezTo>
                  <a:pt x="103" y="172"/>
                  <a:pt x="112" y="191"/>
                  <a:pt x="127" y="209"/>
                </a:cubicBezTo>
                <a:cubicBezTo>
                  <a:pt x="138" y="238"/>
                  <a:pt x="154" y="263"/>
                  <a:pt x="173" y="281"/>
                </a:cubicBezTo>
                <a:cubicBezTo>
                  <a:pt x="168" y="301"/>
                  <a:pt x="153" y="316"/>
                  <a:pt x="130" y="326"/>
                </a:cubicBezTo>
                <a:cubicBezTo>
                  <a:pt x="128" y="327"/>
                  <a:pt x="121" y="328"/>
                  <a:pt x="114" y="330"/>
                </a:cubicBezTo>
                <a:cubicBezTo>
                  <a:pt x="80" y="338"/>
                  <a:pt x="17" y="353"/>
                  <a:pt x="1" y="413"/>
                </a:cubicBezTo>
                <a:cubicBezTo>
                  <a:pt x="0" y="418"/>
                  <a:pt x="3" y="423"/>
                  <a:pt x="8" y="424"/>
                </a:cubicBezTo>
                <a:cubicBezTo>
                  <a:pt x="13" y="425"/>
                  <a:pt x="18" y="422"/>
                  <a:pt x="19" y="417"/>
                </a:cubicBezTo>
                <a:cubicBezTo>
                  <a:pt x="33" y="369"/>
                  <a:pt x="86" y="356"/>
                  <a:pt x="119" y="348"/>
                </a:cubicBezTo>
                <a:cubicBezTo>
                  <a:pt x="127" y="346"/>
                  <a:pt x="134" y="345"/>
                  <a:pt x="138" y="343"/>
                </a:cubicBezTo>
                <a:cubicBezTo>
                  <a:pt x="176" y="326"/>
                  <a:pt x="189" y="299"/>
                  <a:pt x="193" y="279"/>
                </a:cubicBezTo>
                <a:cubicBezTo>
                  <a:pt x="193" y="276"/>
                  <a:pt x="192" y="273"/>
                  <a:pt x="190" y="271"/>
                </a:cubicBezTo>
                <a:cubicBezTo>
                  <a:pt x="171" y="254"/>
                  <a:pt x="154" y="229"/>
                  <a:pt x="144" y="201"/>
                </a:cubicBezTo>
                <a:cubicBezTo>
                  <a:pt x="144" y="200"/>
                  <a:pt x="143" y="199"/>
                  <a:pt x="142" y="198"/>
                </a:cubicBezTo>
                <a:cubicBezTo>
                  <a:pt x="129" y="183"/>
                  <a:pt x="122" y="168"/>
                  <a:pt x="122" y="156"/>
                </a:cubicBezTo>
                <a:cubicBezTo>
                  <a:pt x="122" y="150"/>
                  <a:pt x="124" y="146"/>
                  <a:pt x="129" y="143"/>
                </a:cubicBezTo>
                <a:cubicBezTo>
                  <a:pt x="132" y="141"/>
                  <a:pt x="134" y="138"/>
                  <a:pt x="134" y="135"/>
                </a:cubicBezTo>
                <a:cubicBezTo>
                  <a:pt x="137" y="70"/>
                  <a:pt x="183" y="19"/>
                  <a:pt x="239" y="18"/>
                </a:cubicBezTo>
                <a:cubicBezTo>
                  <a:pt x="239" y="18"/>
                  <a:pt x="240" y="18"/>
                  <a:pt x="240" y="18"/>
                </a:cubicBezTo>
                <a:cubicBezTo>
                  <a:pt x="240" y="18"/>
                  <a:pt x="241" y="18"/>
                  <a:pt x="241" y="18"/>
                </a:cubicBezTo>
                <a:cubicBezTo>
                  <a:pt x="298" y="19"/>
                  <a:pt x="344" y="72"/>
                  <a:pt x="346" y="138"/>
                </a:cubicBezTo>
                <a:cubicBezTo>
                  <a:pt x="346" y="140"/>
                  <a:pt x="347" y="143"/>
                  <a:pt x="349" y="145"/>
                </a:cubicBezTo>
                <a:cubicBezTo>
                  <a:pt x="353" y="148"/>
                  <a:pt x="354" y="151"/>
                  <a:pt x="354" y="156"/>
                </a:cubicBezTo>
                <a:cubicBezTo>
                  <a:pt x="354" y="166"/>
                  <a:pt x="349" y="179"/>
                  <a:pt x="339" y="191"/>
                </a:cubicBezTo>
                <a:cubicBezTo>
                  <a:pt x="338" y="192"/>
                  <a:pt x="338" y="193"/>
                  <a:pt x="337" y="194"/>
                </a:cubicBezTo>
                <a:cubicBezTo>
                  <a:pt x="327" y="227"/>
                  <a:pt x="309" y="256"/>
                  <a:pt x="287" y="273"/>
                </a:cubicBezTo>
                <a:cubicBezTo>
                  <a:pt x="284" y="275"/>
                  <a:pt x="283" y="279"/>
                  <a:pt x="283" y="282"/>
                </a:cubicBezTo>
                <a:cubicBezTo>
                  <a:pt x="287" y="302"/>
                  <a:pt x="300" y="329"/>
                  <a:pt x="338" y="346"/>
                </a:cubicBezTo>
                <a:cubicBezTo>
                  <a:pt x="343" y="348"/>
                  <a:pt x="350" y="349"/>
                  <a:pt x="359" y="351"/>
                </a:cubicBezTo>
                <a:cubicBezTo>
                  <a:pt x="390" y="358"/>
                  <a:pt x="444" y="369"/>
                  <a:pt x="457" y="417"/>
                </a:cubicBezTo>
                <a:cubicBezTo>
                  <a:pt x="458" y="422"/>
                  <a:pt x="462" y="424"/>
                  <a:pt x="466" y="424"/>
                </a:cubicBezTo>
                <a:cubicBezTo>
                  <a:pt x="466" y="424"/>
                  <a:pt x="467" y="424"/>
                  <a:pt x="468" y="424"/>
                </a:cubicBezTo>
                <a:cubicBezTo>
                  <a:pt x="473" y="423"/>
                  <a:pt x="476" y="418"/>
                  <a:pt x="475" y="4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3032125" y="1709738"/>
            <a:ext cx="466726" cy="425450"/>
            <a:chOff x="3032125" y="1709738"/>
            <a:chExt cx="466726" cy="425450"/>
          </a:xfrm>
        </p:grpSpPr>
        <p:sp>
          <p:nvSpPr>
            <p:cNvPr id="431" name="Shape 431"/>
            <p:cNvSpPr/>
            <p:nvPr/>
          </p:nvSpPr>
          <p:spPr>
            <a:xfrm>
              <a:off x="3032125" y="1905000"/>
              <a:ext cx="100013" cy="61913"/>
            </a:xfrm>
            <a:custGeom>
              <a:pathLst>
                <a:path extrusionOk="0" h="61" w="100">
                  <a:moveTo>
                    <a:pt x="90" y="60"/>
                  </a:moveTo>
                  <a:cubicBezTo>
                    <a:pt x="88" y="60"/>
                    <a:pt x="85" y="59"/>
                    <a:pt x="84" y="57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3" y="61"/>
                    <a:pt x="7" y="61"/>
                    <a:pt x="3" y="57"/>
                  </a:cubicBezTo>
                  <a:cubicBezTo>
                    <a:pt x="0" y="53"/>
                    <a:pt x="0" y="47"/>
                    <a:pt x="3" y="4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7" y="0"/>
                    <a:pt x="53" y="0"/>
                    <a:pt x="56" y="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100" y="48"/>
                    <a:pt x="100" y="54"/>
                    <a:pt x="97" y="57"/>
                  </a:cubicBezTo>
                  <a:cubicBezTo>
                    <a:pt x="95" y="59"/>
                    <a:pt x="93" y="60"/>
                    <a:pt x="9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3071813" y="1709738"/>
              <a:ext cx="427038" cy="425450"/>
            </a:xfrm>
            <a:custGeom>
              <a:pathLst>
                <a:path extrusionOk="0" h="424" w="427">
                  <a:moveTo>
                    <a:pt x="423" y="239"/>
                  </a:moveTo>
                  <a:cubicBezTo>
                    <a:pt x="384" y="200"/>
                    <a:pt x="384" y="200"/>
                    <a:pt x="384" y="200"/>
                  </a:cubicBezTo>
                  <a:cubicBezTo>
                    <a:pt x="383" y="198"/>
                    <a:pt x="380" y="196"/>
                    <a:pt x="377" y="196"/>
                  </a:cubicBezTo>
                  <a:cubicBezTo>
                    <a:pt x="377" y="196"/>
                    <a:pt x="377" y="196"/>
                    <a:pt x="376" y="196"/>
                  </a:cubicBezTo>
                  <a:cubicBezTo>
                    <a:pt x="374" y="196"/>
                    <a:pt x="372" y="197"/>
                    <a:pt x="370" y="199"/>
                  </a:cubicBezTo>
                  <a:cubicBezTo>
                    <a:pt x="330" y="239"/>
                    <a:pt x="330" y="239"/>
                    <a:pt x="330" y="239"/>
                  </a:cubicBezTo>
                  <a:cubicBezTo>
                    <a:pt x="326" y="242"/>
                    <a:pt x="326" y="248"/>
                    <a:pt x="330" y="252"/>
                  </a:cubicBezTo>
                  <a:cubicBezTo>
                    <a:pt x="334" y="256"/>
                    <a:pt x="339" y="256"/>
                    <a:pt x="343" y="252"/>
                  </a:cubicBezTo>
                  <a:cubicBezTo>
                    <a:pt x="367" y="228"/>
                    <a:pt x="367" y="228"/>
                    <a:pt x="367" y="228"/>
                  </a:cubicBezTo>
                  <a:cubicBezTo>
                    <a:pt x="367" y="232"/>
                    <a:pt x="367" y="232"/>
                    <a:pt x="367" y="232"/>
                  </a:cubicBezTo>
                  <a:cubicBezTo>
                    <a:pt x="367" y="320"/>
                    <a:pt x="290" y="400"/>
                    <a:pt x="203" y="405"/>
                  </a:cubicBezTo>
                  <a:cubicBezTo>
                    <a:pt x="203" y="162"/>
                    <a:pt x="203" y="162"/>
                    <a:pt x="203" y="162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6" y="162"/>
                    <a:pt x="320" y="158"/>
                    <a:pt x="320" y="153"/>
                  </a:cubicBezTo>
                  <a:cubicBezTo>
                    <a:pt x="320" y="148"/>
                    <a:pt x="316" y="144"/>
                    <a:pt x="311" y="144"/>
                  </a:cubicBezTo>
                  <a:cubicBezTo>
                    <a:pt x="203" y="144"/>
                    <a:pt x="203" y="144"/>
                    <a:pt x="203" y="144"/>
                  </a:cubicBezTo>
                  <a:cubicBezTo>
                    <a:pt x="203" y="96"/>
                    <a:pt x="203" y="96"/>
                    <a:pt x="203" y="96"/>
                  </a:cubicBezTo>
                  <a:cubicBezTo>
                    <a:pt x="225" y="92"/>
                    <a:pt x="242" y="72"/>
                    <a:pt x="242" y="48"/>
                  </a:cubicBezTo>
                  <a:cubicBezTo>
                    <a:pt x="242" y="21"/>
                    <a:pt x="220" y="0"/>
                    <a:pt x="193" y="0"/>
                  </a:cubicBezTo>
                  <a:cubicBezTo>
                    <a:pt x="166" y="0"/>
                    <a:pt x="144" y="21"/>
                    <a:pt x="144" y="48"/>
                  </a:cubicBezTo>
                  <a:cubicBezTo>
                    <a:pt x="144" y="72"/>
                    <a:pt x="161" y="92"/>
                    <a:pt x="184" y="96"/>
                  </a:cubicBezTo>
                  <a:cubicBezTo>
                    <a:pt x="184" y="144"/>
                    <a:pt x="184" y="144"/>
                    <a:pt x="184" y="144"/>
                  </a:cubicBezTo>
                  <a:cubicBezTo>
                    <a:pt x="75" y="144"/>
                    <a:pt x="75" y="144"/>
                    <a:pt x="75" y="144"/>
                  </a:cubicBezTo>
                  <a:cubicBezTo>
                    <a:pt x="70" y="144"/>
                    <a:pt x="66" y="148"/>
                    <a:pt x="66" y="153"/>
                  </a:cubicBezTo>
                  <a:cubicBezTo>
                    <a:pt x="66" y="158"/>
                    <a:pt x="70" y="162"/>
                    <a:pt x="75" y="162"/>
                  </a:cubicBezTo>
                  <a:cubicBezTo>
                    <a:pt x="184" y="162"/>
                    <a:pt x="184" y="162"/>
                    <a:pt x="184" y="162"/>
                  </a:cubicBezTo>
                  <a:cubicBezTo>
                    <a:pt x="184" y="405"/>
                    <a:pt x="184" y="405"/>
                    <a:pt x="184" y="405"/>
                  </a:cubicBezTo>
                  <a:cubicBezTo>
                    <a:pt x="96" y="400"/>
                    <a:pt x="19" y="320"/>
                    <a:pt x="19" y="232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9" y="200"/>
                    <a:pt x="15" y="196"/>
                    <a:pt x="10" y="196"/>
                  </a:cubicBezTo>
                  <a:cubicBezTo>
                    <a:pt x="5" y="196"/>
                    <a:pt x="0" y="200"/>
                    <a:pt x="0" y="205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3"/>
                    <a:pt x="92" y="424"/>
                    <a:pt x="193" y="424"/>
                  </a:cubicBezTo>
                  <a:cubicBezTo>
                    <a:pt x="294" y="424"/>
                    <a:pt x="386" y="333"/>
                    <a:pt x="386" y="232"/>
                  </a:cubicBezTo>
                  <a:cubicBezTo>
                    <a:pt x="386" y="228"/>
                    <a:pt x="386" y="228"/>
                    <a:pt x="386" y="228"/>
                  </a:cubicBezTo>
                  <a:cubicBezTo>
                    <a:pt x="410" y="252"/>
                    <a:pt x="410" y="252"/>
                    <a:pt x="410" y="252"/>
                  </a:cubicBezTo>
                  <a:cubicBezTo>
                    <a:pt x="412" y="254"/>
                    <a:pt x="414" y="255"/>
                    <a:pt x="417" y="255"/>
                  </a:cubicBezTo>
                  <a:cubicBezTo>
                    <a:pt x="419" y="255"/>
                    <a:pt x="422" y="254"/>
                    <a:pt x="423" y="252"/>
                  </a:cubicBezTo>
                  <a:cubicBezTo>
                    <a:pt x="427" y="249"/>
                    <a:pt x="427" y="243"/>
                    <a:pt x="423" y="239"/>
                  </a:cubicBezTo>
                  <a:close/>
                  <a:moveTo>
                    <a:pt x="163" y="48"/>
                  </a:moveTo>
                  <a:cubicBezTo>
                    <a:pt x="163" y="32"/>
                    <a:pt x="177" y="18"/>
                    <a:pt x="193" y="18"/>
                  </a:cubicBezTo>
                  <a:cubicBezTo>
                    <a:pt x="210" y="18"/>
                    <a:pt x="223" y="32"/>
                    <a:pt x="223" y="48"/>
                  </a:cubicBezTo>
                  <a:cubicBezTo>
                    <a:pt x="223" y="65"/>
                    <a:pt x="210" y="78"/>
                    <a:pt x="193" y="78"/>
                  </a:cubicBezTo>
                  <a:cubicBezTo>
                    <a:pt x="177" y="78"/>
                    <a:pt x="163" y="65"/>
                    <a:pt x="163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2217738" y="1709738"/>
            <a:ext cx="428625" cy="425450"/>
            <a:chOff x="2217738" y="1709738"/>
            <a:chExt cx="428625" cy="425450"/>
          </a:xfrm>
        </p:grpSpPr>
        <p:sp>
          <p:nvSpPr>
            <p:cNvPr id="434" name="Shape 434"/>
            <p:cNvSpPr/>
            <p:nvPr/>
          </p:nvSpPr>
          <p:spPr>
            <a:xfrm>
              <a:off x="2336800" y="1709738"/>
              <a:ext cx="244475" cy="190500"/>
            </a:xfrm>
            <a:custGeom>
              <a:pathLst>
                <a:path extrusionOk="0" h="189" w="244">
                  <a:moveTo>
                    <a:pt x="133" y="46"/>
                  </a:moveTo>
                  <a:cubicBezTo>
                    <a:pt x="202" y="166"/>
                    <a:pt x="202" y="166"/>
                    <a:pt x="202" y="166"/>
                  </a:cubicBezTo>
                  <a:cubicBezTo>
                    <a:pt x="157" y="157"/>
                    <a:pt x="157" y="157"/>
                    <a:pt x="157" y="157"/>
                  </a:cubicBezTo>
                  <a:cubicBezTo>
                    <a:pt x="152" y="156"/>
                    <a:pt x="147" y="159"/>
                    <a:pt x="146" y="164"/>
                  </a:cubicBezTo>
                  <a:cubicBezTo>
                    <a:pt x="145" y="169"/>
                    <a:pt x="148" y="174"/>
                    <a:pt x="153" y="175"/>
                  </a:cubicBezTo>
                  <a:cubicBezTo>
                    <a:pt x="219" y="188"/>
                    <a:pt x="219" y="188"/>
                    <a:pt x="219" y="188"/>
                  </a:cubicBezTo>
                  <a:cubicBezTo>
                    <a:pt x="219" y="188"/>
                    <a:pt x="219" y="188"/>
                    <a:pt x="219" y="188"/>
                  </a:cubicBezTo>
                  <a:cubicBezTo>
                    <a:pt x="220" y="189"/>
                    <a:pt x="220" y="189"/>
                    <a:pt x="221" y="189"/>
                  </a:cubicBezTo>
                  <a:cubicBezTo>
                    <a:pt x="221" y="189"/>
                    <a:pt x="221" y="189"/>
                    <a:pt x="221" y="189"/>
                  </a:cubicBezTo>
                  <a:cubicBezTo>
                    <a:pt x="221" y="189"/>
                    <a:pt x="221" y="189"/>
                    <a:pt x="221" y="189"/>
                  </a:cubicBezTo>
                  <a:cubicBezTo>
                    <a:pt x="221" y="189"/>
                    <a:pt x="221" y="189"/>
                    <a:pt x="221" y="189"/>
                  </a:cubicBezTo>
                  <a:cubicBezTo>
                    <a:pt x="221" y="189"/>
                    <a:pt x="222" y="189"/>
                    <a:pt x="222" y="188"/>
                  </a:cubicBezTo>
                  <a:cubicBezTo>
                    <a:pt x="222" y="188"/>
                    <a:pt x="222" y="188"/>
                    <a:pt x="223" y="188"/>
                  </a:cubicBezTo>
                  <a:cubicBezTo>
                    <a:pt x="223" y="188"/>
                    <a:pt x="223" y="188"/>
                    <a:pt x="224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88"/>
                    <a:pt x="225" y="188"/>
                    <a:pt x="225" y="187"/>
                  </a:cubicBezTo>
                  <a:cubicBezTo>
                    <a:pt x="225" y="187"/>
                    <a:pt x="225" y="187"/>
                    <a:pt x="225" y="187"/>
                  </a:cubicBezTo>
                  <a:cubicBezTo>
                    <a:pt x="225" y="187"/>
                    <a:pt x="225" y="187"/>
                    <a:pt x="225" y="187"/>
                  </a:cubicBezTo>
                  <a:cubicBezTo>
                    <a:pt x="225" y="187"/>
                    <a:pt x="225" y="187"/>
                    <a:pt x="225" y="187"/>
                  </a:cubicBezTo>
                  <a:cubicBezTo>
                    <a:pt x="226" y="187"/>
                    <a:pt x="226" y="187"/>
                    <a:pt x="227" y="186"/>
                  </a:cubicBezTo>
                  <a:cubicBezTo>
                    <a:pt x="227" y="186"/>
                    <a:pt x="227" y="186"/>
                    <a:pt x="227" y="186"/>
                  </a:cubicBezTo>
                  <a:cubicBezTo>
                    <a:pt x="227" y="186"/>
                    <a:pt x="228" y="185"/>
                    <a:pt x="228" y="185"/>
                  </a:cubicBezTo>
                  <a:cubicBezTo>
                    <a:pt x="228" y="185"/>
                    <a:pt x="228" y="185"/>
                    <a:pt x="228" y="185"/>
                  </a:cubicBezTo>
                  <a:cubicBezTo>
                    <a:pt x="229" y="184"/>
                    <a:pt x="229" y="184"/>
                    <a:pt x="229" y="184"/>
                  </a:cubicBezTo>
                  <a:cubicBezTo>
                    <a:pt x="229" y="183"/>
                    <a:pt x="229" y="183"/>
                    <a:pt x="229" y="183"/>
                  </a:cubicBezTo>
                  <a:cubicBezTo>
                    <a:pt x="229" y="183"/>
                    <a:pt x="229" y="182"/>
                    <a:pt x="230" y="182"/>
                  </a:cubicBezTo>
                  <a:cubicBezTo>
                    <a:pt x="230" y="182"/>
                    <a:pt x="230" y="182"/>
                    <a:pt x="230" y="181"/>
                  </a:cubicBezTo>
                  <a:cubicBezTo>
                    <a:pt x="230" y="181"/>
                    <a:pt x="230" y="181"/>
                    <a:pt x="230" y="181"/>
                  </a:cubicBezTo>
                  <a:cubicBezTo>
                    <a:pt x="243" y="116"/>
                    <a:pt x="243" y="116"/>
                    <a:pt x="243" y="116"/>
                  </a:cubicBezTo>
                  <a:cubicBezTo>
                    <a:pt x="244" y="110"/>
                    <a:pt x="241" y="106"/>
                    <a:pt x="236" y="105"/>
                  </a:cubicBezTo>
                  <a:cubicBezTo>
                    <a:pt x="231" y="104"/>
                    <a:pt x="226" y="107"/>
                    <a:pt x="225" y="112"/>
                  </a:cubicBezTo>
                  <a:cubicBezTo>
                    <a:pt x="216" y="153"/>
                    <a:pt x="216" y="153"/>
                    <a:pt x="216" y="153"/>
                  </a:cubicBezTo>
                  <a:cubicBezTo>
                    <a:pt x="149" y="36"/>
                    <a:pt x="149" y="36"/>
                    <a:pt x="149" y="36"/>
                  </a:cubicBezTo>
                  <a:cubicBezTo>
                    <a:pt x="136" y="13"/>
                    <a:pt x="117" y="0"/>
                    <a:pt x="96" y="0"/>
                  </a:cubicBezTo>
                  <a:cubicBezTo>
                    <a:pt x="76" y="0"/>
                    <a:pt x="57" y="12"/>
                    <a:pt x="43" y="36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0" y="100"/>
                    <a:pt x="1" y="106"/>
                    <a:pt x="6" y="108"/>
                  </a:cubicBezTo>
                  <a:cubicBezTo>
                    <a:pt x="10" y="111"/>
                    <a:pt x="16" y="110"/>
                    <a:pt x="19" y="10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9" y="28"/>
                    <a:pt x="83" y="18"/>
                    <a:pt x="96" y="18"/>
                  </a:cubicBezTo>
                  <a:cubicBezTo>
                    <a:pt x="110" y="18"/>
                    <a:pt x="123" y="28"/>
                    <a:pt x="133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2217738" y="1854200"/>
              <a:ext cx="141288" cy="241300"/>
            </a:xfrm>
            <a:custGeom>
              <a:pathLst>
                <a:path extrusionOk="0" h="241" w="140">
                  <a:moveTo>
                    <a:pt x="101" y="31"/>
                  </a:moveTo>
                  <a:cubicBezTo>
                    <a:pt x="120" y="78"/>
                    <a:pt x="120" y="78"/>
                    <a:pt x="120" y="78"/>
                  </a:cubicBezTo>
                  <a:cubicBezTo>
                    <a:pt x="122" y="82"/>
                    <a:pt x="125" y="84"/>
                    <a:pt x="129" y="84"/>
                  </a:cubicBezTo>
                  <a:cubicBezTo>
                    <a:pt x="130" y="84"/>
                    <a:pt x="131" y="84"/>
                    <a:pt x="132" y="83"/>
                  </a:cubicBezTo>
                  <a:cubicBezTo>
                    <a:pt x="137" y="81"/>
                    <a:pt x="140" y="76"/>
                    <a:pt x="138" y="71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4"/>
                    <a:pt x="111" y="4"/>
                    <a:pt x="110" y="4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09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8" y="2"/>
                    <a:pt x="108" y="1"/>
                    <a:pt x="108" y="1"/>
                  </a:cubicBezTo>
                  <a:cubicBezTo>
                    <a:pt x="108" y="1"/>
                    <a:pt x="108" y="1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6" y="0"/>
                    <a:pt x="105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3" y="0"/>
                    <a:pt x="103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0" y="14"/>
                    <a:pt x="27" y="19"/>
                    <a:pt x="28" y="24"/>
                  </a:cubicBezTo>
                  <a:cubicBezTo>
                    <a:pt x="29" y="29"/>
                    <a:pt x="34" y="32"/>
                    <a:pt x="39" y="31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2" y="167"/>
                    <a:pt x="0" y="192"/>
                    <a:pt x="12" y="212"/>
                  </a:cubicBezTo>
                  <a:cubicBezTo>
                    <a:pt x="23" y="230"/>
                    <a:pt x="44" y="241"/>
                    <a:pt x="70" y="241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34" y="241"/>
                    <a:pt x="138" y="237"/>
                    <a:pt x="138" y="232"/>
                  </a:cubicBezTo>
                  <a:cubicBezTo>
                    <a:pt x="138" y="227"/>
                    <a:pt x="134" y="223"/>
                    <a:pt x="129" y="223"/>
                  </a:cubicBezTo>
                  <a:cubicBezTo>
                    <a:pt x="70" y="223"/>
                    <a:pt x="70" y="223"/>
                    <a:pt x="70" y="223"/>
                  </a:cubicBezTo>
                  <a:cubicBezTo>
                    <a:pt x="51" y="223"/>
                    <a:pt x="36" y="215"/>
                    <a:pt x="28" y="202"/>
                  </a:cubicBezTo>
                  <a:cubicBezTo>
                    <a:pt x="20" y="188"/>
                    <a:pt x="22" y="170"/>
                    <a:pt x="32" y="152"/>
                  </a:cubicBezTo>
                  <a:lnTo>
                    <a:pt x="101" y="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2416175" y="1931988"/>
              <a:ext cx="230188" cy="203200"/>
            </a:xfrm>
            <a:custGeom>
              <a:pathLst>
                <a:path extrusionOk="0" h="203" w="230">
                  <a:moveTo>
                    <a:pt x="215" y="66"/>
                  </a:moveTo>
                  <a:cubicBezTo>
                    <a:pt x="189" y="7"/>
                    <a:pt x="189" y="7"/>
                    <a:pt x="189" y="7"/>
                  </a:cubicBezTo>
                  <a:cubicBezTo>
                    <a:pt x="186" y="2"/>
                    <a:pt x="181" y="0"/>
                    <a:pt x="176" y="2"/>
                  </a:cubicBezTo>
                  <a:cubicBezTo>
                    <a:pt x="171" y="4"/>
                    <a:pt x="169" y="10"/>
                    <a:pt x="171" y="14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209" y="93"/>
                    <a:pt x="210" y="112"/>
                    <a:pt x="202" y="125"/>
                  </a:cubicBezTo>
                  <a:cubicBezTo>
                    <a:pt x="195" y="138"/>
                    <a:pt x="180" y="145"/>
                    <a:pt x="160" y="145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9" y="118"/>
                    <a:pt x="59" y="112"/>
                    <a:pt x="56" y="109"/>
                  </a:cubicBezTo>
                  <a:cubicBezTo>
                    <a:pt x="52" y="105"/>
                    <a:pt x="46" y="105"/>
                    <a:pt x="42" y="109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1" y="150"/>
                    <a:pt x="0" y="152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8"/>
                    <a:pt x="2" y="161"/>
                    <a:pt x="4" y="163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44" y="203"/>
                    <a:pt x="47" y="203"/>
                    <a:pt x="49" y="203"/>
                  </a:cubicBezTo>
                  <a:cubicBezTo>
                    <a:pt x="51" y="203"/>
                    <a:pt x="54" y="203"/>
                    <a:pt x="56" y="201"/>
                  </a:cubicBezTo>
                  <a:cubicBezTo>
                    <a:pt x="59" y="197"/>
                    <a:pt x="59" y="191"/>
                    <a:pt x="56" y="187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160" y="164"/>
                    <a:pt x="160" y="164"/>
                    <a:pt x="160" y="164"/>
                  </a:cubicBezTo>
                  <a:cubicBezTo>
                    <a:pt x="187" y="164"/>
                    <a:pt x="208" y="153"/>
                    <a:pt x="219" y="134"/>
                  </a:cubicBezTo>
                  <a:cubicBezTo>
                    <a:pt x="230" y="115"/>
                    <a:pt x="228" y="90"/>
                    <a:pt x="215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1403350" y="1023938"/>
            <a:ext cx="430213" cy="428625"/>
            <a:chOff x="1403350" y="1023938"/>
            <a:chExt cx="430213" cy="428625"/>
          </a:xfrm>
        </p:grpSpPr>
        <p:sp>
          <p:nvSpPr>
            <p:cNvPr id="438" name="Shape 438"/>
            <p:cNvSpPr/>
            <p:nvPr/>
          </p:nvSpPr>
          <p:spPr>
            <a:xfrm>
              <a:off x="1631950" y="1252538"/>
              <a:ext cx="201613" cy="200025"/>
            </a:xfrm>
            <a:custGeom>
              <a:pathLst>
                <a:path extrusionOk="0" h="199" w="202">
                  <a:moveTo>
                    <a:pt x="105" y="4"/>
                  </a:moveTo>
                  <a:cubicBezTo>
                    <a:pt x="101" y="0"/>
                    <a:pt x="96" y="0"/>
                    <a:pt x="92" y="4"/>
                  </a:cubicBezTo>
                  <a:cubicBezTo>
                    <a:pt x="88" y="7"/>
                    <a:pt x="88" y="13"/>
                    <a:pt x="92" y="17"/>
                  </a:cubicBezTo>
                  <a:cubicBezTo>
                    <a:pt x="180" y="105"/>
                    <a:pt x="180" y="105"/>
                    <a:pt x="180" y="105"/>
                  </a:cubicBezTo>
                  <a:cubicBezTo>
                    <a:pt x="181" y="106"/>
                    <a:pt x="181" y="110"/>
                    <a:pt x="179" y="112"/>
                  </a:cubicBezTo>
                  <a:cubicBezTo>
                    <a:pt x="113" y="178"/>
                    <a:pt x="113" y="178"/>
                    <a:pt x="113" y="178"/>
                  </a:cubicBezTo>
                  <a:cubicBezTo>
                    <a:pt x="112" y="179"/>
                    <a:pt x="109" y="181"/>
                    <a:pt x="106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4" y="181"/>
                    <a:pt x="102" y="180"/>
                    <a:pt x="100" y="178"/>
                  </a:cubicBezTo>
                  <a:cubicBezTo>
                    <a:pt x="100" y="178"/>
                    <a:pt x="95" y="173"/>
                    <a:pt x="87" y="165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7" y="115"/>
                    <a:pt x="137" y="109"/>
                    <a:pt x="133" y="106"/>
                  </a:cubicBezTo>
                  <a:cubicBezTo>
                    <a:pt x="129" y="102"/>
                    <a:pt x="123" y="102"/>
                    <a:pt x="120" y="106"/>
                  </a:cubicBezTo>
                  <a:cubicBezTo>
                    <a:pt x="74" y="151"/>
                    <a:pt x="74" y="151"/>
                    <a:pt x="74" y="151"/>
                  </a:cubicBezTo>
                  <a:cubicBezTo>
                    <a:pt x="67" y="143"/>
                    <a:pt x="58" y="135"/>
                    <a:pt x="49" y="125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71" y="102"/>
                    <a:pt x="71" y="96"/>
                    <a:pt x="68" y="92"/>
                  </a:cubicBezTo>
                  <a:cubicBezTo>
                    <a:pt x="64" y="89"/>
                    <a:pt x="58" y="89"/>
                    <a:pt x="54" y="92"/>
                  </a:cubicBezTo>
                  <a:cubicBezTo>
                    <a:pt x="35" y="111"/>
                    <a:pt x="35" y="111"/>
                    <a:pt x="35" y="111"/>
                  </a:cubicBezTo>
                  <a:cubicBezTo>
                    <a:pt x="30" y="105"/>
                    <a:pt x="24" y="99"/>
                    <a:pt x="17" y="93"/>
                  </a:cubicBezTo>
                  <a:cubicBezTo>
                    <a:pt x="14" y="89"/>
                    <a:pt x="8" y="89"/>
                    <a:pt x="4" y="93"/>
                  </a:cubicBezTo>
                  <a:cubicBezTo>
                    <a:pt x="0" y="97"/>
                    <a:pt x="0" y="103"/>
                    <a:pt x="4" y="106"/>
                  </a:cubicBezTo>
                  <a:cubicBezTo>
                    <a:pt x="53" y="155"/>
                    <a:pt x="86" y="191"/>
                    <a:pt x="87" y="191"/>
                  </a:cubicBezTo>
                  <a:cubicBezTo>
                    <a:pt x="87" y="191"/>
                    <a:pt x="87" y="192"/>
                    <a:pt x="87" y="192"/>
                  </a:cubicBezTo>
                  <a:cubicBezTo>
                    <a:pt x="92" y="197"/>
                    <a:pt x="99" y="199"/>
                    <a:pt x="106" y="199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14" y="199"/>
                    <a:pt x="122" y="196"/>
                    <a:pt x="127" y="192"/>
                  </a:cubicBezTo>
                  <a:cubicBezTo>
                    <a:pt x="192" y="125"/>
                    <a:pt x="192" y="125"/>
                    <a:pt x="192" y="125"/>
                  </a:cubicBezTo>
                  <a:cubicBezTo>
                    <a:pt x="201" y="116"/>
                    <a:pt x="202" y="100"/>
                    <a:pt x="193" y="91"/>
                  </a:cubicBezTo>
                  <a:lnTo>
                    <a:pt x="10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403350" y="1023938"/>
              <a:ext cx="206375" cy="204788"/>
            </a:xfrm>
            <a:custGeom>
              <a:pathLst>
                <a:path extrusionOk="0" h="205" w="205">
                  <a:moveTo>
                    <a:pt x="98" y="203"/>
                  </a:moveTo>
                  <a:cubicBezTo>
                    <a:pt x="100" y="205"/>
                    <a:pt x="103" y="205"/>
                    <a:pt x="105" y="205"/>
                  </a:cubicBezTo>
                  <a:cubicBezTo>
                    <a:pt x="108" y="205"/>
                    <a:pt x="110" y="205"/>
                    <a:pt x="112" y="203"/>
                  </a:cubicBezTo>
                  <a:cubicBezTo>
                    <a:pt x="115" y="199"/>
                    <a:pt x="115" y="193"/>
                    <a:pt x="112" y="189"/>
                  </a:cubicBezTo>
                  <a:cubicBezTo>
                    <a:pt x="105" y="183"/>
                    <a:pt x="98" y="176"/>
                    <a:pt x="92" y="170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15" y="148"/>
                    <a:pt x="115" y="142"/>
                    <a:pt x="111" y="138"/>
                  </a:cubicBezTo>
                  <a:cubicBezTo>
                    <a:pt x="107" y="134"/>
                    <a:pt x="102" y="134"/>
                    <a:pt x="98" y="138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69" y="147"/>
                    <a:pt x="60" y="138"/>
                    <a:pt x="53" y="13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102" y="82"/>
                    <a:pt x="102" y="76"/>
                    <a:pt x="98" y="72"/>
                  </a:cubicBezTo>
                  <a:cubicBezTo>
                    <a:pt x="94" y="69"/>
                    <a:pt x="88" y="69"/>
                    <a:pt x="85" y="7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1" y="110"/>
                    <a:pt x="26" y="105"/>
                    <a:pt x="26" y="105"/>
                  </a:cubicBezTo>
                  <a:cubicBezTo>
                    <a:pt x="26" y="105"/>
                    <a:pt x="20" y="98"/>
                    <a:pt x="26" y="92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6" y="23"/>
                    <a:pt x="100" y="22"/>
                    <a:pt x="104" y="27"/>
                  </a:cubicBezTo>
                  <a:cubicBezTo>
                    <a:pt x="107" y="30"/>
                    <a:pt x="140" y="67"/>
                    <a:pt x="188" y="115"/>
                  </a:cubicBezTo>
                  <a:cubicBezTo>
                    <a:pt x="192" y="119"/>
                    <a:pt x="198" y="119"/>
                    <a:pt x="201" y="115"/>
                  </a:cubicBezTo>
                  <a:cubicBezTo>
                    <a:pt x="205" y="111"/>
                    <a:pt x="205" y="105"/>
                    <a:pt x="201" y="102"/>
                  </a:cubicBezTo>
                  <a:cubicBezTo>
                    <a:pt x="151" y="52"/>
                    <a:pt x="118" y="14"/>
                    <a:pt x="118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04" y="0"/>
                    <a:pt x="88" y="4"/>
                    <a:pt x="78" y="14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0" y="91"/>
                    <a:pt x="3" y="109"/>
                    <a:pt x="13" y="119"/>
                  </a:cubicBezTo>
                  <a:cubicBezTo>
                    <a:pt x="13" y="119"/>
                    <a:pt x="49" y="153"/>
                    <a:pt x="98" y="2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406525" y="1027113"/>
              <a:ext cx="427038" cy="425450"/>
            </a:xfrm>
            <a:custGeom>
              <a:pathLst>
                <a:path extrusionOk="0" h="425" w="427">
                  <a:moveTo>
                    <a:pt x="373" y="156"/>
                  </a:moveTo>
                  <a:cubicBezTo>
                    <a:pt x="420" y="109"/>
                    <a:pt x="420" y="109"/>
                    <a:pt x="420" y="109"/>
                  </a:cubicBezTo>
                  <a:cubicBezTo>
                    <a:pt x="424" y="104"/>
                    <a:pt x="427" y="98"/>
                    <a:pt x="427" y="92"/>
                  </a:cubicBezTo>
                  <a:cubicBezTo>
                    <a:pt x="427" y="86"/>
                    <a:pt x="424" y="80"/>
                    <a:pt x="420" y="76"/>
                  </a:cubicBezTo>
                  <a:cubicBezTo>
                    <a:pt x="351" y="7"/>
                    <a:pt x="351" y="7"/>
                    <a:pt x="351" y="7"/>
                  </a:cubicBezTo>
                  <a:cubicBezTo>
                    <a:pt x="347" y="3"/>
                    <a:pt x="341" y="0"/>
                    <a:pt x="335" y="0"/>
                  </a:cubicBezTo>
                  <a:cubicBezTo>
                    <a:pt x="329" y="0"/>
                    <a:pt x="323" y="3"/>
                    <a:pt x="319" y="7"/>
                  </a:cubicBezTo>
                  <a:cubicBezTo>
                    <a:pt x="270" y="56"/>
                    <a:pt x="270" y="56"/>
                    <a:pt x="270" y="56"/>
                  </a:cubicBezTo>
                  <a:cubicBezTo>
                    <a:pt x="269" y="57"/>
                    <a:pt x="269" y="57"/>
                    <a:pt x="268" y="58"/>
                  </a:cubicBezTo>
                  <a:cubicBezTo>
                    <a:pt x="45" y="282"/>
                    <a:pt x="45" y="282"/>
                    <a:pt x="45" y="282"/>
                  </a:cubicBezTo>
                  <a:cubicBezTo>
                    <a:pt x="43" y="283"/>
                    <a:pt x="43" y="284"/>
                    <a:pt x="42" y="285"/>
                  </a:cubicBezTo>
                  <a:cubicBezTo>
                    <a:pt x="1" y="413"/>
                    <a:pt x="1" y="413"/>
                    <a:pt x="1" y="413"/>
                  </a:cubicBezTo>
                  <a:cubicBezTo>
                    <a:pt x="0" y="416"/>
                    <a:pt x="1" y="420"/>
                    <a:pt x="3" y="422"/>
                  </a:cubicBezTo>
                  <a:cubicBezTo>
                    <a:pt x="5" y="424"/>
                    <a:pt x="7" y="425"/>
                    <a:pt x="10" y="425"/>
                  </a:cubicBezTo>
                  <a:cubicBezTo>
                    <a:pt x="11" y="425"/>
                    <a:pt x="12" y="425"/>
                    <a:pt x="12" y="424"/>
                  </a:cubicBezTo>
                  <a:cubicBezTo>
                    <a:pt x="143" y="385"/>
                    <a:pt x="143" y="385"/>
                    <a:pt x="143" y="385"/>
                  </a:cubicBezTo>
                  <a:cubicBezTo>
                    <a:pt x="145" y="385"/>
                    <a:pt x="146" y="384"/>
                    <a:pt x="147" y="383"/>
                  </a:cubicBezTo>
                  <a:cubicBezTo>
                    <a:pt x="371" y="158"/>
                    <a:pt x="371" y="158"/>
                    <a:pt x="371" y="158"/>
                  </a:cubicBezTo>
                  <a:cubicBezTo>
                    <a:pt x="372" y="157"/>
                    <a:pt x="372" y="157"/>
                    <a:pt x="373" y="156"/>
                  </a:cubicBezTo>
                  <a:close/>
                  <a:moveTo>
                    <a:pt x="332" y="20"/>
                  </a:moveTo>
                  <a:cubicBezTo>
                    <a:pt x="333" y="19"/>
                    <a:pt x="334" y="19"/>
                    <a:pt x="335" y="19"/>
                  </a:cubicBezTo>
                  <a:cubicBezTo>
                    <a:pt x="336" y="19"/>
                    <a:pt x="337" y="19"/>
                    <a:pt x="338" y="20"/>
                  </a:cubicBezTo>
                  <a:cubicBezTo>
                    <a:pt x="407" y="89"/>
                    <a:pt x="407" y="89"/>
                    <a:pt x="407" y="89"/>
                  </a:cubicBezTo>
                  <a:cubicBezTo>
                    <a:pt x="408" y="90"/>
                    <a:pt x="408" y="92"/>
                    <a:pt x="408" y="92"/>
                  </a:cubicBezTo>
                  <a:cubicBezTo>
                    <a:pt x="408" y="93"/>
                    <a:pt x="408" y="94"/>
                    <a:pt x="407" y="95"/>
                  </a:cubicBezTo>
                  <a:cubicBezTo>
                    <a:pt x="365" y="138"/>
                    <a:pt x="365" y="138"/>
                    <a:pt x="365" y="138"/>
                  </a:cubicBezTo>
                  <a:cubicBezTo>
                    <a:pt x="290" y="63"/>
                    <a:pt x="290" y="63"/>
                    <a:pt x="290" y="63"/>
                  </a:cubicBezTo>
                  <a:lnTo>
                    <a:pt x="332" y="20"/>
                  </a:lnTo>
                  <a:close/>
                  <a:moveTo>
                    <a:pt x="124" y="328"/>
                  </a:moveTo>
                  <a:cubicBezTo>
                    <a:pt x="98" y="328"/>
                    <a:pt x="98" y="328"/>
                    <a:pt x="98" y="328"/>
                  </a:cubicBezTo>
                  <a:cubicBezTo>
                    <a:pt x="98" y="301"/>
                    <a:pt x="98" y="301"/>
                    <a:pt x="98" y="301"/>
                  </a:cubicBezTo>
                  <a:cubicBezTo>
                    <a:pt x="299" y="99"/>
                    <a:pt x="299" y="99"/>
                    <a:pt x="299" y="99"/>
                  </a:cubicBezTo>
                  <a:cubicBezTo>
                    <a:pt x="327" y="127"/>
                    <a:pt x="327" y="127"/>
                    <a:pt x="327" y="127"/>
                  </a:cubicBezTo>
                  <a:lnTo>
                    <a:pt x="124" y="328"/>
                  </a:lnTo>
                  <a:close/>
                  <a:moveTo>
                    <a:pt x="277" y="76"/>
                  </a:moveTo>
                  <a:cubicBezTo>
                    <a:pt x="286" y="86"/>
                    <a:pt x="286" y="86"/>
                    <a:pt x="286" y="86"/>
                  </a:cubicBezTo>
                  <a:cubicBezTo>
                    <a:pt x="86" y="287"/>
                    <a:pt x="86" y="287"/>
                    <a:pt x="86" y="287"/>
                  </a:cubicBezTo>
                  <a:cubicBezTo>
                    <a:pt x="70" y="283"/>
                    <a:pt x="70" y="283"/>
                    <a:pt x="70" y="283"/>
                  </a:cubicBezTo>
                  <a:lnTo>
                    <a:pt x="277" y="76"/>
                  </a:lnTo>
                  <a:close/>
                  <a:moveTo>
                    <a:pt x="57" y="299"/>
                  </a:moveTo>
                  <a:cubicBezTo>
                    <a:pt x="79" y="304"/>
                    <a:pt x="79" y="304"/>
                    <a:pt x="79" y="304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79" y="342"/>
                    <a:pt x="83" y="346"/>
                    <a:pt x="88" y="346"/>
                  </a:cubicBezTo>
                  <a:cubicBezTo>
                    <a:pt x="121" y="346"/>
                    <a:pt x="121" y="346"/>
                    <a:pt x="121" y="346"/>
                  </a:cubicBezTo>
                  <a:cubicBezTo>
                    <a:pt x="128" y="371"/>
                    <a:pt x="128" y="371"/>
                    <a:pt x="128" y="371"/>
                  </a:cubicBezTo>
                  <a:cubicBezTo>
                    <a:pt x="24" y="401"/>
                    <a:pt x="24" y="401"/>
                    <a:pt x="24" y="401"/>
                  </a:cubicBezTo>
                  <a:lnTo>
                    <a:pt x="57" y="299"/>
                  </a:lnTo>
                  <a:close/>
                  <a:moveTo>
                    <a:pt x="144" y="360"/>
                  </a:moveTo>
                  <a:cubicBezTo>
                    <a:pt x="138" y="340"/>
                    <a:pt x="138" y="340"/>
                    <a:pt x="138" y="340"/>
                  </a:cubicBezTo>
                  <a:cubicBezTo>
                    <a:pt x="341" y="140"/>
                    <a:pt x="341" y="140"/>
                    <a:pt x="341" y="140"/>
                  </a:cubicBezTo>
                  <a:cubicBezTo>
                    <a:pt x="351" y="151"/>
                    <a:pt x="351" y="151"/>
                    <a:pt x="351" y="151"/>
                  </a:cubicBezTo>
                  <a:lnTo>
                    <a:pt x="144" y="3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2212975" y="1027113"/>
            <a:ext cx="438150" cy="427038"/>
            <a:chOff x="2212975" y="1027113"/>
            <a:chExt cx="438150" cy="427038"/>
          </a:xfrm>
        </p:grpSpPr>
        <p:sp>
          <p:nvSpPr>
            <p:cNvPr id="442" name="Shape 442"/>
            <p:cNvSpPr/>
            <p:nvPr/>
          </p:nvSpPr>
          <p:spPr>
            <a:xfrm>
              <a:off x="2212975" y="1027113"/>
              <a:ext cx="438150" cy="427038"/>
            </a:xfrm>
            <a:custGeom>
              <a:pathLst>
                <a:path extrusionOk="0" h="426" w="438">
                  <a:moveTo>
                    <a:pt x="320" y="165"/>
                  </a:moveTo>
                  <a:cubicBezTo>
                    <a:pt x="328" y="167"/>
                    <a:pt x="336" y="169"/>
                    <a:pt x="345" y="169"/>
                  </a:cubicBezTo>
                  <a:cubicBezTo>
                    <a:pt x="368" y="169"/>
                    <a:pt x="391" y="159"/>
                    <a:pt x="407" y="143"/>
                  </a:cubicBezTo>
                  <a:cubicBezTo>
                    <a:pt x="431" y="119"/>
                    <a:pt x="438" y="83"/>
                    <a:pt x="424" y="52"/>
                  </a:cubicBezTo>
                  <a:cubicBezTo>
                    <a:pt x="423" y="49"/>
                    <a:pt x="420" y="47"/>
                    <a:pt x="417" y="46"/>
                  </a:cubicBezTo>
                  <a:cubicBezTo>
                    <a:pt x="414" y="46"/>
                    <a:pt x="411" y="47"/>
                    <a:pt x="409" y="49"/>
                  </a:cubicBezTo>
                  <a:cubicBezTo>
                    <a:pt x="363" y="95"/>
                    <a:pt x="363" y="95"/>
                    <a:pt x="363" y="95"/>
                  </a:cubicBezTo>
                  <a:cubicBezTo>
                    <a:pt x="362" y="96"/>
                    <a:pt x="361" y="96"/>
                    <a:pt x="360" y="96"/>
                  </a:cubicBezTo>
                  <a:cubicBezTo>
                    <a:pt x="359" y="96"/>
                    <a:pt x="358" y="96"/>
                    <a:pt x="357" y="95"/>
                  </a:cubicBezTo>
                  <a:cubicBezTo>
                    <a:pt x="337" y="75"/>
                    <a:pt x="337" y="75"/>
                    <a:pt x="337" y="75"/>
                  </a:cubicBezTo>
                  <a:cubicBezTo>
                    <a:pt x="335" y="73"/>
                    <a:pt x="335" y="70"/>
                    <a:pt x="337" y="69"/>
                  </a:cubicBezTo>
                  <a:cubicBezTo>
                    <a:pt x="383" y="23"/>
                    <a:pt x="383" y="23"/>
                    <a:pt x="383" y="23"/>
                  </a:cubicBezTo>
                  <a:cubicBezTo>
                    <a:pt x="385" y="21"/>
                    <a:pt x="386" y="18"/>
                    <a:pt x="386" y="15"/>
                  </a:cubicBezTo>
                  <a:cubicBezTo>
                    <a:pt x="385" y="12"/>
                    <a:pt x="383" y="9"/>
                    <a:pt x="380" y="8"/>
                  </a:cubicBezTo>
                  <a:cubicBezTo>
                    <a:pt x="369" y="2"/>
                    <a:pt x="357" y="0"/>
                    <a:pt x="345" y="0"/>
                  </a:cubicBezTo>
                  <a:cubicBezTo>
                    <a:pt x="324" y="0"/>
                    <a:pt x="304" y="8"/>
                    <a:pt x="288" y="24"/>
                  </a:cubicBezTo>
                  <a:cubicBezTo>
                    <a:pt x="266" y="47"/>
                    <a:pt x="257" y="82"/>
                    <a:pt x="267" y="112"/>
                  </a:cubicBezTo>
                  <a:cubicBezTo>
                    <a:pt x="119" y="261"/>
                    <a:pt x="119" y="261"/>
                    <a:pt x="119" y="261"/>
                  </a:cubicBezTo>
                  <a:cubicBezTo>
                    <a:pt x="111" y="258"/>
                    <a:pt x="102" y="257"/>
                    <a:pt x="93" y="257"/>
                  </a:cubicBezTo>
                  <a:cubicBezTo>
                    <a:pt x="70" y="257"/>
                    <a:pt x="47" y="266"/>
                    <a:pt x="31" y="282"/>
                  </a:cubicBezTo>
                  <a:cubicBezTo>
                    <a:pt x="7" y="306"/>
                    <a:pt x="0" y="342"/>
                    <a:pt x="14" y="374"/>
                  </a:cubicBezTo>
                  <a:cubicBezTo>
                    <a:pt x="15" y="376"/>
                    <a:pt x="18" y="379"/>
                    <a:pt x="21" y="379"/>
                  </a:cubicBezTo>
                  <a:cubicBezTo>
                    <a:pt x="24" y="380"/>
                    <a:pt x="27" y="379"/>
                    <a:pt x="29" y="376"/>
                  </a:cubicBezTo>
                  <a:cubicBezTo>
                    <a:pt x="75" y="331"/>
                    <a:pt x="75" y="331"/>
                    <a:pt x="75" y="331"/>
                  </a:cubicBezTo>
                  <a:cubicBezTo>
                    <a:pt x="77" y="329"/>
                    <a:pt x="80" y="328"/>
                    <a:pt x="81" y="330"/>
                  </a:cubicBezTo>
                  <a:cubicBezTo>
                    <a:pt x="101" y="350"/>
                    <a:pt x="101" y="350"/>
                    <a:pt x="101" y="350"/>
                  </a:cubicBezTo>
                  <a:cubicBezTo>
                    <a:pt x="103" y="352"/>
                    <a:pt x="103" y="355"/>
                    <a:pt x="101" y="357"/>
                  </a:cubicBezTo>
                  <a:cubicBezTo>
                    <a:pt x="55" y="403"/>
                    <a:pt x="55" y="403"/>
                    <a:pt x="55" y="403"/>
                  </a:cubicBezTo>
                  <a:cubicBezTo>
                    <a:pt x="53" y="405"/>
                    <a:pt x="52" y="408"/>
                    <a:pt x="53" y="411"/>
                  </a:cubicBezTo>
                  <a:cubicBezTo>
                    <a:pt x="53" y="414"/>
                    <a:pt x="55" y="416"/>
                    <a:pt x="58" y="418"/>
                  </a:cubicBezTo>
                  <a:cubicBezTo>
                    <a:pt x="69" y="423"/>
                    <a:pt x="81" y="426"/>
                    <a:pt x="93" y="426"/>
                  </a:cubicBezTo>
                  <a:cubicBezTo>
                    <a:pt x="93" y="426"/>
                    <a:pt x="93" y="426"/>
                    <a:pt x="93" y="426"/>
                  </a:cubicBezTo>
                  <a:cubicBezTo>
                    <a:pt x="114" y="426"/>
                    <a:pt x="135" y="417"/>
                    <a:pt x="150" y="401"/>
                  </a:cubicBezTo>
                  <a:cubicBezTo>
                    <a:pt x="173" y="379"/>
                    <a:pt x="181" y="343"/>
                    <a:pt x="171" y="313"/>
                  </a:cubicBezTo>
                  <a:lnTo>
                    <a:pt x="320" y="165"/>
                  </a:lnTo>
                  <a:close/>
                  <a:moveTo>
                    <a:pt x="137" y="388"/>
                  </a:moveTo>
                  <a:cubicBezTo>
                    <a:pt x="125" y="400"/>
                    <a:pt x="109" y="407"/>
                    <a:pt x="93" y="407"/>
                  </a:cubicBezTo>
                  <a:cubicBezTo>
                    <a:pt x="88" y="407"/>
                    <a:pt x="84" y="406"/>
                    <a:pt x="79" y="405"/>
                  </a:cubicBezTo>
                  <a:cubicBezTo>
                    <a:pt x="114" y="370"/>
                    <a:pt x="114" y="370"/>
                    <a:pt x="114" y="370"/>
                  </a:cubicBezTo>
                  <a:cubicBezTo>
                    <a:pt x="123" y="361"/>
                    <a:pt x="124" y="346"/>
                    <a:pt x="115" y="337"/>
                  </a:cubicBezTo>
                  <a:cubicBezTo>
                    <a:pt x="95" y="317"/>
                    <a:pt x="95" y="317"/>
                    <a:pt x="95" y="317"/>
                  </a:cubicBezTo>
                  <a:cubicBezTo>
                    <a:pt x="91" y="312"/>
                    <a:pt x="85" y="310"/>
                    <a:pt x="79" y="310"/>
                  </a:cubicBezTo>
                  <a:cubicBezTo>
                    <a:pt x="73" y="310"/>
                    <a:pt x="66" y="313"/>
                    <a:pt x="62" y="317"/>
                  </a:cubicBezTo>
                  <a:cubicBezTo>
                    <a:pt x="27" y="352"/>
                    <a:pt x="27" y="352"/>
                    <a:pt x="27" y="352"/>
                  </a:cubicBezTo>
                  <a:cubicBezTo>
                    <a:pt x="23" y="332"/>
                    <a:pt x="29" y="311"/>
                    <a:pt x="45" y="295"/>
                  </a:cubicBezTo>
                  <a:cubicBezTo>
                    <a:pt x="57" y="283"/>
                    <a:pt x="75" y="275"/>
                    <a:pt x="93" y="275"/>
                  </a:cubicBezTo>
                  <a:cubicBezTo>
                    <a:pt x="102" y="275"/>
                    <a:pt x="110" y="277"/>
                    <a:pt x="117" y="280"/>
                  </a:cubicBezTo>
                  <a:cubicBezTo>
                    <a:pt x="121" y="282"/>
                    <a:pt x="125" y="281"/>
                    <a:pt x="128" y="278"/>
                  </a:cubicBezTo>
                  <a:cubicBezTo>
                    <a:pt x="285" y="121"/>
                    <a:pt x="285" y="121"/>
                    <a:pt x="285" y="121"/>
                  </a:cubicBezTo>
                  <a:cubicBezTo>
                    <a:pt x="287" y="118"/>
                    <a:pt x="288" y="114"/>
                    <a:pt x="287" y="111"/>
                  </a:cubicBezTo>
                  <a:cubicBezTo>
                    <a:pt x="277" y="87"/>
                    <a:pt x="283" y="56"/>
                    <a:pt x="301" y="37"/>
                  </a:cubicBezTo>
                  <a:cubicBezTo>
                    <a:pt x="313" y="25"/>
                    <a:pt x="329" y="18"/>
                    <a:pt x="345" y="18"/>
                  </a:cubicBezTo>
                  <a:cubicBezTo>
                    <a:pt x="350" y="18"/>
                    <a:pt x="355" y="19"/>
                    <a:pt x="359" y="20"/>
                  </a:cubicBezTo>
                  <a:cubicBezTo>
                    <a:pt x="324" y="55"/>
                    <a:pt x="324" y="55"/>
                    <a:pt x="324" y="55"/>
                  </a:cubicBezTo>
                  <a:cubicBezTo>
                    <a:pt x="315" y="65"/>
                    <a:pt x="315" y="79"/>
                    <a:pt x="324" y="88"/>
                  </a:cubicBezTo>
                  <a:cubicBezTo>
                    <a:pt x="344" y="108"/>
                    <a:pt x="344" y="108"/>
                    <a:pt x="344" y="108"/>
                  </a:cubicBezTo>
                  <a:cubicBezTo>
                    <a:pt x="348" y="112"/>
                    <a:pt x="354" y="115"/>
                    <a:pt x="360" y="115"/>
                  </a:cubicBezTo>
                  <a:cubicBezTo>
                    <a:pt x="366" y="115"/>
                    <a:pt x="372" y="112"/>
                    <a:pt x="377" y="108"/>
                  </a:cubicBezTo>
                  <a:cubicBezTo>
                    <a:pt x="411" y="73"/>
                    <a:pt x="411" y="73"/>
                    <a:pt x="411" y="73"/>
                  </a:cubicBezTo>
                  <a:cubicBezTo>
                    <a:pt x="415" y="93"/>
                    <a:pt x="409" y="115"/>
                    <a:pt x="394" y="130"/>
                  </a:cubicBezTo>
                  <a:cubicBezTo>
                    <a:pt x="381" y="143"/>
                    <a:pt x="363" y="150"/>
                    <a:pt x="345" y="150"/>
                  </a:cubicBezTo>
                  <a:cubicBezTo>
                    <a:pt x="337" y="150"/>
                    <a:pt x="329" y="148"/>
                    <a:pt x="321" y="145"/>
                  </a:cubicBezTo>
                  <a:cubicBezTo>
                    <a:pt x="318" y="144"/>
                    <a:pt x="314" y="144"/>
                    <a:pt x="311" y="147"/>
                  </a:cubicBezTo>
                  <a:cubicBezTo>
                    <a:pt x="154" y="304"/>
                    <a:pt x="154" y="304"/>
                    <a:pt x="154" y="304"/>
                  </a:cubicBezTo>
                  <a:cubicBezTo>
                    <a:pt x="151" y="307"/>
                    <a:pt x="150" y="311"/>
                    <a:pt x="152" y="315"/>
                  </a:cubicBezTo>
                  <a:cubicBezTo>
                    <a:pt x="162" y="339"/>
                    <a:pt x="156" y="370"/>
                    <a:pt x="137" y="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2447925" y="1257300"/>
              <a:ext cx="198438" cy="193675"/>
            </a:xfrm>
            <a:custGeom>
              <a:pathLst>
                <a:path extrusionOk="0" h="194" w="197">
                  <a:moveTo>
                    <a:pt x="56" y="3"/>
                  </a:moveTo>
                  <a:cubicBezTo>
                    <a:pt x="53" y="0"/>
                    <a:pt x="47" y="0"/>
                    <a:pt x="43" y="3"/>
                  </a:cubicBezTo>
                  <a:cubicBezTo>
                    <a:pt x="39" y="7"/>
                    <a:pt x="39" y="13"/>
                    <a:pt x="43" y="16"/>
                  </a:cubicBezTo>
                  <a:cubicBezTo>
                    <a:pt x="174" y="147"/>
                    <a:pt x="174" y="147"/>
                    <a:pt x="174" y="147"/>
                  </a:cubicBezTo>
                  <a:cubicBezTo>
                    <a:pt x="176" y="149"/>
                    <a:pt x="176" y="152"/>
                    <a:pt x="174" y="154"/>
                  </a:cubicBezTo>
                  <a:cubicBezTo>
                    <a:pt x="155" y="174"/>
                    <a:pt x="155" y="174"/>
                    <a:pt x="155" y="174"/>
                  </a:cubicBezTo>
                  <a:cubicBezTo>
                    <a:pt x="154" y="175"/>
                    <a:pt x="153" y="175"/>
                    <a:pt x="152" y="175"/>
                  </a:cubicBezTo>
                  <a:cubicBezTo>
                    <a:pt x="152" y="175"/>
                    <a:pt x="152" y="175"/>
                    <a:pt x="152" y="175"/>
                  </a:cubicBezTo>
                  <a:cubicBezTo>
                    <a:pt x="151" y="175"/>
                    <a:pt x="149" y="175"/>
                    <a:pt x="148" y="17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3" y="39"/>
                    <a:pt x="7" y="39"/>
                    <a:pt x="4" y="43"/>
                  </a:cubicBezTo>
                  <a:cubicBezTo>
                    <a:pt x="0" y="46"/>
                    <a:pt x="0" y="52"/>
                    <a:pt x="4" y="56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40" y="191"/>
                    <a:pt x="146" y="194"/>
                    <a:pt x="152" y="194"/>
                  </a:cubicBezTo>
                  <a:cubicBezTo>
                    <a:pt x="152" y="194"/>
                    <a:pt x="152" y="194"/>
                    <a:pt x="152" y="194"/>
                  </a:cubicBezTo>
                  <a:cubicBezTo>
                    <a:pt x="158" y="194"/>
                    <a:pt x="164" y="191"/>
                    <a:pt x="169" y="187"/>
                  </a:cubicBezTo>
                  <a:cubicBezTo>
                    <a:pt x="187" y="167"/>
                    <a:pt x="187" y="167"/>
                    <a:pt x="187" y="167"/>
                  </a:cubicBezTo>
                  <a:cubicBezTo>
                    <a:pt x="197" y="158"/>
                    <a:pt x="197" y="143"/>
                    <a:pt x="187" y="134"/>
                  </a:cubicBezTo>
                  <a:lnTo>
                    <a:pt x="5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2219325" y="1027113"/>
              <a:ext cx="177800" cy="176213"/>
            </a:xfrm>
            <a:custGeom>
              <a:pathLst>
                <a:path extrusionOk="0" h="177" w="178">
                  <a:moveTo>
                    <a:pt x="43" y="83"/>
                  </a:moveTo>
                  <a:cubicBezTo>
                    <a:pt x="45" y="85"/>
                    <a:pt x="47" y="85"/>
                    <a:pt x="49" y="85"/>
                  </a:cubicBezTo>
                  <a:cubicBezTo>
                    <a:pt x="52" y="85"/>
                    <a:pt x="54" y="85"/>
                    <a:pt x="56" y="83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161" y="174"/>
                    <a:pt x="161" y="174"/>
                    <a:pt x="161" y="174"/>
                  </a:cubicBezTo>
                  <a:cubicBezTo>
                    <a:pt x="163" y="176"/>
                    <a:pt x="165" y="177"/>
                    <a:pt x="167" y="177"/>
                  </a:cubicBezTo>
                  <a:cubicBezTo>
                    <a:pt x="170" y="177"/>
                    <a:pt x="172" y="176"/>
                    <a:pt x="174" y="174"/>
                  </a:cubicBezTo>
                  <a:cubicBezTo>
                    <a:pt x="178" y="171"/>
                    <a:pt x="178" y="165"/>
                    <a:pt x="174" y="161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6" y="53"/>
                    <a:pt x="86" y="47"/>
                    <a:pt x="82" y="43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39" y="0"/>
                    <a:pt x="33" y="0"/>
                    <a:pt x="30" y="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34"/>
                    <a:pt x="0" y="40"/>
                    <a:pt x="3" y="43"/>
                  </a:cubicBezTo>
                  <a:lnTo>
                    <a:pt x="43" y="83"/>
                  </a:lnTo>
                  <a:close/>
                  <a:moveTo>
                    <a:pt x="36" y="24"/>
                  </a:moveTo>
                  <a:cubicBezTo>
                    <a:pt x="62" y="50"/>
                    <a:pt x="62" y="50"/>
                    <a:pt x="62" y="50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23" y="37"/>
                    <a:pt x="23" y="37"/>
                    <a:pt x="23" y="37"/>
                  </a:cubicBezTo>
                  <a:lnTo>
                    <a:pt x="36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3032125" y="1027113"/>
            <a:ext cx="425450" cy="425450"/>
            <a:chOff x="3032125" y="1027113"/>
            <a:chExt cx="425450" cy="425450"/>
          </a:xfrm>
        </p:grpSpPr>
        <p:sp>
          <p:nvSpPr>
            <p:cNvPr id="446" name="Shape 446"/>
            <p:cNvSpPr/>
            <p:nvPr/>
          </p:nvSpPr>
          <p:spPr>
            <a:xfrm>
              <a:off x="3073400" y="1027113"/>
              <a:ext cx="384175" cy="425450"/>
            </a:xfrm>
            <a:custGeom>
              <a:pathLst>
                <a:path extrusionOk="0" h="426" w="384">
                  <a:moveTo>
                    <a:pt x="293" y="251"/>
                  </a:moveTo>
                  <a:cubicBezTo>
                    <a:pt x="237" y="251"/>
                    <a:pt x="219" y="222"/>
                    <a:pt x="218" y="221"/>
                  </a:cubicBezTo>
                  <a:cubicBezTo>
                    <a:pt x="218" y="220"/>
                    <a:pt x="218" y="219"/>
                    <a:pt x="217" y="21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1"/>
                    <a:pt x="9" y="0"/>
                    <a:pt x="6" y="2"/>
                  </a:cubicBezTo>
                  <a:cubicBezTo>
                    <a:pt x="2" y="3"/>
                    <a:pt x="0" y="7"/>
                    <a:pt x="0" y="11"/>
                  </a:cubicBezTo>
                  <a:cubicBezTo>
                    <a:pt x="0" y="138"/>
                    <a:pt x="85" y="205"/>
                    <a:pt x="147" y="254"/>
                  </a:cubicBezTo>
                  <a:cubicBezTo>
                    <a:pt x="178" y="278"/>
                    <a:pt x="204" y="300"/>
                    <a:pt x="204" y="318"/>
                  </a:cubicBezTo>
                  <a:cubicBezTo>
                    <a:pt x="204" y="337"/>
                    <a:pt x="209" y="361"/>
                    <a:pt x="216" y="375"/>
                  </a:cubicBezTo>
                  <a:cubicBezTo>
                    <a:pt x="229" y="409"/>
                    <a:pt x="255" y="426"/>
                    <a:pt x="293" y="426"/>
                  </a:cubicBezTo>
                  <a:cubicBezTo>
                    <a:pt x="343" y="426"/>
                    <a:pt x="384" y="385"/>
                    <a:pt x="384" y="336"/>
                  </a:cubicBezTo>
                  <a:cubicBezTo>
                    <a:pt x="384" y="288"/>
                    <a:pt x="345" y="251"/>
                    <a:pt x="293" y="251"/>
                  </a:cubicBezTo>
                  <a:close/>
                  <a:moveTo>
                    <a:pt x="20" y="36"/>
                  </a:moveTo>
                  <a:cubicBezTo>
                    <a:pt x="185" y="212"/>
                    <a:pt x="185" y="212"/>
                    <a:pt x="185" y="212"/>
                  </a:cubicBezTo>
                  <a:cubicBezTo>
                    <a:pt x="181" y="209"/>
                    <a:pt x="177" y="207"/>
                    <a:pt x="172" y="207"/>
                  </a:cubicBezTo>
                  <a:cubicBezTo>
                    <a:pt x="161" y="207"/>
                    <a:pt x="152" y="216"/>
                    <a:pt x="152" y="227"/>
                  </a:cubicBezTo>
                  <a:cubicBezTo>
                    <a:pt x="152" y="230"/>
                    <a:pt x="152" y="233"/>
                    <a:pt x="154" y="236"/>
                  </a:cubicBezTo>
                  <a:cubicBezTo>
                    <a:pt x="100" y="193"/>
                    <a:pt x="30" y="136"/>
                    <a:pt x="20" y="36"/>
                  </a:cubicBezTo>
                  <a:close/>
                  <a:moveTo>
                    <a:pt x="293" y="407"/>
                  </a:moveTo>
                  <a:cubicBezTo>
                    <a:pt x="263" y="407"/>
                    <a:pt x="244" y="395"/>
                    <a:pt x="233" y="368"/>
                  </a:cubicBezTo>
                  <a:cubicBezTo>
                    <a:pt x="233" y="368"/>
                    <a:pt x="233" y="368"/>
                    <a:pt x="233" y="368"/>
                  </a:cubicBezTo>
                  <a:cubicBezTo>
                    <a:pt x="228" y="358"/>
                    <a:pt x="223" y="337"/>
                    <a:pt x="223" y="318"/>
                  </a:cubicBezTo>
                  <a:cubicBezTo>
                    <a:pt x="223" y="293"/>
                    <a:pt x="199" y="271"/>
                    <a:pt x="166" y="246"/>
                  </a:cubicBezTo>
                  <a:cubicBezTo>
                    <a:pt x="168" y="246"/>
                    <a:pt x="170" y="246"/>
                    <a:pt x="172" y="246"/>
                  </a:cubicBezTo>
                  <a:cubicBezTo>
                    <a:pt x="182" y="246"/>
                    <a:pt x="191" y="238"/>
                    <a:pt x="191" y="227"/>
                  </a:cubicBezTo>
                  <a:cubicBezTo>
                    <a:pt x="191" y="222"/>
                    <a:pt x="190" y="218"/>
                    <a:pt x="187" y="214"/>
                  </a:cubicBezTo>
                  <a:cubicBezTo>
                    <a:pt x="203" y="231"/>
                    <a:pt x="203" y="231"/>
                    <a:pt x="203" y="231"/>
                  </a:cubicBezTo>
                  <a:cubicBezTo>
                    <a:pt x="207" y="238"/>
                    <a:pt x="231" y="270"/>
                    <a:pt x="293" y="270"/>
                  </a:cubicBezTo>
                  <a:cubicBezTo>
                    <a:pt x="335" y="270"/>
                    <a:pt x="365" y="298"/>
                    <a:pt x="365" y="336"/>
                  </a:cubicBezTo>
                  <a:cubicBezTo>
                    <a:pt x="365" y="375"/>
                    <a:pt x="333" y="407"/>
                    <a:pt x="293" y="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3321050" y="1316038"/>
              <a:ext cx="98425" cy="98425"/>
            </a:xfrm>
            <a:custGeom>
              <a:pathLst>
                <a:path extrusionOk="0" h="98" w="98">
                  <a:moveTo>
                    <a:pt x="49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8"/>
                    <a:pt x="49" y="98"/>
                  </a:cubicBezTo>
                  <a:cubicBezTo>
                    <a:pt x="76" y="98"/>
                    <a:pt x="98" y="76"/>
                    <a:pt x="98" y="49"/>
                  </a:cubicBezTo>
                  <a:cubicBezTo>
                    <a:pt x="98" y="22"/>
                    <a:pt x="76" y="0"/>
                    <a:pt x="49" y="0"/>
                  </a:cubicBezTo>
                  <a:close/>
                  <a:moveTo>
                    <a:pt x="49" y="79"/>
                  </a:moveTo>
                  <a:cubicBezTo>
                    <a:pt x="32" y="79"/>
                    <a:pt x="19" y="66"/>
                    <a:pt x="19" y="49"/>
                  </a:cubicBezTo>
                  <a:cubicBezTo>
                    <a:pt x="19" y="33"/>
                    <a:pt x="32" y="19"/>
                    <a:pt x="49" y="19"/>
                  </a:cubicBezTo>
                  <a:cubicBezTo>
                    <a:pt x="65" y="19"/>
                    <a:pt x="79" y="33"/>
                    <a:pt x="79" y="49"/>
                  </a:cubicBezTo>
                  <a:cubicBezTo>
                    <a:pt x="79" y="66"/>
                    <a:pt x="65" y="79"/>
                    <a:pt x="49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3032125" y="1262063"/>
              <a:ext cx="211138" cy="190500"/>
            </a:xfrm>
            <a:custGeom>
              <a:pathLst>
                <a:path extrusionOk="0" h="191" w="210">
                  <a:moveTo>
                    <a:pt x="192" y="38"/>
                  </a:moveTo>
                  <a:cubicBezTo>
                    <a:pt x="190" y="41"/>
                    <a:pt x="184" y="45"/>
                    <a:pt x="180" y="49"/>
                  </a:cubicBezTo>
                  <a:cubicBezTo>
                    <a:pt x="169" y="57"/>
                    <a:pt x="157" y="65"/>
                    <a:pt x="157" y="77"/>
                  </a:cubicBezTo>
                  <a:cubicBezTo>
                    <a:pt x="157" y="103"/>
                    <a:pt x="155" y="125"/>
                    <a:pt x="151" y="13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0" y="160"/>
                    <a:pt x="121" y="172"/>
                    <a:pt x="91" y="172"/>
                  </a:cubicBezTo>
                  <a:cubicBezTo>
                    <a:pt x="51" y="172"/>
                    <a:pt x="19" y="140"/>
                    <a:pt x="19" y="101"/>
                  </a:cubicBezTo>
                  <a:cubicBezTo>
                    <a:pt x="19" y="63"/>
                    <a:pt x="49" y="35"/>
                    <a:pt x="91" y="35"/>
                  </a:cubicBezTo>
                  <a:cubicBezTo>
                    <a:pt x="111" y="35"/>
                    <a:pt x="127" y="28"/>
                    <a:pt x="139" y="23"/>
                  </a:cubicBezTo>
                  <a:cubicBezTo>
                    <a:pt x="142" y="21"/>
                    <a:pt x="144" y="20"/>
                    <a:pt x="147" y="19"/>
                  </a:cubicBezTo>
                  <a:cubicBezTo>
                    <a:pt x="152" y="17"/>
                    <a:pt x="154" y="12"/>
                    <a:pt x="152" y="7"/>
                  </a:cubicBezTo>
                  <a:cubicBezTo>
                    <a:pt x="150" y="2"/>
                    <a:pt x="145" y="0"/>
                    <a:pt x="140" y="2"/>
                  </a:cubicBezTo>
                  <a:cubicBezTo>
                    <a:pt x="137" y="3"/>
                    <a:pt x="134" y="4"/>
                    <a:pt x="131" y="6"/>
                  </a:cubicBezTo>
                  <a:cubicBezTo>
                    <a:pt x="120" y="11"/>
                    <a:pt x="107" y="16"/>
                    <a:pt x="91" y="16"/>
                  </a:cubicBezTo>
                  <a:cubicBezTo>
                    <a:pt x="39" y="16"/>
                    <a:pt x="0" y="53"/>
                    <a:pt x="0" y="101"/>
                  </a:cubicBezTo>
                  <a:cubicBezTo>
                    <a:pt x="0" y="150"/>
                    <a:pt x="41" y="191"/>
                    <a:pt x="91" y="191"/>
                  </a:cubicBezTo>
                  <a:cubicBezTo>
                    <a:pt x="129" y="191"/>
                    <a:pt x="155" y="174"/>
                    <a:pt x="168" y="140"/>
                  </a:cubicBezTo>
                  <a:cubicBezTo>
                    <a:pt x="175" y="126"/>
                    <a:pt x="176" y="95"/>
                    <a:pt x="176" y="77"/>
                  </a:cubicBezTo>
                  <a:cubicBezTo>
                    <a:pt x="177" y="74"/>
                    <a:pt x="186" y="67"/>
                    <a:pt x="191" y="64"/>
                  </a:cubicBezTo>
                  <a:cubicBezTo>
                    <a:pt x="196" y="59"/>
                    <a:pt x="202" y="55"/>
                    <a:pt x="206" y="50"/>
                  </a:cubicBezTo>
                  <a:cubicBezTo>
                    <a:pt x="210" y="47"/>
                    <a:pt x="209" y="41"/>
                    <a:pt x="206" y="37"/>
                  </a:cubicBezTo>
                  <a:cubicBezTo>
                    <a:pt x="202" y="34"/>
                    <a:pt x="196" y="34"/>
                    <a:pt x="1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3254375" y="1027113"/>
              <a:ext cx="161925" cy="220663"/>
            </a:xfrm>
            <a:custGeom>
              <a:pathLst>
                <a:path extrusionOk="0" h="221" w="162">
                  <a:moveTo>
                    <a:pt x="17" y="170"/>
                  </a:moveTo>
                  <a:cubicBezTo>
                    <a:pt x="142" y="36"/>
                    <a:pt x="142" y="36"/>
                    <a:pt x="142" y="36"/>
                  </a:cubicBezTo>
                  <a:cubicBezTo>
                    <a:pt x="135" y="117"/>
                    <a:pt x="89" y="168"/>
                    <a:pt x="49" y="205"/>
                  </a:cubicBezTo>
                  <a:cubicBezTo>
                    <a:pt x="46" y="208"/>
                    <a:pt x="45" y="214"/>
                    <a:pt x="49" y="218"/>
                  </a:cubicBezTo>
                  <a:cubicBezTo>
                    <a:pt x="51" y="220"/>
                    <a:pt x="53" y="221"/>
                    <a:pt x="56" y="221"/>
                  </a:cubicBezTo>
                  <a:cubicBezTo>
                    <a:pt x="58" y="221"/>
                    <a:pt x="60" y="220"/>
                    <a:pt x="62" y="218"/>
                  </a:cubicBezTo>
                  <a:cubicBezTo>
                    <a:pt x="105" y="179"/>
                    <a:pt x="162" y="115"/>
                    <a:pt x="162" y="11"/>
                  </a:cubicBezTo>
                  <a:cubicBezTo>
                    <a:pt x="162" y="7"/>
                    <a:pt x="160" y="3"/>
                    <a:pt x="156" y="2"/>
                  </a:cubicBezTo>
                  <a:cubicBezTo>
                    <a:pt x="153" y="0"/>
                    <a:pt x="149" y="1"/>
                    <a:pt x="146" y="4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0" y="161"/>
                    <a:pt x="0" y="166"/>
                    <a:pt x="3" y="170"/>
                  </a:cubicBezTo>
                  <a:cubicBezTo>
                    <a:pt x="7" y="174"/>
                    <a:pt x="13" y="173"/>
                    <a:pt x="17" y="1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3071813" y="1316038"/>
              <a:ext cx="98425" cy="98425"/>
            </a:xfrm>
            <a:custGeom>
              <a:pathLst>
                <a:path extrusionOk="0" h="98" w="98">
                  <a:moveTo>
                    <a:pt x="0" y="49"/>
                  </a:moveTo>
                  <a:cubicBezTo>
                    <a:pt x="0" y="76"/>
                    <a:pt x="22" y="98"/>
                    <a:pt x="49" y="98"/>
                  </a:cubicBezTo>
                  <a:cubicBezTo>
                    <a:pt x="76" y="98"/>
                    <a:pt x="98" y="76"/>
                    <a:pt x="98" y="49"/>
                  </a:cubicBez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lose/>
                  <a:moveTo>
                    <a:pt x="79" y="49"/>
                  </a:moveTo>
                  <a:cubicBezTo>
                    <a:pt x="79" y="66"/>
                    <a:pt x="66" y="79"/>
                    <a:pt x="49" y="79"/>
                  </a:cubicBezTo>
                  <a:cubicBezTo>
                    <a:pt x="33" y="79"/>
                    <a:pt x="19" y="66"/>
                    <a:pt x="19" y="49"/>
                  </a:cubicBezTo>
                  <a:cubicBezTo>
                    <a:pt x="19" y="33"/>
                    <a:pt x="33" y="19"/>
                    <a:pt x="49" y="19"/>
                  </a:cubicBezTo>
                  <a:cubicBezTo>
                    <a:pt x="66" y="19"/>
                    <a:pt x="79" y="33"/>
                    <a:pt x="79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7096125" y="1027113"/>
            <a:ext cx="203200" cy="425450"/>
            <a:chOff x="7096125" y="1027113"/>
            <a:chExt cx="203200" cy="425450"/>
          </a:xfrm>
        </p:grpSpPr>
        <p:sp>
          <p:nvSpPr>
            <p:cNvPr id="452" name="Shape 452"/>
            <p:cNvSpPr/>
            <p:nvPr/>
          </p:nvSpPr>
          <p:spPr>
            <a:xfrm>
              <a:off x="7096125" y="1211263"/>
              <a:ext cx="203200" cy="241300"/>
            </a:xfrm>
            <a:custGeom>
              <a:pathLst>
                <a:path extrusionOk="0" h="241" w="202">
                  <a:moveTo>
                    <a:pt x="202" y="34"/>
                  </a:moveTo>
                  <a:cubicBezTo>
                    <a:pt x="202" y="10"/>
                    <a:pt x="202" y="10"/>
                    <a:pt x="202" y="10"/>
                  </a:cubicBezTo>
                  <a:cubicBezTo>
                    <a:pt x="202" y="5"/>
                    <a:pt x="198" y="0"/>
                    <a:pt x="193" y="0"/>
                  </a:cubicBezTo>
                  <a:cubicBezTo>
                    <a:pt x="187" y="0"/>
                    <a:pt x="183" y="5"/>
                    <a:pt x="183" y="10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3" y="80"/>
                    <a:pt x="146" y="118"/>
                    <a:pt x="101" y="118"/>
                  </a:cubicBezTo>
                  <a:cubicBezTo>
                    <a:pt x="55" y="118"/>
                    <a:pt x="18" y="80"/>
                    <a:pt x="18" y="34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5"/>
                    <a:pt x="14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87"/>
                    <a:pt x="40" y="131"/>
                    <a:pt x="91" y="136"/>
                  </a:cubicBezTo>
                  <a:cubicBezTo>
                    <a:pt x="91" y="183"/>
                    <a:pt x="91" y="183"/>
                    <a:pt x="91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38" y="183"/>
                    <a:pt x="26" y="196"/>
                    <a:pt x="26" y="212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6" y="237"/>
                    <a:pt x="30" y="241"/>
                    <a:pt x="35" y="241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72" y="241"/>
                    <a:pt x="176" y="237"/>
                    <a:pt x="176" y="232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196"/>
                    <a:pt x="163" y="183"/>
                    <a:pt x="147" y="183"/>
                  </a:cubicBezTo>
                  <a:cubicBezTo>
                    <a:pt x="110" y="183"/>
                    <a:pt x="110" y="183"/>
                    <a:pt x="110" y="183"/>
                  </a:cubicBezTo>
                  <a:cubicBezTo>
                    <a:pt x="110" y="136"/>
                    <a:pt x="110" y="136"/>
                    <a:pt x="110" y="136"/>
                  </a:cubicBezTo>
                  <a:cubicBezTo>
                    <a:pt x="162" y="131"/>
                    <a:pt x="202" y="87"/>
                    <a:pt x="202" y="34"/>
                  </a:cubicBezTo>
                  <a:close/>
                  <a:moveTo>
                    <a:pt x="157" y="213"/>
                  </a:moveTo>
                  <a:cubicBezTo>
                    <a:pt x="157" y="222"/>
                    <a:pt x="157" y="222"/>
                    <a:pt x="157" y="222"/>
                  </a:cubicBezTo>
                  <a:cubicBezTo>
                    <a:pt x="45" y="222"/>
                    <a:pt x="45" y="222"/>
                    <a:pt x="45" y="222"/>
                  </a:cubicBezTo>
                  <a:cubicBezTo>
                    <a:pt x="45" y="212"/>
                    <a:pt x="45" y="212"/>
                    <a:pt x="45" y="212"/>
                  </a:cubicBezTo>
                  <a:cubicBezTo>
                    <a:pt x="45" y="206"/>
                    <a:pt x="49" y="202"/>
                    <a:pt x="55" y="202"/>
                  </a:cubicBezTo>
                  <a:cubicBezTo>
                    <a:pt x="147" y="202"/>
                    <a:pt x="147" y="202"/>
                    <a:pt x="147" y="202"/>
                  </a:cubicBezTo>
                  <a:cubicBezTo>
                    <a:pt x="153" y="202"/>
                    <a:pt x="157" y="207"/>
                    <a:pt x="157" y="2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7135813" y="1027113"/>
              <a:ext cx="123825" cy="282575"/>
            </a:xfrm>
            <a:custGeom>
              <a:pathLst>
                <a:path extrusionOk="0" h="281" w="124">
                  <a:moveTo>
                    <a:pt x="62" y="281"/>
                  </a:moveTo>
                  <a:cubicBezTo>
                    <a:pt x="96" y="281"/>
                    <a:pt x="124" y="253"/>
                    <a:pt x="124" y="218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24" y="28"/>
                    <a:pt x="96" y="0"/>
                    <a:pt x="62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53"/>
                    <a:pt x="28" y="281"/>
                    <a:pt x="62" y="281"/>
                  </a:cubicBezTo>
                  <a:close/>
                  <a:moveTo>
                    <a:pt x="19" y="63"/>
                  </a:moveTo>
                  <a:cubicBezTo>
                    <a:pt x="19" y="39"/>
                    <a:pt x="38" y="19"/>
                    <a:pt x="62" y="19"/>
                  </a:cubicBezTo>
                  <a:cubicBezTo>
                    <a:pt x="86" y="19"/>
                    <a:pt x="105" y="39"/>
                    <a:pt x="105" y="63"/>
                  </a:cubicBezTo>
                  <a:cubicBezTo>
                    <a:pt x="105" y="218"/>
                    <a:pt x="105" y="218"/>
                    <a:pt x="105" y="218"/>
                  </a:cubicBezTo>
                  <a:cubicBezTo>
                    <a:pt x="105" y="243"/>
                    <a:pt x="86" y="262"/>
                    <a:pt x="62" y="262"/>
                  </a:cubicBezTo>
                  <a:cubicBezTo>
                    <a:pt x="38" y="262"/>
                    <a:pt x="19" y="243"/>
                    <a:pt x="19" y="218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Shape 454"/>
          <p:cNvSpPr/>
          <p:nvPr/>
        </p:nvSpPr>
        <p:spPr>
          <a:xfrm>
            <a:off x="3978275" y="1027113"/>
            <a:ext cx="290513" cy="425450"/>
          </a:xfrm>
          <a:custGeom>
            <a:pathLst>
              <a:path extrusionOk="0" h="425" w="291">
                <a:moveTo>
                  <a:pt x="263" y="0"/>
                </a:moveTo>
                <a:cubicBezTo>
                  <a:pt x="28" y="0"/>
                  <a:pt x="28" y="0"/>
                  <a:pt x="28" y="0"/>
                </a:cubicBezTo>
                <a:cubicBezTo>
                  <a:pt x="12" y="0"/>
                  <a:pt x="0" y="13"/>
                  <a:pt x="0" y="28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69"/>
                  <a:pt x="12" y="281"/>
                  <a:pt x="28" y="281"/>
                </a:cubicBezTo>
                <a:cubicBezTo>
                  <a:pt x="92" y="281"/>
                  <a:pt x="92" y="281"/>
                  <a:pt x="92" y="281"/>
                </a:cubicBezTo>
                <a:cubicBezTo>
                  <a:pt x="92" y="281"/>
                  <a:pt x="93" y="281"/>
                  <a:pt x="93" y="281"/>
                </a:cubicBezTo>
                <a:cubicBezTo>
                  <a:pt x="98" y="281"/>
                  <a:pt x="117" y="282"/>
                  <a:pt x="117" y="298"/>
                </a:cubicBezTo>
                <a:cubicBezTo>
                  <a:pt x="117" y="332"/>
                  <a:pt x="110" y="348"/>
                  <a:pt x="107" y="354"/>
                </a:cubicBezTo>
                <a:cubicBezTo>
                  <a:pt x="107" y="354"/>
                  <a:pt x="107" y="355"/>
                  <a:pt x="107" y="355"/>
                </a:cubicBezTo>
                <a:cubicBezTo>
                  <a:pt x="107" y="355"/>
                  <a:pt x="107" y="355"/>
                  <a:pt x="107" y="355"/>
                </a:cubicBezTo>
                <a:cubicBezTo>
                  <a:pt x="107" y="356"/>
                  <a:pt x="106" y="356"/>
                  <a:pt x="106" y="356"/>
                </a:cubicBezTo>
                <a:cubicBezTo>
                  <a:pt x="106" y="357"/>
                  <a:pt x="106" y="357"/>
                  <a:pt x="106" y="358"/>
                </a:cubicBezTo>
                <a:cubicBezTo>
                  <a:pt x="103" y="364"/>
                  <a:pt x="102" y="369"/>
                  <a:pt x="102" y="375"/>
                </a:cubicBezTo>
                <a:cubicBezTo>
                  <a:pt x="102" y="405"/>
                  <a:pt x="120" y="425"/>
                  <a:pt x="145" y="425"/>
                </a:cubicBezTo>
                <a:cubicBezTo>
                  <a:pt x="171" y="425"/>
                  <a:pt x="189" y="405"/>
                  <a:pt x="189" y="375"/>
                </a:cubicBezTo>
                <a:cubicBezTo>
                  <a:pt x="189" y="370"/>
                  <a:pt x="188" y="364"/>
                  <a:pt x="186" y="358"/>
                </a:cubicBezTo>
                <a:cubicBezTo>
                  <a:pt x="186" y="357"/>
                  <a:pt x="185" y="356"/>
                  <a:pt x="185" y="356"/>
                </a:cubicBezTo>
                <a:cubicBezTo>
                  <a:pt x="185" y="355"/>
                  <a:pt x="185" y="355"/>
                  <a:pt x="184" y="355"/>
                </a:cubicBezTo>
                <a:cubicBezTo>
                  <a:pt x="184" y="355"/>
                  <a:pt x="184" y="355"/>
                  <a:pt x="184" y="355"/>
                </a:cubicBezTo>
                <a:cubicBezTo>
                  <a:pt x="184" y="354"/>
                  <a:pt x="183" y="353"/>
                  <a:pt x="183" y="352"/>
                </a:cubicBezTo>
                <a:cubicBezTo>
                  <a:pt x="180" y="347"/>
                  <a:pt x="174" y="336"/>
                  <a:pt x="174" y="298"/>
                </a:cubicBezTo>
                <a:cubicBezTo>
                  <a:pt x="174" y="291"/>
                  <a:pt x="182" y="281"/>
                  <a:pt x="203" y="281"/>
                </a:cubicBezTo>
                <a:cubicBezTo>
                  <a:pt x="263" y="281"/>
                  <a:pt x="263" y="281"/>
                  <a:pt x="263" y="281"/>
                </a:cubicBezTo>
                <a:cubicBezTo>
                  <a:pt x="278" y="281"/>
                  <a:pt x="291" y="269"/>
                  <a:pt x="291" y="253"/>
                </a:cubicBezTo>
                <a:cubicBezTo>
                  <a:pt x="291" y="28"/>
                  <a:pt x="291" y="28"/>
                  <a:pt x="291" y="28"/>
                </a:cubicBezTo>
                <a:cubicBezTo>
                  <a:pt x="291" y="13"/>
                  <a:pt x="278" y="0"/>
                  <a:pt x="263" y="0"/>
                </a:cubicBezTo>
                <a:close/>
                <a:moveTo>
                  <a:pt x="19" y="164"/>
                </a:moveTo>
                <a:cubicBezTo>
                  <a:pt x="272" y="164"/>
                  <a:pt x="272" y="164"/>
                  <a:pt x="272" y="164"/>
                </a:cubicBezTo>
                <a:cubicBezTo>
                  <a:pt x="272" y="210"/>
                  <a:pt x="272" y="210"/>
                  <a:pt x="272" y="210"/>
                </a:cubicBezTo>
                <a:cubicBezTo>
                  <a:pt x="19" y="210"/>
                  <a:pt x="19" y="210"/>
                  <a:pt x="19" y="210"/>
                </a:cubicBezTo>
                <a:lnTo>
                  <a:pt x="19" y="164"/>
                </a:lnTo>
                <a:close/>
                <a:moveTo>
                  <a:pt x="28" y="19"/>
                </a:moveTo>
                <a:cubicBezTo>
                  <a:pt x="263" y="19"/>
                  <a:pt x="263" y="19"/>
                  <a:pt x="263" y="19"/>
                </a:cubicBezTo>
                <a:cubicBezTo>
                  <a:pt x="268" y="19"/>
                  <a:pt x="272" y="23"/>
                  <a:pt x="272" y="28"/>
                </a:cubicBezTo>
                <a:cubicBezTo>
                  <a:pt x="272" y="145"/>
                  <a:pt x="272" y="145"/>
                  <a:pt x="272" y="145"/>
                </a:cubicBezTo>
                <a:cubicBezTo>
                  <a:pt x="19" y="145"/>
                  <a:pt x="19" y="145"/>
                  <a:pt x="19" y="145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3"/>
                  <a:pt x="23" y="19"/>
                  <a:pt x="28" y="19"/>
                </a:cubicBezTo>
                <a:close/>
                <a:moveTo>
                  <a:pt x="263" y="262"/>
                </a:moveTo>
                <a:cubicBezTo>
                  <a:pt x="203" y="262"/>
                  <a:pt x="203" y="262"/>
                  <a:pt x="203" y="262"/>
                </a:cubicBezTo>
                <a:cubicBezTo>
                  <a:pt x="168" y="262"/>
                  <a:pt x="156" y="284"/>
                  <a:pt x="156" y="298"/>
                </a:cubicBezTo>
                <a:cubicBezTo>
                  <a:pt x="156" y="341"/>
                  <a:pt x="163" y="354"/>
                  <a:pt x="166" y="361"/>
                </a:cubicBezTo>
                <a:cubicBezTo>
                  <a:pt x="167" y="362"/>
                  <a:pt x="167" y="362"/>
                  <a:pt x="167" y="363"/>
                </a:cubicBezTo>
                <a:cubicBezTo>
                  <a:pt x="168" y="363"/>
                  <a:pt x="168" y="363"/>
                  <a:pt x="168" y="363"/>
                </a:cubicBezTo>
                <a:cubicBezTo>
                  <a:pt x="168" y="363"/>
                  <a:pt x="168" y="364"/>
                  <a:pt x="168" y="364"/>
                </a:cubicBezTo>
                <a:cubicBezTo>
                  <a:pt x="169" y="368"/>
                  <a:pt x="170" y="371"/>
                  <a:pt x="170" y="375"/>
                </a:cubicBezTo>
                <a:cubicBezTo>
                  <a:pt x="170" y="390"/>
                  <a:pt x="164" y="406"/>
                  <a:pt x="145" y="406"/>
                </a:cubicBezTo>
                <a:cubicBezTo>
                  <a:pt x="123" y="406"/>
                  <a:pt x="121" y="383"/>
                  <a:pt x="121" y="375"/>
                </a:cubicBezTo>
                <a:cubicBezTo>
                  <a:pt x="121" y="371"/>
                  <a:pt x="122" y="368"/>
                  <a:pt x="123" y="364"/>
                </a:cubicBezTo>
                <a:cubicBezTo>
                  <a:pt x="123" y="364"/>
                  <a:pt x="124" y="363"/>
                  <a:pt x="124" y="363"/>
                </a:cubicBezTo>
                <a:cubicBezTo>
                  <a:pt x="124" y="361"/>
                  <a:pt x="124" y="361"/>
                  <a:pt x="124" y="361"/>
                </a:cubicBezTo>
                <a:cubicBezTo>
                  <a:pt x="128" y="354"/>
                  <a:pt x="136" y="336"/>
                  <a:pt x="136" y="298"/>
                </a:cubicBezTo>
                <a:cubicBezTo>
                  <a:pt x="136" y="273"/>
                  <a:pt x="114" y="262"/>
                  <a:pt x="93" y="262"/>
                </a:cubicBezTo>
                <a:cubicBezTo>
                  <a:pt x="28" y="262"/>
                  <a:pt x="28" y="262"/>
                  <a:pt x="28" y="262"/>
                </a:cubicBezTo>
                <a:cubicBezTo>
                  <a:pt x="23" y="262"/>
                  <a:pt x="19" y="258"/>
                  <a:pt x="19" y="253"/>
                </a:cubicBezTo>
                <a:cubicBezTo>
                  <a:pt x="19" y="229"/>
                  <a:pt x="19" y="229"/>
                  <a:pt x="19" y="229"/>
                </a:cubicBezTo>
                <a:cubicBezTo>
                  <a:pt x="272" y="229"/>
                  <a:pt x="272" y="229"/>
                  <a:pt x="272" y="229"/>
                </a:cubicBezTo>
                <a:cubicBezTo>
                  <a:pt x="272" y="253"/>
                  <a:pt x="272" y="253"/>
                  <a:pt x="272" y="253"/>
                </a:cubicBezTo>
                <a:cubicBezTo>
                  <a:pt x="272" y="258"/>
                  <a:pt x="268" y="262"/>
                  <a:pt x="263" y="2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5" name="Shape 455"/>
          <p:cNvGrpSpPr/>
          <p:nvPr/>
        </p:nvGrpSpPr>
        <p:grpSpPr>
          <a:xfrm>
            <a:off x="4657725" y="1027113"/>
            <a:ext cx="428625" cy="425450"/>
            <a:chOff x="4657725" y="1027113"/>
            <a:chExt cx="428625" cy="425450"/>
          </a:xfrm>
        </p:grpSpPr>
        <p:sp>
          <p:nvSpPr>
            <p:cNvPr id="456" name="Shape 456"/>
            <p:cNvSpPr/>
            <p:nvPr/>
          </p:nvSpPr>
          <p:spPr>
            <a:xfrm>
              <a:off x="4697413" y="1068388"/>
              <a:ext cx="201613" cy="201613"/>
            </a:xfrm>
            <a:custGeom>
              <a:pathLst>
                <a:path extrusionOk="0" h="202" w="202">
                  <a:moveTo>
                    <a:pt x="101" y="0"/>
                  </a:moveTo>
                  <a:cubicBezTo>
                    <a:pt x="45" y="0"/>
                    <a:pt x="0" y="45"/>
                    <a:pt x="0" y="101"/>
                  </a:cubicBezTo>
                  <a:cubicBezTo>
                    <a:pt x="0" y="156"/>
                    <a:pt x="45" y="202"/>
                    <a:pt x="101" y="202"/>
                  </a:cubicBezTo>
                  <a:cubicBezTo>
                    <a:pt x="157" y="202"/>
                    <a:pt x="202" y="156"/>
                    <a:pt x="202" y="101"/>
                  </a:cubicBezTo>
                  <a:cubicBezTo>
                    <a:pt x="202" y="45"/>
                    <a:pt x="157" y="0"/>
                    <a:pt x="101" y="0"/>
                  </a:cubicBezTo>
                  <a:close/>
                  <a:moveTo>
                    <a:pt x="101" y="183"/>
                  </a:moveTo>
                  <a:cubicBezTo>
                    <a:pt x="56" y="183"/>
                    <a:pt x="19" y="146"/>
                    <a:pt x="19" y="101"/>
                  </a:cubicBezTo>
                  <a:cubicBezTo>
                    <a:pt x="19" y="55"/>
                    <a:pt x="56" y="18"/>
                    <a:pt x="101" y="18"/>
                  </a:cubicBezTo>
                  <a:cubicBezTo>
                    <a:pt x="147" y="18"/>
                    <a:pt x="183" y="55"/>
                    <a:pt x="183" y="101"/>
                  </a:cubicBezTo>
                  <a:cubicBezTo>
                    <a:pt x="183" y="146"/>
                    <a:pt x="147" y="183"/>
                    <a:pt x="101" y="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4657725" y="1027113"/>
              <a:ext cx="428625" cy="425450"/>
            </a:xfrm>
            <a:custGeom>
              <a:pathLst>
                <a:path extrusionOk="0" h="425" w="427">
                  <a:moveTo>
                    <a:pt x="416" y="376"/>
                  </a:moveTo>
                  <a:cubicBezTo>
                    <a:pt x="305" y="264"/>
                    <a:pt x="305" y="264"/>
                    <a:pt x="305" y="264"/>
                  </a:cubicBezTo>
                  <a:cubicBezTo>
                    <a:pt x="299" y="259"/>
                    <a:pt x="292" y="256"/>
                    <a:pt x="284" y="256"/>
                  </a:cubicBezTo>
                  <a:cubicBezTo>
                    <a:pt x="280" y="256"/>
                    <a:pt x="276" y="257"/>
                    <a:pt x="272" y="259"/>
                  </a:cubicBezTo>
                  <a:cubicBezTo>
                    <a:pt x="246" y="233"/>
                    <a:pt x="246" y="233"/>
                    <a:pt x="246" y="233"/>
                  </a:cubicBezTo>
                  <a:cubicBezTo>
                    <a:pt x="267" y="208"/>
                    <a:pt x="281" y="176"/>
                    <a:pt x="281" y="141"/>
                  </a:cubicBezTo>
                  <a:cubicBezTo>
                    <a:pt x="281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1"/>
                  </a:cubicBezTo>
                  <a:cubicBezTo>
                    <a:pt x="0" y="218"/>
                    <a:pt x="63" y="281"/>
                    <a:pt x="140" y="281"/>
                  </a:cubicBezTo>
                  <a:cubicBezTo>
                    <a:pt x="175" y="281"/>
                    <a:pt x="208" y="268"/>
                    <a:pt x="232" y="246"/>
                  </a:cubicBezTo>
                  <a:cubicBezTo>
                    <a:pt x="258" y="272"/>
                    <a:pt x="258" y="272"/>
                    <a:pt x="258" y="272"/>
                  </a:cubicBezTo>
                  <a:cubicBezTo>
                    <a:pt x="256" y="276"/>
                    <a:pt x="255" y="280"/>
                    <a:pt x="255" y="285"/>
                  </a:cubicBezTo>
                  <a:cubicBezTo>
                    <a:pt x="255" y="293"/>
                    <a:pt x="258" y="300"/>
                    <a:pt x="264" y="305"/>
                  </a:cubicBezTo>
                  <a:cubicBezTo>
                    <a:pt x="375" y="417"/>
                    <a:pt x="375" y="417"/>
                    <a:pt x="375" y="417"/>
                  </a:cubicBezTo>
                  <a:cubicBezTo>
                    <a:pt x="381" y="422"/>
                    <a:pt x="388" y="425"/>
                    <a:pt x="396" y="425"/>
                  </a:cubicBezTo>
                  <a:cubicBezTo>
                    <a:pt x="403" y="425"/>
                    <a:pt x="411" y="422"/>
                    <a:pt x="416" y="417"/>
                  </a:cubicBezTo>
                  <a:cubicBezTo>
                    <a:pt x="427" y="405"/>
                    <a:pt x="427" y="387"/>
                    <a:pt x="416" y="376"/>
                  </a:cubicBezTo>
                  <a:close/>
                  <a:moveTo>
                    <a:pt x="140" y="262"/>
                  </a:moveTo>
                  <a:cubicBezTo>
                    <a:pt x="73" y="262"/>
                    <a:pt x="18" y="208"/>
                    <a:pt x="18" y="141"/>
                  </a:cubicBezTo>
                  <a:cubicBezTo>
                    <a:pt x="18" y="74"/>
                    <a:pt x="73" y="19"/>
                    <a:pt x="140" y="19"/>
                  </a:cubicBezTo>
                  <a:cubicBezTo>
                    <a:pt x="207" y="19"/>
                    <a:pt x="262" y="74"/>
                    <a:pt x="262" y="141"/>
                  </a:cubicBezTo>
                  <a:cubicBezTo>
                    <a:pt x="262" y="208"/>
                    <a:pt x="207" y="262"/>
                    <a:pt x="140" y="262"/>
                  </a:cubicBezTo>
                  <a:close/>
                  <a:moveTo>
                    <a:pt x="403" y="403"/>
                  </a:moveTo>
                  <a:cubicBezTo>
                    <a:pt x="399" y="407"/>
                    <a:pt x="392" y="407"/>
                    <a:pt x="388" y="403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75" y="290"/>
                    <a:pt x="274" y="288"/>
                    <a:pt x="274" y="285"/>
                  </a:cubicBezTo>
                  <a:cubicBezTo>
                    <a:pt x="274" y="282"/>
                    <a:pt x="275" y="280"/>
                    <a:pt x="277" y="278"/>
                  </a:cubicBezTo>
                  <a:cubicBezTo>
                    <a:pt x="279" y="276"/>
                    <a:pt x="282" y="275"/>
                    <a:pt x="284" y="275"/>
                  </a:cubicBezTo>
                  <a:cubicBezTo>
                    <a:pt x="287" y="275"/>
                    <a:pt x="290" y="276"/>
                    <a:pt x="292" y="278"/>
                  </a:cubicBezTo>
                  <a:cubicBezTo>
                    <a:pt x="403" y="389"/>
                    <a:pt x="403" y="389"/>
                    <a:pt x="403" y="389"/>
                  </a:cubicBezTo>
                  <a:cubicBezTo>
                    <a:pt x="407" y="393"/>
                    <a:pt x="407" y="399"/>
                    <a:pt x="403" y="4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Shape 458"/>
          <p:cNvSpPr/>
          <p:nvPr/>
        </p:nvSpPr>
        <p:spPr>
          <a:xfrm>
            <a:off x="595313" y="1027113"/>
            <a:ext cx="425450" cy="425450"/>
          </a:xfrm>
          <a:custGeom>
            <a:pathLst>
              <a:path extrusionOk="0" h="425" w="426">
                <a:moveTo>
                  <a:pt x="425" y="421"/>
                </a:moveTo>
                <a:cubicBezTo>
                  <a:pt x="425" y="421"/>
                  <a:pt x="425" y="421"/>
                  <a:pt x="425" y="420"/>
                </a:cubicBezTo>
                <a:cubicBezTo>
                  <a:pt x="425" y="420"/>
                  <a:pt x="425" y="420"/>
                  <a:pt x="426" y="419"/>
                </a:cubicBezTo>
                <a:cubicBezTo>
                  <a:pt x="426" y="419"/>
                  <a:pt x="426" y="419"/>
                  <a:pt x="426" y="419"/>
                </a:cubicBezTo>
                <a:cubicBezTo>
                  <a:pt x="426" y="418"/>
                  <a:pt x="426" y="418"/>
                  <a:pt x="426" y="417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17"/>
                  <a:pt x="426" y="416"/>
                  <a:pt x="426" y="416"/>
                </a:cubicBezTo>
                <a:cubicBezTo>
                  <a:pt x="426" y="416"/>
                  <a:pt x="426" y="416"/>
                  <a:pt x="426" y="415"/>
                </a:cubicBezTo>
                <a:cubicBezTo>
                  <a:pt x="426" y="415"/>
                  <a:pt x="426" y="415"/>
                  <a:pt x="426" y="415"/>
                </a:cubicBezTo>
                <a:cubicBezTo>
                  <a:pt x="426" y="415"/>
                  <a:pt x="426" y="414"/>
                  <a:pt x="426" y="414"/>
                </a:cubicBezTo>
                <a:cubicBezTo>
                  <a:pt x="426" y="414"/>
                  <a:pt x="426" y="413"/>
                  <a:pt x="426" y="413"/>
                </a:cubicBezTo>
                <a:cubicBezTo>
                  <a:pt x="426" y="413"/>
                  <a:pt x="426" y="413"/>
                  <a:pt x="426" y="413"/>
                </a:cubicBezTo>
                <a:cubicBezTo>
                  <a:pt x="385" y="285"/>
                  <a:pt x="385" y="285"/>
                  <a:pt x="385" y="285"/>
                </a:cubicBezTo>
                <a:cubicBezTo>
                  <a:pt x="384" y="284"/>
                  <a:pt x="383" y="283"/>
                  <a:pt x="382" y="282"/>
                </a:cubicBezTo>
                <a:cubicBezTo>
                  <a:pt x="159" y="58"/>
                  <a:pt x="159" y="58"/>
                  <a:pt x="159" y="58"/>
                </a:cubicBezTo>
                <a:cubicBezTo>
                  <a:pt x="158" y="57"/>
                  <a:pt x="158" y="57"/>
                  <a:pt x="157" y="56"/>
                </a:cubicBezTo>
                <a:cubicBezTo>
                  <a:pt x="108" y="7"/>
                  <a:pt x="108" y="7"/>
                  <a:pt x="108" y="7"/>
                </a:cubicBezTo>
                <a:cubicBezTo>
                  <a:pt x="104" y="3"/>
                  <a:pt x="98" y="0"/>
                  <a:pt x="92" y="0"/>
                </a:cubicBezTo>
                <a:cubicBezTo>
                  <a:pt x="86" y="0"/>
                  <a:pt x="80" y="3"/>
                  <a:pt x="75" y="7"/>
                </a:cubicBezTo>
                <a:cubicBezTo>
                  <a:pt x="7" y="76"/>
                  <a:pt x="7" y="76"/>
                  <a:pt x="7" y="76"/>
                </a:cubicBezTo>
                <a:cubicBezTo>
                  <a:pt x="2" y="80"/>
                  <a:pt x="0" y="86"/>
                  <a:pt x="0" y="92"/>
                </a:cubicBezTo>
                <a:cubicBezTo>
                  <a:pt x="0" y="98"/>
                  <a:pt x="2" y="104"/>
                  <a:pt x="7" y="109"/>
                </a:cubicBezTo>
                <a:cubicBezTo>
                  <a:pt x="54" y="156"/>
                  <a:pt x="54" y="156"/>
                  <a:pt x="54" y="156"/>
                </a:cubicBezTo>
                <a:cubicBezTo>
                  <a:pt x="55" y="157"/>
                  <a:pt x="55" y="157"/>
                  <a:pt x="55" y="158"/>
                </a:cubicBezTo>
                <a:cubicBezTo>
                  <a:pt x="279" y="383"/>
                  <a:pt x="279" y="383"/>
                  <a:pt x="279" y="383"/>
                </a:cubicBezTo>
                <a:cubicBezTo>
                  <a:pt x="280" y="384"/>
                  <a:pt x="282" y="385"/>
                  <a:pt x="283" y="385"/>
                </a:cubicBezTo>
                <a:cubicBezTo>
                  <a:pt x="353" y="406"/>
                  <a:pt x="353" y="406"/>
                  <a:pt x="353" y="406"/>
                </a:cubicBezTo>
                <a:cubicBezTo>
                  <a:pt x="9" y="406"/>
                  <a:pt x="9" y="406"/>
                  <a:pt x="9" y="406"/>
                </a:cubicBezTo>
                <a:cubicBezTo>
                  <a:pt x="4" y="406"/>
                  <a:pt x="0" y="410"/>
                  <a:pt x="0" y="415"/>
                </a:cubicBezTo>
                <a:cubicBezTo>
                  <a:pt x="0" y="421"/>
                  <a:pt x="4" y="425"/>
                  <a:pt x="9" y="425"/>
                </a:cubicBezTo>
                <a:cubicBezTo>
                  <a:pt x="417" y="425"/>
                  <a:pt x="417" y="425"/>
                  <a:pt x="417" y="425"/>
                </a:cubicBezTo>
                <a:cubicBezTo>
                  <a:pt x="417" y="425"/>
                  <a:pt x="417" y="425"/>
                  <a:pt x="417" y="425"/>
                </a:cubicBezTo>
                <a:cubicBezTo>
                  <a:pt x="418" y="425"/>
                  <a:pt x="418" y="425"/>
                  <a:pt x="419" y="425"/>
                </a:cubicBezTo>
                <a:cubicBezTo>
                  <a:pt x="419" y="425"/>
                  <a:pt x="420" y="424"/>
                  <a:pt x="421" y="424"/>
                </a:cubicBezTo>
                <a:cubicBezTo>
                  <a:pt x="421" y="424"/>
                  <a:pt x="421" y="424"/>
                  <a:pt x="421" y="424"/>
                </a:cubicBezTo>
                <a:cubicBezTo>
                  <a:pt x="421" y="424"/>
                  <a:pt x="422" y="424"/>
                  <a:pt x="422" y="423"/>
                </a:cubicBezTo>
                <a:cubicBezTo>
                  <a:pt x="422" y="423"/>
                  <a:pt x="422" y="423"/>
                  <a:pt x="422" y="423"/>
                </a:cubicBezTo>
                <a:cubicBezTo>
                  <a:pt x="423" y="423"/>
                  <a:pt x="423" y="422"/>
                  <a:pt x="424" y="422"/>
                </a:cubicBezTo>
                <a:cubicBezTo>
                  <a:pt x="424" y="422"/>
                  <a:pt x="424" y="422"/>
                  <a:pt x="424" y="422"/>
                </a:cubicBezTo>
                <a:cubicBezTo>
                  <a:pt x="424" y="422"/>
                  <a:pt x="424" y="421"/>
                  <a:pt x="425" y="421"/>
                </a:cubicBezTo>
                <a:close/>
                <a:moveTo>
                  <a:pt x="403" y="401"/>
                </a:moveTo>
                <a:cubicBezTo>
                  <a:pt x="299" y="371"/>
                  <a:pt x="299" y="371"/>
                  <a:pt x="299" y="371"/>
                </a:cubicBezTo>
                <a:cubicBezTo>
                  <a:pt x="306" y="346"/>
                  <a:pt x="306" y="346"/>
                  <a:pt x="306" y="346"/>
                </a:cubicBezTo>
                <a:cubicBezTo>
                  <a:pt x="338" y="346"/>
                  <a:pt x="338" y="346"/>
                  <a:pt x="338" y="346"/>
                </a:cubicBezTo>
                <a:cubicBezTo>
                  <a:pt x="344" y="346"/>
                  <a:pt x="348" y="342"/>
                  <a:pt x="348" y="337"/>
                </a:cubicBezTo>
                <a:cubicBezTo>
                  <a:pt x="348" y="304"/>
                  <a:pt x="348" y="304"/>
                  <a:pt x="348" y="304"/>
                </a:cubicBezTo>
                <a:cubicBezTo>
                  <a:pt x="369" y="299"/>
                  <a:pt x="369" y="299"/>
                  <a:pt x="369" y="299"/>
                </a:cubicBezTo>
                <a:lnTo>
                  <a:pt x="403" y="401"/>
                </a:lnTo>
                <a:close/>
                <a:moveTo>
                  <a:pt x="150" y="76"/>
                </a:moveTo>
                <a:cubicBezTo>
                  <a:pt x="357" y="283"/>
                  <a:pt x="357" y="283"/>
                  <a:pt x="357" y="283"/>
                </a:cubicBezTo>
                <a:cubicBezTo>
                  <a:pt x="341" y="287"/>
                  <a:pt x="341" y="287"/>
                  <a:pt x="341" y="287"/>
                </a:cubicBezTo>
                <a:cubicBezTo>
                  <a:pt x="141" y="86"/>
                  <a:pt x="141" y="86"/>
                  <a:pt x="141" y="86"/>
                </a:cubicBezTo>
                <a:lnTo>
                  <a:pt x="150" y="76"/>
                </a:lnTo>
                <a:close/>
                <a:moveTo>
                  <a:pt x="127" y="99"/>
                </a:moveTo>
                <a:cubicBezTo>
                  <a:pt x="329" y="301"/>
                  <a:pt x="329" y="301"/>
                  <a:pt x="329" y="301"/>
                </a:cubicBezTo>
                <a:cubicBezTo>
                  <a:pt x="329" y="328"/>
                  <a:pt x="329" y="328"/>
                  <a:pt x="329" y="328"/>
                </a:cubicBezTo>
                <a:cubicBezTo>
                  <a:pt x="303" y="328"/>
                  <a:pt x="303" y="328"/>
                  <a:pt x="303" y="328"/>
                </a:cubicBezTo>
                <a:cubicBezTo>
                  <a:pt x="99" y="127"/>
                  <a:pt x="99" y="127"/>
                  <a:pt x="99" y="127"/>
                </a:cubicBezTo>
                <a:lnTo>
                  <a:pt x="127" y="99"/>
                </a:lnTo>
                <a:close/>
                <a:moveTo>
                  <a:pt x="19" y="92"/>
                </a:moveTo>
                <a:cubicBezTo>
                  <a:pt x="19" y="92"/>
                  <a:pt x="19" y="90"/>
                  <a:pt x="20" y="89"/>
                </a:cubicBezTo>
                <a:cubicBezTo>
                  <a:pt x="89" y="20"/>
                  <a:pt x="89" y="20"/>
                  <a:pt x="89" y="20"/>
                </a:cubicBezTo>
                <a:cubicBezTo>
                  <a:pt x="90" y="19"/>
                  <a:pt x="91" y="19"/>
                  <a:pt x="92" y="19"/>
                </a:cubicBezTo>
                <a:cubicBezTo>
                  <a:pt x="93" y="19"/>
                  <a:pt x="94" y="19"/>
                  <a:pt x="95" y="20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20" y="95"/>
                  <a:pt x="20" y="95"/>
                  <a:pt x="20" y="95"/>
                </a:cubicBezTo>
                <a:cubicBezTo>
                  <a:pt x="19" y="94"/>
                  <a:pt x="19" y="93"/>
                  <a:pt x="19" y="92"/>
                </a:cubicBezTo>
                <a:close/>
                <a:moveTo>
                  <a:pt x="86" y="140"/>
                </a:moveTo>
                <a:cubicBezTo>
                  <a:pt x="289" y="340"/>
                  <a:pt x="289" y="340"/>
                  <a:pt x="289" y="340"/>
                </a:cubicBezTo>
                <a:cubicBezTo>
                  <a:pt x="283" y="360"/>
                  <a:pt x="283" y="360"/>
                  <a:pt x="283" y="360"/>
                </a:cubicBezTo>
                <a:cubicBezTo>
                  <a:pt x="75" y="151"/>
                  <a:pt x="75" y="151"/>
                  <a:pt x="75" y="151"/>
                </a:cubicBezTo>
                <a:lnTo>
                  <a:pt x="86" y="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9" name="Shape 459"/>
          <p:cNvGrpSpPr/>
          <p:nvPr/>
        </p:nvGrpSpPr>
        <p:grpSpPr>
          <a:xfrm>
            <a:off x="7912100" y="1027113"/>
            <a:ext cx="303213" cy="425450"/>
            <a:chOff x="7912100" y="1027113"/>
            <a:chExt cx="303213" cy="425450"/>
          </a:xfrm>
        </p:grpSpPr>
        <p:sp>
          <p:nvSpPr>
            <p:cNvPr id="460" name="Shape 460"/>
            <p:cNvSpPr/>
            <p:nvPr/>
          </p:nvSpPr>
          <p:spPr>
            <a:xfrm>
              <a:off x="7948613" y="1433513"/>
              <a:ext cx="254000" cy="19050"/>
            </a:xfrm>
            <a:custGeom>
              <a:pathLst>
                <a:path extrusionOk="0" h="19" w="255">
                  <a:moveTo>
                    <a:pt x="24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51" y="19"/>
                    <a:pt x="255" y="15"/>
                    <a:pt x="255" y="10"/>
                  </a:cubicBezTo>
                  <a:cubicBezTo>
                    <a:pt x="255" y="5"/>
                    <a:pt x="251" y="0"/>
                    <a:pt x="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7912100" y="1027113"/>
              <a:ext cx="277813" cy="400050"/>
            </a:xfrm>
            <a:custGeom>
              <a:pathLst>
                <a:path extrusionOk="0" h="399" w="278">
                  <a:moveTo>
                    <a:pt x="68" y="189"/>
                  </a:moveTo>
                  <a:cubicBezTo>
                    <a:pt x="81" y="181"/>
                    <a:pt x="97" y="170"/>
                    <a:pt x="105" y="165"/>
                  </a:cubicBezTo>
                  <a:cubicBezTo>
                    <a:pt x="114" y="169"/>
                    <a:pt x="124" y="170"/>
                    <a:pt x="134" y="168"/>
                  </a:cubicBezTo>
                  <a:cubicBezTo>
                    <a:pt x="133" y="186"/>
                    <a:pt x="125" y="200"/>
                    <a:pt x="92" y="230"/>
                  </a:cubicBezTo>
                  <a:cubicBezTo>
                    <a:pt x="59" y="260"/>
                    <a:pt x="40" y="300"/>
                    <a:pt x="40" y="337"/>
                  </a:cubicBezTo>
                  <a:cubicBezTo>
                    <a:pt x="40" y="361"/>
                    <a:pt x="49" y="381"/>
                    <a:pt x="66" y="396"/>
                  </a:cubicBezTo>
                  <a:cubicBezTo>
                    <a:pt x="67" y="398"/>
                    <a:pt x="70" y="399"/>
                    <a:pt x="72" y="399"/>
                  </a:cubicBezTo>
                  <a:cubicBezTo>
                    <a:pt x="255" y="399"/>
                    <a:pt x="255" y="399"/>
                    <a:pt x="255" y="399"/>
                  </a:cubicBezTo>
                  <a:cubicBezTo>
                    <a:pt x="261" y="399"/>
                    <a:pt x="265" y="395"/>
                    <a:pt x="265" y="390"/>
                  </a:cubicBezTo>
                  <a:cubicBezTo>
                    <a:pt x="265" y="384"/>
                    <a:pt x="261" y="380"/>
                    <a:pt x="255" y="380"/>
                  </a:cubicBezTo>
                  <a:cubicBezTo>
                    <a:pt x="76" y="380"/>
                    <a:pt x="76" y="380"/>
                    <a:pt x="76" y="380"/>
                  </a:cubicBezTo>
                  <a:cubicBezTo>
                    <a:pt x="65" y="369"/>
                    <a:pt x="59" y="354"/>
                    <a:pt x="59" y="336"/>
                  </a:cubicBezTo>
                  <a:cubicBezTo>
                    <a:pt x="59" y="306"/>
                    <a:pt x="76" y="270"/>
                    <a:pt x="104" y="244"/>
                  </a:cubicBezTo>
                  <a:cubicBezTo>
                    <a:pt x="143" y="208"/>
                    <a:pt x="153" y="191"/>
                    <a:pt x="153" y="160"/>
                  </a:cubicBezTo>
                  <a:cubicBezTo>
                    <a:pt x="160" y="156"/>
                    <a:pt x="166" y="151"/>
                    <a:pt x="170" y="145"/>
                  </a:cubicBezTo>
                  <a:cubicBezTo>
                    <a:pt x="182" y="128"/>
                    <a:pt x="185" y="111"/>
                    <a:pt x="179" y="97"/>
                  </a:cubicBezTo>
                  <a:cubicBezTo>
                    <a:pt x="176" y="93"/>
                    <a:pt x="171" y="91"/>
                    <a:pt x="166" y="93"/>
                  </a:cubicBezTo>
                  <a:cubicBezTo>
                    <a:pt x="162" y="95"/>
                    <a:pt x="160" y="101"/>
                    <a:pt x="162" y="105"/>
                  </a:cubicBezTo>
                  <a:cubicBezTo>
                    <a:pt x="166" y="114"/>
                    <a:pt x="161" y="126"/>
                    <a:pt x="155" y="135"/>
                  </a:cubicBezTo>
                  <a:cubicBezTo>
                    <a:pt x="150" y="141"/>
                    <a:pt x="142" y="146"/>
                    <a:pt x="133" y="149"/>
                  </a:cubicBezTo>
                  <a:cubicBezTo>
                    <a:pt x="124" y="151"/>
                    <a:pt x="116" y="150"/>
                    <a:pt x="110" y="146"/>
                  </a:cubicBezTo>
                  <a:cubicBezTo>
                    <a:pt x="107" y="144"/>
                    <a:pt x="103" y="144"/>
                    <a:pt x="99" y="146"/>
                  </a:cubicBezTo>
                  <a:cubicBezTo>
                    <a:pt x="99" y="146"/>
                    <a:pt x="76" y="162"/>
                    <a:pt x="58" y="173"/>
                  </a:cubicBezTo>
                  <a:cubicBezTo>
                    <a:pt x="56" y="175"/>
                    <a:pt x="53" y="175"/>
                    <a:pt x="50" y="174"/>
                  </a:cubicBezTo>
                  <a:cubicBezTo>
                    <a:pt x="41" y="171"/>
                    <a:pt x="30" y="159"/>
                    <a:pt x="25" y="149"/>
                  </a:cubicBezTo>
                  <a:cubicBezTo>
                    <a:pt x="22" y="143"/>
                    <a:pt x="24" y="140"/>
                    <a:pt x="25" y="139"/>
                  </a:cubicBezTo>
                  <a:cubicBezTo>
                    <a:pt x="26" y="139"/>
                    <a:pt x="26" y="139"/>
                    <a:pt x="26" y="138"/>
                  </a:cubicBezTo>
                  <a:cubicBezTo>
                    <a:pt x="72" y="99"/>
                    <a:pt x="95" y="58"/>
                    <a:pt x="96" y="56"/>
                  </a:cubicBezTo>
                  <a:cubicBezTo>
                    <a:pt x="97" y="54"/>
                    <a:pt x="97" y="51"/>
                    <a:pt x="96" y="49"/>
                  </a:cubicBezTo>
                  <a:cubicBezTo>
                    <a:pt x="95" y="45"/>
                    <a:pt x="93" y="37"/>
                    <a:pt x="91" y="28"/>
                  </a:cubicBezTo>
                  <a:cubicBezTo>
                    <a:pt x="105" y="36"/>
                    <a:pt x="126" y="45"/>
                    <a:pt x="149" y="45"/>
                  </a:cubicBezTo>
                  <a:cubicBezTo>
                    <a:pt x="182" y="45"/>
                    <a:pt x="259" y="58"/>
                    <a:pt x="259" y="173"/>
                  </a:cubicBezTo>
                  <a:cubicBezTo>
                    <a:pt x="259" y="174"/>
                    <a:pt x="259" y="238"/>
                    <a:pt x="233" y="308"/>
                  </a:cubicBezTo>
                  <a:cubicBezTo>
                    <a:pt x="232" y="313"/>
                    <a:pt x="234" y="318"/>
                    <a:pt x="239" y="320"/>
                  </a:cubicBezTo>
                  <a:cubicBezTo>
                    <a:pt x="240" y="320"/>
                    <a:pt x="241" y="320"/>
                    <a:pt x="242" y="320"/>
                  </a:cubicBezTo>
                  <a:cubicBezTo>
                    <a:pt x="246" y="320"/>
                    <a:pt x="250" y="318"/>
                    <a:pt x="251" y="314"/>
                  </a:cubicBezTo>
                  <a:cubicBezTo>
                    <a:pt x="278" y="241"/>
                    <a:pt x="278" y="176"/>
                    <a:pt x="278" y="173"/>
                  </a:cubicBezTo>
                  <a:cubicBezTo>
                    <a:pt x="278" y="37"/>
                    <a:pt x="179" y="27"/>
                    <a:pt x="149" y="27"/>
                  </a:cubicBezTo>
                  <a:cubicBezTo>
                    <a:pt x="117" y="27"/>
                    <a:pt x="85" y="2"/>
                    <a:pt x="84" y="2"/>
                  </a:cubicBezTo>
                  <a:cubicBezTo>
                    <a:pt x="81" y="0"/>
                    <a:pt x="78" y="0"/>
                    <a:pt x="74" y="1"/>
                  </a:cubicBezTo>
                  <a:cubicBezTo>
                    <a:pt x="71" y="3"/>
                    <a:pt x="69" y="6"/>
                    <a:pt x="69" y="10"/>
                  </a:cubicBezTo>
                  <a:cubicBezTo>
                    <a:pt x="69" y="22"/>
                    <a:pt x="75" y="42"/>
                    <a:pt x="77" y="50"/>
                  </a:cubicBezTo>
                  <a:cubicBezTo>
                    <a:pt x="71" y="61"/>
                    <a:pt x="50" y="93"/>
                    <a:pt x="14" y="124"/>
                  </a:cubicBezTo>
                  <a:cubicBezTo>
                    <a:pt x="8" y="128"/>
                    <a:pt x="0" y="140"/>
                    <a:pt x="8" y="157"/>
                  </a:cubicBezTo>
                  <a:cubicBezTo>
                    <a:pt x="13" y="168"/>
                    <a:pt x="27" y="187"/>
                    <a:pt x="45" y="192"/>
                  </a:cubicBezTo>
                  <a:cubicBezTo>
                    <a:pt x="53" y="194"/>
                    <a:pt x="61" y="193"/>
                    <a:pt x="68" y="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8053388" y="1027113"/>
              <a:ext cx="161925" cy="282575"/>
            </a:xfrm>
            <a:custGeom>
              <a:pathLst>
                <a:path extrusionOk="0" h="281" w="163">
                  <a:moveTo>
                    <a:pt x="10" y="19"/>
                  </a:moveTo>
                  <a:cubicBezTo>
                    <a:pt x="40" y="19"/>
                    <a:pt x="61" y="24"/>
                    <a:pt x="79" y="36"/>
                  </a:cubicBezTo>
                  <a:cubicBezTo>
                    <a:pt x="109" y="56"/>
                    <a:pt x="144" y="97"/>
                    <a:pt x="144" y="173"/>
                  </a:cubicBezTo>
                  <a:cubicBezTo>
                    <a:pt x="144" y="192"/>
                    <a:pt x="144" y="218"/>
                    <a:pt x="132" y="269"/>
                  </a:cubicBezTo>
                  <a:cubicBezTo>
                    <a:pt x="130" y="274"/>
                    <a:pt x="133" y="279"/>
                    <a:pt x="138" y="281"/>
                  </a:cubicBezTo>
                  <a:cubicBezTo>
                    <a:pt x="139" y="281"/>
                    <a:pt x="140" y="281"/>
                    <a:pt x="141" y="281"/>
                  </a:cubicBezTo>
                  <a:cubicBezTo>
                    <a:pt x="145" y="281"/>
                    <a:pt x="149" y="278"/>
                    <a:pt x="150" y="274"/>
                  </a:cubicBezTo>
                  <a:cubicBezTo>
                    <a:pt x="163" y="220"/>
                    <a:pt x="163" y="193"/>
                    <a:pt x="163" y="173"/>
                  </a:cubicBezTo>
                  <a:cubicBezTo>
                    <a:pt x="163" y="84"/>
                    <a:pt x="117" y="39"/>
                    <a:pt x="90" y="21"/>
                  </a:cubicBezTo>
                  <a:cubicBezTo>
                    <a:pt x="68" y="6"/>
                    <a:pt x="44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3" name="Shape 463"/>
          <p:cNvSpPr/>
          <p:nvPr/>
        </p:nvSpPr>
        <p:spPr>
          <a:xfrm>
            <a:off x="4657725" y="1709738"/>
            <a:ext cx="476250" cy="425450"/>
          </a:xfrm>
          <a:custGeom>
            <a:pathLst>
              <a:path extrusionOk="0" h="425" w="476">
                <a:moveTo>
                  <a:pt x="475" y="413"/>
                </a:moveTo>
                <a:cubicBezTo>
                  <a:pt x="459" y="354"/>
                  <a:pt x="397" y="340"/>
                  <a:pt x="363" y="333"/>
                </a:cubicBezTo>
                <a:cubicBezTo>
                  <a:pt x="356" y="331"/>
                  <a:pt x="349" y="330"/>
                  <a:pt x="346" y="328"/>
                </a:cubicBezTo>
                <a:cubicBezTo>
                  <a:pt x="326" y="320"/>
                  <a:pt x="312" y="307"/>
                  <a:pt x="306" y="291"/>
                </a:cubicBezTo>
                <a:cubicBezTo>
                  <a:pt x="366" y="294"/>
                  <a:pt x="394" y="270"/>
                  <a:pt x="395" y="269"/>
                </a:cubicBezTo>
                <a:cubicBezTo>
                  <a:pt x="398" y="267"/>
                  <a:pt x="399" y="264"/>
                  <a:pt x="398" y="261"/>
                </a:cubicBezTo>
                <a:cubicBezTo>
                  <a:pt x="398" y="258"/>
                  <a:pt x="396" y="255"/>
                  <a:pt x="394" y="254"/>
                </a:cubicBezTo>
                <a:cubicBezTo>
                  <a:pt x="359" y="234"/>
                  <a:pt x="359" y="164"/>
                  <a:pt x="359" y="138"/>
                </a:cubicBezTo>
                <a:cubicBezTo>
                  <a:pt x="359" y="101"/>
                  <a:pt x="347" y="67"/>
                  <a:pt x="326" y="41"/>
                </a:cubicBezTo>
                <a:cubicBezTo>
                  <a:pt x="304" y="15"/>
                  <a:pt x="274" y="0"/>
                  <a:pt x="242" y="0"/>
                </a:cubicBezTo>
                <a:cubicBezTo>
                  <a:pt x="241" y="0"/>
                  <a:pt x="240" y="0"/>
                  <a:pt x="239" y="0"/>
                </a:cubicBezTo>
                <a:cubicBezTo>
                  <a:pt x="172" y="0"/>
                  <a:pt x="118" y="61"/>
                  <a:pt x="118" y="135"/>
                </a:cubicBezTo>
                <a:cubicBezTo>
                  <a:pt x="118" y="161"/>
                  <a:pt x="118" y="231"/>
                  <a:pt x="83" y="251"/>
                </a:cubicBezTo>
                <a:cubicBezTo>
                  <a:pt x="80" y="252"/>
                  <a:pt x="79" y="255"/>
                  <a:pt x="78" y="258"/>
                </a:cubicBezTo>
                <a:cubicBezTo>
                  <a:pt x="78" y="261"/>
                  <a:pt x="79" y="264"/>
                  <a:pt x="82" y="266"/>
                </a:cubicBezTo>
                <a:cubicBezTo>
                  <a:pt x="84" y="268"/>
                  <a:pt x="122" y="297"/>
                  <a:pt x="170" y="290"/>
                </a:cubicBezTo>
                <a:cubicBezTo>
                  <a:pt x="163" y="305"/>
                  <a:pt x="150" y="317"/>
                  <a:pt x="131" y="326"/>
                </a:cubicBezTo>
                <a:cubicBezTo>
                  <a:pt x="128" y="327"/>
                  <a:pt x="122" y="328"/>
                  <a:pt x="115" y="330"/>
                </a:cubicBezTo>
                <a:cubicBezTo>
                  <a:pt x="81" y="338"/>
                  <a:pt x="18" y="353"/>
                  <a:pt x="2" y="413"/>
                </a:cubicBezTo>
                <a:cubicBezTo>
                  <a:pt x="0" y="418"/>
                  <a:pt x="3" y="423"/>
                  <a:pt x="8" y="424"/>
                </a:cubicBezTo>
                <a:cubicBezTo>
                  <a:pt x="13" y="425"/>
                  <a:pt x="18" y="422"/>
                  <a:pt x="20" y="417"/>
                </a:cubicBezTo>
                <a:cubicBezTo>
                  <a:pt x="33" y="369"/>
                  <a:pt x="87" y="356"/>
                  <a:pt x="119" y="348"/>
                </a:cubicBezTo>
                <a:cubicBezTo>
                  <a:pt x="127" y="346"/>
                  <a:pt x="134" y="345"/>
                  <a:pt x="138" y="343"/>
                </a:cubicBezTo>
                <a:cubicBezTo>
                  <a:pt x="177" y="326"/>
                  <a:pt x="189" y="299"/>
                  <a:pt x="193" y="279"/>
                </a:cubicBezTo>
                <a:cubicBezTo>
                  <a:pt x="194" y="276"/>
                  <a:pt x="193" y="273"/>
                  <a:pt x="190" y="271"/>
                </a:cubicBezTo>
                <a:cubicBezTo>
                  <a:pt x="188" y="269"/>
                  <a:pt x="184" y="268"/>
                  <a:pt x="181" y="269"/>
                </a:cubicBezTo>
                <a:cubicBezTo>
                  <a:pt x="149" y="279"/>
                  <a:pt x="119" y="267"/>
                  <a:pt x="104" y="258"/>
                </a:cubicBezTo>
                <a:cubicBezTo>
                  <a:pt x="136" y="228"/>
                  <a:pt x="136" y="164"/>
                  <a:pt x="136" y="135"/>
                </a:cubicBezTo>
                <a:cubicBezTo>
                  <a:pt x="136" y="71"/>
                  <a:pt x="183" y="19"/>
                  <a:pt x="239" y="18"/>
                </a:cubicBezTo>
                <a:cubicBezTo>
                  <a:pt x="240" y="18"/>
                  <a:pt x="240" y="18"/>
                  <a:pt x="240" y="18"/>
                </a:cubicBezTo>
                <a:cubicBezTo>
                  <a:pt x="240" y="18"/>
                  <a:pt x="241" y="18"/>
                  <a:pt x="241" y="18"/>
                </a:cubicBezTo>
                <a:cubicBezTo>
                  <a:pt x="298" y="19"/>
                  <a:pt x="340" y="70"/>
                  <a:pt x="340" y="138"/>
                </a:cubicBezTo>
                <a:cubicBezTo>
                  <a:pt x="340" y="166"/>
                  <a:pt x="340" y="230"/>
                  <a:pt x="373" y="261"/>
                </a:cubicBezTo>
                <a:cubicBezTo>
                  <a:pt x="360" y="268"/>
                  <a:pt x="334" y="276"/>
                  <a:pt x="294" y="271"/>
                </a:cubicBezTo>
                <a:cubicBezTo>
                  <a:pt x="291" y="271"/>
                  <a:pt x="288" y="272"/>
                  <a:pt x="286" y="274"/>
                </a:cubicBezTo>
                <a:cubicBezTo>
                  <a:pt x="284" y="276"/>
                  <a:pt x="283" y="279"/>
                  <a:pt x="284" y="282"/>
                </a:cubicBezTo>
                <a:cubicBezTo>
                  <a:pt x="287" y="302"/>
                  <a:pt x="300" y="329"/>
                  <a:pt x="339" y="346"/>
                </a:cubicBezTo>
                <a:cubicBezTo>
                  <a:pt x="343" y="348"/>
                  <a:pt x="350" y="349"/>
                  <a:pt x="359" y="351"/>
                </a:cubicBezTo>
                <a:cubicBezTo>
                  <a:pt x="391" y="358"/>
                  <a:pt x="444" y="369"/>
                  <a:pt x="457" y="417"/>
                </a:cubicBezTo>
                <a:cubicBezTo>
                  <a:pt x="458" y="422"/>
                  <a:pt x="462" y="424"/>
                  <a:pt x="466" y="424"/>
                </a:cubicBezTo>
                <a:cubicBezTo>
                  <a:pt x="467" y="424"/>
                  <a:pt x="468" y="424"/>
                  <a:pt x="468" y="424"/>
                </a:cubicBezTo>
                <a:cubicBezTo>
                  <a:pt x="473" y="423"/>
                  <a:pt x="476" y="418"/>
                  <a:pt x="475" y="4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4" name="Shape 464"/>
          <p:cNvGrpSpPr/>
          <p:nvPr/>
        </p:nvGrpSpPr>
        <p:grpSpPr>
          <a:xfrm>
            <a:off x="1430338" y="1709738"/>
            <a:ext cx="471488" cy="425450"/>
            <a:chOff x="1430338" y="1709738"/>
            <a:chExt cx="471488" cy="425450"/>
          </a:xfrm>
        </p:grpSpPr>
        <p:sp>
          <p:nvSpPr>
            <p:cNvPr id="465" name="Shape 465"/>
            <p:cNvSpPr/>
            <p:nvPr/>
          </p:nvSpPr>
          <p:spPr>
            <a:xfrm>
              <a:off x="1430338" y="1709738"/>
              <a:ext cx="471488" cy="425450"/>
            </a:xfrm>
            <a:custGeom>
              <a:pathLst>
                <a:path extrusionOk="0" h="424" w="471">
                  <a:moveTo>
                    <a:pt x="454" y="317"/>
                  </a:moveTo>
                  <a:cubicBezTo>
                    <a:pt x="293" y="40"/>
                    <a:pt x="293" y="40"/>
                    <a:pt x="293" y="40"/>
                  </a:cubicBezTo>
                  <a:cubicBezTo>
                    <a:pt x="278" y="14"/>
                    <a:pt x="258" y="0"/>
                    <a:pt x="236" y="0"/>
                  </a:cubicBezTo>
                  <a:cubicBezTo>
                    <a:pt x="213" y="0"/>
                    <a:pt x="193" y="14"/>
                    <a:pt x="178" y="40"/>
                  </a:cubicBezTo>
                  <a:cubicBezTo>
                    <a:pt x="17" y="317"/>
                    <a:pt x="17" y="317"/>
                    <a:pt x="17" y="317"/>
                  </a:cubicBezTo>
                  <a:cubicBezTo>
                    <a:pt x="2" y="343"/>
                    <a:pt x="0" y="370"/>
                    <a:pt x="13" y="392"/>
                  </a:cubicBezTo>
                  <a:cubicBezTo>
                    <a:pt x="24" y="413"/>
                    <a:pt x="48" y="424"/>
                    <a:pt x="76" y="424"/>
                  </a:cubicBezTo>
                  <a:cubicBezTo>
                    <a:pt x="395" y="424"/>
                    <a:pt x="395" y="424"/>
                    <a:pt x="395" y="424"/>
                  </a:cubicBezTo>
                  <a:cubicBezTo>
                    <a:pt x="395" y="424"/>
                    <a:pt x="395" y="424"/>
                    <a:pt x="395" y="424"/>
                  </a:cubicBezTo>
                  <a:cubicBezTo>
                    <a:pt x="424" y="424"/>
                    <a:pt x="447" y="413"/>
                    <a:pt x="459" y="392"/>
                  </a:cubicBezTo>
                  <a:cubicBezTo>
                    <a:pt x="471" y="371"/>
                    <a:pt x="469" y="343"/>
                    <a:pt x="454" y="317"/>
                  </a:cubicBezTo>
                  <a:close/>
                  <a:moveTo>
                    <a:pt x="442" y="383"/>
                  </a:moveTo>
                  <a:cubicBezTo>
                    <a:pt x="434" y="397"/>
                    <a:pt x="417" y="406"/>
                    <a:pt x="395" y="406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54" y="406"/>
                    <a:pt x="37" y="397"/>
                    <a:pt x="29" y="383"/>
                  </a:cubicBezTo>
                  <a:cubicBezTo>
                    <a:pt x="20" y="367"/>
                    <a:pt x="21" y="346"/>
                    <a:pt x="33" y="326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205" y="29"/>
                    <a:pt x="220" y="18"/>
                    <a:pt x="236" y="18"/>
                  </a:cubicBezTo>
                  <a:cubicBezTo>
                    <a:pt x="251" y="18"/>
                    <a:pt x="266" y="29"/>
                    <a:pt x="277" y="49"/>
                  </a:cubicBezTo>
                  <a:cubicBezTo>
                    <a:pt x="438" y="326"/>
                    <a:pt x="438" y="326"/>
                    <a:pt x="438" y="326"/>
                  </a:cubicBezTo>
                  <a:cubicBezTo>
                    <a:pt x="450" y="347"/>
                    <a:pt x="451" y="367"/>
                    <a:pt x="442" y="3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657350" y="1827213"/>
              <a:ext cx="19050" cy="150813"/>
            </a:xfrm>
            <a:custGeom>
              <a:pathLst>
                <a:path extrusionOk="0" h="150" w="19">
                  <a:moveTo>
                    <a:pt x="10" y="150"/>
                  </a:moveTo>
                  <a:cubicBezTo>
                    <a:pt x="15" y="150"/>
                    <a:pt x="19" y="146"/>
                    <a:pt x="19" y="14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6"/>
                    <a:pt x="4" y="150"/>
                    <a:pt x="10" y="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636713" y="2005013"/>
              <a:ext cx="58738" cy="57150"/>
            </a:xfrm>
            <a:custGeom>
              <a:pathLst>
                <a:path extrusionOk="0" h="58" w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40"/>
                  </a:moveTo>
                  <a:cubicBezTo>
                    <a:pt x="23" y="40"/>
                    <a:pt x="18" y="35"/>
                    <a:pt x="18" y="29"/>
                  </a:cubicBezTo>
                  <a:cubicBezTo>
                    <a:pt x="18" y="24"/>
                    <a:pt x="23" y="19"/>
                    <a:pt x="29" y="19"/>
                  </a:cubicBezTo>
                  <a:cubicBezTo>
                    <a:pt x="34" y="19"/>
                    <a:pt x="39" y="24"/>
                    <a:pt x="39" y="29"/>
                  </a:cubicBezTo>
                  <a:cubicBezTo>
                    <a:pt x="39" y="35"/>
                    <a:pt x="34" y="40"/>
                    <a:pt x="29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5470525" y="1027113"/>
            <a:ext cx="307975" cy="423863"/>
            <a:chOff x="5470525" y="1027113"/>
            <a:chExt cx="307975" cy="423863"/>
          </a:xfrm>
        </p:grpSpPr>
        <p:sp>
          <p:nvSpPr>
            <p:cNvPr id="469" name="Shape 469"/>
            <p:cNvSpPr/>
            <p:nvPr/>
          </p:nvSpPr>
          <p:spPr>
            <a:xfrm>
              <a:off x="5470525" y="1119188"/>
              <a:ext cx="307975" cy="331788"/>
            </a:xfrm>
            <a:custGeom>
              <a:pathLst>
                <a:path extrusionOk="0" h="332" w="309">
                  <a:moveTo>
                    <a:pt x="307" y="319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64" y="206"/>
                    <a:pt x="276" y="197"/>
                    <a:pt x="286" y="187"/>
                  </a:cubicBezTo>
                  <a:cubicBezTo>
                    <a:pt x="300" y="173"/>
                    <a:pt x="300" y="151"/>
                    <a:pt x="286" y="137"/>
                  </a:cubicBezTo>
                  <a:cubicBezTo>
                    <a:pt x="280" y="130"/>
                    <a:pt x="271" y="126"/>
                    <a:pt x="261" y="126"/>
                  </a:cubicBezTo>
                  <a:cubicBezTo>
                    <a:pt x="252" y="126"/>
                    <a:pt x="243" y="130"/>
                    <a:pt x="236" y="137"/>
                  </a:cubicBezTo>
                  <a:cubicBezTo>
                    <a:pt x="231" y="142"/>
                    <a:pt x="225" y="147"/>
                    <a:pt x="219" y="151"/>
                  </a:cubicBezTo>
                  <a:cubicBezTo>
                    <a:pt x="191" y="97"/>
                    <a:pt x="191" y="97"/>
                    <a:pt x="191" y="97"/>
                  </a:cubicBezTo>
                  <a:cubicBezTo>
                    <a:pt x="202" y="87"/>
                    <a:pt x="210" y="72"/>
                    <a:pt x="210" y="55"/>
                  </a:cubicBezTo>
                  <a:cubicBezTo>
                    <a:pt x="210" y="25"/>
                    <a:pt x="185" y="0"/>
                    <a:pt x="155" y="0"/>
                  </a:cubicBezTo>
                  <a:cubicBezTo>
                    <a:pt x="125" y="0"/>
                    <a:pt x="100" y="25"/>
                    <a:pt x="100" y="55"/>
                  </a:cubicBezTo>
                  <a:cubicBezTo>
                    <a:pt x="100" y="72"/>
                    <a:pt x="107" y="87"/>
                    <a:pt x="119" y="97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84" y="147"/>
                    <a:pt x="79" y="142"/>
                    <a:pt x="73" y="137"/>
                  </a:cubicBezTo>
                  <a:cubicBezTo>
                    <a:pt x="67" y="130"/>
                    <a:pt x="58" y="126"/>
                    <a:pt x="48" y="126"/>
                  </a:cubicBezTo>
                  <a:cubicBezTo>
                    <a:pt x="39" y="126"/>
                    <a:pt x="30" y="130"/>
                    <a:pt x="23" y="137"/>
                  </a:cubicBezTo>
                  <a:cubicBezTo>
                    <a:pt x="9" y="151"/>
                    <a:pt x="9" y="173"/>
                    <a:pt x="23" y="187"/>
                  </a:cubicBezTo>
                  <a:cubicBezTo>
                    <a:pt x="33" y="197"/>
                    <a:pt x="45" y="206"/>
                    <a:pt x="57" y="214"/>
                  </a:cubicBezTo>
                  <a:cubicBezTo>
                    <a:pt x="2" y="319"/>
                    <a:pt x="2" y="319"/>
                    <a:pt x="2" y="319"/>
                  </a:cubicBezTo>
                  <a:cubicBezTo>
                    <a:pt x="0" y="323"/>
                    <a:pt x="2" y="329"/>
                    <a:pt x="6" y="331"/>
                  </a:cubicBezTo>
                  <a:cubicBezTo>
                    <a:pt x="7" y="332"/>
                    <a:pt x="9" y="332"/>
                    <a:pt x="10" y="332"/>
                  </a:cubicBezTo>
                  <a:cubicBezTo>
                    <a:pt x="14" y="332"/>
                    <a:pt x="17" y="331"/>
                    <a:pt x="19" y="327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99" y="235"/>
                    <a:pt x="126" y="241"/>
                    <a:pt x="155" y="241"/>
                  </a:cubicBezTo>
                  <a:cubicBezTo>
                    <a:pt x="183" y="241"/>
                    <a:pt x="211" y="235"/>
                    <a:pt x="236" y="223"/>
                  </a:cubicBezTo>
                  <a:cubicBezTo>
                    <a:pt x="290" y="327"/>
                    <a:pt x="290" y="327"/>
                    <a:pt x="290" y="327"/>
                  </a:cubicBezTo>
                  <a:cubicBezTo>
                    <a:pt x="292" y="331"/>
                    <a:pt x="295" y="332"/>
                    <a:pt x="299" y="332"/>
                  </a:cubicBezTo>
                  <a:cubicBezTo>
                    <a:pt x="300" y="332"/>
                    <a:pt x="302" y="332"/>
                    <a:pt x="303" y="331"/>
                  </a:cubicBezTo>
                  <a:cubicBezTo>
                    <a:pt x="308" y="329"/>
                    <a:pt x="309" y="323"/>
                    <a:pt x="307" y="319"/>
                  </a:cubicBezTo>
                  <a:close/>
                  <a:moveTo>
                    <a:pt x="155" y="19"/>
                  </a:moveTo>
                  <a:cubicBezTo>
                    <a:pt x="175" y="19"/>
                    <a:pt x="191" y="35"/>
                    <a:pt x="191" y="55"/>
                  </a:cubicBezTo>
                  <a:cubicBezTo>
                    <a:pt x="191" y="75"/>
                    <a:pt x="175" y="91"/>
                    <a:pt x="155" y="91"/>
                  </a:cubicBezTo>
                  <a:cubicBezTo>
                    <a:pt x="135" y="91"/>
                    <a:pt x="119" y="75"/>
                    <a:pt x="119" y="55"/>
                  </a:cubicBezTo>
                  <a:cubicBezTo>
                    <a:pt x="119" y="35"/>
                    <a:pt x="135" y="19"/>
                    <a:pt x="155" y="19"/>
                  </a:cubicBezTo>
                  <a:close/>
                  <a:moveTo>
                    <a:pt x="135" y="106"/>
                  </a:moveTo>
                  <a:cubicBezTo>
                    <a:pt x="141" y="109"/>
                    <a:pt x="148" y="110"/>
                    <a:pt x="155" y="110"/>
                  </a:cubicBezTo>
                  <a:cubicBezTo>
                    <a:pt x="162" y="110"/>
                    <a:pt x="168" y="109"/>
                    <a:pt x="175" y="106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188" y="167"/>
                    <a:pt x="172" y="170"/>
                    <a:pt x="155" y="170"/>
                  </a:cubicBezTo>
                  <a:cubicBezTo>
                    <a:pt x="138" y="170"/>
                    <a:pt x="122" y="167"/>
                    <a:pt x="107" y="160"/>
                  </a:cubicBezTo>
                  <a:lnTo>
                    <a:pt x="135" y="106"/>
                  </a:lnTo>
                  <a:close/>
                  <a:moveTo>
                    <a:pt x="36" y="174"/>
                  </a:moveTo>
                  <a:cubicBezTo>
                    <a:pt x="30" y="167"/>
                    <a:pt x="30" y="156"/>
                    <a:pt x="36" y="150"/>
                  </a:cubicBezTo>
                  <a:cubicBezTo>
                    <a:pt x="39" y="147"/>
                    <a:pt x="44" y="145"/>
                    <a:pt x="48" y="145"/>
                  </a:cubicBezTo>
                  <a:cubicBezTo>
                    <a:pt x="53" y="145"/>
                    <a:pt x="57" y="147"/>
                    <a:pt x="60" y="150"/>
                  </a:cubicBezTo>
                  <a:cubicBezTo>
                    <a:pt x="85" y="175"/>
                    <a:pt x="119" y="189"/>
                    <a:pt x="155" y="189"/>
                  </a:cubicBezTo>
                  <a:cubicBezTo>
                    <a:pt x="191" y="189"/>
                    <a:pt x="224" y="175"/>
                    <a:pt x="249" y="150"/>
                  </a:cubicBezTo>
                  <a:cubicBezTo>
                    <a:pt x="253" y="147"/>
                    <a:pt x="257" y="145"/>
                    <a:pt x="261" y="145"/>
                  </a:cubicBezTo>
                  <a:cubicBezTo>
                    <a:pt x="266" y="145"/>
                    <a:pt x="270" y="147"/>
                    <a:pt x="273" y="150"/>
                  </a:cubicBezTo>
                  <a:cubicBezTo>
                    <a:pt x="280" y="156"/>
                    <a:pt x="280" y="167"/>
                    <a:pt x="273" y="174"/>
                  </a:cubicBezTo>
                  <a:cubicBezTo>
                    <a:pt x="242" y="205"/>
                    <a:pt x="200" y="223"/>
                    <a:pt x="155" y="223"/>
                  </a:cubicBezTo>
                  <a:cubicBezTo>
                    <a:pt x="110" y="223"/>
                    <a:pt x="68" y="205"/>
                    <a:pt x="36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602288" y="1027113"/>
              <a:ext cx="44450" cy="84138"/>
            </a:xfrm>
            <a:custGeom>
              <a:pathLst>
                <a:path extrusionOk="0" h="84" w="45">
                  <a:moveTo>
                    <a:pt x="9" y="58"/>
                  </a:moveTo>
                  <a:cubicBezTo>
                    <a:pt x="13" y="58"/>
                    <a:pt x="13" y="58"/>
                    <a:pt x="13" y="58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0"/>
                    <a:pt x="18" y="84"/>
                    <a:pt x="23" y="84"/>
                  </a:cubicBezTo>
                  <a:cubicBezTo>
                    <a:pt x="28" y="84"/>
                    <a:pt x="32" y="80"/>
                    <a:pt x="32" y="75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41" y="58"/>
                    <a:pt x="45" y="54"/>
                    <a:pt x="45" y="49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4"/>
                    <a:pt x="41" y="0"/>
                    <a:pt x="3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4" y="58"/>
                    <a:pt x="9" y="58"/>
                  </a:cubicBezTo>
                  <a:close/>
                  <a:moveTo>
                    <a:pt x="19" y="19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9" y="40"/>
                    <a:pt x="19" y="40"/>
                    <a:pt x="19" y="40"/>
                  </a:cubicBezTo>
                  <a:lnTo>
                    <a:pt x="19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1" name="Shape 471"/>
          <p:cNvSpPr/>
          <p:nvPr/>
        </p:nvSpPr>
        <p:spPr>
          <a:xfrm>
            <a:off x="6283325" y="1027113"/>
            <a:ext cx="555625" cy="425450"/>
          </a:xfrm>
          <a:custGeom>
            <a:pathLst>
              <a:path extrusionOk="0" h="425" w="556">
                <a:moveTo>
                  <a:pt x="514" y="0"/>
                </a:moveTo>
                <a:cubicBezTo>
                  <a:pt x="491" y="0"/>
                  <a:pt x="472" y="19"/>
                  <a:pt x="472" y="42"/>
                </a:cubicBezTo>
                <a:cubicBezTo>
                  <a:pt x="472" y="54"/>
                  <a:pt x="477" y="65"/>
                  <a:pt x="484" y="72"/>
                </a:cubicBezTo>
                <a:cubicBezTo>
                  <a:pt x="372" y="252"/>
                  <a:pt x="372" y="252"/>
                  <a:pt x="372" y="252"/>
                </a:cubicBezTo>
                <a:cubicBezTo>
                  <a:pt x="367" y="250"/>
                  <a:pt x="362" y="249"/>
                  <a:pt x="357" y="249"/>
                </a:cubicBezTo>
                <a:cubicBezTo>
                  <a:pt x="346" y="249"/>
                  <a:pt x="335" y="254"/>
                  <a:pt x="328" y="261"/>
                </a:cubicBezTo>
                <a:cubicBezTo>
                  <a:pt x="213" y="188"/>
                  <a:pt x="213" y="188"/>
                  <a:pt x="213" y="188"/>
                </a:cubicBezTo>
                <a:cubicBezTo>
                  <a:pt x="215" y="184"/>
                  <a:pt x="216" y="179"/>
                  <a:pt x="216" y="173"/>
                </a:cubicBezTo>
                <a:cubicBezTo>
                  <a:pt x="216" y="150"/>
                  <a:pt x="197" y="131"/>
                  <a:pt x="174" y="131"/>
                </a:cubicBezTo>
                <a:cubicBezTo>
                  <a:pt x="150" y="131"/>
                  <a:pt x="131" y="150"/>
                  <a:pt x="131" y="173"/>
                </a:cubicBezTo>
                <a:cubicBezTo>
                  <a:pt x="131" y="185"/>
                  <a:pt x="136" y="196"/>
                  <a:pt x="144" y="204"/>
                </a:cubicBezTo>
                <a:cubicBezTo>
                  <a:pt x="56" y="343"/>
                  <a:pt x="56" y="343"/>
                  <a:pt x="56" y="343"/>
                </a:cubicBezTo>
                <a:cubicBezTo>
                  <a:pt x="52" y="342"/>
                  <a:pt x="47" y="341"/>
                  <a:pt x="43" y="341"/>
                </a:cubicBezTo>
                <a:cubicBezTo>
                  <a:pt x="19" y="341"/>
                  <a:pt x="0" y="360"/>
                  <a:pt x="0" y="383"/>
                </a:cubicBezTo>
                <a:cubicBezTo>
                  <a:pt x="0" y="406"/>
                  <a:pt x="19" y="425"/>
                  <a:pt x="43" y="425"/>
                </a:cubicBezTo>
                <a:cubicBezTo>
                  <a:pt x="66" y="425"/>
                  <a:pt x="85" y="406"/>
                  <a:pt x="85" y="383"/>
                </a:cubicBezTo>
                <a:cubicBezTo>
                  <a:pt x="85" y="371"/>
                  <a:pt x="80" y="361"/>
                  <a:pt x="72" y="353"/>
                </a:cubicBezTo>
                <a:cubicBezTo>
                  <a:pt x="160" y="213"/>
                  <a:pt x="160" y="213"/>
                  <a:pt x="160" y="213"/>
                </a:cubicBezTo>
                <a:cubicBezTo>
                  <a:pt x="164" y="215"/>
                  <a:pt x="169" y="215"/>
                  <a:pt x="174" y="215"/>
                </a:cubicBezTo>
                <a:cubicBezTo>
                  <a:pt x="185" y="215"/>
                  <a:pt x="195" y="211"/>
                  <a:pt x="203" y="204"/>
                </a:cubicBezTo>
                <a:cubicBezTo>
                  <a:pt x="318" y="277"/>
                  <a:pt x="318" y="277"/>
                  <a:pt x="318" y="277"/>
                </a:cubicBezTo>
                <a:cubicBezTo>
                  <a:pt x="316" y="281"/>
                  <a:pt x="315" y="286"/>
                  <a:pt x="315" y="291"/>
                </a:cubicBezTo>
                <a:cubicBezTo>
                  <a:pt x="315" y="315"/>
                  <a:pt x="334" y="333"/>
                  <a:pt x="357" y="333"/>
                </a:cubicBezTo>
                <a:cubicBezTo>
                  <a:pt x="380" y="333"/>
                  <a:pt x="399" y="315"/>
                  <a:pt x="399" y="291"/>
                </a:cubicBezTo>
                <a:cubicBezTo>
                  <a:pt x="399" y="280"/>
                  <a:pt x="395" y="270"/>
                  <a:pt x="387" y="262"/>
                </a:cubicBezTo>
                <a:cubicBezTo>
                  <a:pt x="500" y="82"/>
                  <a:pt x="500" y="82"/>
                  <a:pt x="500" y="82"/>
                </a:cubicBezTo>
                <a:cubicBezTo>
                  <a:pt x="505" y="84"/>
                  <a:pt x="509" y="84"/>
                  <a:pt x="514" y="84"/>
                </a:cubicBezTo>
                <a:cubicBezTo>
                  <a:pt x="537" y="84"/>
                  <a:pt x="556" y="66"/>
                  <a:pt x="556" y="42"/>
                </a:cubicBezTo>
                <a:cubicBezTo>
                  <a:pt x="556" y="19"/>
                  <a:pt x="537" y="0"/>
                  <a:pt x="514" y="0"/>
                </a:cubicBezTo>
                <a:close/>
                <a:moveTo>
                  <a:pt x="43" y="406"/>
                </a:moveTo>
                <a:cubicBezTo>
                  <a:pt x="30" y="406"/>
                  <a:pt x="19" y="396"/>
                  <a:pt x="19" y="383"/>
                </a:cubicBezTo>
                <a:cubicBezTo>
                  <a:pt x="19" y="370"/>
                  <a:pt x="30" y="360"/>
                  <a:pt x="43" y="360"/>
                </a:cubicBezTo>
                <a:cubicBezTo>
                  <a:pt x="55" y="360"/>
                  <a:pt x="66" y="370"/>
                  <a:pt x="66" y="383"/>
                </a:cubicBezTo>
                <a:cubicBezTo>
                  <a:pt x="66" y="396"/>
                  <a:pt x="55" y="406"/>
                  <a:pt x="43" y="406"/>
                </a:cubicBezTo>
                <a:close/>
                <a:moveTo>
                  <a:pt x="174" y="197"/>
                </a:moveTo>
                <a:cubicBezTo>
                  <a:pt x="161" y="197"/>
                  <a:pt x="150" y="186"/>
                  <a:pt x="150" y="173"/>
                </a:cubicBezTo>
                <a:cubicBezTo>
                  <a:pt x="150" y="160"/>
                  <a:pt x="161" y="150"/>
                  <a:pt x="174" y="150"/>
                </a:cubicBezTo>
                <a:cubicBezTo>
                  <a:pt x="186" y="150"/>
                  <a:pt x="197" y="160"/>
                  <a:pt x="197" y="173"/>
                </a:cubicBezTo>
                <a:cubicBezTo>
                  <a:pt x="197" y="186"/>
                  <a:pt x="186" y="197"/>
                  <a:pt x="174" y="197"/>
                </a:cubicBezTo>
                <a:close/>
                <a:moveTo>
                  <a:pt x="357" y="315"/>
                </a:moveTo>
                <a:cubicBezTo>
                  <a:pt x="344" y="315"/>
                  <a:pt x="334" y="304"/>
                  <a:pt x="334" y="291"/>
                </a:cubicBezTo>
                <a:cubicBezTo>
                  <a:pt x="334" y="278"/>
                  <a:pt x="344" y="268"/>
                  <a:pt x="357" y="268"/>
                </a:cubicBezTo>
                <a:cubicBezTo>
                  <a:pt x="370" y="268"/>
                  <a:pt x="380" y="278"/>
                  <a:pt x="380" y="291"/>
                </a:cubicBezTo>
                <a:cubicBezTo>
                  <a:pt x="380" y="304"/>
                  <a:pt x="370" y="315"/>
                  <a:pt x="357" y="315"/>
                </a:cubicBezTo>
                <a:close/>
                <a:moveTo>
                  <a:pt x="514" y="66"/>
                </a:moveTo>
                <a:cubicBezTo>
                  <a:pt x="501" y="66"/>
                  <a:pt x="491" y="55"/>
                  <a:pt x="491" y="42"/>
                </a:cubicBezTo>
                <a:cubicBezTo>
                  <a:pt x="491" y="29"/>
                  <a:pt x="501" y="19"/>
                  <a:pt x="514" y="19"/>
                </a:cubicBezTo>
                <a:cubicBezTo>
                  <a:pt x="527" y="19"/>
                  <a:pt x="538" y="29"/>
                  <a:pt x="538" y="42"/>
                </a:cubicBezTo>
                <a:cubicBezTo>
                  <a:pt x="538" y="55"/>
                  <a:pt x="527" y="66"/>
                  <a:pt x="514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/>
        </p:nvSpPr>
        <p:spPr>
          <a:xfrm>
            <a:off x="630238" y="698501"/>
            <a:ext cx="433388" cy="433388"/>
          </a:xfrm>
          <a:custGeom>
            <a:pathLst>
              <a:path extrusionOk="0" h="353" w="353">
                <a:moveTo>
                  <a:pt x="351" y="171"/>
                </a:moveTo>
                <a:cubicBezTo>
                  <a:pt x="289" y="109"/>
                  <a:pt x="289" y="109"/>
                  <a:pt x="289" y="109"/>
                </a:cubicBezTo>
                <a:cubicBezTo>
                  <a:pt x="289" y="24"/>
                  <a:pt x="289" y="24"/>
                  <a:pt x="289" y="24"/>
                </a:cubicBezTo>
                <a:cubicBezTo>
                  <a:pt x="289" y="19"/>
                  <a:pt x="285" y="16"/>
                  <a:pt x="281" y="16"/>
                </a:cubicBezTo>
                <a:cubicBezTo>
                  <a:pt x="233" y="16"/>
                  <a:pt x="233" y="16"/>
                  <a:pt x="233" y="16"/>
                </a:cubicBezTo>
                <a:cubicBezTo>
                  <a:pt x="228" y="16"/>
                  <a:pt x="225" y="19"/>
                  <a:pt x="225" y="24"/>
                </a:cubicBezTo>
                <a:cubicBezTo>
                  <a:pt x="225" y="45"/>
                  <a:pt x="225" y="45"/>
                  <a:pt x="225" y="45"/>
                </a:cubicBezTo>
                <a:cubicBezTo>
                  <a:pt x="182" y="2"/>
                  <a:pt x="182" y="2"/>
                  <a:pt x="182" y="2"/>
                </a:cubicBezTo>
                <a:cubicBezTo>
                  <a:pt x="181" y="1"/>
                  <a:pt x="179" y="0"/>
                  <a:pt x="177" y="0"/>
                </a:cubicBezTo>
                <a:cubicBezTo>
                  <a:pt x="174" y="0"/>
                  <a:pt x="172" y="1"/>
                  <a:pt x="171" y="2"/>
                </a:cubicBezTo>
                <a:cubicBezTo>
                  <a:pt x="2" y="171"/>
                  <a:pt x="2" y="171"/>
                  <a:pt x="2" y="171"/>
                </a:cubicBezTo>
                <a:cubicBezTo>
                  <a:pt x="1" y="172"/>
                  <a:pt x="0" y="174"/>
                  <a:pt x="0" y="176"/>
                </a:cubicBezTo>
                <a:cubicBezTo>
                  <a:pt x="0" y="181"/>
                  <a:pt x="3" y="184"/>
                  <a:pt x="8" y="184"/>
                </a:cubicBezTo>
                <a:cubicBezTo>
                  <a:pt x="10" y="184"/>
                  <a:pt x="12" y="184"/>
                  <a:pt x="14" y="182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48" y="345"/>
                  <a:pt x="48" y="345"/>
                  <a:pt x="48" y="345"/>
                </a:cubicBezTo>
                <a:cubicBezTo>
                  <a:pt x="48" y="349"/>
                  <a:pt x="52" y="353"/>
                  <a:pt x="56" y="353"/>
                </a:cubicBezTo>
                <a:cubicBezTo>
                  <a:pt x="297" y="353"/>
                  <a:pt x="297" y="353"/>
                  <a:pt x="297" y="353"/>
                </a:cubicBezTo>
                <a:cubicBezTo>
                  <a:pt x="301" y="353"/>
                  <a:pt x="305" y="349"/>
                  <a:pt x="305" y="345"/>
                </a:cubicBezTo>
                <a:cubicBezTo>
                  <a:pt x="305" y="148"/>
                  <a:pt x="305" y="148"/>
                  <a:pt x="305" y="148"/>
                </a:cubicBezTo>
                <a:cubicBezTo>
                  <a:pt x="339" y="182"/>
                  <a:pt x="339" y="182"/>
                  <a:pt x="339" y="182"/>
                </a:cubicBezTo>
                <a:cubicBezTo>
                  <a:pt x="341" y="184"/>
                  <a:pt x="343" y="184"/>
                  <a:pt x="345" y="184"/>
                </a:cubicBezTo>
                <a:cubicBezTo>
                  <a:pt x="350" y="184"/>
                  <a:pt x="353" y="181"/>
                  <a:pt x="353" y="176"/>
                </a:cubicBezTo>
                <a:cubicBezTo>
                  <a:pt x="353" y="174"/>
                  <a:pt x="352" y="172"/>
                  <a:pt x="351" y="171"/>
                </a:cubicBezTo>
                <a:moveTo>
                  <a:pt x="241" y="32"/>
                </a:moveTo>
                <a:cubicBezTo>
                  <a:pt x="273" y="32"/>
                  <a:pt x="273" y="32"/>
                  <a:pt x="273" y="32"/>
                </a:cubicBezTo>
                <a:cubicBezTo>
                  <a:pt x="273" y="93"/>
                  <a:pt x="273" y="93"/>
                  <a:pt x="273" y="93"/>
                </a:cubicBezTo>
                <a:cubicBezTo>
                  <a:pt x="241" y="61"/>
                  <a:pt x="241" y="61"/>
                  <a:pt x="241" y="61"/>
                </a:cubicBezTo>
                <a:lnTo>
                  <a:pt x="241" y="32"/>
                </a:lnTo>
                <a:close/>
                <a:moveTo>
                  <a:pt x="128" y="337"/>
                </a:moveTo>
                <a:cubicBezTo>
                  <a:pt x="64" y="337"/>
                  <a:pt x="64" y="337"/>
                  <a:pt x="64" y="337"/>
                </a:cubicBezTo>
                <a:cubicBezTo>
                  <a:pt x="64" y="321"/>
                  <a:pt x="64" y="321"/>
                  <a:pt x="64" y="321"/>
                </a:cubicBezTo>
                <a:cubicBezTo>
                  <a:pt x="128" y="321"/>
                  <a:pt x="128" y="321"/>
                  <a:pt x="128" y="321"/>
                </a:cubicBezTo>
                <a:lnTo>
                  <a:pt x="128" y="337"/>
                </a:lnTo>
                <a:close/>
                <a:moveTo>
                  <a:pt x="209" y="337"/>
                </a:moveTo>
                <a:cubicBezTo>
                  <a:pt x="144" y="337"/>
                  <a:pt x="144" y="337"/>
                  <a:pt x="144" y="337"/>
                </a:cubicBezTo>
                <a:cubicBezTo>
                  <a:pt x="144" y="208"/>
                  <a:pt x="144" y="208"/>
                  <a:pt x="144" y="208"/>
                </a:cubicBezTo>
                <a:cubicBezTo>
                  <a:pt x="209" y="208"/>
                  <a:pt x="209" y="208"/>
                  <a:pt x="209" y="208"/>
                </a:cubicBezTo>
                <a:lnTo>
                  <a:pt x="209" y="337"/>
                </a:lnTo>
                <a:close/>
                <a:moveTo>
                  <a:pt x="289" y="337"/>
                </a:moveTo>
                <a:cubicBezTo>
                  <a:pt x="225" y="337"/>
                  <a:pt x="225" y="337"/>
                  <a:pt x="225" y="337"/>
                </a:cubicBezTo>
                <a:cubicBezTo>
                  <a:pt x="225" y="321"/>
                  <a:pt x="225" y="321"/>
                  <a:pt x="225" y="321"/>
                </a:cubicBezTo>
                <a:cubicBezTo>
                  <a:pt x="289" y="321"/>
                  <a:pt x="289" y="321"/>
                  <a:pt x="289" y="321"/>
                </a:cubicBezTo>
                <a:lnTo>
                  <a:pt x="289" y="337"/>
                </a:lnTo>
                <a:close/>
                <a:moveTo>
                  <a:pt x="289" y="305"/>
                </a:moveTo>
                <a:cubicBezTo>
                  <a:pt x="225" y="305"/>
                  <a:pt x="225" y="305"/>
                  <a:pt x="225" y="305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196"/>
                  <a:pt x="221" y="192"/>
                  <a:pt x="217" y="192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32" y="192"/>
                  <a:pt x="128" y="196"/>
                  <a:pt x="128" y="200"/>
                </a:cubicBezTo>
                <a:cubicBezTo>
                  <a:pt x="128" y="305"/>
                  <a:pt x="128" y="305"/>
                  <a:pt x="128" y="305"/>
                </a:cubicBezTo>
                <a:cubicBezTo>
                  <a:pt x="64" y="305"/>
                  <a:pt x="64" y="305"/>
                  <a:pt x="64" y="305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177" y="19"/>
                  <a:pt x="177" y="19"/>
                  <a:pt x="177" y="19"/>
                </a:cubicBezTo>
                <a:cubicBezTo>
                  <a:pt x="289" y="132"/>
                  <a:pt x="289" y="132"/>
                  <a:pt x="289" y="132"/>
                </a:cubicBezTo>
                <a:lnTo>
                  <a:pt x="289" y="305"/>
                </a:lnTo>
                <a:close/>
                <a:moveTo>
                  <a:pt x="185" y="289"/>
                </a:moveTo>
                <a:cubicBezTo>
                  <a:pt x="189" y="289"/>
                  <a:pt x="193" y="285"/>
                  <a:pt x="193" y="281"/>
                </a:cubicBezTo>
                <a:cubicBezTo>
                  <a:pt x="193" y="276"/>
                  <a:pt x="189" y="273"/>
                  <a:pt x="185" y="273"/>
                </a:cubicBezTo>
                <a:cubicBezTo>
                  <a:pt x="180" y="273"/>
                  <a:pt x="177" y="276"/>
                  <a:pt x="177" y="281"/>
                </a:cubicBezTo>
                <a:cubicBezTo>
                  <a:pt x="177" y="285"/>
                  <a:pt x="180" y="289"/>
                  <a:pt x="185" y="28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1457325" y="698501"/>
            <a:ext cx="433388" cy="433388"/>
          </a:xfrm>
          <a:custGeom>
            <a:pathLst>
              <a:path extrusionOk="0" h="353" w="353">
                <a:moveTo>
                  <a:pt x="297" y="168"/>
                </a:moveTo>
                <a:cubicBezTo>
                  <a:pt x="293" y="168"/>
                  <a:pt x="289" y="172"/>
                  <a:pt x="289" y="176"/>
                </a:cubicBezTo>
                <a:cubicBezTo>
                  <a:pt x="289" y="181"/>
                  <a:pt x="293" y="184"/>
                  <a:pt x="297" y="184"/>
                </a:cubicBezTo>
                <a:cubicBezTo>
                  <a:pt x="302" y="184"/>
                  <a:pt x="305" y="181"/>
                  <a:pt x="305" y="176"/>
                </a:cubicBezTo>
                <a:cubicBezTo>
                  <a:pt x="305" y="172"/>
                  <a:pt x="302" y="168"/>
                  <a:pt x="297" y="168"/>
                </a:cubicBezTo>
                <a:moveTo>
                  <a:pt x="121" y="274"/>
                </a:moveTo>
                <a:cubicBezTo>
                  <a:pt x="117" y="271"/>
                  <a:pt x="112" y="273"/>
                  <a:pt x="110" y="277"/>
                </a:cubicBezTo>
                <a:cubicBezTo>
                  <a:pt x="107" y="280"/>
                  <a:pt x="109" y="285"/>
                  <a:pt x="113" y="288"/>
                </a:cubicBezTo>
                <a:cubicBezTo>
                  <a:pt x="116" y="290"/>
                  <a:pt x="121" y="289"/>
                  <a:pt x="124" y="285"/>
                </a:cubicBezTo>
                <a:cubicBezTo>
                  <a:pt x="126" y="281"/>
                  <a:pt x="124" y="276"/>
                  <a:pt x="121" y="274"/>
                </a:cubicBezTo>
                <a:moveTo>
                  <a:pt x="69" y="230"/>
                </a:moveTo>
                <a:cubicBezTo>
                  <a:pt x="65" y="232"/>
                  <a:pt x="63" y="237"/>
                  <a:pt x="66" y="241"/>
                </a:cubicBezTo>
                <a:cubicBezTo>
                  <a:pt x="68" y="244"/>
                  <a:pt x="73" y="246"/>
                  <a:pt x="77" y="244"/>
                </a:cubicBezTo>
                <a:cubicBezTo>
                  <a:pt x="80" y="241"/>
                  <a:pt x="82" y="236"/>
                  <a:pt x="80" y="233"/>
                </a:cubicBezTo>
                <a:cubicBezTo>
                  <a:pt x="77" y="229"/>
                  <a:pt x="72" y="227"/>
                  <a:pt x="69" y="230"/>
                </a:cubicBezTo>
                <a:moveTo>
                  <a:pt x="113" y="65"/>
                </a:moveTo>
                <a:cubicBezTo>
                  <a:pt x="109" y="67"/>
                  <a:pt x="107" y="72"/>
                  <a:pt x="110" y="76"/>
                </a:cubicBezTo>
                <a:cubicBezTo>
                  <a:pt x="112" y="80"/>
                  <a:pt x="117" y="81"/>
                  <a:pt x="121" y="79"/>
                </a:cubicBezTo>
                <a:cubicBezTo>
                  <a:pt x="124" y="77"/>
                  <a:pt x="126" y="72"/>
                  <a:pt x="124" y="68"/>
                </a:cubicBezTo>
                <a:cubicBezTo>
                  <a:pt x="121" y="64"/>
                  <a:pt x="116" y="63"/>
                  <a:pt x="113" y="65"/>
                </a:cubicBezTo>
                <a:moveTo>
                  <a:pt x="56" y="168"/>
                </a:moveTo>
                <a:cubicBezTo>
                  <a:pt x="52" y="168"/>
                  <a:pt x="48" y="172"/>
                  <a:pt x="48" y="176"/>
                </a:cubicBezTo>
                <a:cubicBezTo>
                  <a:pt x="48" y="181"/>
                  <a:pt x="52" y="184"/>
                  <a:pt x="56" y="184"/>
                </a:cubicBezTo>
                <a:cubicBezTo>
                  <a:pt x="61" y="184"/>
                  <a:pt x="64" y="181"/>
                  <a:pt x="64" y="176"/>
                </a:cubicBezTo>
                <a:cubicBezTo>
                  <a:pt x="64" y="172"/>
                  <a:pt x="61" y="168"/>
                  <a:pt x="56" y="168"/>
                </a:cubicBezTo>
                <a:moveTo>
                  <a:pt x="233" y="79"/>
                </a:moveTo>
                <a:cubicBezTo>
                  <a:pt x="237" y="81"/>
                  <a:pt x="242" y="80"/>
                  <a:pt x="244" y="76"/>
                </a:cubicBezTo>
                <a:cubicBezTo>
                  <a:pt x="246" y="72"/>
                  <a:pt x="245" y="67"/>
                  <a:pt x="241" y="65"/>
                </a:cubicBezTo>
                <a:cubicBezTo>
                  <a:pt x="237" y="63"/>
                  <a:pt x="232" y="64"/>
                  <a:pt x="230" y="68"/>
                </a:cubicBezTo>
                <a:cubicBezTo>
                  <a:pt x="228" y="72"/>
                  <a:pt x="229" y="77"/>
                  <a:pt x="233" y="79"/>
                </a:cubicBezTo>
                <a:moveTo>
                  <a:pt x="77" y="109"/>
                </a:moveTo>
                <a:cubicBezTo>
                  <a:pt x="73" y="107"/>
                  <a:pt x="68" y="108"/>
                  <a:pt x="66" y="112"/>
                </a:cubicBezTo>
                <a:cubicBezTo>
                  <a:pt x="63" y="116"/>
                  <a:pt x="65" y="121"/>
                  <a:pt x="69" y="123"/>
                </a:cubicBezTo>
                <a:cubicBezTo>
                  <a:pt x="72" y="125"/>
                  <a:pt x="77" y="124"/>
                  <a:pt x="80" y="120"/>
                </a:cubicBezTo>
                <a:cubicBezTo>
                  <a:pt x="82" y="116"/>
                  <a:pt x="80" y="111"/>
                  <a:pt x="77" y="109"/>
                </a:cubicBezTo>
                <a:moveTo>
                  <a:pt x="285" y="230"/>
                </a:moveTo>
                <a:cubicBezTo>
                  <a:pt x="281" y="227"/>
                  <a:pt x="276" y="229"/>
                  <a:pt x="274" y="233"/>
                </a:cubicBezTo>
                <a:cubicBezTo>
                  <a:pt x="272" y="236"/>
                  <a:pt x="273" y="241"/>
                  <a:pt x="277" y="244"/>
                </a:cubicBezTo>
                <a:cubicBezTo>
                  <a:pt x="281" y="246"/>
                  <a:pt x="286" y="244"/>
                  <a:pt x="288" y="241"/>
                </a:cubicBezTo>
                <a:cubicBezTo>
                  <a:pt x="290" y="237"/>
                  <a:pt x="289" y="232"/>
                  <a:pt x="285" y="230"/>
                </a:cubicBezTo>
                <a:moveTo>
                  <a:pt x="177" y="289"/>
                </a:moveTo>
                <a:cubicBezTo>
                  <a:pt x="172" y="289"/>
                  <a:pt x="169" y="292"/>
                  <a:pt x="169" y="297"/>
                </a:cubicBezTo>
                <a:cubicBezTo>
                  <a:pt x="169" y="301"/>
                  <a:pt x="172" y="305"/>
                  <a:pt x="177" y="305"/>
                </a:cubicBezTo>
                <a:cubicBezTo>
                  <a:pt x="181" y="305"/>
                  <a:pt x="185" y="301"/>
                  <a:pt x="185" y="297"/>
                </a:cubicBezTo>
                <a:cubicBezTo>
                  <a:pt x="185" y="292"/>
                  <a:pt x="181" y="289"/>
                  <a:pt x="177" y="289"/>
                </a:cubicBezTo>
                <a:moveTo>
                  <a:pt x="277" y="109"/>
                </a:moveTo>
                <a:cubicBezTo>
                  <a:pt x="273" y="111"/>
                  <a:pt x="272" y="116"/>
                  <a:pt x="274" y="120"/>
                </a:cubicBezTo>
                <a:cubicBezTo>
                  <a:pt x="276" y="124"/>
                  <a:pt x="281" y="125"/>
                  <a:pt x="285" y="123"/>
                </a:cubicBezTo>
                <a:cubicBezTo>
                  <a:pt x="289" y="121"/>
                  <a:pt x="290" y="116"/>
                  <a:pt x="288" y="112"/>
                </a:cubicBezTo>
                <a:cubicBezTo>
                  <a:pt x="286" y="108"/>
                  <a:pt x="281" y="107"/>
                  <a:pt x="277" y="109"/>
                </a:cubicBezTo>
                <a:moveTo>
                  <a:pt x="249" y="168"/>
                </a:moveTo>
                <a:cubicBezTo>
                  <a:pt x="208" y="168"/>
                  <a:pt x="208" y="168"/>
                  <a:pt x="208" y="168"/>
                </a:cubicBezTo>
                <a:cubicBezTo>
                  <a:pt x="205" y="157"/>
                  <a:pt x="196" y="148"/>
                  <a:pt x="185" y="145"/>
                </a:cubicBezTo>
                <a:cubicBezTo>
                  <a:pt x="185" y="56"/>
                  <a:pt x="185" y="56"/>
                  <a:pt x="185" y="56"/>
                </a:cubicBezTo>
                <a:cubicBezTo>
                  <a:pt x="185" y="52"/>
                  <a:pt x="181" y="48"/>
                  <a:pt x="177" y="48"/>
                </a:cubicBezTo>
                <a:cubicBezTo>
                  <a:pt x="172" y="48"/>
                  <a:pt x="169" y="52"/>
                  <a:pt x="169" y="56"/>
                </a:cubicBezTo>
                <a:cubicBezTo>
                  <a:pt x="169" y="145"/>
                  <a:pt x="169" y="145"/>
                  <a:pt x="169" y="145"/>
                </a:cubicBezTo>
                <a:cubicBezTo>
                  <a:pt x="155" y="149"/>
                  <a:pt x="145" y="161"/>
                  <a:pt x="145" y="176"/>
                </a:cubicBezTo>
                <a:cubicBezTo>
                  <a:pt x="145" y="194"/>
                  <a:pt x="159" y="208"/>
                  <a:pt x="177" y="208"/>
                </a:cubicBezTo>
                <a:cubicBezTo>
                  <a:pt x="192" y="208"/>
                  <a:pt x="204" y="198"/>
                  <a:pt x="208" y="184"/>
                </a:cubicBezTo>
                <a:cubicBezTo>
                  <a:pt x="249" y="184"/>
                  <a:pt x="249" y="184"/>
                  <a:pt x="249" y="184"/>
                </a:cubicBezTo>
                <a:cubicBezTo>
                  <a:pt x="254" y="184"/>
                  <a:pt x="257" y="181"/>
                  <a:pt x="257" y="176"/>
                </a:cubicBezTo>
                <a:cubicBezTo>
                  <a:pt x="257" y="172"/>
                  <a:pt x="254" y="168"/>
                  <a:pt x="249" y="168"/>
                </a:cubicBezTo>
                <a:moveTo>
                  <a:pt x="177" y="192"/>
                </a:moveTo>
                <a:cubicBezTo>
                  <a:pt x="168" y="192"/>
                  <a:pt x="161" y="185"/>
                  <a:pt x="161" y="176"/>
                </a:cubicBezTo>
                <a:cubicBezTo>
                  <a:pt x="161" y="168"/>
                  <a:pt x="168" y="160"/>
                  <a:pt x="177" y="160"/>
                </a:cubicBezTo>
                <a:cubicBezTo>
                  <a:pt x="186" y="160"/>
                  <a:pt x="193" y="168"/>
                  <a:pt x="193" y="176"/>
                </a:cubicBezTo>
                <a:cubicBezTo>
                  <a:pt x="193" y="185"/>
                  <a:pt x="186" y="192"/>
                  <a:pt x="177" y="192"/>
                </a:cubicBezTo>
                <a:moveTo>
                  <a:pt x="233" y="274"/>
                </a:moveTo>
                <a:cubicBezTo>
                  <a:pt x="229" y="276"/>
                  <a:pt x="228" y="281"/>
                  <a:pt x="230" y="285"/>
                </a:cubicBezTo>
                <a:cubicBezTo>
                  <a:pt x="232" y="289"/>
                  <a:pt x="237" y="290"/>
                  <a:pt x="241" y="288"/>
                </a:cubicBezTo>
                <a:cubicBezTo>
                  <a:pt x="245" y="285"/>
                  <a:pt x="246" y="280"/>
                  <a:pt x="244" y="277"/>
                </a:cubicBezTo>
                <a:cubicBezTo>
                  <a:pt x="242" y="273"/>
                  <a:pt x="237" y="271"/>
                  <a:pt x="233" y="274"/>
                </a:cubicBezTo>
                <a:moveTo>
                  <a:pt x="177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6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6" y="16"/>
                  <a:pt x="337" y="88"/>
                  <a:pt x="337" y="176"/>
                </a:cubicBezTo>
                <a:cubicBezTo>
                  <a:pt x="337" y="265"/>
                  <a:pt x="266" y="337"/>
                  <a:pt x="177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2286000" y="698501"/>
            <a:ext cx="433388" cy="433388"/>
          </a:xfrm>
          <a:custGeom>
            <a:pathLst>
              <a:path extrusionOk="0" h="353" w="353">
                <a:moveTo>
                  <a:pt x="176" y="32"/>
                </a:moveTo>
                <a:cubicBezTo>
                  <a:pt x="96" y="32"/>
                  <a:pt x="32" y="97"/>
                  <a:pt x="32" y="176"/>
                </a:cubicBezTo>
                <a:cubicBezTo>
                  <a:pt x="32" y="256"/>
                  <a:pt x="96" y="321"/>
                  <a:pt x="176" y="321"/>
                </a:cubicBezTo>
                <a:cubicBezTo>
                  <a:pt x="256" y="321"/>
                  <a:pt x="321" y="256"/>
                  <a:pt x="321" y="176"/>
                </a:cubicBezTo>
                <a:cubicBezTo>
                  <a:pt x="321" y="97"/>
                  <a:pt x="256" y="32"/>
                  <a:pt x="176" y="32"/>
                </a:cubicBezTo>
                <a:moveTo>
                  <a:pt x="176" y="305"/>
                </a:moveTo>
                <a:cubicBezTo>
                  <a:pt x="105" y="305"/>
                  <a:pt x="48" y="247"/>
                  <a:pt x="48" y="176"/>
                </a:cubicBezTo>
                <a:cubicBezTo>
                  <a:pt x="48" y="105"/>
                  <a:pt x="105" y="48"/>
                  <a:pt x="176" y="48"/>
                </a:cubicBezTo>
                <a:cubicBezTo>
                  <a:pt x="247" y="48"/>
                  <a:pt x="305" y="105"/>
                  <a:pt x="305" y="176"/>
                </a:cubicBezTo>
                <a:cubicBezTo>
                  <a:pt x="305" y="247"/>
                  <a:pt x="247" y="305"/>
                  <a:pt x="176" y="305"/>
                </a:cubicBezTo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7" y="337"/>
                  <a:pt x="16" y="265"/>
                  <a:pt x="16" y="176"/>
                </a:cubicBezTo>
                <a:cubicBezTo>
                  <a:pt x="16" y="88"/>
                  <a:pt x="87" y="16"/>
                  <a:pt x="176" y="16"/>
                </a:cubicBezTo>
                <a:cubicBezTo>
                  <a:pt x="265" y="16"/>
                  <a:pt x="337" y="88"/>
                  <a:pt x="337" y="176"/>
                </a:cubicBezTo>
                <a:cubicBezTo>
                  <a:pt x="337" y="265"/>
                  <a:pt x="265" y="337"/>
                  <a:pt x="176" y="337"/>
                </a:cubicBezTo>
                <a:moveTo>
                  <a:pt x="232" y="168"/>
                </a:moveTo>
                <a:cubicBezTo>
                  <a:pt x="207" y="168"/>
                  <a:pt x="207" y="168"/>
                  <a:pt x="207" y="168"/>
                </a:cubicBezTo>
                <a:cubicBezTo>
                  <a:pt x="204" y="157"/>
                  <a:pt x="195" y="148"/>
                  <a:pt x="184" y="145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4" y="84"/>
                  <a:pt x="181" y="80"/>
                  <a:pt x="176" y="80"/>
                </a:cubicBezTo>
                <a:cubicBezTo>
                  <a:pt x="172" y="80"/>
                  <a:pt x="168" y="84"/>
                  <a:pt x="168" y="88"/>
                </a:cubicBezTo>
                <a:cubicBezTo>
                  <a:pt x="168" y="145"/>
                  <a:pt x="168" y="145"/>
                  <a:pt x="168" y="145"/>
                </a:cubicBezTo>
                <a:cubicBezTo>
                  <a:pt x="154" y="149"/>
                  <a:pt x="144" y="161"/>
                  <a:pt x="144" y="176"/>
                </a:cubicBezTo>
                <a:cubicBezTo>
                  <a:pt x="144" y="194"/>
                  <a:pt x="158" y="208"/>
                  <a:pt x="176" y="208"/>
                </a:cubicBezTo>
                <a:cubicBezTo>
                  <a:pt x="191" y="208"/>
                  <a:pt x="204" y="198"/>
                  <a:pt x="207" y="184"/>
                </a:cubicBezTo>
                <a:cubicBezTo>
                  <a:pt x="232" y="184"/>
                  <a:pt x="232" y="184"/>
                  <a:pt x="232" y="184"/>
                </a:cubicBezTo>
                <a:cubicBezTo>
                  <a:pt x="237" y="184"/>
                  <a:pt x="240" y="181"/>
                  <a:pt x="240" y="176"/>
                </a:cubicBezTo>
                <a:cubicBezTo>
                  <a:pt x="240" y="172"/>
                  <a:pt x="237" y="168"/>
                  <a:pt x="232" y="168"/>
                </a:cubicBezTo>
                <a:moveTo>
                  <a:pt x="176" y="192"/>
                </a:moveTo>
                <a:cubicBezTo>
                  <a:pt x="167" y="192"/>
                  <a:pt x="160" y="185"/>
                  <a:pt x="160" y="176"/>
                </a:cubicBezTo>
                <a:cubicBezTo>
                  <a:pt x="160" y="168"/>
                  <a:pt x="167" y="160"/>
                  <a:pt x="176" y="160"/>
                </a:cubicBezTo>
                <a:cubicBezTo>
                  <a:pt x="185" y="160"/>
                  <a:pt x="192" y="168"/>
                  <a:pt x="192" y="176"/>
                </a:cubicBezTo>
                <a:cubicBezTo>
                  <a:pt x="192" y="185"/>
                  <a:pt x="185" y="192"/>
                  <a:pt x="176" y="1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3173413" y="698501"/>
            <a:ext cx="314325" cy="433388"/>
          </a:xfrm>
          <a:custGeom>
            <a:pathLst>
              <a:path extrusionOk="0" h="353" w="257">
                <a:moveTo>
                  <a:pt x="129" y="208"/>
                </a:moveTo>
                <a:cubicBezTo>
                  <a:pt x="111" y="208"/>
                  <a:pt x="96" y="223"/>
                  <a:pt x="96" y="241"/>
                </a:cubicBezTo>
                <a:cubicBezTo>
                  <a:pt x="96" y="249"/>
                  <a:pt x="100" y="256"/>
                  <a:pt x="105" y="262"/>
                </a:cubicBezTo>
                <a:cubicBezTo>
                  <a:pt x="105" y="263"/>
                  <a:pt x="104" y="264"/>
                  <a:pt x="104" y="265"/>
                </a:cubicBezTo>
                <a:cubicBezTo>
                  <a:pt x="104" y="278"/>
                  <a:pt x="115" y="289"/>
                  <a:pt x="129" y="289"/>
                </a:cubicBezTo>
                <a:cubicBezTo>
                  <a:pt x="142" y="289"/>
                  <a:pt x="153" y="278"/>
                  <a:pt x="153" y="265"/>
                </a:cubicBezTo>
                <a:cubicBezTo>
                  <a:pt x="153" y="264"/>
                  <a:pt x="152" y="263"/>
                  <a:pt x="152" y="262"/>
                </a:cubicBezTo>
                <a:cubicBezTo>
                  <a:pt x="157" y="256"/>
                  <a:pt x="161" y="249"/>
                  <a:pt x="161" y="241"/>
                </a:cubicBezTo>
                <a:cubicBezTo>
                  <a:pt x="161" y="223"/>
                  <a:pt x="146" y="208"/>
                  <a:pt x="129" y="208"/>
                </a:cubicBezTo>
                <a:moveTo>
                  <a:pt x="137" y="254"/>
                </a:moveTo>
                <a:cubicBezTo>
                  <a:pt x="137" y="265"/>
                  <a:pt x="137" y="265"/>
                  <a:pt x="137" y="265"/>
                </a:cubicBezTo>
                <a:cubicBezTo>
                  <a:pt x="137" y="269"/>
                  <a:pt x="133" y="273"/>
                  <a:pt x="129" y="273"/>
                </a:cubicBezTo>
                <a:cubicBezTo>
                  <a:pt x="124" y="273"/>
                  <a:pt x="120" y="269"/>
                  <a:pt x="120" y="265"/>
                </a:cubicBezTo>
                <a:cubicBezTo>
                  <a:pt x="120" y="254"/>
                  <a:pt x="120" y="254"/>
                  <a:pt x="120" y="254"/>
                </a:cubicBezTo>
                <a:cubicBezTo>
                  <a:pt x="116" y="252"/>
                  <a:pt x="112" y="247"/>
                  <a:pt x="112" y="241"/>
                </a:cubicBezTo>
                <a:cubicBezTo>
                  <a:pt x="112" y="232"/>
                  <a:pt x="120" y="225"/>
                  <a:pt x="129" y="225"/>
                </a:cubicBezTo>
                <a:cubicBezTo>
                  <a:pt x="137" y="225"/>
                  <a:pt x="145" y="232"/>
                  <a:pt x="145" y="241"/>
                </a:cubicBezTo>
                <a:cubicBezTo>
                  <a:pt x="145" y="247"/>
                  <a:pt x="141" y="252"/>
                  <a:pt x="137" y="254"/>
                </a:cubicBezTo>
                <a:moveTo>
                  <a:pt x="225" y="144"/>
                </a:moveTo>
                <a:cubicBezTo>
                  <a:pt x="225" y="96"/>
                  <a:pt x="225" y="96"/>
                  <a:pt x="225" y="96"/>
                </a:cubicBezTo>
                <a:cubicBezTo>
                  <a:pt x="225" y="43"/>
                  <a:pt x="182" y="0"/>
                  <a:pt x="129" y="0"/>
                </a:cubicBezTo>
                <a:cubicBezTo>
                  <a:pt x="75" y="0"/>
                  <a:pt x="32" y="43"/>
                  <a:pt x="32" y="96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14" y="144"/>
                  <a:pt x="0" y="159"/>
                  <a:pt x="0" y="176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225" y="353"/>
                  <a:pt x="225" y="353"/>
                  <a:pt x="225" y="353"/>
                </a:cubicBezTo>
                <a:cubicBezTo>
                  <a:pt x="243" y="353"/>
                  <a:pt x="257" y="339"/>
                  <a:pt x="257" y="321"/>
                </a:cubicBezTo>
                <a:cubicBezTo>
                  <a:pt x="257" y="176"/>
                  <a:pt x="257" y="176"/>
                  <a:pt x="257" y="176"/>
                </a:cubicBezTo>
                <a:cubicBezTo>
                  <a:pt x="257" y="159"/>
                  <a:pt x="243" y="144"/>
                  <a:pt x="225" y="144"/>
                </a:cubicBezTo>
                <a:moveTo>
                  <a:pt x="48" y="96"/>
                </a:moveTo>
                <a:cubicBezTo>
                  <a:pt x="48" y="52"/>
                  <a:pt x="84" y="16"/>
                  <a:pt x="129" y="16"/>
                </a:cubicBezTo>
                <a:cubicBezTo>
                  <a:pt x="173" y="16"/>
                  <a:pt x="209" y="52"/>
                  <a:pt x="209" y="96"/>
                </a:cubicBezTo>
                <a:cubicBezTo>
                  <a:pt x="209" y="144"/>
                  <a:pt x="209" y="144"/>
                  <a:pt x="209" y="144"/>
                </a:cubicBezTo>
                <a:cubicBezTo>
                  <a:pt x="48" y="144"/>
                  <a:pt x="48" y="144"/>
                  <a:pt x="48" y="144"/>
                </a:cubicBezTo>
                <a:lnTo>
                  <a:pt x="48" y="96"/>
                </a:lnTo>
                <a:close/>
                <a:moveTo>
                  <a:pt x="241" y="321"/>
                </a:moveTo>
                <a:cubicBezTo>
                  <a:pt x="241" y="330"/>
                  <a:pt x="234" y="337"/>
                  <a:pt x="225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176"/>
                  <a:pt x="16" y="176"/>
                  <a:pt x="16" y="176"/>
                </a:cubicBezTo>
                <a:cubicBezTo>
                  <a:pt x="16" y="168"/>
                  <a:pt x="23" y="160"/>
                  <a:pt x="32" y="160"/>
                </a:cubicBezTo>
                <a:cubicBezTo>
                  <a:pt x="225" y="160"/>
                  <a:pt x="225" y="160"/>
                  <a:pt x="225" y="160"/>
                </a:cubicBezTo>
                <a:cubicBezTo>
                  <a:pt x="234" y="160"/>
                  <a:pt x="241" y="168"/>
                  <a:pt x="241" y="176"/>
                </a:cubicBezTo>
                <a:lnTo>
                  <a:pt x="241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000500" y="698501"/>
            <a:ext cx="315913" cy="433388"/>
          </a:xfrm>
          <a:custGeom>
            <a:pathLst>
              <a:path extrusionOk="0" h="353" w="257">
                <a:moveTo>
                  <a:pt x="225" y="144"/>
                </a:moveTo>
                <a:cubicBezTo>
                  <a:pt x="225" y="96"/>
                  <a:pt x="225" y="96"/>
                  <a:pt x="225" y="96"/>
                </a:cubicBezTo>
                <a:cubicBezTo>
                  <a:pt x="225" y="43"/>
                  <a:pt x="182" y="0"/>
                  <a:pt x="129" y="0"/>
                </a:cubicBezTo>
                <a:cubicBezTo>
                  <a:pt x="76" y="0"/>
                  <a:pt x="33" y="43"/>
                  <a:pt x="33" y="96"/>
                </a:cubicBezTo>
                <a:cubicBezTo>
                  <a:pt x="33" y="101"/>
                  <a:pt x="36" y="104"/>
                  <a:pt x="41" y="104"/>
                </a:cubicBezTo>
                <a:cubicBezTo>
                  <a:pt x="45" y="104"/>
                  <a:pt x="49" y="101"/>
                  <a:pt x="49" y="96"/>
                </a:cubicBezTo>
                <a:cubicBezTo>
                  <a:pt x="49" y="52"/>
                  <a:pt x="84" y="16"/>
                  <a:pt x="129" y="16"/>
                </a:cubicBezTo>
                <a:cubicBezTo>
                  <a:pt x="173" y="16"/>
                  <a:pt x="209" y="52"/>
                  <a:pt x="209" y="96"/>
                </a:cubicBezTo>
                <a:cubicBezTo>
                  <a:pt x="209" y="144"/>
                  <a:pt x="209" y="144"/>
                  <a:pt x="209" y="144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15" y="144"/>
                  <a:pt x="0" y="159"/>
                  <a:pt x="0" y="176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3"/>
                  <a:pt x="33" y="353"/>
                </a:cubicBezTo>
                <a:cubicBezTo>
                  <a:pt x="225" y="353"/>
                  <a:pt x="225" y="353"/>
                  <a:pt x="225" y="353"/>
                </a:cubicBezTo>
                <a:cubicBezTo>
                  <a:pt x="243" y="353"/>
                  <a:pt x="257" y="339"/>
                  <a:pt x="257" y="321"/>
                </a:cubicBezTo>
                <a:cubicBezTo>
                  <a:pt x="257" y="176"/>
                  <a:pt x="257" y="176"/>
                  <a:pt x="257" y="176"/>
                </a:cubicBezTo>
                <a:cubicBezTo>
                  <a:pt x="257" y="159"/>
                  <a:pt x="243" y="144"/>
                  <a:pt x="225" y="144"/>
                </a:cubicBezTo>
                <a:moveTo>
                  <a:pt x="241" y="321"/>
                </a:moveTo>
                <a:cubicBezTo>
                  <a:pt x="241" y="330"/>
                  <a:pt x="234" y="337"/>
                  <a:pt x="225" y="337"/>
                </a:cubicBezTo>
                <a:cubicBezTo>
                  <a:pt x="33" y="337"/>
                  <a:pt x="33" y="337"/>
                  <a:pt x="33" y="337"/>
                </a:cubicBezTo>
                <a:cubicBezTo>
                  <a:pt x="24" y="337"/>
                  <a:pt x="16" y="330"/>
                  <a:pt x="16" y="321"/>
                </a:cubicBezTo>
                <a:cubicBezTo>
                  <a:pt x="16" y="176"/>
                  <a:pt x="16" y="176"/>
                  <a:pt x="16" y="176"/>
                </a:cubicBezTo>
                <a:cubicBezTo>
                  <a:pt x="16" y="168"/>
                  <a:pt x="24" y="160"/>
                  <a:pt x="33" y="160"/>
                </a:cubicBezTo>
                <a:cubicBezTo>
                  <a:pt x="225" y="160"/>
                  <a:pt x="225" y="160"/>
                  <a:pt x="225" y="160"/>
                </a:cubicBezTo>
                <a:cubicBezTo>
                  <a:pt x="234" y="160"/>
                  <a:pt x="241" y="168"/>
                  <a:pt x="241" y="176"/>
                </a:cubicBezTo>
                <a:lnTo>
                  <a:pt x="241" y="321"/>
                </a:lnTo>
                <a:close/>
                <a:moveTo>
                  <a:pt x="129" y="208"/>
                </a:moveTo>
                <a:cubicBezTo>
                  <a:pt x="111" y="208"/>
                  <a:pt x="97" y="223"/>
                  <a:pt x="97" y="241"/>
                </a:cubicBezTo>
                <a:cubicBezTo>
                  <a:pt x="97" y="249"/>
                  <a:pt x="100" y="256"/>
                  <a:pt x="105" y="262"/>
                </a:cubicBezTo>
                <a:cubicBezTo>
                  <a:pt x="105" y="263"/>
                  <a:pt x="105" y="264"/>
                  <a:pt x="105" y="265"/>
                </a:cubicBezTo>
                <a:cubicBezTo>
                  <a:pt x="105" y="278"/>
                  <a:pt x="116" y="289"/>
                  <a:pt x="129" y="289"/>
                </a:cubicBezTo>
                <a:cubicBezTo>
                  <a:pt x="142" y="289"/>
                  <a:pt x="153" y="278"/>
                  <a:pt x="153" y="265"/>
                </a:cubicBezTo>
                <a:cubicBezTo>
                  <a:pt x="153" y="264"/>
                  <a:pt x="153" y="263"/>
                  <a:pt x="153" y="262"/>
                </a:cubicBezTo>
                <a:cubicBezTo>
                  <a:pt x="158" y="256"/>
                  <a:pt x="161" y="249"/>
                  <a:pt x="161" y="241"/>
                </a:cubicBezTo>
                <a:cubicBezTo>
                  <a:pt x="161" y="223"/>
                  <a:pt x="147" y="208"/>
                  <a:pt x="129" y="208"/>
                </a:cubicBezTo>
                <a:moveTo>
                  <a:pt x="137" y="254"/>
                </a:moveTo>
                <a:cubicBezTo>
                  <a:pt x="137" y="265"/>
                  <a:pt x="137" y="265"/>
                  <a:pt x="137" y="265"/>
                </a:cubicBezTo>
                <a:cubicBezTo>
                  <a:pt x="137" y="269"/>
                  <a:pt x="133" y="273"/>
                  <a:pt x="129" y="273"/>
                </a:cubicBezTo>
                <a:cubicBezTo>
                  <a:pt x="124" y="273"/>
                  <a:pt x="121" y="269"/>
                  <a:pt x="121" y="265"/>
                </a:cubicBezTo>
                <a:cubicBezTo>
                  <a:pt x="121" y="254"/>
                  <a:pt x="121" y="254"/>
                  <a:pt x="121" y="254"/>
                </a:cubicBezTo>
                <a:cubicBezTo>
                  <a:pt x="116" y="252"/>
                  <a:pt x="113" y="247"/>
                  <a:pt x="113" y="241"/>
                </a:cubicBezTo>
                <a:cubicBezTo>
                  <a:pt x="113" y="232"/>
                  <a:pt x="120" y="225"/>
                  <a:pt x="129" y="225"/>
                </a:cubicBezTo>
                <a:cubicBezTo>
                  <a:pt x="138" y="225"/>
                  <a:pt x="145" y="232"/>
                  <a:pt x="145" y="241"/>
                </a:cubicBezTo>
                <a:cubicBezTo>
                  <a:pt x="145" y="247"/>
                  <a:pt x="142" y="252"/>
                  <a:pt x="137" y="25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4810125" y="698501"/>
            <a:ext cx="354013" cy="433388"/>
          </a:xfrm>
          <a:custGeom>
            <a:pathLst>
              <a:path extrusionOk="0" h="353" w="289">
                <a:moveTo>
                  <a:pt x="257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257" y="353"/>
                  <a:pt x="257" y="353"/>
                  <a:pt x="257" y="353"/>
                </a:cubicBezTo>
                <a:cubicBezTo>
                  <a:pt x="274" y="353"/>
                  <a:pt x="289" y="339"/>
                  <a:pt x="289" y="321"/>
                </a:cubicBezTo>
                <a:cubicBezTo>
                  <a:pt x="289" y="32"/>
                  <a:pt x="289" y="32"/>
                  <a:pt x="289" y="32"/>
                </a:cubicBezTo>
                <a:cubicBezTo>
                  <a:pt x="289" y="14"/>
                  <a:pt x="274" y="0"/>
                  <a:pt x="257" y="0"/>
                </a:cubicBezTo>
                <a:moveTo>
                  <a:pt x="192" y="16"/>
                </a:moveTo>
                <a:cubicBezTo>
                  <a:pt x="224" y="16"/>
                  <a:pt x="224" y="16"/>
                  <a:pt x="224" y="16"/>
                </a:cubicBezTo>
                <a:cubicBezTo>
                  <a:pt x="224" y="72"/>
                  <a:pt x="224" y="72"/>
                  <a:pt x="224" y="72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192" y="72"/>
                  <a:pt x="192" y="72"/>
                  <a:pt x="192" y="72"/>
                </a:cubicBezTo>
                <a:lnTo>
                  <a:pt x="192" y="16"/>
                </a:lnTo>
                <a:close/>
                <a:moveTo>
                  <a:pt x="64" y="337"/>
                </a:move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64" y="16"/>
                  <a:pt x="64" y="16"/>
                  <a:pt x="64" y="16"/>
                </a:cubicBezTo>
                <a:lnTo>
                  <a:pt x="64" y="337"/>
                </a:lnTo>
                <a:close/>
                <a:moveTo>
                  <a:pt x="273" y="321"/>
                </a:moveTo>
                <a:cubicBezTo>
                  <a:pt x="273" y="330"/>
                  <a:pt x="265" y="337"/>
                  <a:pt x="257" y="337"/>
                </a:cubicBezTo>
                <a:cubicBezTo>
                  <a:pt x="80" y="337"/>
                  <a:pt x="80" y="337"/>
                  <a:pt x="80" y="337"/>
                </a:cubicBezTo>
                <a:cubicBezTo>
                  <a:pt x="80" y="16"/>
                  <a:pt x="80" y="16"/>
                  <a:pt x="80" y="1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12"/>
                  <a:pt x="176" y="112"/>
                  <a:pt x="176" y="112"/>
                </a:cubicBezTo>
                <a:cubicBezTo>
                  <a:pt x="208" y="80"/>
                  <a:pt x="208" y="80"/>
                  <a:pt x="208" y="80"/>
                </a:cubicBezTo>
                <a:cubicBezTo>
                  <a:pt x="241" y="112"/>
                  <a:pt x="241" y="112"/>
                  <a:pt x="241" y="112"/>
                </a:cubicBezTo>
                <a:cubicBezTo>
                  <a:pt x="241" y="16"/>
                  <a:pt x="241" y="16"/>
                  <a:pt x="241" y="16"/>
                </a:cubicBezTo>
                <a:cubicBezTo>
                  <a:pt x="257" y="16"/>
                  <a:pt x="257" y="16"/>
                  <a:pt x="257" y="16"/>
                </a:cubicBezTo>
                <a:cubicBezTo>
                  <a:pt x="265" y="16"/>
                  <a:pt x="273" y="23"/>
                  <a:pt x="273" y="32"/>
                </a:cubicBezTo>
                <a:lnTo>
                  <a:pt x="273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5637213" y="698501"/>
            <a:ext cx="355600" cy="433388"/>
          </a:xfrm>
          <a:custGeom>
            <a:pathLst>
              <a:path extrusionOk="0" h="353" w="289">
                <a:moveTo>
                  <a:pt x="257" y="0"/>
                </a:moveTo>
                <a:cubicBezTo>
                  <a:pt x="48" y="0"/>
                  <a:pt x="48" y="0"/>
                  <a:pt x="48" y="0"/>
                </a:cubicBezTo>
                <a:cubicBezTo>
                  <a:pt x="30" y="0"/>
                  <a:pt x="16" y="14"/>
                  <a:pt x="16" y="32"/>
                </a:cubicBezTo>
                <a:cubicBezTo>
                  <a:pt x="16" y="48"/>
                  <a:pt x="16" y="48"/>
                  <a:pt x="16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16" y="96"/>
                  <a:pt x="16" y="96"/>
                  <a:pt x="16" y="96"/>
                </a:cubicBez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09"/>
                  <a:pt x="4" y="112"/>
                  <a:pt x="8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8" y="144"/>
                  <a:pt x="8" y="144"/>
                  <a:pt x="8" y="144"/>
                </a:cubicBezTo>
                <a:cubicBezTo>
                  <a:pt x="4" y="144"/>
                  <a:pt x="0" y="148"/>
                  <a:pt x="0" y="152"/>
                </a:cubicBezTo>
                <a:cubicBezTo>
                  <a:pt x="0" y="157"/>
                  <a:pt x="4" y="160"/>
                  <a:pt x="8" y="16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16" y="192"/>
                  <a:pt x="16" y="192"/>
                  <a:pt x="16" y="192"/>
                </a:cubicBezTo>
                <a:cubicBezTo>
                  <a:pt x="8" y="192"/>
                  <a:pt x="8" y="192"/>
                  <a:pt x="8" y="192"/>
                </a:cubicBezTo>
                <a:cubicBezTo>
                  <a:pt x="4" y="192"/>
                  <a:pt x="0" y="196"/>
                  <a:pt x="0" y="200"/>
                </a:cubicBezTo>
                <a:cubicBezTo>
                  <a:pt x="0" y="205"/>
                  <a:pt x="4" y="208"/>
                  <a:pt x="8" y="208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6" y="241"/>
                  <a:pt x="16" y="241"/>
                  <a:pt x="16" y="241"/>
                </a:cubicBezTo>
                <a:cubicBezTo>
                  <a:pt x="8" y="241"/>
                  <a:pt x="8" y="241"/>
                  <a:pt x="8" y="241"/>
                </a:cubicBezTo>
                <a:cubicBezTo>
                  <a:pt x="4" y="241"/>
                  <a:pt x="0" y="244"/>
                  <a:pt x="0" y="249"/>
                </a:cubicBezTo>
                <a:cubicBezTo>
                  <a:pt x="0" y="253"/>
                  <a:pt x="4" y="257"/>
                  <a:pt x="8" y="257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16" y="289"/>
                  <a:pt x="16" y="289"/>
                  <a:pt x="16" y="289"/>
                </a:cubicBezTo>
                <a:cubicBezTo>
                  <a:pt x="8" y="289"/>
                  <a:pt x="8" y="289"/>
                  <a:pt x="8" y="289"/>
                </a:cubicBezTo>
                <a:cubicBezTo>
                  <a:pt x="4" y="289"/>
                  <a:pt x="0" y="292"/>
                  <a:pt x="0" y="297"/>
                </a:cubicBezTo>
                <a:cubicBezTo>
                  <a:pt x="0" y="301"/>
                  <a:pt x="4" y="305"/>
                  <a:pt x="8" y="305"/>
                </a:cubicBezTo>
                <a:cubicBezTo>
                  <a:pt x="16" y="305"/>
                  <a:pt x="16" y="305"/>
                  <a:pt x="16" y="305"/>
                </a:cubicBezTo>
                <a:cubicBezTo>
                  <a:pt x="16" y="321"/>
                  <a:pt x="16" y="321"/>
                  <a:pt x="16" y="321"/>
                </a:cubicBezTo>
                <a:cubicBezTo>
                  <a:pt x="16" y="339"/>
                  <a:pt x="30" y="353"/>
                  <a:pt x="48" y="353"/>
                </a:cubicBezTo>
                <a:cubicBezTo>
                  <a:pt x="257" y="353"/>
                  <a:pt x="257" y="353"/>
                  <a:pt x="257" y="353"/>
                </a:cubicBezTo>
                <a:cubicBezTo>
                  <a:pt x="275" y="353"/>
                  <a:pt x="289" y="339"/>
                  <a:pt x="289" y="321"/>
                </a:cubicBezTo>
                <a:cubicBezTo>
                  <a:pt x="289" y="32"/>
                  <a:pt x="289" y="32"/>
                  <a:pt x="289" y="32"/>
                </a:cubicBezTo>
                <a:cubicBezTo>
                  <a:pt x="289" y="14"/>
                  <a:pt x="275" y="0"/>
                  <a:pt x="257" y="0"/>
                </a:cubicBezTo>
                <a:moveTo>
                  <a:pt x="80" y="337"/>
                </a:moveTo>
                <a:cubicBezTo>
                  <a:pt x="48" y="337"/>
                  <a:pt x="48" y="337"/>
                  <a:pt x="48" y="337"/>
                </a:cubicBezTo>
                <a:cubicBezTo>
                  <a:pt x="39" y="337"/>
                  <a:pt x="32" y="330"/>
                  <a:pt x="32" y="321"/>
                </a:cubicBezTo>
                <a:cubicBezTo>
                  <a:pt x="32" y="305"/>
                  <a:pt x="32" y="305"/>
                  <a:pt x="32" y="305"/>
                </a:cubicBezTo>
                <a:cubicBezTo>
                  <a:pt x="40" y="305"/>
                  <a:pt x="40" y="305"/>
                  <a:pt x="40" y="305"/>
                </a:cubicBezTo>
                <a:cubicBezTo>
                  <a:pt x="45" y="305"/>
                  <a:pt x="48" y="301"/>
                  <a:pt x="48" y="297"/>
                </a:cubicBezTo>
                <a:cubicBezTo>
                  <a:pt x="48" y="292"/>
                  <a:pt x="45" y="289"/>
                  <a:pt x="40" y="289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32" y="257"/>
                  <a:pt x="32" y="257"/>
                  <a:pt x="32" y="257"/>
                </a:cubicBezTo>
                <a:cubicBezTo>
                  <a:pt x="40" y="257"/>
                  <a:pt x="40" y="257"/>
                  <a:pt x="40" y="257"/>
                </a:cubicBezTo>
                <a:cubicBezTo>
                  <a:pt x="45" y="257"/>
                  <a:pt x="48" y="253"/>
                  <a:pt x="48" y="249"/>
                </a:cubicBezTo>
                <a:cubicBezTo>
                  <a:pt x="48" y="244"/>
                  <a:pt x="45" y="241"/>
                  <a:pt x="40" y="241"/>
                </a:cubicBezTo>
                <a:cubicBezTo>
                  <a:pt x="32" y="241"/>
                  <a:pt x="32" y="241"/>
                  <a:pt x="32" y="241"/>
                </a:cubicBezTo>
                <a:cubicBezTo>
                  <a:pt x="32" y="208"/>
                  <a:pt x="32" y="208"/>
                  <a:pt x="32" y="208"/>
                </a:cubicBezTo>
                <a:cubicBezTo>
                  <a:pt x="40" y="208"/>
                  <a:pt x="40" y="208"/>
                  <a:pt x="40" y="208"/>
                </a:cubicBezTo>
                <a:cubicBezTo>
                  <a:pt x="45" y="208"/>
                  <a:pt x="48" y="205"/>
                  <a:pt x="48" y="200"/>
                </a:cubicBezTo>
                <a:cubicBezTo>
                  <a:pt x="48" y="196"/>
                  <a:pt x="45" y="192"/>
                  <a:pt x="40" y="192"/>
                </a:cubicBezTo>
                <a:cubicBezTo>
                  <a:pt x="32" y="192"/>
                  <a:pt x="32" y="192"/>
                  <a:pt x="32" y="192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5" y="160"/>
                  <a:pt x="48" y="157"/>
                  <a:pt x="48" y="152"/>
                </a:cubicBezTo>
                <a:cubicBezTo>
                  <a:pt x="48" y="148"/>
                  <a:pt x="45" y="144"/>
                  <a:pt x="40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40" y="112"/>
                  <a:pt x="40" y="112"/>
                  <a:pt x="40" y="112"/>
                </a:cubicBezTo>
                <a:cubicBezTo>
                  <a:pt x="45" y="112"/>
                  <a:pt x="48" y="109"/>
                  <a:pt x="48" y="104"/>
                </a:cubicBezTo>
                <a:cubicBezTo>
                  <a:pt x="48" y="100"/>
                  <a:pt x="45" y="96"/>
                  <a:pt x="40" y="9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64"/>
                  <a:pt x="32" y="64"/>
                  <a:pt x="32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5" y="64"/>
                  <a:pt x="48" y="60"/>
                  <a:pt x="48" y="56"/>
                </a:cubicBezTo>
                <a:cubicBezTo>
                  <a:pt x="48" y="52"/>
                  <a:pt x="45" y="48"/>
                  <a:pt x="40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23"/>
                  <a:pt x="39" y="16"/>
                  <a:pt x="48" y="16"/>
                </a:cubicBezTo>
                <a:cubicBezTo>
                  <a:pt x="80" y="16"/>
                  <a:pt x="80" y="16"/>
                  <a:pt x="80" y="16"/>
                </a:cubicBezTo>
                <a:lnTo>
                  <a:pt x="80" y="337"/>
                </a:lnTo>
                <a:close/>
                <a:moveTo>
                  <a:pt x="273" y="321"/>
                </a:moveTo>
                <a:cubicBezTo>
                  <a:pt x="273" y="330"/>
                  <a:pt x="266" y="337"/>
                  <a:pt x="257" y="337"/>
                </a:cubicBezTo>
                <a:cubicBezTo>
                  <a:pt x="96" y="337"/>
                  <a:pt x="96" y="337"/>
                  <a:pt x="96" y="337"/>
                </a:cubicBezTo>
                <a:cubicBezTo>
                  <a:pt x="96" y="16"/>
                  <a:pt x="96" y="16"/>
                  <a:pt x="96" y="16"/>
                </a:cubicBezTo>
                <a:cubicBezTo>
                  <a:pt x="257" y="16"/>
                  <a:pt x="257" y="16"/>
                  <a:pt x="257" y="16"/>
                </a:cubicBezTo>
                <a:cubicBezTo>
                  <a:pt x="266" y="16"/>
                  <a:pt x="273" y="23"/>
                  <a:pt x="273" y="32"/>
                </a:cubicBezTo>
                <a:lnTo>
                  <a:pt x="273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6464300" y="698501"/>
            <a:ext cx="355600" cy="433388"/>
          </a:xfrm>
          <a:custGeom>
            <a:pathLst>
              <a:path extrusionOk="0" h="353" w="289">
                <a:moveTo>
                  <a:pt x="169" y="265"/>
                </a:moveTo>
                <a:cubicBezTo>
                  <a:pt x="73" y="265"/>
                  <a:pt x="73" y="265"/>
                  <a:pt x="73" y="265"/>
                </a:cubicBezTo>
                <a:cubicBezTo>
                  <a:pt x="68" y="265"/>
                  <a:pt x="65" y="268"/>
                  <a:pt x="65" y="273"/>
                </a:cubicBezTo>
                <a:cubicBezTo>
                  <a:pt x="65" y="277"/>
                  <a:pt x="68" y="281"/>
                  <a:pt x="73" y="281"/>
                </a:cubicBezTo>
                <a:cubicBezTo>
                  <a:pt x="169" y="281"/>
                  <a:pt x="169" y="281"/>
                  <a:pt x="169" y="281"/>
                </a:cubicBezTo>
                <a:cubicBezTo>
                  <a:pt x="173" y="281"/>
                  <a:pt x="177" y="277"/>
                  <a:pt x="177" y="273"/>
                </a:cubicBezTo>
                <a:cubicBezTo>
                  <a:pt x="177" y="268"/>
                  <a:pt x="173" y="265"/>
                  <a:pt x="169" y="265"/>
                </a:cubicBezTo>
                <a:moveTo>
                  <a:pt x="73" y="88"/>
                </a:moveTo>
                <a:cubicBezTo>
                  <a:pt x="113" y="88"/>
                  <a:pt x="113" y="88"/>
                  <a:pt x="113" y="88"/>
                </a:cubicBezTo>
                <a:cubicBezTo>
                  <a:pt x="117" y="88"/>
                  <a:pt x="121" y="84"/>
                  <a:pt x="121" y="80"/>
                </a:cubicBezTo>
                <a:cubicBezTo>
                  <a:pt x="121" y="76"/>
                  <a:pt x="117" y="72"/>
                  <a:pt x="11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68" y="72"/>
                  <a:pt x="65" y="76"/>
                  <a:pt x="65" y="80"/>
                </a:cubicBezTo>
                <a:cubicBezTo>
                  <a:pt x="65" y="84"/>
                  <a:pt x="68" y="88"/>
                  <a:pt x="73" y="88"/>
                </a:cubicBezTo>
                <a:moveTo>
                  <a:pt x="217" y="200"/>
                </a:moveTo>
                <a:cubicBezTo>
                  <a:pt x="73" y="200"/>
                  <a:pt x="73" y="200"/>
                  <a:pt x="73" y="200"/>
                </a:cubicBezTo>
                <a:cubicBezTo>
                  <a:pt x="68" y="200"/>
                  <a:pt x="65" y="204"/>
                  <a:pt x="65" y="208"/>
                </a:cubicBezTo>
                <a:cubicBezTo>
                  <a:pt x="65" y="213"/>
                  <a:pt x="68" y="217"/>
                  <a:pt x="73" y="217"/>
                </a:cubicBezTo>
                <a:cubicBezTo>
                  <a:pt x="217" y="217"/>
                  <a:pt x="217" y="217"/>
                  <a:pt x="217" y="217"/>
                </a:cubicBezTo>
                <a:cubicBezTo>
                  <a:pt x="222" y="217"/>
                  <a:pt x="225" y="213"/>
                  <a:pt x="225" y="208"/>
                </a:cubicBezTo>
                <a:cubicBezTo>
                  <a:pt x="225" y="204"/>
                  <a:pt x="222" y="200"/>
                  <a:pt x="217" y="200"/>
                </a:cubicBezTo>
                <a:moveTo>
                  <a:pt x="65" y="144"/>
                </a:moveTo>
                <a:cubicBezTo>
                  <a:pt x="65" y="149"/>
                  <a:pt x="68" y="152"/>
                  <a:pt x="73" y="152"/>
                </a:cubicBezTo>
                <a:cubicBezTo>
                  <a:pt x="217" y="152"/>
                  <a:pt x="217" y="152"/>
                  <a:pt x="217" y="152"/>
                </a:cubicBezTo>
                <a:cubicBezTo>
                  <a:pt x="222" y="152"/>
                  <a:pt x="225" y="149"/>
                  <a:pt x="225" y="144"/>
                </a:cubicBezTo>
                <a:cubicBezTo>
                  <a:pt x="225" y="140"/>
                  <a:pt x="222" y="136"/>
                  <a:pt x="217" y="136"/>
                </a:cubicBezTo>
                <a:cubicBezTo>
                  <a:pt x="73" y="136"/>
                  <a:pt x="73" y="136"/>
                  <a:pt x="73" y="136"/>
                </a:cubicBezTo>
                <a:cubicBezTo>
                  <a:pt x="68" y="136"/>
                  <a:pt x="65" y="140"/>
                  <a:pt x="65" y="144"/>
                </a:cubicBezTo>
                <a:moveTo>
                  <a:pt x="209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3"/>
                  <a:pt x="32" y="353"/>
                </a:cubicBezTo>
                <a:cubicBezTo>
                  <a:pt x="257" y="353"/>
                  <a:pt x="257" y="353"/>
                  <a:pt x="257" y="353"/>
                </a:cubicBezTo>
                <a:cubicBezTo>
                  <a:pt x="275" y="353"/>
                  <a:pt x="289" y="339"/>
                  <a:pt x="289" y="321"/>
                </a:cubicBezTo>
                <a:cubicBezTo>
                  <a:pt x="289" y="88"/>
                  <a:pt x="289" y="88"/>
                  <a:pt x="289" y="88"/>
                </a:cubicBezTo>
                <a:lnTo>
                  <a:pt x="209" y="0"/>
                </a:lnTo>
                <a:close/>
                <a:moveTo>
                  <a:pt x="273" y="321"/>
                </a:moveTo>
                <a:cubicBezTo>
                  <a:pt x="273" y="330"/>
                  <a:pt x="266" y="337"/>
                  <a:pt x="257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4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4" y="16"/>
                  <a:pt x="32" y="16"/>
                </a:cubicBezTo>
                <a:cubicBezTo>
                  <a:pt x="177" y="16"/>
                  <a:pt x="177" y="16"/>
                  <a:pt x="177" y="16"/>
                </a:cubicBezTo>
                <a:cubicBezTo>
                  <a:pt x="177" y="96"/>
                  <a:pt x="177" y="96"/>
                  <a:pt x="177" y="96"/>
                </a:cubicBezTo>
                <a:cubicBezTo>
                  <a:pt x="177" y="105"/>
                  <a:pt x="184" y="112"/>
                  <a:pt x="193" y="112"/>
                </a:cubicBezTo>
                <a:cubicBezTo>
                  <a:pt x="273" y="112"/>
                  <a:pt x="273" y="112"/>
                  <a:pt x="273" y="112"/>
                </a:cubicBezTo>
                <a:lnTo>
                  <a:pt x="273" y="321"/>
                </a:lnTo>
                <a:close/>
                <a:moveTo>
                  <a:pt x="193" y="96"/>
                </a:moveTo>
                <a:cubicBezTo>
                  <a:pt x="193" y="16"/>
                  <a:pt x="193" y="16"/>
                  <a:pt x="193" y="16"/>
                </a:cubicBezTo>
                <a:cubicBezTo>
                  <a:pt x="201" y="16"/>
                  <a:pt x="201" y="16"/>
                  <a:pt x="201" y="16"/>
                </a:cubicBezTo>
                <a:cubicBezTo>
                  <a:pt x="273" y="96"/>
                  <a:pt x="273" y="96"/>
                  <a:pt x="273" y="96"/>
                </a:cubicBezTo>
                <a:lnTo>
                  <a:pt x="193" y="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292975" y="698501"/>
            <a:ext cx="355600" cy="433388"/>
          </a:xfrm>
          <a:custGeom>
            <a:pathLst>
              <a:path extrusionOk="0" h="353" w="289">
                <a:moveTo>
                  <a:pt x="152" y="241"/>
                </a:moveTo>
                <a:cubicBezTo>
                  <a:pt x="56" y="241"/>
                  <a:pt x="56" y="241"/>
                  <a:pt x="56" y="241"/>
                </a:cubicBezTo>
                <a:cubicBezTo>
                  <a:pt x="51" y="241"/>
                  <a:pt x="48" y="244"/>
                  <a:pt x="48" y="249"/>
                </a:cubicBezTo>
                <a:cubicBezTo>
                  <a:pt x="48" y="253"/>
                  <a:pt x="51" y="257"/>
                  <a:pt x="56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7" y="257"/>
                  <a:pt x="160" y="253"/>
                  <a:pt x="160" y="249"/>
                </a:cubicBezTo>
                <a:cubicBezTo>
                  <a:pt x="160" y="244"/>
                  <a:pt x="157" y="241"/>
                  <a:pt x="152" y="241"/>
                </a:cubicBezTo>
                <a:moveTo>
                  <a:pt x="120" y="289"/>
                </a:moveTo>
                <a:cubicBezTo>
                  <a:pt x="56" y="289"/>
                  <a:pt x="56" y="289"/>
                  <a:pt x="56" y="289"/>
                </a:cubicBezTo>
                <a:cubicBezTo>
                  <a:pt x="51" y="289"/>
                  <a:pt x="48" y="292"/>
                  <a:pt x="48" y="297"/>
                </a:cubicBezTo>
                <a:cubicBezTo>
                  <a:pt x="48" y="301"/>
                  <a:pt x="51" y="305"/>
                  <a:pt x="56" y="305"/>
                </a:cubicBezTo>
                <a:cubicBezTo>
                  <a:pt x="120" y="305"/>
                  <a:pt x="120" y="305"/>
                  <a:pt x="120" y="305"/>
                </a:cubicBezTo>
                <a:cubicBezTo>
                  <a:pt x="125" y="305"/>
                  <a:pt x="128" y="301"/>
                  <a:pt x="128" y="297"/>
                </a:cubicBezTo>
                <a:cubicBezTo>
                  <a:pt x="128" y="292"/>
                  <a:pt x="125" y="289"/>
                  <a:pt x="120" y="289"/>
                </a:cubicBezTo>
                <a:moveTo>
                  <a:pt x="56" y="160"/>
                </a:moveTo>
                <a:cubicBezTo>
                  <a:pt x="88" y="160"/>
                  <a:pt x="88" y="160"/>
                  <a:pt x="88" y="160"/>
                </a:cubicBezTo>
                <a:cubicBezTo>
                  <a:pt x="92" y="160"/>
                  <a:pt x="96" y="157"/>
                  <a:pt x="96" y="152"/>
                </a:cubicBezTo>
                <a:cubicBezTo>
                  <a:pt x="96" y="148"/>
                  <a:pt x="92" y="144"/>
                  <a:pt x="88" y="144"/>
                </a:cubicBezTo>
                <a:cubicBezTo>
                  <a:pt x="56" y="144"/>
                  <a:pt x="56" y="144"/>
                  <a:pt x="56" y="144"/>
                </a:cubicBezTo>
                <a:cubicBezTo>
                  <a:pt x="51" y="144"/>
                  <a:pt x="48" y="148"/>
                  <a:pt x="48" y="152"/>
                </a:cubicBezTo>
                <a:cubicBezTo>
                  <a:pt x="48" y="157"/>
                  <a:pt x="51" y="160"/>
                  <a:pt x="56" y="160"/>
                </a:cubicBezTo>
                <a:moveTo>
                  <a:pt x="48" y="200"/>
                </a:moveTo>
                <a:cubicBezTo>
                  <a:pt x="48" y="205"/>
                  <a:pt x="51" y="208"/>
                  <a:pt x="56" y="208"/>
                </a:cubicBezTo>
                <a:cubicBezTo>
                  <a:pt x="152" y="208"/>
                  <a:pt x="152" y="208"/>
                  <a:pt x="152" y="208"/>
                </a:cubicBezTo>
                <a:cubicBezTo>
                  <a:pt x="157" y="208"/>
                  <a:pt x="160" y="205"/>
                  <a:pt x="160" y="200"/>
                </a:cubicBezTo>
                <a:cubicBezTo>
                  <a:pt x="160" y="196"/>
                  <a:pt x="157" y="192"/>
                  <a:pt x="152" y="192"/>
                </a:cubicBezTo>
                <a:cubicBezTo>
                  <a:pt x="56" y="192"/>
                  <a:pt x="56" y="192"/>
                  <a:pt x="56" y="192"/>
                </a:cubicBezTo>
                <a:cubicBezTo>
                  <a:pt x="51" y="192"/>
                  <a:pt x="48" y="196"/>
                  <a:pt x="48" y="200"/>
                </a:cubicBezTo>
                <a:moveTo>
                  <a:pt x="232" y="0"/>
                </a:moveTo>
                <a:cubicBezTo>
                  <a:pt x="112" y="0"/>
                  <a:pt x="112" y="0"/>
                  <a:pt x="112" y="0"/>
                </a:cubicBezTo>
                <a:cubicBezTo>
                  <a:pt x="94" y="0"/>
                  <a:pt x="80" y="14"/>
                  <a:pt x="80" y="32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60"/>
                  <a:pt x="84" y="64"/>
                  <a:pt x="88" y="64"/>
                </a:cubicBezTo>
                <a:cubicBezTo>
                  <a:pt x="92" y="64"/>
                  <a:pt x="96" y="60"/>
                  <a:pt x="96" y="56"/>
                </a:cubicBezTo>
                <a:cubicBezTo>
                  <a:pt x="96" y="32"/>
                  <a:pt x="96" y="32"/>
                  <a:pt x="96" y="32"/>
                </a:cubicBezTo>
                <a:cubicBezTo>
                  <a:pt x="96" y="23"/>
                  <a:pt x="103" y="16"/>
                  <a:pt x="112" y="16"/>
                </a:cubicBezTo>
                <a:cubicBezTo>
                  <a:pt x="208" y="16"/>
                  <a:pt x="208" y="16"/>
                  <a:pt x="208" y="16"/>
                </a:cubicBezTo>
                <a:cubicBezTo>
                  <a:pt x="208" y="64"/>
                  <a:pt x="208" y="64"/>
                  <a:pt x="208" y="64"/>
                </a:cubicBezTo>
                <a:cubicBezTo>
                  <a:pt x="208" y="73"/>
                  <a:pt x="216" y="80"/>
                  <a:pt x="224" y="80"/>
                </a:cubicBezTo>
                <a:cubicBezTo>
                  <a:pt x="273" y="80"/>
                  <a:pt x="273" y="80"/>
                  <a:pt x="273" y="80"/>
                </a:cubicBezTo>
                <a:cubicBezTo>
                  <a:pt x="273" y="241"/>
                  <a:pt x="273" y="241"/>
                  <a:pt x="273" y="241"/>
                </a:cubicBezTo>
                <a:cubicBezTo>
                  <a:pt x="273" y="249"/>
                  <a:pt x="265" y="257"/>
                  <a:pt x="257" y="257"/>
                </a:cubicBezTo>
                <a:cubicBezTo>
                  <a:pt x="232" y="257"/>
                  <a:pt x="232" y="257"/>
                  <a:pt x="232" y="257"/>
                </a:cubicBezTo>
                <a:cubicBezTo>
                  <a:pt x="228" y="257"/>
                  <a:pt x="224" y="260"/>
                  <a:pt x="224" y="265"/>
                </a:cubicBezTo>
                <a:cubicBezTo>
                  <a:pt x="224" y="269"/>
                  <a:pt x="228" y="273"/>
                  <a:pt x="232" y="273"/>
                </a:cubicBezTo>
                <a:cubicBezTo>
                  <a:pt x="257" y="273"/>
                  <a:pt x="257" y="273"/>
                  <a:pt x="257" y="273"/>
                </a:cubicBezTo>
                <a:cubicBezTo>
                  <a:pt x="274" y="273"/>
                  <a:pt x="289" y="258"/>
                  <a:pt x="289" y="241"/>
                </a:cubicBezTo>
                <a:cubicBezTo>
                  <a:pt x="289" y="64"/>
                  <a:pt x="289" y="64"/>
                  <a:pt x="289" y="64"/>
                </a:cubicBezTo>
                <a:lnTo>
                  <a:pt x="232" y="0"/>
                </a:lnTo>
                <a:close/>
                <a:moveTo>
                  <a:pt x="224" y="64"/>
                </a:moveTo>
                <a:cubicBezTo>
                  <a:pt x="224" y="17"/>
                  <a:pt x="224" y="17"/>
                  <a:pt x="224" y="17"/>
                </a:cubicBezTo>
                <a:cubicBezTo>
                  <a:pt x="266" y="64"/>
                  <a:pt x="266" y="64"/>
                  <a:pt x="266" y="64"/>
                </a:cubicBezTo>
                <a:lnTo>
                  <a:pt x="224" y="64"/>
                </a:lnTo>
                <a:close/>
                <a:moveTo>
                  <a:pt x="32" y="80"/>
                </a:moveTo>
                <a:cubicBezTo>
                  <a:pt x="14" y="80"/>
                  <a:pt x="0" y="94"/>
                  <a:pt x="0" y="11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176" y="353"/>
                  <a:pt x="176" y="353"/>
                  <a:pt x="176" y="353"/>
                </a:cubicBezTo>
                <a:cubicBezTo>
                  <a:pt x="194" y="353"/>
                  <a:pt x="208" y="339"/>
                  <a:pt x="208" y="321"/>
                </a:cubicBezTo>
                <a:cubicBezTo>
                  <a:pt x="208" y="144"/>
                  <a:pt x="208" y="144"/>
                  <a:pt x="208" y="144"/>
                </a:cubicBezTo>
                <a:cubicBezTo>
                  <a:pt x="152" y="80"/>
                  <a:pt x="152" y="80"/>
                  <a:pt x="152" y="80"/>
                </a:cubicBezTo>
                <a:lnTo>
                  <a:pt x="32" y="80"/>
                </a:lnTo>
                <a:close/>
                <a:moveTo>
                  <a:pt x="192" y="321"/>
                </a:moveTo>
                <a:cubicBezTo>
                  <a:pt x="192" y="330"/>
                  <a:pt x="185" y="337"/>
                  <a:pt x="176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6" y="103"/>
                  <a:pt x="23" y="96"/>
                  <a:pt x="32" y="9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28" y="153"/>
                  <a:pt x="135" y="160"/>
                  <a:pt x="144" y="160"/>
                </a:cubicBezTo>
                <a:cubicBezTo>
                  <a:pt x="192" y="160"/>
                  <a:pt x="192" y="160"/>
                  <a:pt x="192" y="160"/>
                </a:cubicBezTo>
                <a:lnTo>
                  <a:pt x="192" y="321"/>
                </a:lnTo>
                <a:close/>
                <a:moveTo>
                  <a:pt x="144" y="144"/>
                </a:moveTo>
                <a:cubicBezTo>
                  <a:pt x="144" y="97"/>
                  <a:pt x="144" y="97"/>
                  <a:pt x="144" y="97"/>
                </a:cubicBezTo>
                <a:cubicBezTo>
                  <a:pt x="186" y="144"/>
                  <a:pt x="186" y="144"/>
                  <a:pt x="186" y="144"/>
                </a:cubicBezTo>
                <a:lnTo>
                  <a:pt x="144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121650" y="698501"/>
            <a:ext cx="354013" cy="433388"/>
          </a:xfrm>
          <a:custGeom>
            <a:pathLst>
              <a:path extrusionOk="0" h="353" w="289">
                <a:moveTo>
                  <a:pt x="209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257" y="353"/>
                  <a:pt x="257" y="353"/>
                  <a:pt x="257" y="353"/>
                </a:cubicBezTo>
                <a:cubicBezTo>
                  <a:pt x="275" y="353"/>
                  <a:pt x="289" y="339"/>
                  <a:pt x="289" y="321"/>
                </a:cubicBezTo>
                <a:cubicBezTo>
                  <a:pt x="289" y="88"/>
                  <a:pt x="289" y="88"/>
                  <a:pt x="289" y="88"/>
                </a:cubicBezTo>
                <a:lnTo>
                  <a:pt x="209" y="0"/>
                </a:lnTo>
                <a:close/>
                <a:moveTo>
                  <a:pt x="273" y="321"/>
                </a:moveTo>
                <a:cubicBezTo>
                  <a:pt x="273" y="330"/>
                  <a:pt x="266" y="337"/>
                  <a:pt x="257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177" y="16"/>
                  <a:pt x="177" y="16"/>
                  <a:pt x="177" y="16"/>
                </a:cubicBezTo>
                <a:cubicBezTo>
                  <a:pt x="177" y="96"/>
                  <a:pt x="177" y="96"/>
                  <a:pt x="177" y="96"/>
                </a:cubicBezTo>
                <a:cubicBezTo>
                  <a:pt x="177" y="105"/>
                  <a:pt x="184" y="112"/>
                  <a:pt x="193" y="112"/>
                </a:cubicBezTo>
                <a:cubicBezTo>
                  <a:pt x="273" y="112"/>
                  <a:pt x="273" y="112"/>
                  <a:pt x="273" y="112"/>
                </a:cubicBezTo>
                <a:lnTo>
                  <a:pt x="273" y="321"/>
                </a:lnTo>
                <a:close/>
                <a:moveTo>
                  <a:pt x="193" y="96"/>
                </a:moveTo>
                <a:cubicBezTo>
                  <a:pt x="193" y="16"/>
                  <a:pt x="193" y="16"/>
                  <a:pt x="193" y="16"/>
                </a:cubicBezTo>
                <a:cubicBezTo>
                  <a:pt x="201" y="16"/>
                  <a:pt x="201" y="16"/>
                  <a:pt x="201" y="16"/>
                </a:cubicBezTo>
                <a:cubicBezTo>
                  <a:pt x="273" y="96"/>
                  <a:pt x="273" y="96"/>
                  <a:pt x="273" y="96"/>
                </a:cubicBezTo>
                <a:lnTo>
                  <a:pt x="193" y="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669925" y="1527176"/>
            <a:ext cx="354013" cy="433388"/>
          </a:xfrm>
          <a:custGeom>
            <a:pathLst>
              <a:path extrusionOk="0" h="353" w="289">
                <a:moveTo>
                  <a:pt x="233" y="0"/>
                </a:moveTo>
                <a:cubicBezTo>
                  <a:pt x="112" y="0"/>
                  <a:pt x="112" y="0"/>
                  <a:pt x="112" y="0"/>
                </a:cubicBezTo>
                <a:cubicBezTo>
                  <a:pt x="95" y="0"/>
                  <a:pt x="80" y="14"/>
                  <a:pt x="80" y="32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61"/>
                  <a:pt x="84" y="64"/>
                  <a:pt x="88" y="64"/>
                </a:cubicBezTo>
                <a:cubicBezTo>
                  <a:pt x="93" y="64"/>
                  <a:pt x="96" y="61"/>
                  <a:pt x="96" y="56"/>
                </a:cubicBezTo>
                <a:cubicBezTo>
                  <a:pt x="96" y="32"/>
                  <a:pt x="96" y="32"/>
                  <a:pt x="96" y="32"/>
                </a:cubicBezTo>
                <a:cubicBezTo>
                  <a:pt x="96" y="23"/>
                  <a:pt x="104" y="16"/>
                  <a:pt x="112" y="16"/>
                </a:cubicBezTo>
                <a:cubicBezTo>
                  <a:pt x="209" y="16"/>
                  <a:pt x="209" y="16"/>
                  <a:pt x="209" y="16"/>
                </a:cubicBezTo>
                <a:cubicBezTo>
                  <a:pt x="209" y="64"/>
                  <a:pt x="209" y="64"/>
                  <a:pt x="209" y="64"/>
                </a:cubicBezTo>
                <a:cubicBezTo>
                  <a:pt x="209" y="73"/>
                  <a:pt x="216" y="80"/>
                  <a:pt x="225" y="80"/>
                </a:cubicBezTo>
                <a:cubicBezTo>
                  <a:pt x="273" y="80"/>
                  <a:pt x="273" y="80"/>
                  <a:pt x="273" y="80"/>
                </a:cubicBezTo>
                <a:cubicBezTo>
                  <a:pt x="273" y="241"/>
                  <a:pt x="273" y="241"/>
                  <a:pt x="273" y="241"/>
                </a:cubicBezTo>
                <a:cubicBezTo>
                  <a:pt x="273" y="250"/>
                  <a:pt x="266" y="257"/>
                  <a:pt x="257" y="257"/>
                </a:cubicBezTo>
                <a:cubicBezTo>
                  <a:pt x="233" y="257"/>
                  <a:pt x="233" y="257"/>
                  <a:pt x="233" y="257"/>
                </a:cubicBezTo>
                <a:cubicBezTo>
                  <a:pt x="228" y="257"/>
                  <a:pt x="225" y="261"/>
                  <a:pt x="225" y="265"/>
                </a:cubicBezTo>
                <a:cubicBezTo>
                  <a:pt x="225" y="269"/>
                  <a:pt x="228" y="273"/>
                  <a:pt x="233" y="273"/>
                </a:cubicBezTo>
                <a:cubicBezTo>
                  <a:pt x="257" y="273"/>
                  <a:pt x="257" y="273"/>
                  <a:pt x="257" y="273"/>
                </a:cubicBezTo>
                <a:cubicBezTo>
                  <a:pt x="275" y="273"/>
                  <a:pt x="289" y="259"/>
                  <a:pt x="289" y="241"/>
                </a:cubicBezTo>
                <a:cubicBezTo>
                  <a:pt x="289" y="64"/>
                  <a:pt x="289" y="64"/>
                  <a:pt x="289" y="64"/>
                </a:cubicBezTo>
                <a:lnTo>
                  <a:pt x="233" y="0"/>
                </a:lnTo>
                <a:close/>
                <a:moveTo>
                  <a:pt x="225" y="64"/>
                </a:moveTo>
                <a:cubicBezTo>
                  <a:pt x="225" y="17"/>
                  <a:pt x="225" y="17"/>
                  <a:pt x="225" y="17"/>
                </a:cubicBezTo>
                <a:cubicBezTo>
                  <a:pt x="267" y="64"/>
                  <a:pt x="267" y="64"/>
                  <a:pt x="267" y="64"/>
                </a:cubicBezTo>
                <a:lnTo>
                  <a:pt x="225" y="64"/>
                </a:lnTo>
                <a:close/>
                <a:moveTo>
                  <a:pt x="32" y="80"/>
                </a:moveTo>
                <a:cubicBezTo>
                  <a:pt x="14" y="80"/>
                  <a:pt x="0" y="95"/>
                  <a:pt x="0" y="11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177" y="353"/>
                  <a:pt x="177" y="353"/>
                  <a:pt x="177" y="353"/>
                </a:cubicBezTo>
                <a:cubicBezTo>
                  <a:pt x="194" y="353"/>
                  <a:pt x="209" y="339"/>
                  <a:pt x="209" y="321"/>
                </a:cubicBezTo>
                <a:cubicBezTo>
                  <a:pt x="209" y="145"/>
                  <a:pt x="209" y="145"/>
                  <a:pt x="209" y="145"/>
                </a:cubicBezTo>
                <a:cubicBezTo>
                  <a:pt x="153" y="80"/>
                  <a:pt x="153" y="80"/>
                  <a:pt x="153" y="80"/>
                </a:cubicBezTo>
                <a:lnTo>
                  <a:pt x="32" y="80"/>
                </a:lnTo>
                <a:close/>
                <a:moveTo>
                  <a:pt x="193" y="321"/>
                </a:moveTo>
                <a:cubicBezTo>
                  <a:pt x="193" y="330"/>
                  <a:pt x="185" y="337"/>
                  <a:pt x="177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6" y="104"/>
                  <a:pt x="23" y="96"/>
                  <a:pt x="32" y="9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128" y="153"/>
                  <a:pt x="136" y="161"/>
                  <a:pt x="145" y="161"/>
                </a:cubicBezTo>
                <a:cubicBezTo>
                  <a:pt x="193" y="161"/>
                  <a:pt x="193" y="161"/>
                  <a:pt x="193" y="161"/>
                </a:cubicBezTo>
                <a:lnTo>
                  <a:pt x="193" y="321"/>
                </a:lnTo>
                <a:close/>
                <a:moveTo>
                  <a:pt x="145" y="145"/>
                </a:moveTo>
                <a:cubicBezTo>
                  <a:pt x="145" y="98"/>
                  <a:pt x="145" y="98"/>
                  <a:pt x="145" y="98"/>
                </a:cubicBezTo>
                <a:cubicBezTo>
                  <a:pt x="186" y="145"/>
                  <a:pt x="186" y="145"/>
                  <a:pt x="186" y="145"/>
                </a:cubicBezTo>
                <a:lnTo>
                  <a:pt x="145" y="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1457325" y="1527176"/>
            <a:ext cx="433388" cy="433388"/>
          </a:xfrm>
          <a:custGeom>
            <a:pathLst>
              <a:path extrusionOk="0" h="353" w="353">
                <a:moveTo>
                  <a:pt x="72" y="96"/>
                </a:moveTo>
                <a:cubicBezTo>
                  <a:pt x="169" y="96"/>
                  <a:pt x="169" y="96"/>
                  <a:pt x="169" y="96"/>
                </a:cubicBezTo>
                <a:cubicBezTo>
                  <a:pt x="173" y="96"/>
                  <a:pt x="177" y="93"/>
                  <a:pt x="177" y="88"/>
                </a:cubicBezTo>
                <a:cubicBezTo>
                  <a:pt x="177" y="84"/>
                  <a:pt x="173" y="80"/>
                  <a:pt x="169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68" y="80"/>
                  <a:pt x="64" y="84"/>
                  <a:pt x="64" y="88"/>
                </a:cubicBezTo>
                <a:cubicBezTo>
                  <a:pt x="64" y="93"/>
                  <a:pt x="68" y="96"/>
                  <a:pt x="72" y="96"/>
                </a:cubicBezTo>
                <a:moveTo>
                  <a:pt x="72" y="145"/>
                </a:moveTo>
                <a:cubicBezTo>
                  <a:pt x="281" y="145"/>
                  <a:pt x="281" y="145"/>
                  <a:pt x="281" y="145"/>
                </a:cubicBezTo>
                <a:cubicBezTo>
                  <a:pt x="286" y="145"/>
                  <a:pt x="289" y="141"/>
                  <a:pt x="289" y="137"/>
                </a:cubicBezTo>
                <a:cubicBezTo>
                  <a:pt x="289" y="132"/>
                  <a:pt x="286" y="129"/>
                  <a:pt x="281" y="129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68" y="129"/>
                  <a:pt x="64" y="132"/>
                  <a:pt x="64" y="137"/>
                </a:cubicBezTo>
                <a:cubicBezTo>
                  <a:pt x="64" y="141"/>
                  <a:pt x="68" y="145"/>
                  <a:pt x="72" y="145"/>
                </a:cubicBezTo>
                <a:moveTo>
                  <a:pt x="33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73"/>
                  <a:pt x="0" y="273"/>
                  <a:pt x="0" y="273"/>
                </a:cubicBezTo>
                <a:cubicBezTo>
                  <a:pt x="81" y="353"/>
                  <a:pt x="81" y="353"/>
                  <a:pt x="81" y="353"/>
                </a:cubicBezTo>
                <a:cubicBezTo>
                  <a:pt x="337" y="353"/>
                  <a:pt x="337" y="353"/>
                  <a:pt x="337" y="353"/>
                </a:cubicBezTo>
                <a:cubicBezTo>
                  <a:pt x="346" y="353"/>
                  <a:pt x="353" y="346"/>
                  <a:pt x="353" y="337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7"/>
                  <a:pt x="346" y="0"/>
                  <a:pt x="337" y="0"/>
                </a:cubicBezTo>
                <a:moveTo>
                  <a:pt x="81" y="329"/>
                </a:moveTo>
                <a:cubicBezTo>
                  <a:pt x="24" y="273"/>
                  <a:pt x="24" y="273"/>
                  <a:pt x="24" y="273"/>
                </a:cubicBezTo>
                <a:cubicBezTo>
                  <a:pt x="81" y="273"/>
                  <a:pt x="81" y="273"/>
                  <a:pt x="81" y="273"/>
                </a:cubicBezTo>
                <a:lnTo>
                  <a:pt x="81" y="329"/>
                </a:lnTo>
                <a:close/>
                <a:moveTo>
                  <a:pt x="337" y="337"/>
                </a:moveTo>
                <a:cubicBezTo>
                  <a:pt x="97" y="337"/>
                  <a:pt x="97" y="337"/>
                  <a:pt x="97" y="337"/>
                </a:cubicBezTo>
                <a:cubicBezTo>
                  <a:pt x="97" y="265"/>
                  <a:pt x="97" y="265"/>
                  <a:pt x="97" y="265"/>
                </a:cubicBezTo>
                <a:cubicBezTo>
                  <a:pt x="97" y="261"/>
                  <a:pt x="93" y="257"/>
                  <a:pt x="89" y="257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16" y="16"/>
                  <a:pt x="16" y="16"/>
                  <a:pt x="16" y="16"/>
                </a:cubicBezTo>
                <a:cubicBezTo>
                  <a:pt x="337" y="16"/>
                  <a:pt x="337" y="16"/>
                  <a:pt x="337" y="16"/>
                </a:cubicBezTo>
                <a:lnTo>
                  <a:pt x="337" y="337"/>
                </a:lnTo>
                <a:close/>
                <a:moveTo>
                  <a:pt x="72" y="193"/>
                </a:moveTo>
                <a:cubicBezTo>
                  <a:pt x="233" y="193"/>
                  <a:pt x="233" y="193"/>
                  <a:pt x="233" y="193"/>
                </a:cubicBezTo>
                <a:cubicBezTo>
                  <a:pt x="237" y="193"/>
                  <a:pt x="241" y="189"/>
                  <a:pt x="241" y="185"/>
                </a:cubicBezTo>
                <a:cubicBezTo>
                  <a:pt x="241" y="180"/>
                  <a:pt x="237" y="177"/>
                  <a:pt x="233" y="177"/>
                </a:cubicBezTo>
                <a:cubicBezTo>
                  <a:pt x="72" y="177"/>
                  <a:pt x="72" y="177"/>
                  <a:pt x="72" y="177"/>
                </a:cubicBezTo>
                <a:cubicBezTo>
                  <a:pt x="68" y="177"/>
                  <a:pt x="64" y="180"/>
                  <a:pt x="64" y="185"/>
                </a:cubicBezTo>
                <a:cubicBezTo>
                  <a:pt x="64" y="189"/>
                  <a:pt x="68" y="193"/>
                  <a:pt x="72" y="19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2325688" y="1527176"/>
            <a:ext cx="354013" cy="433388"/>
          </a:xfrm>
          <a:custGeom>
            <a:pathLst>
              <a:path extrusionOk="0" h="353" w="289">
                <a:moveTo>
                  <a:pt x="48" y="145"/>
                </a:moveTo>
                <a:cubicBezTo>
                  <a:pt x="144" y="145"/>
                  <a:pt x="144" y="145"/>
                  <a:pt x="144" y="145"/>
                </a:cubicBezTo>
                <a:cubicBezTo>
                  <a:pt x="149" y="145"/>
                  <a:pt x="152" y="141"/>
                  <a:pt x="152" y="137"/>
                </a:cubicBezTo>
                <a:cubicBezTo>
                  <a:pt x="152" y="132"/>
                  <a:pt x="149" y="129"/>
                  <a:pt x="144" y="129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43" y="129"/>
                  <a:pt x="40" y="132"/>
                  <a:pt x="40" y="137"/>
                </a:cubicBezTo>
                <a:cubicBezTo>
                  <a:pt x="40" y="141"/>
                  <a:pt x="43" y="145"/>
                  <a:pt x="48" y="145"/>
                </a:cubicBezTo>
                <a:moveTo>
                  <a:pt x="273" y="32"/>
                </a:moveTo>
                <a:cubicBezTo>
                  <a:pt x="232" y="32"/>
                  <a:pt x="232" y="32"/>
                  <a:pt x="232" y="32"/>
                </a:cubicBezTo>
                <a:cubicBezTo>
                  <a:pt x="232" y="8"/>
                  <a:pt x="232" y="8"/>
                  <a:pt x="232" y="8"/>
                </a:cubicBezTo>
                <a:cubicBezTo>
                  <a:pt x="232" y="4"/>
                  <a:pt x="229" y="0"/>
                  <a:pt x="224" y="0"/>
                </a:cubicBezTo>
                <a:cubicBezTo>
                  <a:pt x="220" y="0"/>
                  <a:pt x="216" y="4"/>
                  <a:pt x="216" y="8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00" y="32"/>
                  <a:pt x="200" y="32"/>
                  <a:pt x="200" y="32"/>
                </a:cubicBezTo>
                <a:cubicBezTo>
                  <a:pt x="200" y="8"/>
                  <a:pt x="200" y="8"/>
                  <a:pt x="200" y="8"/>
                </a:cubicBezTo>
                <a:cubicBezTo>
                  <a:pt x="200" y="4"/>
                  <a:pt x="197" y="0"/>
                  <a:pt x="192" y="0"/>
                </a:cubicBezTo>
                <a:cubicBezTo>
                  <a:pt x="188" y="0"/>
                  <a:pt x="184" y="4"/>
                  <a:pt x="184" y="8"/>
                </a:cubicBezTo>
                <a:cubicBezTo>
                  <a:pt x="184" y="32"/>
                  <a:pt x="184" y="32"/>
                  <a:pt x="184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68" y="8"/>
                  <a:pt x="168" y="8"/>
                  <a:pt x="168" y="8"/>
                </a:cubicBezTo>
                <a:cubicBezTo>
                  <a:pt x="168" y="4"/>
                  <a:pt x="165" y="0"/>
                  <a:pt x="160" y="0"/>
                </a:cubicBezTo>
                <a:cubicBezTo>
                  <a:pt x="156" y="0"/>
                  <a:pt x="152" y="4"/>
                  <a:pt x="152" y="8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36" y="8"/>
                  <a:pt x="136" y="8"/>
                  <a:pt x="136" y="8"/>
                </a:cubicBezTo>
                <a:cubicBezTo>
                  <a:pt x="136" y="4"/>
                  <a:pt x="133" y="0"/>
                  <a:pt x="128" y="0"/>
                </a:cubicBezTo>
                <a:cubicBezTo>
                  <a:pt x="124" y="0"/>
                  <a:pt x="120" y="4"/>
                  <a:pt x="120" y="8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8"/>
                  <a:pt x="104" y="8"/>
                  <a:pt x="104" y="8"/>
                </a:cubicBezTo>
                <a:cubicBezTo>
                  <a:pt x="104" y="4"/>
                  <a:pt x="100" y="0"/>
                  <a:pt x="96" y="0"/>
                </a:cubicBezTo>
                <a:cubicBezTo>
                  <a:pt x="92" y="0"/>
                  <a:pt x="88" y="4"/>
                  <a:pt x="88" y="8"/>
                </a:cubicBezTo>
                <a:cubicBezTo>
                  <a:pt x="88" y="32"/>
                  <a:pt x="88" y="32"/>
                  <a:pt x="88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4"/>
                  <a:pt x="68" y="0"/>
                  <a:pt x="64" y="0"/>
                </a:cubicBezTo>
                <a:cubicBezTo>
                  <a:pt x="59" y="0"/>
                  <a:pt x="56" y="4"/>
                  <a:pt x="56" y="8"/>
                </a:cubicBezTo>
                <a:cubicBezTo>
                  <a:pt x="56" y="32"/>
                  <a:pt x="56" y="32"/>
                  <a:pt x="5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337"/>
                  <a:pt x="0" y="337"/>
                  <a:pt x="0" y="337"/>
                </a:cubicBezTo>
                <a:cubicBezTo>
                  <a:pt x="0" y="346"/>
                  <a:pt x="7" y="353"/>
                  <a:pt x="16" y="353"/>
                </a:cubicBezTo>
                <a:cubicBezTo>
                  <a:pt x="273" y="353"/>
                  <a:pt x="273" y="353"/>
                  <a:pt x="273" y="353"/>
                </a:cubicBezTo>
                <a:cubicBezTo>
                  <a:pt x="281" y="353"/>
                  <a:pt x="289" y="346"/>
                  <a:pt x="289" y="337"/>
                </a:cubicBezTo>
                <a:cubicBezTo>
                  <a:pt x="289" y="48"/>
                  <a:pt x="289" y="48"/>
                  <a:pt x="289" y="48"/>
                </a:cubicBezTo>
                <a:cubicBezTo>
                  <a:pt x="289" y="39"/>
                  <a:pt x="281" y="32"/>
                  <a:pt x="273" y="32"/>
                </a:cubicBezTo>
                <a:moveTo>
                  <a:pt x="16" y="337"/>
                </a:moveTo>
                <a:cubicBezTo>
                  <a:pt x="16" y="289"/>
                  <a:pt x="16" y="289"/>
                  <a:pt x="16" y="289"/>
                </a:cubicBezTo>
                <a:cubicBezTo>
                  <a:pt x="64" y="337"/>
                  <a:pt x="64" y="337"/>
                  <a:pt x="64" y="337"/>
                </a:cubicBezTo>
                <a:lnTo>
                  <a:pt x="16" y="337"/>
                </a:lnTo>
                <a:close/>
                <a:moveTo>
                  <a:pt x="273" y="337"/>
                </a:moveTo>
                <a:cubicBezTo>
                  <a:pt x="88" y="337"/>
                  <a:pt x="88" y="337"/>
                  <a:pt x="88" y="337"/>
                </a:cubicBezTo>
                <a:cubicBezTo>
                  <a:pt x="16" y="265"/>
                  <a:pt x="16" y="265"/>
                  <a:pt x="16" y="265"/>
                </a:cubicBezTo>
                <a:cubicBezTo>
                  <a:pt x="16" y="48"/>
                  <a:pt x="16" y="48"/>
                  <a:pt x="1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7"/>
                  <a:pt x="59" y="80"/>
                  <a:pt x="64" y="80"/>
                </a:cubicBezTo>
                <a:cubicBezTo>
                  <a:pt x="68" y="80"/>
                  <a:pt x="72" y="77"/>
                  <a:pt x="72" y="72"/>
                </a:cubicBezTo>
                <a:cubicBezTo>
                  <a:pt x="72" y="48"/>
                  <a:pt x="72" y="48"/>
                  <a:pt x="72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7"/>
                  <a:pt x="92" y="80"/>
                  <a:pt x="96" y="80"/>
                </a:cubicBezTo>
                <a:cubicBezTo>
                  <a:pt x="100" y="80"/>
                  <a:pt x="104" y="77"/>
                  <a:pt x="104" y="72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120" y="77"/>
                  <a:pt x="124" y="80"/>
                  <a:pt x="128" y="80"/>
                </a:cubicBezTo>
                <a:cubicBezTo>
                  <a:pt x="133" y="80"/>
                  <a:pt x="136" y="77"/>
                  <a:pt x="136" y="72"/>
                </a:cubicBezTo>
                <a:cubicBezTo>
                  <a:pt x="136" y="48"/>
                  <a:pt x="136" y="48"/>
                  <a:pt x="136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77"/>
                  <a:pt x="156" y="80"/>
                  <a:pt x="160" y="80"/>
                </a:cubicBezTo>
                <a:cubicBezTo>
                  <a:pt x="165" y="80"/>
                  <a:pt x="168" y="77"/>
                  <a:pt x="168" y="72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84" y="48"/>
                  <a:pt x="184" y="48"/>
                  <a:pt x="184" y="48"/>
                </a:cubicBezTo>
                <a:cubicBezTo>
                  <a:pt x="184" y="72"/>
                  <a:pt x="184" y="72"/>
                  <a:pt x="184" y="72"/>
                </a:cubicBezTo>
                <a:cubicBezTo>
                  <a:pt x="184" y="77"/>
                  <a:pt x="188" y="80"/>
                  <a:pt x="192" y="80"/>
                </a:cubicBezTo>
                <a:cubicBezTo>
                  <a:pt x="197" y="80"/>
                  <a:pt x="200" y="77"/>
                  <a:pt x="200" y="72"/>
                </a:cubicBezTo>
                <a:cubicBezTo>
                  <a:pt x="200" y="48"/>
                  <a:pt x="200" y="48"/>
                  <a:pt x="200" y="48"/>
                </a:cubicBezTo>
                <a:cubicBezTo>
                  <a:pt x="216" y="48"/>
                  <a:pt x="216" y="48"/>
                  <a:pt x="216" y="48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16" y="77"/>
                  <a:pt x="220" y="80"/>
                  <a:pt x="224" y="80"/>
                </a:cubicBezTo>
                <a:cubicBezTo>
                  <a:pt x="229" y="80"/>
                  <a:pt x="232" y="77"/>
                  <a:pt x="232" y="72"/>
                </a:cubicBezTo>
                <a:cubicBezTo>
                  <a:pt x="232" y="48"/>
                  <a:pt x="232" y="48"/>
                  <a:pt x="232" y="48"/>
                </a:cubicBezTo>
                <a:cubicBezTo>
                  <a:pt x="273" y="48"/>
                  <a:pt x="273" y="48"/>
                  <a:pt x="273" y="48"/>
                </a:cubicBezTo>
                <a:lnTo>
                  <a:pt x="273" y="337"/>
                </a:lnTo>
                <a:close/>
                <a:moveTo>
                  <a:pt x="40" y="185"/>
                </a:moveTo>
                <a:cubicBezTo>
                  <a:pt x="40" y="189"/>
                  <a:pt x="43" y="193"/>
                  <a:pt x="48" y="193"/>
                </a:cubicBezTo>
                <a:cubicBezTo>
                  <a:pt x="241" y="193"/>
                  <a:pt x="241" y="193"/>
                  <a:pt x="241" y="193"/>
                </a:cubicBezTo>
                <a:cubicBezTo>
                  <a:pt x="245" y="193"/>
                  <a:pt x="249" y="189"/>
                  <a:pt x="249" y="185"/>
                </a:cubicBezTo>
                <a:cubicBezTo>
                  <a:pt x="249" y="180"/>
                  <a:pt x="245" y="177"/>
                  <a:pt x="241" y="177"/>
                </a:cubicBezTo>
                <a:cubicBezTo>
                  <a:pt x="48" y="177"/>
                  <a:pt x="48" y="177"/>
                  <a:pt x="48" y="177"/>
                </a:cubicBezTo>
                <a:cubicBezTo>
                  <a:pt x="43" y="177"/>
                  <a:pt x="40" y="180"/>
                  <a:pt x="40" y="185"/>
                </a:cubicBezTo>
                <a:moveTo>
                  <a:pt x="192" y="225"/>
                </a:moveTo>
                <a:cubicBezTo>
                  <a:pt x="48" y="225"/>
                  <a:pt x="48" y="225"/>
                  <a:pt x="48" y="225"/>
                </a:cubicBezTo>
                <a:cubicBezTo>
                  <a:pt x="43" y="225"/>
                  <a:pt x="40" y="228"/>
                  <a:pt x="40" y="233"/>
                </a:cubicBezTo>
                <a:cubicBezTo>
                  <a:pt x="40" y="237"/>
                  <a:pt x="43" y="241"/>
                  <a:pt x="48" y="241"/>
                </a:cubicBezTo>
                <a:cubicBezTo>
                  <a:pt x="192" y="241"/>
                  <a:pt x="192" y="241"/>
                  <a:pt x="192" y="241"/>
                </a:cubicBezTo>
                <a:cubicBezTo>
                  <a:pt x="197" y="241"/>
                  <a:pt x="200" y="237"/>
                  <a:pt x="200" y="233"/>
                </a:cubicBezTo>
                <a:cubicBezTo>
                  <a:pt x="200" y="228"/>
                  <a:pt x="197" y="225"/>
                  <a:pt x="192" y="22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3152775" y="1527176"/>
            <a:ext cx="355600" cy="433388"/>
          </a:xfrm>
          <a:custGeom>
            <a:pathLst>
              <a:path extrusionOk="0" h="353" w="289">
                <a:moveTo>
                  <a:pt x="56" y="177"/>
                </a:moveTo>
                <a:cubicBezTo>
                  <a:pt x="153" y="177"/>
                  <a:pt x="153" y="177"/>
                  <a:pt x="153" y="177"/>
                </a:cubicBezTo>
                <a:cubicBezTo>
                  <a:pt x="157" y="177"/>
                  <a:pt x="161" y="173"/>
                  <a:pt x="161" y="169"/>
                </a:cubicBezTo>
                <a:cubicBezTo>
                  <a:pt x="161" y="164"/>
                  <a:pt x="157" y="161"/>
                  <a:pt x="153" y="161"/>
                </a:cubicBezTo>
                <a:cubicBezTo>
                  <a:pt x="56" y="161"/>
                  <a:pt x="56" y="161"/>
                  <a:pt x="56" y="161"/>
                </a:cubicBezTo>
                <a:cubicBezTo>
                  <a:pt x="52" y="161"/>
                  <a:pt x="48" y="164"/>
                  <a:pt x="48" y="169"/>
                </a:cubicBezTo>
                <a:cubicBezTo>
                  <a:pt x="48" y="173"/>
                  <a:pt x="52" y="177"/>
                  <a:pt x="56" y="177"/>
                </a:cubicBezTo>
                <a:moveTo>
                  <a:pt x="56" y="225"/>
                </a:moveTo>
                <a:cubicBezTo>
                  <a:pt x="233" y="225"/>
                  <a:pt x="233" y="225"/>
                  <a:pt x="233" y="225"/>
                </a:cubicBezTo>
                <a:cubicBezTo>
                  <a:pt x="237" y="225"/>
                  <a:pt x="241" y="221"/>
                  <a:pt x="241" y="217"/>
                </a:cubicBezTo>
                <a:cubicBezTo>
                  <a:pt x="241" y="212"/>
                  <a:pt x="237" y="209"/>
                  <a:pt x="233" y="209"/>
                </a:cubicBezTo>
                <a:cubicBezTo>
                  <a:pt x="56" y="209"/>
                  <a:pt x="56" y="209"/>
                  <a:pt x="56" y="209"/>
                </a:cubicBezTo>
                <a:cubicBezTo>
                  <a:pt x="52" y="209"/>
                  <a:pt x="48" y="212"/>
                  <a:pt x="48" y="217"/>
                </a:cubicBezTo>
                <a:cubicBezTo>
                  <a:pt x="48" y="221"/>
                  <a:pt x="52" y="225"/>
                  <a:pt x="56" y="225"/>
                </a:cubicBezTo>
                <a:moveTo>
                  <a:pt x="56" y="273"/>
                </a:moveTo>
                <a:cubicBezTo>
                  <a:pt x="201" y="273"/>
                  <a:pt x="201" y="273"/>
                  <a:pt x="201" y="273"/>
                </a:cubicBezTo>
                <a:cubicBezTo>
                  <a:pt x="205" y="273"/>
                  <a:pt x="209" y="269"/>
                  <a:pt x="209" y="265"/>
                </a:cubicBezTo>
                <a:cubicBezTo>
                  <a:pt x="209" y="261"/>
                  <a:pt x="205" y="257"/>
                  <a:pt x="201" y="257"/>
                </a:cubicBezTo>
                <a:cubicBezTo>
                  <a:pt x="56" y="257"/>
                  <a:pt x="56" y="257"/>
                  <a:pt x="56" y="257"/>
                </a:cubicBezTo>
                <a:cubicBezTo>
                  <a:pt x="52" y="257"/>
                  <a:pt x="48" y="261"/>
                  <a:pt x="48" y="265"/>
                </a:cubicBezTo>
                <a:cubicBezTo>
                  <a:pt x="48" y="269"/>
                  <a:pt x="52" y="273"/>
                  <a:pt x="56" y="273"/>
                </a:cubicBezTo>
                <a:moveTo>
                  <a:pt x="273" y="48"/>
                </a:moveTo>
                <a:cubicBezTo>
                  <a:pt x="209" y="48"/>
                  <a:pt x="209" y="48"/>
                  <a:pt x="209" y="48"/>
                </a:cubicBezTo>
                <a:cubicBezTo>
                  <a:pt x="209" y="32"/>
                  <a:pt x="209" y="32"/>
                  <a:pt x="209" y="32"/>
                </a:cubicBezTo>
                <a:cubicBezTo>
                  <a:pt x="209" y="23"/>
                  <a:pt x="202" y="16"/>
                  <a:pt x="193" y="16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61" y="7"/>
                  <a:pt x="153" y="0"/>
                  <a:pt x="145" y="0"/>
                </a:cubicBezTo>
                <a:cubicBezTo>
                  <a:pt x="136" y="0"/>
                  <a:pt x="128" y="7"/>
                  <a:pt x="12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87" y="16"/>
                  <a:pt x="80" y="23"/>
                  <a:pt x="80" y="32"/>
                </a:cubicBezTo>
                <a:cubicBezTo>
                  <a:pt x="80" y="48"/>
                  <a:pt x="80" y="48"/>
                  <a:pt x="80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7" y="48"/>
                  <a:pt x="0" y="55"/>
                  <a:pt x="0" y="64"/>
                </a:cubicBezTo>
                <a:cubicBezTo>
                  <a:pt x="0" y="337"/>
                  <a:pt x="0" y="337"/>
                  <a:pt x="0" y="337"/>
                </a:cubicBezTo>
                <a:cubicBezTo>
                  <a:pt x="0" y="346"/>
                  <a:pt x="7" y="353"/>
                  <a:pt x="16" y="353"/>
                </a:cubicBezTo>
                <a:cubicBezTo>
                  <a:pt x="273" y="353"/>
                  <a:pt x="273" y="353"/>
                  <a:pt x="273" y="353"/>
                </a:cubicBezTo>
                <a:cubicBezTo>
                  <a:pt x="282" y="353"/>
                  <a:pt x="289" y="346"/>
                  <a:pt x="289" y="337"/>
                </a:cubicBezTo>
                <a:cubicBezTo>
                  <a:pt x="289" y="64"/>
                  <a:pt x="289" y="64"/>
                  <a:pt x="289" y="64"/>
                </a:cubicBezTo>
                <a:cubicBezTo>
                  <a:pt x="289" y="55"/>
                  <a:pt x="282" y="48"/>
                  <a:pt x="273" y="48"/>
                </a:cubicBezTo>
                <a:moveTo>
                  <a:pt x="96" y="32"/>
                </a:moveTo>
                <a:cubicBezTo>
                  <a:pt x="193" y="32"/>
                  <a:pt x="193" y="32"/>
                  <a:pt x="193" y="32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96" y="64"/>
                  <a:pt x="96" y="64"/>
                  <a:pt x="96" y="64"/>
                </a:cubicBezTo>
                <a:lnTo>
                  <a:pt x="96" y="32"/>
                </a:lnTo>
                <a:close/>
                <a:moveTo>
                  <a:pt x="273" y="337"/>
                </a:moveTo>
                <a:cubicBezTo>
                  <a:pt x="16" y="337"/>
                  <a:pt x="16" y="337"/>
                  <a:pt x="16" y="337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273" y="112"/>
                  <a:pt x="273" y="112"/>
                  <a:pt x="273" y="112"/>
                </a:cubicBezTo>
                <a:lnTo>
                  <a:pt x="273" y="337"/>
                </a:lnTo>
                <a:close/>
                <a:moveTo>
                  <a:pt x="273" y="96"/>
                </a:moveTo>
                <a:cubicBezTo>
                  <a:pt x="16" y="96"/>
                  <a:pt x="16" y="96"/>
                  <a:pt x="16" y="96"/>
                </a:cubicBezTo>
                <a:cubicBezTo>
                  <a:pt x="16" y="64"/>
                  <a:pt x="16" y="64"/>
                  <a:pt x="16" y="64"/>
                </a:cubicBezTo>
                <a:cubicBezTo>
                  <a:pt x="80" y="64"/>
                  <a:pt x="80" y="64"/>
                  <a:pt x="80" y="64"/>
                </a:cubicBezTo>
                <a:cubicBezTo>
                  <a:pt x="80" y="73"/>
                  <a:pt x="87" y="80"/>
                  <a:pt x="96" y="80"/>
                </a:cubicBezTo>
                <a:cubicBezTo>
                  <a:pt x="193" y="80"/>
                  <a:pt x="193" y="80"/>
                  <a:pt x="193" y="80"/>
                </a:cubicBezTo>
                <a:cubicBezTo>
                  <a:pt x="202" y="80"/>
                  <a:pt x="209" y="73"/>
                  <a:pt x="209" y="64"/>
                </a:cubicBezTo>
                <a:cubicBezTo>
                  <a:pt x="273" y="64"/>
                  <a:pt x="273" y="64"/>
                  <a:pt x="273" y="64"/>
                </a:cubicBezTo>
                <a:lnTo>
                  <a:pt x="273" y="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3941763" y="1595438"/>
            <a:ext cx="433388" cy="295275"/>
          </a:xfrm>
          <a:custGeom>
            <a:pathLst>
              <a:path extrusionOk="0" h="241" w="353">
                <a:moveTo>
                  <a:pt x="353" y="8"/>
                </a:moveTo>
                <a:cubicBezTo>
                  <a:pt x="353" y="4"/>
                  <a:pt x="350" y="0"/>
                  <a:pt x="345" y="0"/>
                </a:cubicBezTo>
                <a:cubicBezTo>
                  <a:pt x="343" y="0"/>
                  <a:pt x="341" y="1"/>
                  <a:pt x="340" y="3"/>
                </a:cubicBezTo>
                <a:cubicBezTo>
                  <a:pt x="340" y="3"/>
                  <a:pt x="340" y="3"/>
                  <a:pt x="340" y="3"/>
                </a:cubicBezTo>
                <a:cubicBezTo>
                  <a:pt x="129" y="222"/>
                  <a:pt x="129" y="222"/>
                  <a:pt x="129" y="222"/>
                </a:cubicBezTo>
                <a:cubicBezTo>
                  <a:pt x="14" y="107"/>
                  <a:pt x="14" y="107"/>
                  <a:pt x="14" y="107"/>
                </a:cubicBezTo>
                <a:cubicBezTo>
                  <a:pt x="12" y="106"/>
                  <a:pt x="10" y="105"/>
                  <a:pt x="8" y="105"/>
                </a:cubicBezTo>
                <a:cubicBezTo>
                  <a:pt x="4" y="105"/>
                  <a:pt x="0" y="108"/>
                  <a:pt x="0" y="113"/>
                </a:cubicBezTo>
                <a:cubicBezTo>
                  <a:pt x="0" y="115"/>
                  <a:pt x="1" y="117"/>
                  <a:pt x="3" y="118"/>
                </a:cubicBezTo>
                <a:cubicBezTo>
                  <a:pt x="123" y="239"/>
                  <a:pt x="123" y="239"/>
                  <a:pt x="123" y="239"/>
                </a:cubicBezTo>
                <a:cubicBezTo>
                  <a:pt x="124" y="240"/>
                  <a:pt x="126" y="241"/>
                  <a:pt x="129" y="241"/>
                </a:cubicBezTo>
                <a:cubicBezTo>
                  <a:pt x="131" y="241"/>
                  <a:pt x="133" y="240"/>
                  <a:pt x="134" y="239"/>
                </a:cubicBezTo>
                <a:cubicBezTo>
                  <a:pt x="134" y="239"/>
                  <a:pt x="134" y="239"/>
                  <a:pt x="134" y="239"/>
                </a:cubicBezTo>
                <a:cubicBezTo>
                  <a:pt x="351" y="14"/>
                  <a:pt x="351" y="14"/>
                  <a:pt x="351" y="14"/>
                </a:cubicBezTo>
                <a:cubicBezTo>
                  <a:pt x="351" y="14"/>
                  <a:pt x="351" y="14"/>
                  <a:pt x="351" y="14"/>
                </a:cubicBezTo>
                <a:cubicBezTo>
                  <a:pt x="353" y="12"/>
                  <a:pt x="353" y="10"/>
                  <a:pt x="353" y="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4770438" y="1527176"/>
            <a:ext cx="433388" cy="433388"/>
          </a:xfrm>
          <a:custGeom>
            <a:pathLst>
              <a:path extrusionOk="0" h="353" w="353">
                <a:moveTo>
                  <a:pt x="176" y="221"/>
                </a:moveTo>
                <a:cubicBezTo>
                  <a:pt x="102" y="147"/>
                  <a:pt x="102" y="147"/>
                  <a:pt x="102" y="147"/>
                </a:cubicBezTo>
                <a:cubicBezTo>
                  <a:pt x="100" y="146"/>
                  <a:pt x="98" y="145"/>
                  <a:pt x="96" y="145"/>
                </a:cubicBezTo>
                <a:cubicBezTo>
                  <a:pt x="91" y="145"/>
                  <a:pt x="88" y="148"/>
                  <a:pt x="88" y="153"/>
                </a:cubicBezTo>
                <a:cubicBezTo>
                  <a:pt x="88" y="155"/>
                  <a:pt x="89" y="157"/>
                  <a:pt x="90" y="158"/>
                </a:cubicBezTo>
                <a:cubicBezTo>
                  <a:pt x="170" y="239"/>
                  <a:pt x="170" y="239"/>
                  <a:pt x="170" y="239"/>
                </a:cubicBezTo>
                <a:cubicBezTo>
                  <a:pt x="172" y="240"/>
                  <a:pt x="174" y="241"/>
                  <a:pt x="176" y="241"/>
                </a:cubicBezTo>
                <a:cubicBezTo>
                  <a:pt x="178" y="241"/>
                  <a:pt x="180" y="240"/>
                  <a:pt x="182" y="238"/>
                </a:cubicBezTo>
                <a:cubicBezTo>
                  <a:pt x="182" y="238"/>
                  <a:pt x="182" y="238"/>
                  <a:pt x="182" y="238"/>
                </a:cubicBezTo>
                <a:cubicBezTo>
                  <a:pt x="316" y="98"/>
                  <a:pt x="316" y="98"/>
                  <a:pt x="316" y="98"/>
                </a:cubicBezTo>
                <a:cubicBezTo>
                  <a:pt x="316" y="98"/>
                  <a:pt x="316" y="98"/>
                  <a:pt x="316" y="98"/>
                </a:cubicBezTo>
                <a:cubicBezTo>
                  <a:pt x="328" y="86"/>
                  <a:pt x="328" y="86"/>
                  <a:pt x="328" y="86"/>
                </a:cubicBezTo>
                <a:cubicBezTo>
                  <a:pt x="328" y="86"/>
                  <a:pt x="328" y="86"/>
                  <a:pt x="327" y="86"/>
                </a:cubicBezTo>
                <a:cubicBezTo>
                  <a:pt x="351" y="62"/>
                  <a:pt x="351" y="62"/>
                  <a:pt x="351" y="62"/>
                </a:cubicBezTo>
                <a:cubicBezTo>
                  <a:pt x="351" y="62"/>
                  <a:pt x="351" y="62"/>
                  <a:pt x="351" y="62"/>
                </a:cubicBezTo>
                <a:cubicBezTo>
                  <a:pt x="352" y="60"/>
                  <a:pt x="353" y="58"/>
                  <a:pt x="353" y="56"/>
                </a:cubicBezTo>
                <a:cubicBezTo>
                  <a:pt x="353" y="52"/>
                  <a:pt x="349" y="48"/>
                  <a:pt x="345" y="48"/>
                </a:cubicBezTo>
                <a:cubicBezTo>
                  <a:pt x="342" y="48"/>
                  <a:pt x="340" y="49"/>
                  <a:pt x="339" y="51"/>
                </a:cubicBezTo>
                <a:cubicBezTo>
                  <a:pt x="339" y="51"/>
                  <a:pt x="339" y="51"/>
                  <a:pt x="339" y="51"/>
                </a:cubicBezTo>
                <a:cubicBezTo>
                  <a:pt x="318" y="72"/>
                  <a:pt x="318" y="72"/>
                  <a:pt x="318" y="72"/>
                </a:cubicBezTo>
                <a:cubicBezTo>
                  <a:pt x="318" y="72"/>
                  <a:pt x="318" y="72"/>
                  <a:pt x="318" y="72"/>
                </a:cubicBezTo>
                <a:cubicBezTo>
                  <a:pt x="307" y="84"/>
                  <a:pt x="307" y="84"/>
                  <a:pt x="307" y="84"/>
                </a:cubicBezTo>
                <a:cubicBezTo>
                  <a:pt x="307" y="84"/>
                  <a:pt x="307" y="84"/>
                  <a:pt x="307" y="84"/>
                </a:cubicBezTo>
                <a:lnTo>
                  <a:pt x="176" y="221"/>
                </a:lnTo>
                <a:close/>
                <a:moveTo>
                  <a:pt x="339" y="109"/>
                </a:moveTo>
                <a:cubicBezTo>
                  <a:pt x="335" y="106"/>
                  <a:pt x="330" y="106"/>
                  <a:pt x="327" y="109"/>
                </a:cubicBezTo>
                <a:cubicBezTo>
                  <a:pt x="325" y="111"/>
                  <a:pt x="324" y="115"/>
                  <a:pt x="325" y="117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33" y="136"/>
                  <a:pt x="337" y="156"/>
                  <a:pt x="337" y="177"/>
                </a:cubicBezTo>
                <a:cubicBezTo>
                  <a:pt x="337" y="265"/>
                  <a:pt x="265" y="337"/>
                  <a:pt x="176" y="337"/>
                </a:cubicBezTo>
                <a:cubicBezTo>
                  <a:pt x="88" y="337"/>
                  <a:pt x="16" y="265"/>
                  <a:pt x="16" y="177"/>
                </a:cubicBezTo>
                <a:cubicBezTo>
                  <a:pt x="16" y="88"/>
                  <a:pt x="88" y="16"/>
                  <a:pt x="176" y="16"/>
                </a:cubicBezTo>
                <a:cubicBezTo>
                  <a:pt x="222" y="16"/>
                  <a:pt x="262" y="35"/>
                  <a:pt x="292" y="65"/>
                </a:cubicBezTo>
                <a:cubicBezTo>
                  <a:pt x="292" y="65"/>
                  <a:pt x="292" y="65"/>
                  <a:pt x="292" y="65"/>
                </a:cubicBezTo>
                <a:cubicBezTo>
                  <a:pt x="295" y="68"/>
                  <a:pt x="300" y="68"/>
                  <a:pt x="303" y="65"/>
                </a:cubicBezTo>
                <a:cubicBezTo>
                  <a:pt x="306" y="62"/>
                  <a:pt x="306" y="57"/>
                  <a:pt x="303" y="5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270" y="20"/>
                  <a:pt x="225" y="0"/>
                  <a:pt x="176" y="0"/>
                </a:cubicBez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154"/>
                  <a:pt x="348" y="132"/>
                  <a:pt x="341" y="112"/>
                </a:cubicBezTo>
                <a:cubicBezTo>
                  <a:pt x="340" y="111"/>
                  <a:pt x="340" y="110"/>
                  <a:pt x="339" y="1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5637213" y="1565276"/>
            <a:ext cx="355600" cy="355600"/>
          </a:xfrm>
          <a:custGeom>
            <a:pathLst>
              <a:path extrusionOk="0" h="289" w="289">
                <a:moveTo>
                  <a:pt x="156" y="145"/>
                </a:moveTo>
                <a:cubicBezTo>
                  <a:pt x="287" y="14"/>
                  <a:pt x="287" y="14"/>
                  <a:pt x="287" y="14"/>
                </a:cubicBezTo>
                <a:cubicBezTo>
                  <a:pt x="288" y="12"/>
                  <a:pt x="289" y="10"/>
                  <a:pt x="289" y="8"/>
                </a:cubicBezTo>
                <a:cubicBezTo>
                  <a:pt x="289" y="4"/>
                  <a:pt x="285" y="0"/>
                  <a:pt x="281" y="0"/>
                </a:cubicBezTo>
                <a:cubicBezTo>
                  <a:pt x="279" y="0"/>
                  <a:pt x="277" y="1"/>
                  <a:pt x="275" y="3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" y="3"/>
                  <a:pt x="14" y="3"/>
                  <a:pt x="14" y="3"/>
                </a:cubicBezTo>
                <a:cubicBezTo>
                  <a:pt x="12" y="1"/>
                  <a:pt x="10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0"/>
                  <a:pt x="1" y="12"/>
                  <a:pt x="2" y="14"/>
                </a:cubicBezTo>
                <a:cubicBezTo>
                  <a:pt x="133" y="145"/>
                  <a:pt x="133" y="145"/>
                  <a:pt x="133" y="145"/>
                </a:cubicBezTo>
                <a:cubicBezTo>
                  <a:pt x="2" y="276"/>
                  <a:pt x="2" y="276"/>
                  <a:pt x="2" y="276"/>
                </a:cubicBezTo>
                <a:cubicBezTo>
                  <a:pt x="1" y="277"/>
                  <a:pt x="0" y="279"/>
                  <a:pt x="0" y="281"/>
                </a:cubicBezTo>
                <a:cubicBezTo>
                  <a:pt x="0" y="286"/>
                  <a:pt x="4" y="289"/>
                  <a:pt x="8" y="289"/>
                </a:cubicBezTo>
                <a:cubicBezTo>
                  <a:pt x="10" y="289"/>
                  <a:pt x="12" y="288"/>
                  <a:pt x="14" y="287"/>
                </a:cubicBezTo>
                <a:cubicBezTo>
                  <a:pt x="144" y="156"/>
                  <a:pt x="144" y="156"/>
                  <a:pt x="144" y="156"/>
                </a:cubicBezTo>
                <a:cubicBezTo>
                  <a:pt x="275" y="287"/>
                  <a:pt x="275" y="287"/>
                  <a:pt x="275" y="287"/>
                </a:cubicBezTo>
                <a:cubicBezTo>
                  <a:pt x="277" y="288"/>
                  <a:pt x="279" y="289"/>
                  <a:pt x="281" y="289"/>
                </a:cubicBezTo>
                <a:cubicBezTo>
                  <a:pt x="285" y="289"/>
                  <a:pt x="289" y="286"/>
                  <a:pt x="289" y="281"/>
                </a:cubicBezTo>
                <a:cubicBezTo>
                  <a:pt x="289" y="279"/>
                  <a:pt x="288" y="277"/>
                  <a:pt x="287" y="276"/>
                </a:cubicBezTo>
                <a:lnTo>
                  <a:pt x="156" y="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6426200" y="1527176"/>
            <a:ext cx="433388" cy="433388"/>
          </a:xfrm>
          <a:custGeom>
            <a:pathLst>
              <a:path extrusionOk="0" h="353" w="353">
                <a:moveTo>
                  <a:pt x="32" y="145"/>
                </a:moveTo>
                <a:cubicBezTo>
                  <a:pt x="48" y="145"/>
                  <a:pt x="48" y="145"/>
                  <a:pt x="48" y="145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32" y="129"/>
                  <a:pt x="32" y="129"/>
                  <a:pt x="32" y="129"/>
                </a:cubicBezTo>
                <a:lnTo>
                  <a:pt x="32" y="145"/>
                </a:lnTo>
                <a:close/>
                <a:moveTo>
                  <a:pt x="32" y="80"/>
                </a:moveTo>
                <a:cubicBezTo>
                  <a:pt x="48" y="80"/>
                  <a:pt x="48" y="80"/>
                  <a:pt x="48" y="80"/>
                </a:cubicBezTo>
                <a:cubicBezTo>
                  <a:pt x="48" y="64"/>
                  <a:pt x="48" y="64"/>
                  <a:pt x="48" y="64"/>
                </a:cubicBezTo>
                <a:cubicBezTo>
                  <a:pt x="32" y="64"/>
                  <a:pt x="32" y="64"/>
                  <a:pt x="32" y="64"/>
                </a:cubicBezTo>
                <a:lnTo>
                  <a:pt x="32" y="80"/>
                </a:lnTo>
                <a:close/>
                <a:moveTo>
                  <a:pt x="32" y="112"/>
                </a:moveTo>
                <a:cubicBezTo>
                  <a:pt x="48" y="112"/>
                  <a:pt x="48" y="112"/>
                  <a:pt x="48" y="112"/>
                </a:cubicBezTo>
                <a:cubicBezTo>
                  <a:pt x="48" y="96"/>
                  <a:pt x="48" y="96"/>
                  <a:pt x="48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12"/>
                </a:lnTo>
                <a:close/>
                <a:moveTo>
                  <a:pt x="48" y="209"/>
                </a:moveTo>
                <a:cubicBezTo>
                  <a:pt x="32" y="209"/>
                  <a:pt x="32" y="209"/>
                  <a:pt x="32" y="209"/>
                </a:cubicBezTo>
                <a:cubicBezTo>
                  <a:pt x="32" y="225"/>
                  <a:pt x="32" y="225"/>
                  <a:pt x="32" y="225"/>
                </a:cubicBezTo>
                <a:cubicBezTo>
                  <a:pt x="48" y="225"/>
                  <a:pt x="48" y="225"/>
                  <a:pt x="48" y="225"/>
                </a:cubicBezTo>
                <a:lnTo>
                  <a:pt x="48" y="209"/>
                </a:lnTo>
                <a:close/>
                <a:moveTo>
                  <a:pt x="48" y="241"/>
                </a:moveTo>
                <a:cubicBezTo>
                  <a:pt x="32" y="241"/>
                  <a:pt x="32" y="241"/>
                  <a:pt x="32" y="241"/>
                </a:cubicBezTo>
                <a:cubicBezTo>
                  <a:pt x="32" y="257"/>
                  <a:pt x="32" y="257"/>
                  <a:pt x="32" y="257"/>
                </a:cubicBezTo>
                <a:cubicBezTo>
                  <a:pt x="48" y="257"/>
                  <a:pt x="48" y="257"/>
                  <a:pt x="48" y="257"/>
                </a:cubicBezTo>
                <a:lnTo>
                  <a:pt x="48" y="241"/>
                </a:lnTo>
                <a:close/>
                <a:moveTo>
                  <a:pt x="32" y="48"/>
                </a:moveTo>
                <a:cubicBezTo>
                  <a:pt x="48" y="48"/>
                  <a:pt x="48" y="48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48"/>
                </a:lnTo>
                <a:close/>
                <a:moveTo>
                  <a:pt x="48" y="273"/>
                </a:moveTo>
                <a:cubicBezTo>
                  <a:pt x="32" y="273"/>
                  <a:pt x="32" y="273"/>
                  <a:pt x="32" y="273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48" y="289"/>
                  <a:pt x="48" y="289"/>
                  <a:pt x="48" y="289"/>
                </a:cubicBezTo>
                <a:lnTo>
                  <a:pt x="48" y="273"/>
                </a:lnTo>
                <a:close/>
                <a:moveTo>
                  <a:pt x="48" y="305"/>
                </a:moveTo>
                <a:cubicBezTo>
                  <a:pt x="32" y="305"/>
                  <a:pt x="32" y="305"/>
                  <a:pt x="32" y="305"/>
                </a:cubicBezTo>
                <a:cubicBezTo>
                  <a:pt x="32" y="321"/>
                  <a:pt x="32" y="321"/>
                  <a:pt x="32" y="321"/>
                </a:cubicBezTo>
                <a:cubicBezTo>
                  <a:pt x="48" y="321"/>
                  <a:pt x="48" y="321"/>
                  <a:pt x="48" y="321"/>
                </a:cubicBezTo>
                <a:lnTo>
                  <a:pt x="48" y="305"/>
                </a:lnTo>
                <a:close/>
                <a:moveTo>
                  <a:pt x="321" y="305"/>
                </a:moveTo>
                <a:cubicBezTo>
                  <a:pt x="305" y="305"/>
                  <a:pt x="305" y="305"/>
                  <a:pt x="305" y="305"/>
                </a:cubicBezTo>
                <a:cubicBezTo>
                  <a:pt x="305" y="321"/>
                  <a:pt x="305" y="321"/>
                  <a:pt x="305" y="321"/>
                </a:cubicBezTo>
                <a:cubicBezTo>
                  <a:pt x="321" y="321"/>
                  <a:pt x="321" y="321"/>
                  <a:pt x="321" y="321"/>
                </a:cubicBezTo>
                <a:lnTo>
                  <a:pt x="321" y="305"/>
                </a:lnTo>
                <a:close/>
                <a:moveTo>
                  <a:pt x="321" y="273"/>
                </a:moveTo>
                <a:cubicBezTo>
                  <a:pt x="305" y="273"/>
                  <a:pt x="305" y="273"/>
                  <a:pt x="305" y="273"/>
                </a:cubicBezTo>
                <a:cubicBezTo>
                  <a:pt x="305" y="289"/>
                  <a:pt x="305" y="289"/>
                  <a:pt x="305" y="289"/>
                </a:cubicBezTo>
                <a:cubicBezTo>
                  <a:pt x="321" y="289"/>
                  <a:pt x="321" y="289"/>
                  <a:pt x="321" y="289"/>
                </a:cubicBezTo>
                <a:lnTo>
                  <a:pt x="321" y="273"/>
                </a:lnTo>
                <a:close/>
                <a:moveTo>
                  <a:pt x="305" y="145"/>
                </a:moveTo>
                <a:cubicBezTo>
                  <a:pt x="321" y="145"/>
                  <a:pt x="321" y="145"/>
                  <a:pt x="321" y="145"/>
                </a:cubicBezTo>
                <a:cubicBezTo>
                  <a:pt x="321" y="129"/>
                  <a:pt x="321" y="129"/>
                  <a:pt x="321" y="129"/>
                </a:cubicBezTo>
                <a:cubicBezTo>
                  <a:pt x="305" y="129"/>
                  <a:pt x="305" y="129"/>
                  <a:pt x="305" y="129"/>
                </a:cubicBezTo>
                <a:lnTo>
                  <a:pt x="305" y="145"/>
                </a:lnTo>
                <a:close/>
                <a:moveTo>
                  <a:pt x="305" y="112"/>
                </a:moveTo>
                <a:cubicBezTo>
                  <a:pt x="321" y="112"/>
                  <a:pt x="321" y="112"/>
                  <a:pt x="321" y="112"/>
                </a:cubicBezTo>
                <a:cubicBezTo>
                  <a:pt x="321" y="96"/>
                  <a:pt x="321" y="96"/>
                  <a:pt x="321" y="96"/>
                </a:cubicBezTo>
                <a:cubicBezTo>
                  <a:pt x="305" y="96"/>
                  <a:pt x="305" y="96"/>
                  <a:pt x="305" y="96"/>
                </a:cubicBezTo>
                <a:lnTo>
                  <a:pt x="305" y="112"/>
                </a:lnTo>
                <a:close/>
                <a:moveTo>
                  <a:pt x="321" y="241"/>
                </a:moveTo>
                <a:cubicBezTo>
                  <a:pt x="305" y="241"/>
                  <a:pt x="305" y="241"/>
                  <a:pt x="305" y="241"/>
                </a:cubicBezTo>
                <a:cubicBezTo>
                  <a:pt x="305" y="257"/>
                  <a:pt x="305" y="257"/>
                  <a:pt x="305" y="257"/>
                </a:cubicBezTo>
                <a:cubicBezTo>
                  <a:pt x="321" y="257"/>
                  <a:pt x="321" y="257"/>
                  <a:pt x="321" y="257"/>
                </a:cubicBezTo>
                <a:lnTo>
                  <a:pt x="321" y="241"/>
                </a:lnTo>
                <a:close/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64" y="337"/>
                </a:move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185"/>
                  <a:pt x="16" y="185"/>
                  <a:pt x="16" y="185"/>
                </a:cubicBezTo>
                <a:cubicBezTo>
                  <a:pt x="64" y="185"/>
                  <a:pt x="64" y="185"/>
                  <a:pt x="64" y="185"/>
                </a:cubicBezTo>
                <a:lnTo>
                  <a:pt x="64" y="337"/>
                </a:lnTo>
                <a:close/>
                <a:moveTo>
                  <a:pt x="64" y="169"/>
                </a:moveTo>
                <a:cubicBezTo>
                  <a:pt x="16" y="169"/>
                  <a:pt x="16" y="169"/>
                  <a:pt x="16" y="169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64" y="16"/>
                  <a:pt x="64" y="16"/>
                  <a:pt x="64" y="16"/>
                </a:cubicBezTo>
                <a:lnTo>
                  <a:pt x="64" y="169"/>
                </a:lnTo>
                <a:close/>
                <a:moveTo>
                  <a:pt x="273" y="337"/>
                </a:moveTo>
                <a:cubicBezTo>
                  <a:pt x="80" y="337"/>
                  <a:pt x="80" y="337"/>
                  <a:pt x="80" y="337"/>
                </a:cubicBezTo>
                <a:cubicBezTo>
                  <a:pt x="80" y="185"/>
                  <a:pt x="80" y="185"/>
                  <a:pt x="80" y="185"/>
                </a:cubicBezTo>
                <a:cubicBezTo>
                  <a:pt x="273" y="185"/>
                  <a:pt x="273" y="185"/>
                  <a:pt x="273" y="185"/>
                </a:cubicBezTo>
                <a:lnTo>
                  <a:pt x="273" y="337"/>
                </a:lnTo>
                <a:close/>
                <a:moveTo>
                  <a:pt x="273" y="169"/>
                </a:moveTo>
                <a:cubicBezTo>
                  <a:pt x="80" y="169"/>
                  <a:pt x="80" y="169"/>
                  <a:pt x="80" y="169"/>
                </a:cubicBezTo>
                <a:cubicBezTo>
                  <a:pt x="80" y="16"/>
                  <a:pt x="80" y="16"/>
                  <a:pt x="80" y="16"/>
                </a:cubicBezTo>
                <a:cubicBezTo>
                  <a:pt x="273" y="16"/>
                  <a:pt x="273" y="16"/>
                  <a:pt x="273" y="16"/>
                </a:cubicBezTo>
                <a:lnTo>
                  <a:pt x="273" y="169"/>
                </a:lnTo>
                <a:close/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289" y="337"/>
                  <a:pt x="289" y="337"/>
                  <a:pt x="289" y="337"/>
                </a:cubicBezTo>
                <a:cubicBezTo>
                  <a:pt x="289" y="185"/>
                  <a:pt x="289" y="185"/>
                  <a:pt x="289" y="185"/>
                </a:cubicBezTo>
                <a:cubicBezTo>
                  <a:pt x="337" y="185"/>
                  <a:pt x="337" y="185"/>
                  <a:pt x="337" y="185"/>
                </a:cubicBezTo>
                <a:lnTo>
                  <a:pt x="337" y="321"/>
                </a:lnTo>
                <a:close/>
                <a:moveTo>
                  <a:pt x="337" y="169"/>
                </a:moveTo>
                <a:cubicBezTo>
                  <a:pt x="289" y="169"/>
                  <a:pt x="289" y="169"/>
                  <a:pt x="289" y="169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169"/>
                </a:lnTo>
                <a:close/>
                <a:moveTo>
                  <a:pt x="305" y="48"/>
                </a:moveTo>
                <a:cubicBezTo>
                  <a:pt x="321" y="48"/>
                  <a:pt x="321" y="48"/>
                  <a:pt x="321" y="48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05" y="32"/>
                  <a:pt x="305" y="32"/>
                  <a:pt x="305" y="32"/>
                </a:cubicBezTo>
                <a:lnTo>
                  <a:pt x="305" y="48"/>
                </a:lnTo>
                <a:close/>
                <a:moveTo>
                  <a:pt x="321" y="209"/>
                </a:moveTo>
                <a:cubicBezTo>
                  <a:pt x="305" y="209"/>
                  <a:pt x="305" y="209"/>
                  <a:pt x="305" y="209"/>
                </a:cubicBezTo>
                <a:cubicBezTo>
                  <a:pt x="305" y="225"/>
                  <a:pt x="305" y="225"/>
                  <a:pt x="305" y="225"/>
                </a:cubicBezTo>
                <a:cubicBezTo>
                  <a:pt x="321" y="225"/>
                  <a:pt x="321" y="225"/>
                  <a:pt x="321" y="225"/>
                </a:cubicBezTo>
                <a:lnTo>
                  <a:pt x="321" y="209"/>
                </a:lnTo>
                <a:close/>
                <a:moveTo>
                  <a:pt x="305" y="80"/>
                </a:moveTo>
                <a:cubicBezTo>
                  <a:pt x="321" y="80"/>
                  <a:pt x="321" y="80"/>
                  <a:pt x="321" y="80"/>
                </a:cubicBezTo>
                <a:cubicBezTo>
                  <a:pt x="321" y="64"/>
                  <a:pt x="321" y="64"/>
                  <a:pt x="321" y="64"/>
                </a:cubicBezTo>
                <a:cubicBezTo>
                  <a:pt x="305" y="64"/>
                  <a:pt x="305" y="64"/>
                  <a:pt x="305" y="64"/>
                </a:cubicBezTo>
                <a:lnTo>
                  <a:pt x="305" y="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7254875" y="1527176"/>
            <a:ext cx="433388" cy="433388"/>
          </a:xfrm>
          <a:custGeom>
            <a:pathLst>
              <a:path extrusionOk="0" h="353" w="353">
                <a:moveTo>
                  <a:pt x="48" y="305"/>
                </a:moveTo>
                <a:cubicBezTo>
                  <a:pt x="32" y="305"/>
                  <a:pt x="32" y="305"/>
                  <a:pt x="32" y="305"/>
                </a:cubicBezTo>
                <a:cubicBezTo>
                  <a:pt x="32" y="321"/>
                  <a:pt x="32" y="321"/>
                  <a:pt x="32" y="321"/>
                </a:cubicBezTo>
                <a:cubicBezTo>
                  <a:pt x="48" y="321"/>
                  <a:pt x="48" y="321"/>
                  <a:pt x="48" y="321"/>
                </a:cubicBezTo>
                <a:lnTo>
                  <a:pt x="48" y="305"/>
                </a:lnTo>
                <a:close/>
                <a:moveTo>
                  <a:pt x="48" y="241"/>
                </a:moveTo>
                <a:cubicBezTo>
                  <a:pt x="32" y="241"/>
                  <a:pt x="32" y="241"/>
                  <a:pt x="32" y="241"/>
                </a:cubicBezTo>
                <a:cubicBezTo>
                  <a:pt x="32" y="257"/>
                  <a:pt x="32" y="257"/>
                  <a:pt x="32" y="257"/>
                </a:cubicBezTo>
                <a:cubicBezTo>
                  <a:pt x="48" y="257"/>
                  <a:pt x="48" y="257"/>
                  <a:pt x="48" y="257"/>
                </a:cubicBezTo>
                <a:lnTo>
                  <a:pt x="48" y="241"/>
                </a:lnTo>
                <a:close/>
                <a:moveTo>
                  <a:pt x="32" y="112"/>
                </a:moveTo>
                <a:cubicBezTo>
                  <a:pt x="48" y="112"/>
                  <a:pt x="48" y="112"/>
                  <a:pt x="48" y="112"/>
                </a:cubicBezTo>
                <a:cubicBezTo>
                  <a:pt x="48" y="96"/>
                  <a:pt x="48" y="96"/>
                  <a:pt x="48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12"/>
                </a:lnTo>
                <a:close/>
                <a:moveTo>
                  <a:pt x="48" y="273"/>
                </a:moveTo>
                <a:cubicBezTo>
                  <a:pt x="32" y="273"/>
                  <a:pt x="32" y="273"/>
                  <a:pt x="32" y="273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48" y="289"/>
                  <a:pt x="48" y="289"/>
                  <a:pt x="48" y="289"/>
                </a:cubicBezTo>
                <a:lnTo>
                  <a:pt x="48" y="273"/>
                </a:lnTo>
                <a:close/>
                <a:moveTo>
                  <a:pt x="32" y="177"/>
                </a:moveTo>
                <a:cubicBezTo>
                  <a:pt x="48" y="177"/>
                  <a:pt x="48" y="177"/>
                  <a:pt x="48" y="177"/>
                </a:cubicBezTo>
                <a:cubicBezTo>
                  <a:pt x="48" y="161"/>
                  <a:pt x="48" y="161"/>
                  <a:pt x="48" y="161"/>
                </a:cubicBezTo>
                <a:cubicBezTo>
                  <a:pt x="32" y="161"/>
                  <a:pt x="32" y="161"/>
                  <a:pt x="32" y="161"/>
                </a:cubicBezTo>
                <a:lnTo>
                  <a:pt x="32" y="177"/>
                </a:lnTo>
                <a:close/>
                <a:moveTo>
                  <a:pt x="32" y="145"/>
                </a:moveTo>
                <a:cubicBezTo>
                  <a:pt x="48" y="145"/>
                  <a:pt x="48" y="145"/>
                  <a:pt x="48" y="145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32" y="129"/>
                  <a:pt x="32" y="129"/>
                  <a:pt x="32" y="129"/>
                </a:cubicBezTo>
                <a:lnTo>
                  <a:pt x="32" y="145"/>
                </a:lnTo>
                <a:close/>
                <a:moveTo>
                  <a:pt x="256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14" y="64"/>
                  <a:pt x="0" y="79"/>
                  <a:pt x="0" y="96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256" y="353"/>
                  <a:pt x="256" y="353"/>
                  <a:pt x="256" y="353"/>
                </a:cubicBezTo>
                <a:cubicBezTo>
                  <a:pt x="274" y="353"/>
                  <a:pt x="289" y="339"/>
                  <a:pt x="289" y="321"/>
                </a:cubicBezTo>
                <a:cubicBezTo>
                  <a:pt x="289" y="96"/>
                  <a:pt x="289" y="96"/>
                  <a:pt x="289" y="96"/>
                </a:cubicBezTo>
                <a:cubicBezTo>
                  <a:pt x="289" y="79"/>
                  <a:pt x="274" y="64"/>
                  <a:pt x="256" y="64"/>
                </a:cubicBezTo>
                <a:moveTo>
                  <a:pt x="64" y="337"/>
                </a:move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217"/>
                  <a:pt x="16" y="217"/>
                  <a:pt x="16" y="217"/>
                </a:cubicBezTo>
                <a:cubicBezTo>
                  <a:pt x="64" y="217"/>
                  <a:pt x="64" y="217"/>
                  <a:pt x="64" y="217"/>
                </a:cubicBezTo>
                <a:lnTo>
                  <a:pt x="64" y="337"/>
                </a:lnTo>
                <a:close/>
                <a:moveTo>
                  <a:pt x="64" y="201"/>
                </a:moveTo>
                <a:cubicBezTo>
                  <a:pt x="16" y="201"/>
                  <a:pt x="16" y="201"/>
                  <a:pt x="16" y="201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88"/>
                  <a:pt x="23" y="80"/>
                  <a:pt x="32" y="80"/>
                </a:cubicBezTo>
                <a:cubicBezTo>
                  <a:pt x="64" y="80"/>
                  <a:pt x="64" y="80"/>
                  <a:pt x="64" y="80"/>
                </a:cubicBezTo>
                <a:lnTo>
                  <a:pt x="64" y="201"/>
                </a:lnTo>
                <a:close/>
                <a:moveTo>
                  <a:pt x="208" y="337"/>
                </a:moveTo>
                <a:cubicBezTo>
                  <a:pt x="80" y="337"/>
                  <a:pt x="80" y="337"/>
                  <a:pt x="80" y="337"/>
                </a:cubicBezTo>
                <a:cubicBezTo>
                  <a:pt x="80" y="217"/>
                  <a:pt x="80" y="217"/>
                  <a:pt x="80" y="217"/>
                </a:cubicBezTo>
                <a:cubicBezTo>
                  <a:pt x="208" y="217"/>
                  <a:pt x="208" y="217"/>
                  <a:pt x="208" y="217"/>
                </a:cubicBezTo>
                <a:lnTo>
                  <a:pt x="208" y="337"/>
                </a:lnTo>
                <a:close/>
                <a:moveTo>
                  <a:pt x="208" y="201"/>
                </a:moveTo>
                <a:cubicBezTo>
                  <a:pt x="80" y="201"/>
                  <a:pt x="80" y="201"/>
                  <a:pt x="80" y="201"/>
                </a:cubicBezTo>
                <a:cubicBezTo>
                  <a:pt x="80" y="80"/>
                  <a:pt x="80" y="80"/>
                  <a:pt x="80" y="80"/>
                </a:cubicBezTo>
                <a:cubicBezTo>
                  <a:pt x="208" y="80"/>
                  <a:pt x="208" y="80"/>
                  <a:pt x="208" y="80"/>
                </a:cubicBezTo>
                <a:lnTo>
                  <a:pt x="208" y="201"/>
                </a:lnTo>
                <a:close/>
                <a:moveTo>
                  <a:pt x="272" y="321"/>
                </a:moveTo>
                <a:cubicBezTo>
                  <a:pt x="272" y="330"/>
                  <a:pt x="265" y="337"/>
                  <a:pt x="256" y="337"/>
                </a:cubicBezTo>
                <a:cubicBezTo>
                  <a:pt x="224" y="337"/>
                  <a:pt x="224" y="337"/>
                  <a:pt x="224" y="337"/>
                </a:cubicBezTo>
                <a:cubicBezTo>
                  <a:pt x="224" y="217"/>
                  <a:pt x="224" y="217"/>
                  <a:pt x="224" y="217"/>
                </a:cubicBezTo>
                <a:cubicBezTo>
                  <a:pt x="272" y="217"/>
                  <a:pt x="272" y="217"/>
                  <a:pt x="272" y="217"/>
                </a:cubicBezTo>
                <a:lnTo>
                  <a:pt x="272" y="321"/>
                </a:lnTo>
                <a:close/>
                <a:moveTo>
                  <a:pt x="272" y="201"/>
                </a:moveTo>
                <a:cubicBezTo>
                  <a:pt x="224" y="201"/>
                  <a:pt x="224" y="201"/>
                  <a:pt x="224" y="201"/>
                </a:cubicBezTo>
                <a:cubicBezTo>
                  <a:pt x="224" y="80"/>
                  <a:pt x="224" y="80"/>
                  <a:pt x="224" y="80"/>
                </a:cubicBezTo>
                <a:cubicBezTo>
                  <a:pt x="256" y="80"/>
                  <a:pt x="256" y="80"/>
                  <a:pt x="256" y="80"/>
                </a:cubicBezTo>
                <a:cubicBezTo>
                  <a:pt x="265" y="80"/>
                  <a:pt x="272" y="88"/>
                  <a:pt x="272" y="96"/>
                </a:cubicBezTo>
                <a:lnTo>
                  <a:pt x="272" y="201"/>
                </a:lnTo>
                <a:close/>
                <a:moveTo>
                  <a:pt x="240" y="112"/>
                </a:moveTo>
                <a:cubicBezTo>
                  <a:pt x="256" y="112"/>
                  <a:pt x="256" y="112"/>
                  <a:pt x="256" y="112"/>
                </a:cubicBezTo>
                <a:cubicBezTo>
                  <a:pt x="256" y="96"/>
                  <a:pt x="256" y="96"/>
                  <a:pt x="256" y="96"/>
                </a:cubicBezTo>
                <a:cubicBezTo>
                  <a:pt x="240" y="96"/>
                  <a:pt x="240" y="96"/>
                  <a:pt x="240" y="96"/>
                </a:cubicBezTo>
                <a:lnTo>
                  <a:pt x="240" y="112"/>
                </a:lnTo>
                <a:close/>
                <a:moveTo>
                  <a:pt x="321" y="0"/>
                </a:moveTo>
                <a:cubicBezTo>
                  <a:pt x="96" y="0"/>
                  <a:pt x="96" y="0"/>
                  <a:pt x="96" y="0"/>
                </a:cubicBezTo>
                <a:cubicBezTo>
                  <a:pt x="78" y="0"/>
                  <a:pt x="64" y="14"/>
                  <a:pt x="64" y="32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45"/>
                  <a:pt x="67" y="48"/>
                  <a:pt x="72" y="48"/>
                </a:cubicBezTo>
                <a:cubicBezTo>
                  <a:pt x="76" y="48"/>
                  <a:pt x="80" y="45"/>
                  <a:pt x="80" y="40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23"/>
                  <a:pt x="87" y="16"/>
                  <a:pt x="96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cubicBezTo>
                  <a:pt x="337" y="257"/>
                  <a:pt x="337" y="257"/>
                  <a:pt x="337" y="257"/>
                </a:cubicBezTo>
                <a:cubicBezTo>
                  <a:pt x="337" y="266"/>
                  <a:pt x="330" y="273"/>
                  <a:pt x="321" y="273"/>
                </a:cubicBezTo>
                <a:cubicBezTo>
                  <a:pt x="313" y="273"/>
                  <a:pt x="313" y="273"/>
                  <a:pt x="313" y="273"/>
                </a:cubicBezTo>
                <a:cubicBezTo>
                  <a:pt x="308" y="273"/>
                  <a:pt x="305" y="277"/>
                  <a:pt x="305" y="281"/>
                </a:cubicBezTo>
                <a:cubicBezTo>
                  <a:pt x="305" y="286"/>
                  <a:pt x="308" y="289"/>
                  <a:pt x="313" y="289"/>
                </a:cubicBezTo>
                <a:cubicBezTo>
                  <a:pt x="321" y="289"/>
                  <a:pt x="321" y="289"/>
                  <a:pt x="321" y="289"/>
                </a:cubicBezTo>
                <a:cubicBezTo>
                  <a:pt x="338" y="289"/>
                  <a:pt x="353" y="275"/>
                  <a:pt x="353" y="257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8" y="0"/>
                  <a:pt x="321" y="0"/>
                </a:cubicBezTo>
                <a:moveTo>
                  <a:pt x="240" y="145"/>
                </a:moveTo>
                <a:cubicBezTo>
                  <a:pt x="256" y="145"/>
                  <a:pt x="256" y="145"/>
                  <a:pt x="256" y="145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40" y="129"/>
                  <a:pt x="240" y="129"/>
                  <a:pt x="240" y="129"/>
                </a:cubicBezTo>
                <a:lnTo>
                  <a:pt x="240" y="145"/>
                </a:lnTo>
                <a:close/>
                <a:moveTo>
                  <a:pt x="256" y="273"/>
                </a:moveTo>
                <a:cubicBezTo>
                  <a:pt x="240" y="273"/>
                  <a:pt x="240" y="273"/>
                  <a:pt x="240" y="273"/>
                </a:cubicBezTo>
                <a:cubicBezTo>
                  <a:pt x="240" y="289"/>
                  <a:pt x="240" y="289"/>
                  <a:pt x="240" y="289"/>
                </a:cubicBezTo>
                <a:cubicBezTo>
                  <a:pt x="256" y="289"/>
                  <a:pt x="256" y="289"/>
                  <a:pt x="256" y="289"/>
                </a:cubicBezTo>
                <a:lnTo>
                  <a:pt x="256" y="273"/>
                </a:lnTo>
                <a:close/>
                <a:moveTo>
                  <a:pt x="240" y="177"/>
                </a:moveTo>
                <a:cubicBezTo>
                  <a:pt x="256" y="177"/>
                  <a:pt x="256" y="177"/>
                  <a:pt x="256" y="177"/>
                </a:cubicBezTo>
                <a:cubicBezTo>
                  <a:pt x="256" y="161"/>
                  <a:pt x="256" y="161"/>
                  <a:pt x="256" y="161"/>
                </a:cubicBezTo>
                <a:cubicBezTo>
                  <a:pt x="240" y="161"/>
                  <a:pt x="240" y="161"/>
                  <a:pt x="240" y="161"/>
                </a:cubicBezTo>
                <a:lnTo>
                  <a:pt x="240" y="177"/>
                </a:lnTo>
                <a:close/>
                <a:moveTo>
                  <a:pt x="256" y="241"/>
                </a:moveTo>
                <a:cubicBezTo>
                  <a:pt x="240" y="241"/>
                  <a:pt x="240" y="241"/>
                  <a:pt x="240" y="241"/>
                </a:cubicBezTo>
                <a:cubicBezTo>
                  <a:pt x="240" y="257"/>
                  <a:pt x="240" y="257"/>
                  <a:pt x="240" y="257"/>
                </a:cubicBezTo>
                <a:cubicBezTo>
                  <a:pt x="256" y="257"/>
                  <a:pt x="256" y="257"/>
                  <a:pt x="256" y="257"/>
                </a:cubicBezTo>
                <a:lnTo>
                  <a:pt x="256" y="241"/>
                </a:lnTo>
                <a:close/>
                <a:moveTo>
                  <a:pt x="256" y="305"/>
                </a:moveTo>
                <a:cubicBezTo>
                  <a:pt x="240" y="305"/>
                  <a:pt x="240" y="305"/>
                  <a:pt x="240" y="305"/>
                </a:cubicBezTo>
                <a:cubicBezTo>
                  <a:pt x="240" y="321"/>
                  <a:pt x="240" y="321"/>
                  <a:pt x="240" y="321"/>
                </a:cubicBezTo>
                <a:cubicBezTo>
                  <a:pt x="256" y="321"/>
                  <a:pt x="256" y="321"/>
                  <a:pt x="256" y="321"/>
                </a:cubicBezTo>
                <a:lnTo>
                  <a:pt x="256" y="3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8081963" y="1527176"/>
            <a:ext cx="433388" cy="433388"/>
          </a:xfrm>
          <a:custGeom>
            <a:pathLst>
              <a:path extrusionOk="0" h="353" w="353">
                <a:moveTo>
                  <a:pt x="32" y="80"/>
                </a:moveTo>
                <a:cubicBezTo>
                  <a:pt x="48" y="80"/>
                  <a:pt x="48" y="80"/>
                  <a:pt x="48" y="80"/>
                </a:cubicBezTo>
                <a:cubicBezTo>
                  <a:pt x="48" y="64"/>
                  <a:pt x="48" y="64"/>
                  <a:pt x="48" y="64"/>
                </a:cubicBezTo>
                <a:cubicBezTo>
                  <a:pt x="32" y="64"/>
                  <a:pt x="32" y="64"/>
                  <a:pt x="32" y="64"/>
                </a:cubicBezTo>
                <a:lnTo>
                  <a:pt x="32" y="80"/>
                </a:lnTo>
                <a:close/>
                <a:moveTo>
                  <a:pt x="32" y="112"/>
                </a:moveTo>
                <a:cubicBezTo>
                  <a:pt x="48" y="112"/>
                  <a:pt x="48" y="112"/>
                  <a:pt x="48" y="112"/>
                </a:cubicBezTo>
                <a:cubicBezTo>
                  <a:pt x="48" y="96"/>
                  <a:pt x="48" y="96"/>
                  <a:pt x="48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12"/>
                </a:lnTo>
                <a:close/>
                <a:moveTo>
                  <a:pt x="48" y="305"/>
                </a:moveTo>
                <a:cubicBezTo>
                  <a:pt x="32" y="305"/>
                  <a:pt x="32" y="305"/>
                  <a:pt x="32" y="305"/>
                </a:cubicBezTo>
                <a:cubicBezTo>
                  <a:pt x="32" y="321"/>
                  <a:pt x="32" y="321"/>
                  <a:pt x="32" y="321"/>
                </a:cubicBezTo>
                <a:cubicBezTo>
                  <a:pt x="48" y="321"/>
                  <a:pt x="48" y="321"/>
                  <a:pt x="48" y="321"/>
                </a:cubicBezTo>
                <a:lnTo>
                  <a:pt x="48" y="305"/>
                </a:lnTo>
                <a:close/>
                <a:moveTo>
                  <a:pt x="48" y="241"/>
                </a:moveTo>
                <a:cubicBezTo>
                  <a:pt x="32" y="241"/>
                  <a:pt x="32" y="241"/>
                  <a:pt x="32" y="241"/>
                </a:cubicBezTo>
                <a:cubicBezTo>
                  <a:pt x="32" y="257"/>
                  <a:pt x="32" y="257"/>
                  <a:pt x="32" y="257"/>
                </a:cubicBezTo>
                <a:cubicBezTo>
                  <a:pt x="48" y="257"/>
                  <a:pt x="48" y="257"/>
                  <a:pt x="48" y="257"/>
                </a:cubicBezTo>
                <a:lnTo>
                  <a:pt x="48" y="241"/>
                </a:lnTo>
                <a:close/>
                <a:moveTo>
                  <a:pt x="48" y="209"/>
                </a:moveTo>
                <a:cubicBezTo>
                  <a:pt x="32" y="209"/>
                  <a:pt x="32" y="209"/>
                  <a:pt x="32" y="209"/>
                </a:cubicBezTo>
                <a:cubicBezTo>
                  <a:pt x="32" y="225"/>
                  <a:pt x="32" y="225"/>
                  <a:pt x="32" y="225"/>
                </a:cubicBezTo>
                <a:cubicBezTo>
                  <a:pt x="48" y="225"/>
                  <a:pt x="48" y="225"/>
                  <a:pt x="48" y="225"/>
                </a:cubicBezTo>
                <a:lnTo>
                  <a:pt x="48" y="209"/>
                </a:lnTo>
                <a:close/>
                <a:moveTo>
                  <a:pt x="48" y="273"/>
                </a:moveTo>
                <a:cubicBezTo>
                  <a:pt x="32" y="273"/>
                  <a:pt x="32" y="273"/>
                  <a:pt x="32" y="273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48" y="289"/>
                  <a:pt x="48" y="289"/>
                  <a:pt x="48" y="289"/>
                </a:cubicBezTo>
                <a:lnTo>
                  <a:pt x="48" y="273"/>
                </a:lnTo>
                <a:close/>
                <a:moveTo>
                  <a:pt x="32" y="145"/>
                </a:moveTo>
                <a:cubicBezTo>
                  <a:pt x="48" y="145"/>
                  <a:pt x="48" y="145"/>
                  <a:pt x="48" y="145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32" y="129"/>
                  <a:pt x="32" y="129"/>
                  <a:pt x="32" y="129"/>
                </a:cubicBezTo>
                <a:lnTo>
                  <a:pt x="32" y="145"/>
                </a:lnTo>
                <a:close/>
                <a:moveTo>
                  <a:pt x="32" y="48"/>
                </a:moveTo>
                <a:cubicBezTo>
                  <a:pt x="48" y="48"/>
                  <a:pt x="48" y="48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48"/>
                </a:lnTo>
                <a:close/>
                <a:moveTo>
                  <a:pt x="305" y="80"/>
                </a:moveTo>
                <a:cubicBezTo>
                  <a:pt x="321" y="80"/>
                  <a:pt x="321" y="80"/>
                  <a:pt x="321" y="80"/>
                </a:cubicBezTo>
                <a:cubicBezTo>
                  <a:pt x="321" y="64"/>
                  <a:pt x="321" y="64"/>
                  <a:pt x="321" y="64"/>
                </a:cubicBezTo>
                <a:cubicBezTo>
                  <a:pt x="305" y="64"/>
                  <a:pt x="305" y="64"/>
                  <a:pt x="305" y="64"/>
                </a:cubicBezTo>
                <a:lnTo>
                  <a:pt x="305" y="80"/>
                </a:lnTo>
                <a:close/>
                <a:moveTo>
                  <a:pt x="305" y="112"/>
                </a:moveTo>
                <a:cubicBezTo>
                  <a:pt x="321" y="112"/>
                  <a:pt x="321" y="112"/>
                  <a:pt x="321" y="112"/>
                </a:cubicBezTo>
                <a:cubicBezTo>
                  <a:pt x="321" y="96"/>
                  <a:pt x="321" y="96"/>
                  <a:pt x="321" y="96"/>
                </a:cubicBezTo>
                <a:cubicBezTo>
                  <a:pt x="305" y="96"/>
                  <a:pt x="305" y="96"/>
                  <a:pt x="305" y="96"/>
                </a:cubicBezTo>
                <a:lnTo>
                  <a:pt x="305" y="112"/>
                </a:lnTo>
                <a:close/>
                <a:moveTo>
                  <a:pt x="305" y="145"/>
                </a:moveTo>
                <a:cubicBezTo>
                  <a:pt x="321" y="145"/>
                  <a:pt x="321" y="145"/>
                  <a:pt x="321" y="145"/>
                </a:cubicBezTo>
                <a:cubicBezTo>
                  <a:pt x="321" y="129"/>
                  <a:pt x="321" y="129"/>
                  <a:pt x="321" y="129"/>
                </a:cubicBezTo>
                <a:cubicBezTo>
                  <a:pt x="305" y="129"/>
                  <a:pt x="305" y="129"/>
                  <a:pt x="305" y="129"/>
                </a:cubicBezTo>
                <a:lnTo>
                  <a:pt x="305" y="145"/>
                </a:lnTo>
                <a:close/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64" y="337"/>
                </a:move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185"/>
                  <a:pt x="16" y="185"/>
                  <a:pt x="16" y="185"/>
                </a:cubicBezTo>
                <a:cubicBezTo>
                  <a:pt x="64" y="185"/>
                  <a:pt x="64" y="185"/>
                  <a:pt x="64" y="185"/>
                </a:cubicBezTo>
                <a:lnTo>
                  <a:pt x="64" y="337"/>
                </a:lnTo>
                <a:close/>
                <a:moveTo>
                  <a:pt x="64" y="169"/>
                </a:moveTo>
                <a:cubicBezTo>
                  <a:pt x="16" y="169"/>
                  <a:pt x="16" y="169"/>
                  <a:pt x="16" y="169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64" y="16"/>
                  <a:pt x="64" y="16"/>
                  <a:pt x="64" y="16"/>
                </a:cubicBezTo>
                <a:lnTo>
                  <a:pt x="64" y="169"/>
                </a:lnTo>
                <a:close/>
                <a:moveTo>
                  <a:pt x="273" y="337"/>
                </a:moveTo>
                <a:cubicBezTo>
                  <a:pt x="80" y="337"/>
                  <a:pt x="80" y="337"/>
                  <a:pt x="80" y="337"/>
                </a:cubicBezTo>
                <a:cubicBezTo>
                  <a:pt x="80" y="16"/>
                  <a:pt x="80" y="16"/>
                  <a:pt x="80" y="16"/>
                </a:cubicBezTo>
                <a:cubicBezTo>
                  <a:pt x="273" y="16"/>
                  <a:pt x="273" y="16"/>
                  <a:pt x="273" y="16"/>
                </a:cubicBezTo>
                <a:lnTo>
                  <a:pt x="273" y="337"/>
                </a:lnTo>
                <a:close/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289" y="337"/>
                  <a:pt x="289" y="337"/>
                  <a:pt x="289" y="337"/>
                </a:cubicBezTo>
                <a:cubicBezTo>
                  <a:pt x="289" y="185"/>
                  <a:pt x="289" y="185"/>
                  <a:pt x="289" y="185"/>
                </a:cubicBezTo>
                <a:cubicBezTo>
                  <a:pt x="337" y="185"/>
                  <a:pt x="337" y="185"/>
                  <a:pt x="337" y="185"/>
                </a:cubicBezTo>
                <a:lnTo>
                  <a:pt x="337" y="321"/>
                </a:lnTo>
                <a:close/>
                <a:moveTo>
                  <a:pt x="337" y="169"/>
                </a:moveTo>
                <a:cubicBezTo>
                  <a:pt x="289" y="169"/>
                  <a:pt x="289" y="169"/>
                  <a:pt x="289" y="169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169"/>
                </a:lnTo>
                <a:close/>
                <a:moveTo>
                  <a:pt x="305" y="48"/>
                </a:moveTo>
                <a:cubicBezTo>
                  <a:pt x="321" y="48"/>
                  <a:pt x="321" y="48"/>
                  <a:pt x="321" y="48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05" y="32"/>
                  <a:pt x="305" y="32"/>
                  <a:pt x="305" y="32"/>
                </a:cubicBezTo>
                <a:lnTo>
                  <a:pt x="305" y="48"/>
                </a:lnTo>
                <a:close/>
                <a:moveTo>
                  <a:pt x="321" y="273"/>
                </a:moveTo>
                <a:cubicBezTo>
                  <a:pt x="305" y="273"/>
                  <a:pt x="305" y="273"/>
                  <a:pt x="305" y="273"/>
                </a:cubicBezTo>
                <a:cubicBezTo>
                  <a:pt x="305" y="289"/>
                  <a:pt x="305" y="289"/>
                  <a:pt x="305" y="289"/>
                </a:cubicBezTo>
                <a:cubicBezTo>
                  <a:pt x="321" y="289"/>
                  <a:pt x="321" y="289"/>
                  <a:pt x="321" y="289"/>
                </a:cubicBezTo>
                <a:lnTo>
                  <a:pt x="321" y="273"/>
                </a:lnTo>
                <a:close/>
                <a:moveTo>
                  <a:pt x="321" y="209"/>
                </a:moveTo>
                <a:cubicBezTo>
                  <a:pt x="305" y="209"/>
                  <a:pt x="305" y="209"/>
                  <a:pt x="305" y="209"/>
                </a:cubicBezTo>
                <a:cubicBezTo>
                  <a:pt x="305" y="225"/>
                  <a:pt x="305" y="225"/>
                  <a:pt x="305" y="225"/>
                </a:cubicBezTo>
                <a:cubicBezTo>
                  <a:pt x="321" y="225"/>
                  <a:pt x="321" y="225"/>
                  <a:pt x="321" y="225"/>
                </a:cubicBezTo>
                <a:lnTo>
                  <a:pt x="321" y="209"/>
                </a:lnTo>
                <a:close/>
                <a:moveTo>
                  <a:pt x="321" y="241"/>
                </a:moveTo>
                <a:cubicBezTo>
                  <a:pt x="305" y="241"/>
                  <a:pt x="305" y="241"/>
                  <a:pt x="305" y="241"/>
                </a:cubicBezTo>
                <a:cubicBezTo>
                  <a:pt x="305" y="257"/>
                  <a:pt x="305" y="257"/>
                  <a:pt x="305" y="257"/>
                </a:cubicBezTo>
                <a:cubicBezTo>
                  <a:pt x="321" y="257"/>
                  <a:pt x="321" y="257"/>
                  <a:pt x="321" y="257"/>
                </a:cubicBezTo>
                <a:lnTo>
                  <a:pt x="321" y="241"/>
                </a:lnTo>
                <a:close/>
                <a:moveTo>
                  <a:pt x="321" y="305"/>
                </a:moveTo>
                <a:cubicBezTo>
                  <a:pt x="305" y="305"/>
                  <a:pt x="305" y="305"/>
                  <a:pt x="305" y="305"/>
                </a:cubicBezTo>
                <a:cubicBezTo>
                  <a:pt x="305" y="321"/>
                  <a:pt x="305" y="321"/>
                  <a:pt x="305" y="321"/>
                </a:cubicBezTo>
                <a:cubicBezTo>
                  <a:pt x="321" y="321"/>
                  <a:pt x="321" y="321"/>
                  <a:pt x="321" y="321"/>
                </a:cubicBezTo>
                <a:lnTo>
                  <a:pt x="321" y="305"/>
                </a:lnTo>
                <a:close/>
                <a:moveTo>
                  <a:pt x="136" y="241"/>
                </a:moveTo>
                <a:cubicBezTo>
                  <a:pt x="138" y="241"/>
                  <a:pt x="140" y="240"/>
                  <a:pt x="141" y="239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230" y="183"/>
                  <a:pt x="230" y="183"/>
                  <a:pt x="230" y="183"/>
                </a:cubicBezTo>
                <a:cubicBezTo>
                  <a:pt x="230" y="183"/>
                  <a:pt x="230" y="183"/>
                  <a:pt x="230" y="183"/>
                </a:cubicBezTo>
                <a:cubicBezTo>
                  <a:pt x="231" y="181"/>
                  <a:pt x="233" y="179"/>
                  <a:pt x="233" y="177"/>
                </a:cubicBezTo>
                <a:cubicBezTo>
                  <a:pt x="233" y="174"/>
                  <a:pt x="231" y="172"/>
                  <a:pt x="230" y="171"/>
                </a:cubicBezTo>
                <a:cubicBezTo>
                  <a:pt x="230" y="170"/>
                  <a:pt x="230" y="170"/>
                  <a:pt x="230" y="170"/>
                </a:cubicBezTo>
                <a:cubicBezTo>
                  <a:pt x="141" y="114"/>
                  <a:pt x="141" y="114"/>
                  <a:pt x="141" y="114"/>
                </a:cubicBezTo>
                <a:cubicBezTo>
                  <a:pt x="141" y="114"/>
                  <a:pt x="141" y="114"/>
                  <a:pt x="141" y="114"/>
                </a:cubicBezTo>
                <a:cubicBezTo>
                  <a:pt x="140" y="113"/>
                  <a:pt x="138" y="112"/>
                  <a:pt x="136" y="112"/>
                </a:cubicBezTo>
                <a:cubicBezTo>
                  <a:pt x="132" y="112"/>
                  <a:pt x="128" y="116"/>
                  <a:pt x="128" y="121"/>
                </a:cubicBezTo>
                <a:cubicBezTo>
                  <a:pt x="128" y="233"/>
                  <a:pt x="128" y="233"/>
                  <a:pt x="128" y="233"/>
                </a:cubicBezTo>
                <a:cubicBezTo>
                  <a:pt x="128" y="237"/>
                  <a:pt x="132" y="241"/>
                  <a:pt x="136" y="241"/>
                </a:cubicBezTo>
                <a:moveTo>
                  <a:pt x="144" y="135"/>
                </a:moveTo>
                <a:cubicBezTo>
                  <a:pt x="210" y="177"/>
                  <a:pt x="210" y="177"/>
                  <a:pt x="210" y="177"/>
                </a:cubicBezTo>
                <a:cubicBezTo>
                  <a:pt x="144" y="218"/>
                  <a:pt x="144" y="218"/>
                  <a:pt x="144" y="218"/>
                </a:cubicBezTo>
                <a:lnTo>
                  <a:pt x="144" y="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630238" y="2354263"/>
            <a:ext cx="433388" cy="434975"/>
          </a:xfrm>
          <a:custGeom>
            <a:pathLst>
              <a:path extrusionOk="0" h="354" w="353">
                <a:moveTo>
                  <a:pt x="177" y="0"/>
                </a:moveTo>
                <a:cubicBezTo>
                  <a:pt x="79" y="0"/>
                  <a:pt x="0" y="80"/>
                  <a:pt x="0" y="177"/>
                </a:cubicBezTo>
                <a:cubicBezTo>
                  <a:pt x="0" y="275"/>
                  <a:pt x="79" y="354"/>
                  <a:pt x="177" y="354"/>
                </a:cubicBezTo>
                <a:cubicBezTo>
                  <a:pt x="274" y="354"/>
                  <a:pt x="353" y="275"/>
                  <a:pt x="353" y="177"/>
                </a:cubicBezTo>
                <a:cubicBezTo>
                  <a:pt x="353" y="80"/>
                  <a:pt x="274" y="0"/>
                  <a:pt x="177" y="0"/>
                </a:cubicBezTo>
                <a:moveTo>
                  <a:pt x="337" y="169"/>
                </a:moveTo>
                <a:cubicBezTo>
                  <a:pt x="196" y="169"/>
                  <a:pt x="196" y="169"/>
                  <a:pt x="196" y="169"/>
                </a:cubicBezTo>
                <a:cubicBezTo>
                  <a:pt x="295" y="69"/>
                  <a:pt x="295" y="69"/>
                  <a:pt x="295" y="69"/>
                </a:cubicBezTo>
                <a:cubicBezTo>
                  <a:pt x="319" y="96"/>
                  <a:pt x="335" y="131"/>
                  <a:pt x="337" y="169"/>
                </a:cubicBezTo>
                <a:moveTo>
                  <a:pt x="177" y="338"/>
                </a:moveTo>
                <a:cubicBezTo>
                  <a:pt x="88" y="338"/>
                  <a:pt x="16" y="266"/>
                  <a:pt x="16" y="177"/>
                </a:cubicBezTo>
                <a:cubicBezTo>
                  <a:pt x="16" y="88"/>
                  <a:pt x="88" y="16"/>
                  <a:pt x="177" y="16"/>
                </a:cubicBezTo>
                <a:cubicBezTo>
                  <a:pt x="218" y="16"/>
                  <a:pt x="256" y="32"/>
                  <a:pt x="284" y="58"/>
                </a:cubicBezTo>
                <a:cubicBezTo>
                  <a:pt x="171" y="171"/>
                  <a:pt x="171" y="171"/>
                  <a:pt x="171" y="171"/>
                </a:cubicBezTo>
                <a:cubicBezTo>
                  <a:pt x="169" y="173"/>
                  <a:pt x="168" y="175"/>
                  <a:pt x="168" y="177"/>
                </a:cubicBezTo>
                <a:cubicBezTo>
                  <a:pt x="168" y="181"/>
                  <a:pt x="172" y="185"/>
                  <a:pt x="177" y="185"/>
                </a:cubicBezTo>
                <a:cubicBezTo>
                  <a:pt x="337" y="185"/>
                  <a:pt x="337" y="185"/>
                  <a:pt x="337" y="185"/>
                </a:cubicBezTo>
                <a:cubicBezTo>
                  <a:pt x="332" y="270"/>
                  <a:pt x="262" y="338"/>
                  <a:pt x="177" y="33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1457325" y="2395538"/>
            <a:ext cx="433388" cy="354013"/>
          </a:xfrm>
          <a:custGeom>
            <a:pathLst>
              <a:path extrusionOk="0" h="289" w="353">
                <a:moveTo>
                  <a:pt x="56" y="176"/>
                </a:moveTo>
                <a:cubicBezTo>
                  <a:pt x="8" y="176"/>
                  <a:pt x="8" y="176"/>
                  <a:pt x="8" y="176"/>
                </a:cubicBezTo>
                <a:cubicBezTo>
                  <a:pt x="4" y="176"/>
                  <a:pt x="0" y="180"/>
                  <a:pt x="0" y="184"/>
                </a:cubicBezTo>
                <a:cubicBezTo>
                  <a:pt x="0" y="281"/>
                  <a:pt x="0" y="281"/>
                  <a:pt x="0" y="281"/>
                </a:cubicBezTo>
                <a:cubicBezTo>
                  <a:pt x="0" y="285"/>
                  <a:pt x="4" y="289"/>
                  <a:pt x="8" y="289"/>
                </a:cubicBezTo>
                <a:cubicBezTo>
                  <a:pt x="56" y="289"/>
                  <a:pt x="56" y="289"/>
                  <a:pt x="56" y="289"/>
                </a:cubicBezTo>
                <a:cubicBezTo>
                  <a:pt x="61" y="289"/>
                  <a:pt x="64" y="285"/>
                  <a:pt x="64" y="281"/>
                </a:cubicBezTo>
                <a:cubicBezTo>
                  <a:pt x="64" y="184"/>
                  <a:pt x="64" y="184"/>
                  <a:pt x="64" y="184"/>
                </a:cubicBezTo>
                <a:cubicBezTo>
                  <a:pt x="64" y="180"/>
                  <a:pt x="61" y="176"/>
                  <a:pt x="56" y="176"/>
                </a:cubicBezTo>
                <a:moveTo>
                  <a:pt x="48" y="272"/>
                </a:moveTo>
                <a:cubicBezTo>
                  <a:pt x="16" y="272"/>
                  <a:pt x="16" y="272"/>
                  <a:pt x="16" y="272"/>
                </a:cubicBezTo>
                <a:cubicBezTo>
                  <a:pt x="16" y="192"/>
                  <a:pt x="16" y="192"/>
                  <a:pt x="16" y="192"/>
                </a:cubicBezTo>
                <a:cubicBezTo>
                  <a:pt x="48" y="192"/>
                  <a:pt x="48" y="192"/>
                  <a:pt x="48" y="192"/>
                </a:cubicBezTo>
                <a:lnTo>
                  <a:pt x="48" y="272"/>
                </a:lnTo>
                <a:close/>
                <a:moveTo>
                  <a:pt x="249" y="128"/>
                </a:moveTo>
                <a:cubicBezTo>
                  <a:pt x="201" y="128"/>
                  <a:pt x="201" y="128"/>
                  <a:pt x="201" y="128"/>
                </a:cubicBezTo>
                <a:cubicBezTo>
                  <a:pt x="196" y="128"/>
                  <a:pt x="193" y="132"/>
                  <a:pt x="193" y="136"/>
                </a:cubicBezTo>
                <a:cubicBezTo>
                  <a:pt x="193" y="281"/>
                  <a:pt x="193" y="281"/>
                  <a:pt x="193" y="281"/>
                </a:cubicBezTo>
                <a:cubicBezTo>
                  <a:pt x="193" y="285"/>
                  <a:pt x="196" y="289"/>
                  <a:pt x="201" y="289"/>
                </a:cubicBezTo>
                <a:cubicBezTo>
                  <a:pt x="249" y="289"/>
                  <a:pt x="249" y="289"/>
                  <a:pt x="249" y="289"/>
                </a:cubicBezTo>
                <a:cubicBezTo>
                  <a:pt x="254" y="289"/>
                  <a:pt x="257" y="285"/>
                  <a:pt x="257" y="281"/>
                </a:cubicBezTo>
                <a:cubicBezTo>
                  <a:pt x="257" y="136"/>
                  <a:pt x="257" y="136"/>
                  <a:pt x="257" y="136"/>
                </a:cubicBezTo>
                <a:cubicBezTo>
                  <a:pt x="257" y="132"/>
                  <a:pt x="254" y="128"/>
                  <a:pt x="249" y="128"/>
                </a:cubicBezTo>
                <a:moveTo>
                  <a:pt x="241" y="272"/>
                </a:moveTo>
                <a:cubicBezTo>
                  <a:pt x="209" y="272"/>
                  <a:pt x="209" y="272"/>
                  <a:pt x="209" y="272"/>
                </a:cubicBezTo>
                <a:cubicBezTo>
                  <a:pt x="209" y="144"/>
                  <a:pt x="209" y="144"/>
                  <a:pt x="209" y="144"/>
                </a:cubicBezTo>
                <a:cubicBezTo>
                  <a:pt x="241" y="144"/>
                  <a:pt x="241" y="144"/>
                  <a:pt x="241" y="144"/>
                </a:cubicBezTo>
                <a:lnTo>
                  <a:pt x="241" y="272"/>
                </a:lnTo>
                <a:close/>
                <a:moveTo>
                  <a:pt x="153" y="32"/>
                </a:moveTo>
                <a:cubicBezTo>
                  <a:pt x="105" y="32"/>
                  <a:pt x="105" y="32"/>
                  <a:pt x="105" y="32"/>
                </a:cubicBezTo>
                <a:cubicBezTo>
                  <a:pt x="100" y="32"/>
                  <a:pt x="97" y="35"/>
                  <a:pt x="97" y="40"/>
                </a:cubicBezTo>
                <a:cubicBezTo>
                  <a:pt x="97" y="281"/>
                  <a:pt x="97" y="281"/>
                  <a:pt x="97" y="281"/>
                </a:cubicBezTo>
                <a:cubicBezTo>
                  <a:pt x="97" y="285"/>
                  <a:pt x="100" y="289"/>
                  <a:pt x="105" y="289"/>
                </a:cubicBezTo>
                <a:cubicBezTo>
                  <a:pt x="153" y="289"/>
                  <a:pt x="153" y="289"/>
                  <a:pt x="153" y="289"/>
                </a:cubicBezTo>
                <a:cubicBezTo>
                  <a:pt x="157" y="289"/>
                  <a:pt x="161" y="285"/>
                  <a:pt x="161" y="281"/>
                </a:cubicBezTo>
                <a:cubicBezTo>
                  <a:pt x="161" y="40"/>
                  <a:pt x="161" y="40"/>
                  <a:pt x="161" y="40"/>
                </a:cubicBezTo>
                <a:cubicBezTo>
                  <a:pt x="161" y="35"/>
                  <a:pt x="157" y="32"/>
                  <a:pt x="153" y="32"/>
                </a:cubicBezTo>
                <a:moveTo>
                  <a:pt x="145" y="272"/>
                </a:moveTo>
                <a:cubicBezTo>
                  <a:pt x="113" y="272"/>
                  <a:pt x="113" y="272"/>
                  <a:pt x="113" y="272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45" y="48"/>
                  <a:pt x="145" y="48"/>
                  <a:pt x="145" y="48"/>
                </a:cubicBezTo>
                <a:lnTo>
                  <a:pt x="145" y="272"/>
                </a:lnTo>
                <a:close/>
                <a:moveTo>
                  <a:pt x="345" y="0"/>
                </a:moveTo>
                <a:cubicBezTo>
                  <a:pt x="297" y="0"/>
                  <a:pt x="297" y="0"/>
                  <a:pt x="297" y="0"/>
                </a:cubicBezTo>
                <a:cubicBezTo>
                  <a:pt x="293" y="0"/>
                  <a:pt x="289" y="3"/>
                  <a:pt x="289" y="8"/>
                </a:cubicBezTo>
                <a:cubicBezTo>
                  <a:pt x="289" y="281"/>
                  <a:pt x="289" y="281"/>
                  <a:pt x="289" y="281"/>
                </a:cubicBezTo>
                <a:cubicBezTo>
                  <a:pt x="289" y="285"/>
                  <a:pt x="293" y="289"/>
                  <a:pt x="297" y="289"/>
                </a:cubicBezTo>
                <a:cubicBezTo>
                  <a:pt x="345" y="289"/>
                  <a:pt x="345" y="289"/>
                  <a:pt x="345" y="289"/>
                </a:cubicBezTo>
                <a:cubicBezTo>
                  <a:pt x="350" y="289"/>
                  <a:pt x="353" y="285"/>
                  <a:pt x="353" y="281"/>
                </a:cubicBezTo>
                <a:cubicBezTo>
                  <a:pt x="353" y="8"/>
                  <a:pt x="353" y="8"/>
                  <a:pt x="353" y="8"/>
                </a:cubicBezTo>
                <a:cubicBezTo>
                  <a:pt x="353" y="3"/>
                  <a:pt x="350" y="0"/>
                  <a:pt x="345" y="0"/>
                </a:cubicBezTo>
                <a:moveTo>
                  <a:pt x="337" y="272"/>
                </a:moveTo>
                <a:cubicBezTo>
                  <a:pt x="305" y="272"/>
                  <a:pt x="305" y="272"/>
                  <a:pt x="305" y="272"/>
                </a:cubicBezTo>
                <a:cubicBezTo>
                  <a:pt x="305" y="16"/>
                  <a:pt x="305" y="16"/>
                  <a:pt x="305" y="16"/>
                </a:cubicBezTo>
                <a:cubicBezTo>
                  <a:pt x="337" y="16"/>
                  <a:pt x="337" y="16"/>
                  <a:pt x="337" y="16"/>
                </a:cubicBezTo>
                <a:lnTo>
                  <a:pt x="337" y="2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2286000" y="2354263"/>
            <a:ext cx="433388" cy="434975"/>
          </a:xfrm>
          <a:custGeom>
            <a:pathLst>
              <a:path extrusionOk="0" h="354" w="353"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5"/>
                  <a:pt x="79" y="354"/>
                  <a:pt x="176" y="354"/>
                </a:cubicBezTo>
                <a:cubicBezTo>
                  <a:pt x="274" y="354"/>
                  <a:pt x="353" y="275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16"/>
                </a:moveTo>
                <a:cubicBezTo>
                  <a:pt x="218" y="16"/>
                  <a:pt x="255" y="32"/>
                  <a:pt x="284" y="58"/>
                </a:cubicBezTo>
                <a:cubicBezTo>
                  <a:pt x="244" y="98"/>
                  <a:pt x="244" y="98"/>
                  <a:pt x="244" y="98"/>
                </a:cubicBezTo>
                <a:cubicBezTo>
                  <a:pt x="226" y="82"/>
                  <a:pt x="202" y="73"/>
                  <a:pt x="176" y="73"/>
                </a:cubicBezTo>
                <a:cubicBezTo>
                  <a:pt x="150" y="73"/>
                  <a:pt x="127" y="82"/>
                  <a:pt x="108" y="98"/>
                </a:cubicBezTo>
                <a:cubicBezTo>
                  <a:pt x="69" y="58"/>
                  <a:pt x="69" y="58"/>
                  <a:pt x="69" y="58"/>
                </a:cubicBezTo>
                <a:cubicBezTo>
                  <a:pt x="97" y="32"/>
                  <a:pt x="135" y="16"/>
                  <a:pt x="176" y="16"/>
                </a:cubicBezTo>
                <a:moveTo>
                  <a:pt x="264" y="177"/>
                </a:moveTo>
                <a:cubicBezTo>
                  <a:pt x="264" y="226"/>
                  <a:pt x="225" y="265"/>
                  <a:pt x="176" y="265"/>
                </a:cubicBezTo>
                <a:cubicBezTo>
                  <a:pt x="127" y="265"/>
                  <a:pt x="88" y="226"/>
                  <a:pt x="88" y="177"/>
                </a:cubicBezTo>
                <a:cubicBezTo>
                  <a:pt x="88" y="128"/>
                  <a:pt x="127" y="89"/>
                  <a:pt x="176" y="89"/>
                </a:cubicBezTo>
                <a:cubicBezTo>
                  <a:pt x="225" y="89"/>
                  <a:pt x="264" y="128"/>
                  <a:pt x="264" y="177"/>
                </a:cubicBezTo>
                <a:moveTo>
                  <a:pt x="16" y="177"/>
                </a:moveTo>
                <a:cubicBezTo>
                  <a:pt x="16" y="136"/>
                  <a:pt x="31" y="98"/>
                  <a:pt x="57" y="69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81" y="127"/>
                  <a:pt x="72" y="151"/>
                  <a:pt x="72" y="177"/>
                </a:cubicBezTo>
                <a:cubicBezTo>
                  <a:pt x="72" y="203"/>
                  <a:pt x="81" y="227"/>
                  <a:pt x="97" y="245"/>
                </a:cubicBezTo>
                <a:cubicBezTo>
                  <a:pt x="57" y="285"/>
                  <a:pt x="57" y="285"/>
                  <a:pt x="57" y="285"/>
                </a:cubicBezTo>
                <a:cubicBezTo>
                  <a:pt x="31" y="256"/>
                  <a:pt x="16" y="218"/>
                  <a:pt x="16" y="177"/>
                </a:cubicBezTo>
                <a:moveTo>
                  <a:pt x="176" y="338"/>
                </a:moveTo>
                <a:cubicBezTo>
                  <a:pt x="135" y="338"/>
                  <a:pt x="97" y="322"/>
                  <a:pt x="69" y="29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27" y="272"/>
                  <a:pt x="150" y="281"/>
                  <a:pt x="176" y="281"/>
                </a:cubicBezTo>
                <a:cubicBezTo>
                  <a:pt x="202" y="281"/>
                  <a:pt x="226" y="272"/>
                  <a:pt x="244" y="256"/>
                </a:cubicBezTo>
                <a:cubicBezTo>
                  <a:pt x="284" y="296"/>
                  <a:pt x="284" y="296"/>
                  <a:pt x="284" y="296"/>
                </a:cubicBezTo>
                <a:cubicBezTo>
                  <a:pt x="255" y="322"/>
                  <a:pt x="218" y="338"/>
                  <a:pt x="176" y="338"/>
                </a:cubicBezTo>
                <a:moveTo>
                  <a:pt x="295" y="285"/>
                </a:moveTo>
                <a:cubicBezTo>
                  <a:pt x="255" y="245"/>
                  <a:pt x="255" y="245"/>
                  <a:pt x="255" y="245"/>
                </a:cubicBezTo>
                <a:cubicBezTo>
                  <a:pt x="271" y="227"/>
                  <a:pt x="281" y="203"/>
                  <a:pt x="281" y="177"/>
                </a:cubicBezTo>
                <a:cubicBezTo>
                  <a:pt x="281" y="151"/>
                  <a:pt x="271" y="127"/>
                  <a:pt x="255" y="109"/>
                </a:cubicBezTo>
                <a:cubicBezTo>
                  <a:pt x="295" y="69"/>
                  <a:pt x="295" y="69"/>
                  <a:pt x="295" y="69"/>
                </a:cubicBezTo>
                <a:cubicBezTo>
                  <a:pt x="321" y="98"/>
                  <a:pt x="337" y="136"/>
                  <a:pt x="337" y="177"/>
                </a:cubicBezTo>
                <a:cubicBezTo>
                  <a:pt x="337" y="218"/>
                  <a:pt x="321" y="256"/>
                  <a:pt x="295" y="28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3113088" y="2522538"/>
            <a:ext cx="434975" cy="98425"/>
          </a:xfrm>
          <a:custGeom>
            <a:pathLst>
              <a:path extrusionOk="0" h="80" w="353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62"/>
                  <a:pt x="18" y="80"/>
                  <a:pt x="40" y="80"/>
                </a:cubicBezTo>
                <a:cubicBezTo>
                  <a:pt x="62" y="80"/>
                  <a:pt x="80" y="62"/>
                  <a:pt x="80" y="40"/>
                </a:cubicBezTo>
                <a:cubicBezTo>
                  <a:pt x="80" y="18"/>
                  <a:pt x="62" y="0"/>
                  <a:pt x="40" y="0"/>
                </a:cubicBezTo>
                <a:moveTo>
                  <a:pt x="40" y="64"/>
                </a:moveTo>
                <a:cubicBezTo>
                  <a:pt x="27" y="64"/>
                  <a:pt x="16" y="53"/>
                  <a:pt x="16" y="40"/>
                </a:cubicBezTo>
                <a:cubicBezTo>
                  <a:pt x="16" y="27"/>
                  <a:pt x="27" y="16"/>
                  <a:pt x="40" y="16"/>
                </a:cubicBezTo>
                <a:cubicBezTo>
                  <a:pt x="53" y="16"/>
                  <a:pt x="64" y="27"/>
                  <a:pt x="64" y="40"/>
                </a:cubicBezTo>
                <a:cubicBezTo>
                  <a:pt x="64" y="53"/>
                  <a:pt x="53" y="64"/>
                  <a:pt x="40" y="64"/>
                </a:cubicBezTo>
                <a:moveTo>
                  <a:pt x="177" y="0"/>
                </a:moveTo>
                <a:cubicBezTo>
                  <a:pt x="154" y="0"/>
                  <a:pt x="136" y="18"/>
                  <a:pt x="136" y="40"/>
                </a:cubicBezTo>
                <a:cubicBezTo>
                  <a:pt x="136" y="62"/>
                  <a:pt x="154" y="80"/>
                  <a:pt x="177" y="80"/>
                </a:cubicBezTo>
                <a:cubicBezTo>
                  <a:pt x="199" y="80"/>
                  <a:pt x="217" y="62"/>
                  <a:pt x="217" y="40"/>
                </a:cubicBezTo>
                <a:cubicBezTo>
                  <a:pt x="217" y="18"/>
                  <a:pt x="199" y="0"/>
                  <a:pt x="177" y="0"/>
                </a:cubicBezTo>
                <a:moveTo>
                  <a:pt x="177" y="64"/>
                </a:moveTo>
                <a:cubicBezTo>
                  <a:pt x="163" y="64"/>
                  <a:pt x="152" y="53"/>
                  <a:pt x="152" y="40"/>
                </a:cubicBezTo>
                <a:cubicBezTo>
                  <a:pt x="152" y="27"/>
                  <a:pt x="163" y="16"/>
                  <a:pt x="177" y="16"/>
                </a:cubicBezTo>
                <a:cubicBezTo>
                  <a:pt x="190" y="16"/>
                  <a:pt x="201" y="27"/>
                  <a:pt x="201" y="40"/>
                </a:cubicBezTo>
                <a:cubicBezTo>
                  <a:pt x="201" y="53"/>
                  <a:pt x="190" y="64"/>
                  <a:pt x="177" y="64"/>
                </a:cubicBezTo>
                <a:moveTo>
                  <a:pt x="313" y="0"/>
                </a:moveTo>
                <a:cubicBezTo>
                  <a:pt x="291" y="0"/>
                  <a:pt x="273" y="18"/>
                  <a:pt x="273" y="40"/>
                </a:cubicBezTo>
                <a:cubicBezTo>
                  <a:pt x="273" y="62"/>
                  <a:pt x="291" y="80"/>
                  <a:pt x="313" y="80"/>
                </a:cubicBezTo>
                <a:cubicBezTo>
                  <a:pt x="335" y="80"/>
                  <a:pt x="353" y="62"/>
                  <a:pt x="353" y="40"/>
                </a:cubicBezTo>
                <a:cubicBezTo>
                  <a:pt x="353" y="18"/>
                  <a:pt x="335" y="0"/>
                  <a:pt x="313" y="0"/>
                </a:cubicBezTo>
                <a:moveTo>
                  <a:pt x="313" y="64"/>
                </a:moveTo>
                <a:cubicBezTo>
                  <a:pt x="300" y="64"/>
                  <a:pt x="289" y="53"/>
                  <a:pt x="289" y="40"/>
                </a:cubicBezTo>
                <a:cubicBezTo>
                  <a:pt x="289" y="27"/>
                  <a:pt x="300" y="16"/>
                  <a:pt x="313" y="16"/>
                </a:cubicBezTo>
                <a:cubicBezTo>
                  <a:pt x="326" y="16"/>
                  <a:pt x="337" y="27"/>
                  <a:pt x="337" y="40"/>
                </a:cubicBezTo>
                <a:cubicBezTo>
                  <a:pt x="337" y="53"/>
                  <a:pt x="326" y="64"/>
                  <a:pt x="313" y="6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3941763" y="2354263"/>
            <a:ext cx="433388" cy="434975"/>
          </a:xfrm>
          <a:custGeom>
            <a:pathLst>
              <a:path extrusionOk="0" h="354" w="353">
                <a:moveTo>
                  <a:pt x="265" y="153"/>
                </a:moveTo>
                <a:cubicBezTo>
                  <a:pt x="252" y="153"/>
                  <a:pt x="241" y="164"/>
                  <a:pt x="241" y="177"/>
                </a:cubicBezTo>
                <a:cubicBezTo>
                  <a:pt x="241" y="190"/>
                  <a:pt x="252" y="201"/>
                  <a:pt x="265" y="201"/>
                </a:cubicBezTo>
                <a:cubicBezTo>
                  <a:pt x="278" y="201"/>
                  <a:pt x="289" y="190"/>
                  <a:pt x="289" y="177"/>
                </a:cubicBezTo>
                <a:cubicBezTo>
                  <a:pt x="289" y="164"/>
                  <a:pt x="278" y="153"/>
                  <a:pt x="265" y="153"/>
                </a:cubicBezTo>
                <a:moveTo>
                  <a:pt x="265" y="185"/>
                </a:moveTo>
                <a:cubicBezTo>
                  <a:pt x="261" y="185"/>
                  <a:pt x="257" y="181"/>
                  <a:pt x="257" y="177"/>
                </a:cubicBezTo>
                <a:cubicBezTo>
                  <a:pt x="257" y="173"/>
                  <a:pt x="261" y="169"/>
                  <a:pt x="265" y="169"/>
                </a:cubicBezTo>
                <a:cubicBezTo>
                  <a:pt x="270" y="169"/>
                  <a:pt x="273" y="173"/>
                  <a:pt x="273" y="177"/>
                </a:cubicBezTo>
                <a:cubicBezTo>
                  <a:pt x="273" y="181"/>
                  <a:pt x="270" y="185"/>
                  <a:pt x="265" y="185"/>
                </a:cubicBezTo>
                <a:moveTo>
                  <a:pt x="89" y="153"/>
                </a:moveTo>
                <a:cubicBezTo>
                  <a:pt x="75" y="153"/>
                  <a:pt x="64" y="164"/>
                  <a:pt x="64" y="177"/>
                </a:cubicBezTo>
                <a:cubicBezTo>
                  <a:pt x="64" y="190"/>
                  <a:pt x="75" y="201"/>
                  <a:pt x="89" y="201"/>
                </a:cubicBezTo>
                <a:cubicBezTo>
                  <a:pt x="102" y="201"/>
                  <a:pt x="113" y="190"/>
                  <a:pt x="113" y="177"/>
                </a:cubicBezTo>
                <a:cubicBezTo>
                  <a:pt x="113" y="164"/>
                  <a:pt x="102" y="153"/>
                  <a:pt x="89" y="153"/>
                </a:cubicBezTo>
                <a:moveTo>
                  <a:pt x="89" y="185"/>
                </a:moveTo>
                <a:cubicBezTo>
                  <a:pt x="84" y="185"/>
                  <a:pt x="81" y="181"/>
                  <a:pt x="81" y="177"/>
                </a:cubicBezTo>
                <a:cubicBezTo>
                  <a:pt x="81" y="173"/>
                  <a:pt x="84" y="169"/>
                  <a:pt x="89" y="169"/>
                </a:cubicBezTo>
                <a:cubicBezTo>
                  <a:pt x="93" y="169"/>
                  <a:pt x="97" y="173"/>
                  <a:pt x="97" y="177"/>
                </a:cubicBezTo>
                <a:cubicBezTo>
                  <a:pt x="97" y="181"/>
                  <a:pt x="93" y="185"/>
                  <a:pt x="89" y="185"/>
                </a:cubicBezTo>
                <a:moveTo>
                  <a:pt x="177" y="153"/>
                </a:moveTo>
                <a:cubicBezTo>
                  <a:pt x="164" y="153"/>
                  <a:pt x="153" y="164"/>
                  <a:pt x="153" y="177"/>
                </a:cubicBezTo>
                <a:cubicBezTo>
                  <a:pt x="153" y="190"/>
                  <a:pt x="164" y="201"/>
                  <a:pt x="177" y="201"/>
                </a:cubicBezTo>
                <a:cubicBezTo>
                  <a:pt x="190" y="201"/>
                  <a:pt x="201" y="190"/>
                  <a:pt x="201" y="177"/>
                </a:cubicBezTo>
                <a:cubicBezTo>
                  <a:pt x="201" y="164"/>
                  <a:pt x="190" y="153"/>
                  <a:pt x="177" y="153"/>
                </a:cubicBezTo>
                <a:moveTo>
                  <a:pt x="177" y="185"/>
                </a:moveTo>
                <a:cubicBezTo>
                  <a:pt x="172" y="185"/>
                  <a:pt x="169" y="181"/>
                  <a:pt x="169" y="177"/>
                </a:cubicBezTo>
                <a:cubicBezTo>
                  <a:pt x="169" y="173"/>
                  <a:pt x="172" y="169"/>
                  <a:pt x="177" y="169"/>
                </a:cubicBezTo>
                <a:cubicBezTo>
                  <a:pt x="181" y="169"/>
                  <a:pt x="185" y="173"/>
                  <a:pt x="185" y="177"/>
                </a:cubicBezTo>
                <a:cubicBezTo>
                  <a:pt x="185" y="181"/>
                  <a:pt x="181" y="185"/>
                  <a:pt x="177" y="185"/>
                </a:cubicBezTo>
                <a:moveTo>
                  <a:pt x="177" y="0"/>
                </a:moveTo>
                <a:cubicBezTo>
                  <a:pt x="79" y="0"/>
                  <a:pt x="0" y="80"/>
                  <a:pt x="0" y="177"/>
                </a:cubicBezTo>
                <a:cubicBezTo>
                  <a:pt x="0" y="275"/>
                  <a:pt x="79" y="354"/>
                  <a:pt x="177" y="354"/>
                </a:cubicBezTo>
                <a:cubicBezTo>
                  <a:pt x="274" y="354"/>
                  <a:pt x="353" y="275"/>
                  <a:pt x="353" y="177"/>
                </a:cubicBezTo>
                <a:cubicBezTo>
                  <a:pt x="353" y="80"/>
                  <a:pt x="274" y="0"/>
                  <a:pt x="177" y="0"/>
                </a:cubicBezTo>
                <a:moveTo>
                  <a:pt x="177" y="338"/>
                </a:moveTo>
                <a:cubicBezTo>
                  <a:pt x="88" y="338"/>
                  <a:pt x="16" y="266"/>
                  <a:pt x="16" y="177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6" y="16"/>
                  <a:pt x="337" y="88"/>
                  <a:pt x="337" y="177"/>
                </a:cubicBezTo>
                <a:cubicBezTo>
                  <a:pt x="337" y="266"/>
                  <a:pt x="266" y="338"/>
                  <a:pt x="177" y="33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4770438" y="2354263"/>
            <a:ext cx="433388" cy="434975"/>
          </a:xfrm>
          <a:custGeom>
            <a:pathLst>
              <a:path extrusionOk="0" h="354" w="353">
                <a:moveTo>
                  <a:pt x="88" y="265"/>
                </a:moveTo>
                <a:cubicBezTo>
                  <a:pt x="156" y="254"/>
                  <a:pt x="156" y="254"/>
                  <a:pt x="156" y="254"/>
                </a:cubicBezTo>
                <a:cubicBezTo>
                  <a:pt x="341" y="69"/>
                  <a:pt x="341" y="69"/>
                  <a:pt x="341" y="69"/>
                </a:cubicBezTo>
                <a:cubicBezTo>
                  <a:pt x="348" y="62"/>
                  <a:pt x="353" y="52"/>
                  <a:pt x="353" y="41"/>
                </a:cubicBezTo>
                <a:cubicBezTo>
                  <a:pt x="353" y="18"/>
                  <a:pt x="335" y="0"/>
                  <a:pt x="313" y="0"/>
                </a:cubicBezTo>
                <a:cubicBezTo>
                  <a:pt x="302" y="0"/>
                  <a:pt x="292" y="5"/>
                  <a:pt x="284" y="12"/>
                </a:cubicBezTo>
                <a:cubicBezTo>
                  <a:pt x="100" y="197"/>
                  <a:pt x="100" y="197"/>
                  <a:pt x="100" y="197"/>
                </a:cubicBezTo>
                <a:lnTo>
                  <a:pt x="88" y="265"/>
                </a:lnTo>
                <a:close/>
                <a:moveTo>
                  <a:pt x="296" y="24"/>
                </a:moveTo>
                <a:cubicBezTo>
                  <a:pt x="300" y="19"/>
                  <a:pt x="306" y="16"/>
                  <a:pt x="313" y="16"/>
                </a:cubicBezTo>
                <a:cubicBezTo>
                  <a:pt x="326" y="16"/>
                  <a:pt x="337" y="27"/>
                  <a:pt x="337" y="41"/>
                </a:cubicBezTo>
                <a:cubicBezTo>
                  <a:pt x="337" y="47"/>
                  <a:pt x="334" y="53"/>
                  <a:pt x="330" y="58"/>
                </a:cubicBezTo>
                <a:cubicBezTo>
                  <a:pt x="319" y="68"/>
                  <a:pt x="319" y="68"/>
                  <a:pt x="319" y="68"/>
                </a:cubicBezTo>
                <a:cubicBezTo>
                  <a:pt x="285" y="34"/>
                  <a:pt x="285" y="34"/>
                  <a:pt x="285" y="34"/>
                </a:cubicBezTo>
                <a:lnTo>
                  <a:pt x="296" y="24"/>
                </a:lnTo>
                <a:close/>
                <a:moveTo>
                  <a:pt x="274" y="45"/>
                </a:moveTo>
                <a:cubicBezTo>
                  <a:pt x="308" y="79"/>
                  <a:pt x="308" y="79"/>
                  <a:pt x="308" y="79"/>
                </a:cubicBezTo>
                <a:cubicBezTo>
                  <a:pt x="160" y="227"/>
                  <a:pt x="160" y="227"/>
                  <a:pt x="160" y="227"/>
                </a:cubicBezTo>
                <a:cubicBezTo>
                  <a:pt x="160" y="193"/>
                  <a:pt x="160" y="193"/>
                  <a:pt x="160" y="193"/>
                </a:cubicBezTo>
                <a:cubicBezTo>
                  <a:pt x="126" y="193"/>
                  <a:pt x="126" y="193"/>
                  <a:pt x="126" y="193"/>
                </a:cubicBezTo>
                <a:lnTo>
                  <a:pt x="274" y="45"/>
                </a:lnTo>
                <a:close/>
                <a:moveTo>
                  <a:pt x="114" y="209"/>
                </a:moveTo>
                <a:cubicBezTo>
                  <a:pt x="144" y="209"/>
                  <a:pt x="144" y="209"/>
                  <a:pt x="144" y="20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08" y="245"/>
                  <a:pt x="108" y="245"/>
                  <a:pt x="108" y="245"/>
                </a:cubicBezTo>
                <a:lnTo>
                  <a:pt x="114" y="209"/>
                </a:lnTo>
                <a:close/>
                <a:moveTo>
                  <a:pt x="345" y="121"/>
                </a:moveTo>
                <a:cubicBezTo>
                  <a:pt x="340" y="121"/>
                  <a:pt x="337" y="124"/>
                  <a:pt x="337" y="129"/>
                </a:cubicBezTo>
                <a:cubicBezTo>
                  <a:pt x="337" y="305"/>
                  <a:pt x="337" y="305"/>
                  <a:pt x="337" y="305"/>
                </a:cubicBezTo>
                <a:cubicBezTo>
                  <a:pt x="337" y="323"/>
                  <a:pt x="322" y="338"/>
                  <a:pt x="305" y="338"/>
                </a:cubicBezTo>
                <a:cubicBezTo>
                  <a:pt x="48" y="338"/>
                  <a:pt x="48" y="338"/>
                  <a:pt x="48" y="338"/>
                </a:cubicBezTo>
                <a:cubicBezTo>
                  <a:pt x="30" y="338"/>
                  <a:pt x="16" y="323"/>
                  <a:pt x="16" y="305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31"/>
                  <a:pt x="30" y="16"/>
                  <a:pt x="48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9" y="16"/>
                  <a:pt x="232" y="13"/>
                  <a:pt x="232" y="8"/>
                </a:cubicBezTo>
                <a:cubicBezTo>
                  <a:pt x="232" y="4"/>
                  <a:pt x="229" y="0"/>
                  <a:pt x="224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1" y="0"/>
                  <a:pt x="0" y="22"/>
                  <a:pt x="0" y="49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332"/>
                  <a:pt x="21" y="354"/>
                  <a:pt x="48" y="354"/>
                </a:cubicBezTo>
                <a:cubicBezTo>
                  <a:pt x="305" y="354"/>
                  <a:pt x="305" y="354"/>
                  <a:pt x="305" y="354"/>
                </a:cubicBezTo>
                <a:cubicBezTo>
                  <a:pt x="331" y="354"/>
                  <a:pt x="353" y="332"/>
                  <a:pt x="353" y="305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3" y="124"/>
                  <a:pt x="349" y="121"/>
                  <a:pt x="345" y="12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5597525" y="2354263"/>
            <a:ext cx="433388" cy="434975"/>
          </a:xfrm>
          <a:custGeom>
            <a:pathLst>
              <a:path extrusionOk="0" h="354" w="353">
                <a:moveTo>
                  <a:pt x="289" y="0"/>
                </a:moveTo>
                <a:cubicBezTo>
                  <a:pt x="271" y="0"/>
                  <a:pt x="255" y="8"/>
                  <a:pt x="243" y="19"/>
                </a:cubicBezTo>
                <a:cubicBezTo>
                  <a:pt x="27" y="236"/>
                  <a:pt x="27" y="236"/>
                  <a:pt x="27" y="236"/>
                </a:cubicBezTo>
                <a:cubicBezTo>
                  <a:pt x="0" y="354"/>
                  <a:pt x="0" y="354"/>
                  <a:pt x="0" y="354"/>
                </a:cubicBezTo>
                <a:cubicBezTo>
                  <a:pt x="118" y="327"/>
                  <a:pt x="118" y="327"/>
                  <a:pt x="118" y="327"/>
                </a:cubicBezTo>
                <a:cubicBezTo>
                  <a:pt x="334" y="110"/>
                  <a:pt x="334" y="110"/>
                  <a:pt x="334" y="110"/>
                </a:cubicBezTo>
                <a:cubicBezTo>
                  <a:pt x="346" y="98"/>
                  <a:pt x="353" y="82"/>
                  <a:pt x="353" y="65"/>
                </a:cubicBezTo>
                <a:cubicBezTo>
                  <a:pt x="353" y="29"/>
                  <a:pt x="324" y="0"/>
                  <a:pt x="289" y="0"/>
                </a:cubicBezTo>
                <a:moveTo>
                  <a:pt x="104" y="312"/>
                </a:moveTo>
                <a:cubicBezTo>
                  <a:pt x="48" y="325"/>
                  <a:pt x="48" y="325"/>
                  <a:pt x="48" y="325"/>
                </a:cubicBezTo>
                <a:cubicBezTo>
                  <a:pt x="48" y="305"/>
                  <a:pt x="48" y="305"/>
                  <a:pt x="48" y="305"/>
                </a:cubicBezTo>
                <a:cubicBezTo>
                  <a:pt x="29" y="305"/>
                  <a:pt x="29" y="305"/>
                  <a:pt x="29" y="305"/>
                </a:cubicBezTo>
                <a:cubicBezTo>
                  <a:pt x="42" y="249"/>
                  <a:pt x="42" y="249"/>
                  <a:pt x="42" y="249"/>
                </a:cubicBezTo>
                <a:cubicBezTo>
                  <a:pt x="104" y="249"/>
                  <a:pt x="104" y="249"/>
                  <a:pt x="104" y="249"/>
                </a:cubicBezTo>
                <a:lnTo>
                  <a:pt x="104" y="312"/>
                </a:lnTo>
                <a:close/>
                <a:moveTo>
                  <a:pt x="120" y="30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20" y="237"/>
                  <a:pt x="117" y="233"/>
                  <a:pt x="112" y="233"/>
                </a:cubicBezTo>
                <a:cubicBezTo>
                  <a:pt x="52" y="233"/>
                  <a:pt x="52" y="233"/>
                  <a:pt x="52" y="233"/>
                </a:cubicBezTo>
                <a:cubicBezTo>
                  <a:pt x="225" y="60"/>
                  <a:pt x="225" y="60"/>
                  <a:pt x="225" y="60"/>
                </a:cubicBezTo>
                <a:cubicBezTo>
                  <a:pt x="293" y="128"/>
                  <a:pt x="293" y="128"/>
                  <a:pt x="293" y="128"/>
                </a:cubicBezTo>
                <a:lnTo>
                  <a:pt x="120" y="301"/>
                </a:lnTo>
                <a:close/>
                <a:moveTo>
                  <a:pt x="323" y="99"/>
                </a:moveTo>
                <a:cubicBezTo>
                  <a:pt x="305" y="117"/>
                  <a:pt x="305" y="117"/>
                  <a:pt x="305" y="117"/>
                </a:cubicBezTo>
                <a:cubicBezTo>
                  <a:pt x="236" y="49"/>
                  <a:pt x="236" y="49"/>
                  <a:pt x="236" y="49"/>
                </a:cubicBezTo>
                <a:cubicBezTo>
                  <a:pt x="255" y="31"/>
                  <a:pt x="255" y="31"/>
                  <a:pt x="255" y="31"/>
                </a:cubicBezTo>
                <a:cubicBezTo>
                  <a:pt x="255" y="31"/>
                  <a:pt x="268" y="16"/>
                  <a:pt x="289" y="16"/>
                </a:cubicBezTo>
                <a:cubicBezTo>
                  <a:pt x="315" y="16"/>
                  <a:pt x="337" y="38"/>
                  <a:pt x="337" y="65"/>
                </a:cubicBezTo>
                <a:cubicBezTo>
                  <a:pt x="337" y="78"/>
                  <a:pt x="332" y="90"/>
                  <a:pt x="323" y="9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6426200" y="2373313"/>
            <a:ext cx="433388" cy="396875"/>
          </a:xfrm>
          <a:custGeom>
            <a:pathLst>
              <a:path extrusionOk="0" h="322" w="353">
                <a:moveTo>
                  <a:pt x="177" y="0"/>
                </a:moveTo>
                <a:cubicBezTo>
                  <a:pt x="79" y="0"/>
                  <a:pt x="0" y="65"/>
                  <a:pt x="0" y="145"/>
                </a:cubicBezTo>
                <a:cubicBezTo>
                  <a:pt x="0" y="184"/>
                  <a:pt x="19" y="220"/>
                  <a:pt x="50" y="246"/>
                </a:cubicBezTo>
                <a:cubicBezTo>
                  <a:pt x="32" y="322"/>
                  <a:pt x="32" y="322"/>
                  <a:pt x="32" y="322"/>
                </a:cubicBezTo>
                <a:cubicBezTo>
                  <a:pt x="127" y="284"/>
                  <a:pt x="127" y="284"/>
                  <a:pt x="127" y="284"/>
                </a:cubicBezTo>
                <a:cubicBezTo>
                  <a:pt x="143" y="287"/>
                  <a:pt x="160" y="289"/>
                  <a:pt x="177" y="289"/>
                </a:cubicBezTo>
                <a:cubicBezTo>
                  <a:pt x="274" y="289"/>
                  <a:pt x="353" y="225"/>
                  <a:pt x="353" y="145"/>
                </a:cubicBezTo>
                <a:cubicBezTo>
                  <a:pt x="353" y="65"/>
                  <a:pt x="274" y="0"/>
                  <a:pt x="177" y="0"/>
                </a:cubicBezTo>
                <a:moveTo>
                  <a:pt x="177" y="273"/>
                </a:moveTo>
                <a:cubicBezTo>
                  <a:pt x="162" y="273"/>
                  <a:pt x="146" y="272"/>
                  <a:pt x="131" y="268"/>
                </a:cubicBezTo>
                <a:cubicBezTo>
                  <a:pt x="130" y="268"/>
                  <a:pt x="129" y="268"/>
                  <a:pt x="127" y="268"/>
                </a:cubicBezTo>
                <a:cubicBezTo>
                  <a:pt x="125" y="268"/>
                  <a:pt x="123" y="268"/>
                  <a:pt x="121" y="269"/>
                </a:cubicBezTo>
                <a:cubicBezTo>
                  <a:pt x="55" y="295"/>
                  <a:pt x="55" y="295"/>
                  <a:pt x="55" y="295"/>
                </a:cubicBezTo>
                <a:cubicBezTo>
                  <a:pt x="66" y="249"/>
                  <a:pt x="66" y="249"/>
                  <a:pt x="66" y="249"/>
                </a:cubicBezTo>
                <a:cubicBezTo>
                  <a:pt x="67" y="243"/>
                  <a:pt x="65" y="237"/>
                  <a:pt x="61" y="233"/>
                </a:cubicBezTo>
                <a:cubicBezTo>
                  <a:pt x="32" y="209"/>
                  <a:pt x="16" y="178"/>
                  <a:pt x="16" y="145"/>
                </a:cubicBezTo>
                <a:cubicBezTo>
                  <a:pt x="16" y="74"/>
                  <a:pt x="88" y="17"/>
                  <a:pt x="177" y="17"/>
                </a:cubicBezTo>
                <a:cubicBezTo>
                  <a:pt x="265" y="17"/>
                  <a:pt x="337" y="74"/>
                  <a:pt x="337" y="145"/>
                </a:cubicBezTo>
                <a:cubicBezTo>
                  <a:pt x="337" y="216"/>
                  <a:pt x="265" y="273"/>
                  <a:pt x="177" y="27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7254875" y="2373313"/>
            <a:ext cx="433388" cy="396875"/>
          </a:xfrm>
          <a:custGeom>
            <a:pathLst>
              <a:path extrusionOk="0" h="322" w="353">
                <a:moveTo>
                  <a:pt x="96" y="121"/>
                </a:moveTo>
                <a:cubicBezTo>
                  <a:pt x="83" y="121"/>
                  <a:pt x="72" y="132"/>
                  <a:pt x="72" y="145"/>
                </a:cubicBezTo>
                <a:cubicBezTo>
                  <a:pt x="72" y="158"/>
                  <a:pt x="83" y="169"/>
                  <a:pt x="96" y="169"/>
                </a:cubicBezTo>
                <a:cubicBezTo>
                  <a:pt x="109" y="169"/>
                  <a:pt x="120" y="158"/>
                  <a:pt x="120" y="145"/>
                </a:cubicBezTo>
                <a:cubicBezTo>
                  <a:pt x="120" y="132"/>
                  <a:pt x="109" y="121"/>
                  <a:pt x="96" y="121"/>
                </a:cubicBezTo>
                <a:moveTo>
                  <a:pt x="176" y="121"/>
                </a:moveTo>
                <a:cubicBezTo>
                  <a:pt x="163" y="121"/>
                  <a:pt x="152" y="132"/>
                  <a:pt x="152" y="145"/>
                </a:cubicBezTo>
                <a:cubicBezTo>
                  <a:pt x="152" y="158"/>
                  <a:pt x="163" y="169"/>
                  <a:pt x="176" y="169"/>
                </a:cubicBezTo>
                <a:cubicBezTo>
                  <a:pt x="189" y="169"/>
                  <a:pt x="200" y="158"/>
                  <a:pt x="200" y="145"/>
                </a:cubicBezTo>
                <a:cubicBezTo>
                  <a:pt x="200" y="132"/>
                  <a:pt x="189" y="121"/>
                  <a:pt x="176" y="121"/>
                </a:cubicBezTo>
                <a:moveTo>
                  <a:pt x="176" y="0"/>
                </a:moveTo>
                <a:cubicBezTo>
                  <a:pt x="79" y="0"/>
                  <a:pt x="0" y="65"/>
                  <a:pt x="0" y="145"/>
                </a:cubicBezTo>
                <a:cubicBezTo>
                  <a:pt x="0" y="184"/>
                  <a:pt x="19" y="220"/>
                  <a:pt x="50" y="246"/>
                </a:cubicBezTo>
                <a:cubicBezTo>
                  <a:pt x="32" y="322"/>
                  <a:pt x="32" y="322"/>
                  <a:pt x="32" y="322"/>
                </a:cubicBezTo>
                <a:cubicBezTo>
                  <a:pt x="127" y="284"/>
                  <a:pt x="127" y="284"/>
                  <a:pt x="127" y="284"/>
                </a:cubicBezTo>
                <a:cubicBezTo>
                  <a:pt x="142" y="287"/>
                  <a:pt x="159" y="289"/>
                  <a:pt x="176" y="289"/>
                </a:cubicBezTo>
                <a:cubicBezTo>
                  <a:pt x="274" y="289"/>
                  <a:pt x="353" y="225"/>
                  <a:pt x="353" y="145"/>
                </a:cubicBezTo>
                <a:cubicBezTo>
                  <a:pt x="353" y="65"/>
                  <a:pt x="274" y="0"/>
                  <a:pt x="176" y="0"/>
                </a:cubicBezTo>
                <a:moveTo>
                  <a:pt x="176" y="273"/>
                </a:moveTo>
                <a:cubicBezTo>
                  <a:pt x="161" y="273"/>
                  <a:pt x="145" y="272"/>
                  <a:pt x="130" y="268"/>
                </a:cubicBezTo>
                <a:cubicBezTo>
                  <a:pt x="129" y="268"/>
                  <a:pt x="128" y="268"/>
                  <a:pt x="127" y="268"/>
                </a:cubicBezTo>
                <a:cubicBezTo>
                  <a:pt x="125" y="268"/>
                  <a:pt x="123" y="268"/>
                  <a:pt x="121" y="269"/>
                </a:cubicBezTo>
                <a:cubicBezTo>
                  <a:pt x="54" y="295"/>
                  <a:pt x="54" y="295"/>
                  <a:pt x="54" y="295"/>
                </a:cubicBezTo>
                <a:cubicBezTo>
                  <a:pt x="65" y="249"/>
                  <a:pt x="65" y="249"/>
                  <a:pt x="65" y="249"/>
                </a:cubicBezTo>
                <a:cubicBezTo>
                  <a:pt x="67" y="243"/>
                  <a:pt x="65" y="237"/>
                  <a:pt x="60" y="233"/>
                </a:cubicBezTo>
                <a:cubicBezTo>
                  <a:pt x="31" y="209"/>
                  <a:pt x="16" y="178"/>
                  <a:pt x="16" y="145"/>
                </a:cubicBezTo>
                <a:cubicBezTo>
                  <a:pt x="16" y="74"/>
                  <a:pt x="88" y="17"/>
                  <a:pt x="176" y="17"/>
                </a:cubicBezTo>
                <a:cubicBezTo>
                  <a:pt x="265" y="17"/>
                  <a:pt x="337" y="74"/>
                  <a:pt x="337" y="145"/>
                </a:cubicBezTo>
                <a:cubicBezTo>
                  <a:pt x="337" y="216"/>
                  <a:pt x="265" y="273"/>
                  <a:pt x="176" y="273"/>
                </a:cubicBezTo>
                <a:moveTo>
                  <a:pt x="256" y="121"/>
                </a:moveTo>
                <a:cubicBezTo>
                  <a:pt x="243" y="121"/>
                  <a:pt x="232" y="132"/>
                  <a:pt x="232" y="145"/>
                </a:cubicBezTo>
                <a:cubicBezTo>
                  <a:pt x="232" y="158"/>
                  <a:pt x="243" y="169"/>
                  <a:pt x="256" y="169"/>
                </a:cubicBezTo>
                <a:cubicBezTo>
                  <a:pt x="270" y="169"/>
                  <a:pt x="281" y="158"/>
                  <a:pt x="281" y="145"/>
                </a:cubicBezTo>
                <a:cubicBezTo>
                  <a:pt x="281" y="132"/>
                  <a:pt x="270" y="121"/>
                  <a:pt x="256" y="12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8081963" y="2373313"/>
            <a:ext cx="433388" cy="396875"/>
          </a:xfrm>
          <a:custGeom>
            <a:pathLst>
              <a:path extrusionOk="0" h="322" w="353">
                <a:moveTo>
                  <a:pt x="353" y="109"/>
                </a:moveTo>
                <a:cubicBezTo>
                  <a:pt x="353" y="49"/>
                  <a:pt x="296" y="0"/>
                  <a:pt x="225" y="0"/>
                </a:cubicBezTo>
                <a:cubicBezTo>
                  <a:pt x="172" y="0"/>
                  <a:pt x="126" y="28"/>
                  <a:pt x="107" y="66"/>
                </a:cubicBezTo>
                <a:cubicBezTo>
                  <a:pt x="113" y="65"/>
                  <a:pt x="119" y="65"/>
                  <a:pt x="126" y="65"/>
                </a:cubicBezTo>
                <a:cubicBezTo>
                  <a:pt x="145" y="36"/>
                  <a:pt x="182" y="17"/>
                  <a:pt x="225" y="17"/>
                </a:cubicBezTo>
                <a:cubicBezTo>
                  <a:pt x="287" y="17"/>
                  <a:pt x="337" y="58"/>
                  <a:pt x="337" y="109"/>
                </a:cubicBezTo>
                <a:cubicBezTo>
                  <a:pt x="337" y="134"/>
                  <a:pt x="325" y="157"/>
                  <a:pt x="303" y="175"/>
                </a:cubicBezTo>
                <a:cubicBezTo>
                  <a:pt x="298" y="179"/>
                  <a:pt x="296" y="185"/>
                  <a:pt x="298" y="191"/>
                </a:cubicBezTo>
                <a:cubicBezTo>
                  <a:pt x="305" y="215"/>
                  <a:pt x="305" y="215"/>
                  <a:pt x="305" y="215"/>
                </a:cubicBezTo>
                <a:cubicBezTo>
                  <a:pt x="272" y="202"/>
                  <a:pt x="272" y="202"/>
                  <a:pt x="272" y="202"/>
                </a:cubicBezTo>
                <a:cubicBezTo>
                  <a:pt x="271" y="207"/>
                  <a:pt x="270" y="213"/>
                  <a:pt x="268" y="218"/>
                </a:cubicBezTo>
                <a:cubicBezTo>
                  <a:pt x="329" y="241"/>
                  <a:pt x="329" y="241"/>
                  <a:pt x="329" y="241"/>
                </a:cubicBezTo>
                <a:cubicBezTo>
                  <a:pt x="314" y="187"/>
                  <a:pt x="314" y="187"/>
                  <a:pt x="314" y="187"/>
                </a:cubicBezTo>
                <a:cubicBezTo>
                  <a:pt x="338" y="167"/>
                  <a:pt x="353" y="140"/>
                  <a:pt x="353" y="109"/>
                </a:cubicBezTo>
                <a:moveTo>
                  <a:pt x="128" y="81"/>
                </a:moveTo>
                <a:cubicBezTo>
                  <a:pt x="57" y="81"/>
                  <a:pt x="0" y="129"/>
                  <a:pt x="0" y="189"/>
                </a:cubicBezTo>
                <a:cubicBezTo>
                  <a:pt x="0" y="220"/>
                  <a:pt x="15" y="248"/>
                  <a:pt x="39" y="267"/>
                </a:cubicBezTo>
                <a:cubicBezTo>
                  <a:pt x="24" y="322"/>
                  <a:pt x="24" y="322"/>
                  <a:pt x="24" y="322"/>
                </a:cubicBezTo>
                <a:cubicBezTo>
                  <a:pt x="96" y="294"/>
                  <a:pt x="96" y="294"/>
                  <a:pt x="96" y="294"/>
                </a:cubicBezTo>
                <a:cubicBezTo>
                  <a:pt x="106" y="296"/>
                  <a:pt x="117" y="298"/>
                  <a:pt x="128" y="298"/>
                </a:cubicBezTo>
                <a:cubicBezTo>
                  <a:pt x="199" y="298"/>
                  <a:pt x="257" y="249"/>
                  <a:pt x="257" y="189"/>
                </a:cubicBezTo>
                <a:cubicBezTo>
                  <a:pt x="257" y="129"/>
                  <a:pt x="199" y="81"/>
                  <a:pt x="128" y="81"/>
                </a:cubicBezTo>
                <a:moveTo>
                  <a:pt x="128" y="281"/>
                </a:moveTo>
                <a:cubicBezTo>
                  <a:pt x="119" y="281"/>
                  <a:pt x="109" y="280"/>
                  <a:pt x="99" y="278"/>
                </a:cubicBezTo>
                <a:cubicBezTo>
                  <a:pt x="98" y="278"/>
                  <a:pt x="97" y="278"/>
                  <a:pt x="96" y="278"/>
                </a:cubicBezTo>
                <a:cubicBezTo>
                  <a:pt x="94" y="278"/>
                  <a:pt x="92" y="278"/>
                  <a:pt x="90" y="279"/>
                </a:cubicBezTo>
                <a:cubicBezTo>
                  <a:pt x="48" y="295"/>
                  <a:pt x="48" y="295"/>
                  <a:pt x="48" y="295"/>
                </a:cubicBezTo>
                <a:cubicBezTo>
                  <a:pt x="55" y="272"/>
                  <a:pt x="55" y="272"/>
                  <a:pt x="55" y="272"/>
                </a:cubicBezTo>
                <a:cubicBezTo>
                  <a:pt x="57" y="266"/>
                  <a:pt x="55" y="259"/>
                  <a:pt x="50" y="255"/>
                </a:cubicBezTo>
                <a:cubicBezTo>
                  <a:pt x="28" y="237"/>
                  <a:pt x="16" y="214"/>
                  <a:pt x="16" y="189"/>
                </a:cubicBezTo>
                <a:cubicBezTo>
                  <a:pt x="16" y="138"/>
                  <a:pt x="66" y="97"/>
                  <a:pt x="128" y="97"/>
                </a:cubicBezTo>
                <a:cubicBezTo>
                  <a:pt x="190" y="97"/>
                  <a:pt x="241" y="138"/>
                  <a:pt x="241" y="189"/>
                </a:cubicBezTo>
                <a:cubicBezTo>
                  <a:pt x="241" y="240"/>
                  <a:pt x="190" y="281"/>
                  <a:pt x="128" y="28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630238" y="3182938"/>
            <a:ext cx="433388" cy="433388"/>
          </a:xfrm>
          <a:custGeom>
            <a:pathLst>
              <a:path extrusionOk="0" h="353" w="353">
                <a:moveTo>
                  <a:pt x="177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6"/>
                </a:cubicBezTo>
                <a:cubicBezTo>
                  <a:pt x="16" y="135"/>
                  <a:pt x="32" y="97"/>
                  <a:pt x="58" y="69"/>
                </a:cubicBezTo>
                <a:cubicBezTo>
                  <a:pt x="284" y="295"/>
                  <a:pt x="284" y="295"/>
                  <a:pt x="284" y="295"/>
                </a:cubicBezTo>
                <a:cubicBezTo>
                  <a:pt x="256" y="321"/>
                  <a:pt x="218" y="337"/>
                  <a:pt x="177" y="337"/>
                </a:cubicBezTo>
                <a:moveTo>
                  <a:pt x="295" y="284"/>
                </a:moveTo>
                <a:cubicBezTo>
                  <a:pt x="69" y="57"/>
                  <a:pt x="69" y="57"/>
                  <a:pt x="69" y="57"/>
                </a:cubicBezTo>
                <a:cubicBezTo>
                  <a:pt x="97" y="32"/>
                  <a:pt x="135" y="16"/>
                  <a:pt x="177" y="16"/>
                </a:cubicBezTo>
                <a:cubicBezTo>
                  <a:pt x="265" y="16"/>
                  <a:pt x="337" y="88"/>
                  <a:pt x="337" y="176"/>
                </a:cubicBezTo>
                <a:cubicBezTo>
                  <a:pt x="337" y="218"/>
                  <a:pt x="321" y="255"/>
                  <a:pt x="295" y="28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1457325" y="3182938"/>
            <a:ext cx="433388" cy="433388"/>
          </a:xfrm>
          <a:custGeom>
            <a:pathLst>
              <a:path extrusionOk="0" h="353" w="353">
                <a:moveTo>
                  <a:pt x="200" y="249"/>
                </a:moveTo>
                <a:cubicBezTo>
                  <a:pt x="196" y="249"/>
                  <a:pt x="192" y="248"/>
                  <a:pt x="190" y="246"/>
                </a:cubicBezTo>
                <a:cubicBezTo>
                  <a:pt x="188" y="245"/>
                  <a:pt x="187" y="242"/>
                  <a:pt x="187" y="238"/>
                </a:cubicBezTo>
                <a:cubicBezTo>
                  <a:pt x="187" y="236"/>
                  <a:pt x="187" y="233"/>
                  <a:pt x="188" y="230"/>
                </a:cubicBezTo>
                <a:cubicBezTo>
                  <a:pt x="189" y="227"/>
                  <a:pt x="189" y="224"/>
                  <a:pt x="190" y="221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00" y="185"/>
                  <a:pt x="201" y="182"/>
                  <a:pt x="201" y="178"/>
                </a:cubicBezTo>
                <a:cubicBezTo>
                  <a:pt x="202" y="175"/>
                  <a:pt x="202" y="172"/>
                  <a:pt x="202" y="171"/>
                </a:cubicBezTo>
                <a:cubicBezTo>
                  <a:pt x="202" y="164"/>
                  <a:pt x="199" y="159"/>
                  <a:pt x="195" y="154"/>
                </a:cubicBezTo>
                <a:cubicBezTo>
                  <a:pt x="190" y="150"/>
                  <a:pt x="182" y="148"/>
                  <a:pt x="173" y="148"/>
                </a:cubicBezTo>
                <a:cubicBezTo>
                  <a:pt x="168" y="148"/>
                  <a:pt x="163" y="149"/>
                  <a:pt x="157" y="150"/>
                </a:cubicBezTo>
                <a:cubicBezTo>
                  <a:pt x="151" y="152"/>
                  <a:pt x="145" y="154"/>
                  <a:pt x="139" y="157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139" y="166"/>
                  <a:pt x="141" y="165"/>
                  <a:pt x="143" y="165"/>
                </a:cubicBezTo>
                <a:cubicBezTo>
                  <a:pt x="146" y="164"/>
                  <a:pt x="148" y="164"/>
                  <a:pt x="151" y="164"/>
                </a:cubicBezTo>
                <a:cubicBezTo>
                  <a:pt x="156" y="164"/>
                  <a:pt x="159" y="164"/>
                  <a:pt x="161" y="166"/>
                </a:cubicBezTo>
                <a:cubicBezTo>
                  <a:pt x="163" y="168"/>
                  <a:pt x="164" y="171"/>
                  <a:pt x="164" y="175"/>
                </a:cubicBezTo>
                <a:cubicBezTo>
                  <a:pt x="164" y="177"/>
                  <a:pt x="164" y="180"/>
                  <a:pt x="163" y="182"/>
                </a:cubicBezTo>
                <a:cubicBezTo>
                  <a:pt x="162" y="185"/>
                  <a:pt x="162" y="188"/>
                  <a:pt x="161" y="191"/>
                </a:cubicBezTo>
                <a:cubicBezTo>
                  <a:pt x="151" y="224"/>
                  <a:pt x="151" y="224"/>
                  <a:pt x="151" y="224"/>
                </a:cubicBezTo>
                <a:cubicBezTo>
                  <a:pt x="150" y="228"/>
                  <a:pt x="150" y="231"/>
                  <a:pt x="149" y="233"/>
                </a:cubicBezTo>
                <a:cubicBezTo>
                  <a:pt x="149" y="236"/>
                  <a:pt x="149" y="239"/>
                  <a:pt x="149" y="241"/>
                </a:cubicBezTo>
                <a:cubicBezTo>
                  <a:pt x="149" y="248"/>
                  <a:pt x="151" y="254"/>
                  <a:pt x="157" y="258"/>
                </a:cubicBezTo>
                <a:cubicBezTo>
                  <a:pt x="162" y="262"/>
                  <a:pt x="169" y="265"/>
                  <a:pt x="178" y="265"/>
                </a:cubicBezTo>
                <a:cubicBezTo>
                  <a:pt x="184" y="265"/>
                  <a:pt x="189" y="264"/>
                  <a:pt x="194" y="262"/>
                </a:cubicBezTo>
                <a:cubicBezTo>
                  <a:pt x="198" y="261"/>
                  <a:pt x="204" y="259"/>
                  <a:pt x="212" y="256"/>
                </a:cubicBezTo>
                <a:cubicBezTo>
                  <a:pt x="215" y="246"/>
                  <a:pt x="215" y="246"/>
                  <a:pt x="215" y="246"/>
                </a:cubicBezTo>
                <a:cubicBezTo>
                  <a:pt x="213" y="246"/>
                  <a:pt x="211" y="247"/>
                  <a:pt x="208" y="248"/>
                </a:cubicBezTo>
                <a:cubicBezTo>
                  <a:pt x="205" y="248"/>
                  <a:pt x="203" y="249"/>
                  <a:pt x="200" y="249"/>
                </a:cubicBezTo>
                <a:moveTo>
                  <a:pt x="194" y="88"/>
                </a:moveTo>
                <a:cubicBezTo>
                  <a:pt x="188" y="88"/>
                  <a:pt x="183" y="90"/>
                  <a:pt x="178" y="94"/>
                </a:cubicBezTo>
                <a:cubicBezTo>
                  <a:pt x="174" y="98"/>
                  <a:pt x="172" y="103"/>
                  <a:pt x="172" y="109"/>
                </a:cubicBezTo>
                <a:cubicBezTo>
                  <a:pt x="172" y="114"/>
                  <a:pt x="174" y="119"/>
                  <a:pt x="178" y="123"/>
                </a:cubicBezTo>
                <a:cubicBezTo>
                  <a:pt x="183" y="127"/>
                  <a:pt x="188" y="129"/>
                  <a:pt x="194" y="129"/>
                </a:cubicBezTo>
                <a:cubicBezTo>
                  <a:pt x="201" y="129"/>
                  <a:pt x="206" y="127"/>
                  <a:pt x="210" y="123"/>
                </a:cubicBezTo>
                <a:cubicBezTo>
                  <a:pt x="215" y="119"/>
                  <a:pt x="217" y="114"/>
                  <a:pt x="217" y="109"/>
                </a:cubicBezTo>
                <a:cubicBezTo>
                  <a:pt x="217" y="103"/>
                  <a:pt x="215" y="98"/>
                  <a:pt x="210" y="94"/>
                </a:cubicBezTo>
                <a:cubicBezTo>
                  <a:pt x="206" y="90"/>
                  <a:pt x="201" y="88"/>
                  <a:pt x="194" y="88"/>
                </a:cubicBezTo>
                <a:moveTo>
                  <a:pt x="177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6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6" y="16"/>
                  <a:pt x="337" y="88"/>
                  <a:pt x="337" y="176"/>
                </a:cubicBezTo>
                <a:cubicBezTo>
                  <a:pt x="337" y="265"/>
                  <a:pt x="266" y="337"/>
                  <a:pt x="177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2286000" y="3182938"/>
            <a:ext cx="433388" cy="433388"/>
          </a:xfrm>
          <a:custGeom>
            <a:pathLst>
              <a:path extrusionOk="0" h="353" w="353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8" y="337"/>
                  <a:pt x="16" y="265"/>
                  <a:pt x="16" y="176"/>
                </a:cubicBezTo>
                <a:cubicBezTo>
                  <a:pt x="16" y="88"/>
                  <a:pt x="88" y="16"/>
                  <a:pt x="176" y="16"/>
                </a:cubicBezTo>
                <a:cubicBezTo>
                  <a:pt x="265" y="16"/>
                  <a:pt x="337" y="88"/>
                  <a:pt x="337" y="176"/>
                </a:cubicBezTo>
                <a:cubicBezTo>
                  <a:pt x="337" y="265"/>
                  <a:pt x="265" y="337"/>
                  <a:pt x="176" y="337"/>
                </a:cubicBezTo>
                <a:moveTo>
                  <a:pt x="166" y="257"/>
                </a:moveTo>
                <a:cubicBezTo>
                  <a:pt x="189" y="257"/>
                  <a:pt x="189" y="257"/>
                  <a:pt x="189" y="257"/>
                </a:cubicBezTo>
                <a:cubicBezTo>
                  <a:pt x="189" y="230"/>
                  <a:pt x="189" y="230"/>
                  <a:pt x="189" y="230"/>
                </a:cubicBezTo>
                <a:cubicBezTo>
                  <a:pt x="166" y="230"/>
                  <a:pt x="166" y="230"/>
                  <a:pt x="166" y="230"/>
                </a:cubicBezTo>
                <a:lnTo>
                  <a:pt x="166" y="257"/>
                </a:lnTo>
                <a:close/>
                <a:moveTo>
                  <a:pt x="212" y="107"/>
                </a:moveTo>
                <a:cubicBezTo>
                  <a:pt x="208" y="103"/>
                  <a:pt x="203" y="101"/>
                  <a:pt x="197" y="99"/>
                </a:cubicBezTo>
                <a:cubicBezTo>
                  <a:pt x="192" y="97"/>
                  <a:pt x="185" y="96"/>
                  <a:pt x="179" y="96"/>
                </a:cubicBezTo>
                <a:cubicBezTo>
                  <a:pt x="171" y="96"/>
                  <a:pt x="163" y="97"/>
                  <a:pt x="157" y="100"/>
                </a:cubicBezTo>
                <a:cubicBezTo>
                  <a:pt x="151" y="102"/>
                  <a:pt x="145" y="106"/>
                  <a:pt x="141" y="110"/>
                </a:cubicBezTo>
                <a:cubicBezTo>
                  <a:pt x="136" y="115"/>
                  <a:pt x="133" y="121"/>
                  <a:pt x="130" y="127"/>
                </a:cubicBezTo>
                <a:cubicBezTo>
                  <a:pt x="128" y="134"/>
                  <a:pt x="127" y="141"/>
                  <a:pt x="127" y="149"/>
                </a:cubicBezTo>
                <a:cubicBezTo>
                  <a:pt x="127" y="150"/>
                  <a:pt x="127" y="150"/>
                  <a:pt x="127" y="150"/>
                </a:cubicBezTo>
                <a:cubicBezTo>
                  <a:pt x="145" y="150"/>
                  <a:pt x="145" y="150"/>
                  <a:pt x="145" y="150"/>
                </a:cubicBezTo>
                <a:cubicBezTo>
                  <a:pt x="145" y="148"/>
                  <a:pt x="145" y="148"/>
                  <a:pt x="145" y="148"/>
                </a:cubicBezTo>
                <a:cubicBezTo>
                  <a:pt x="145" y="143"/>
                  <a:pt x="145" y="138"/>
                  <a:pt x="147" y="134"/>
                </a:cubicBezTo>
                <a:cubicBezTo>
                  <a:pt x="148" y="129"/>
                  <a:pt x="150" y="125"/>
                  <a:pt x="153" y="122"/>
                </a:cubicBezTo>
                <a:cubicBezTo>
                  <a:pt x="156" y="119"/>
                  <a:pt x="159" y="116"/>
                  <a:pt x="163" y="114"/>
                </a:cubicBezTo>
                <a:cubicBezTo>
                  <a:pt x="168" y="112"/>
                  <a:pt x="173" y="111"/>
                  <a:pt x="178" y="111"/>
                </a:cubicBezTo>
                <a:cubicBezTo>
                  <a:pt x="182" y="111"/>
                  <a:pt x="186" y="112"/>
                  <a:pt x="190" y="113"/>
                </a:cubicBezTo>
                <a:cubicBezTo>
                  <a:pt x="193" y="115"/>
                  <a:pt x="197" y="117"/>
                  <a:pt x="199" y="119"/>
                </a:cubicBezTo>
                <a:cubicBezTo>
                  <a:pt x="202" y="121"/>
                  <a:pt x="204" y="124"/>
                  <a:pt x="206" y="127"/>
                </a:cubicBezTo>
                <a:cubicBezTo>
                  <a:pt x="207" y="131"/>
                  <a:pt x="208" y="134"/>
                  <a:pt x="208" y="138"/>
                </a:cubicBezTo>
                <a:cubicBezTo>
                  <a:pt x="208" y="144"/>
                  <a:pt x="207" y="148"/>
                  <a:pt x="204" y="153"/>
                </a:cubicBezTo>
                <a:cubicBezTo>
                  <a:pt x="202" y="157"/>
                  <a:pt x="198" y="161"/>
                  <a:pt x="194" y="165"/>
                </a:cubicBezTo>
                <a:cubicBezTo>
                  <a:pt x="190" y="169"/>
                  <a:pt x="186" y="173"/>
                  <a:pt x="182" y="176"/>
                </a:cubicBezTo>
                <a:cubicBezTo>
                  <a:pt x="179" y="179"/>
                  <a:pt x="176" y="183"/>
                  <a:pt x="174" y="187"/>
                </a:cubicBezTo>
                <a:cubicBezTo>
                  <a:pt x="172" y="190"/>
                  <a:pt x="170" y="195"/>
                  <a:pt x="169" y="199"/>
                </a:cubicBezTo>
                <a:cubicBezTo>
                  <a:pt x="168" y="204"/>
                  <a:pt x="168" y="210"/>
                  <a:pt x="168" y="216"/>
                </a:cubicBezTo>
                <a:cubicBezTo>
                  <a:pt x="168" y="218"/>
                  <a:pt x="168" y="218"/>
                  <a:pt x="168" y="218"/>
                </a:cubicBezTo>
                <a:cubicBezTo>
                  <a:pt x="186" y="218"/>
                  <a:pt x="186" y="218"/>
                  <a:pt x="186" y="218"/>
                </a:cubicBezTo>
                <a:cubicBezTo>
                  <a:pt x="186" y="216"/>
                  <a:pt x="186" y="216"/>
                  <a:pt x="186" y="216"/>
                </a:cubicBezTo>
                <a:cubicBezTo>
                  <a:pt x="186" y="210"/>
                  <a:pt x="187" y="205"/>
                  <a:pt x="187" y="201"/>
                </a:cubicBezTo>
                <a:cubicBezTo>
                  <a:pt x="187" y="198"/>
                  <a:pt x="188" y="195"/>
                  <a:pt x="189" y="193"/>
                </a:cubicBezTo>
                <a:cubicBezTo>
                  <a:pt x="191" y="191"/>
                  <a:pt x="193" y="188"/>
                  <a:pt x="195" y="186"/>
                </a:cubicBezTo>
                <a:cubicBezTo>
                  <a:pt x="198" y="184"/>
                  <a:pt x="202" y="180"/>
                  <a:pt x="206" y="176"/>
                </a:cubicBezTo>
                <a:cubicBezTo>
                  <a:pt x="212" y="170"/>
                  <a:pt x="217" y="165"/>
                  <a:pt x="220" y="159"/>
                </a:cubicBezTo>
                <a:cubicBezTo>
                  <a:pt x="224" y="153"/>
                  <a:pt x="226" y="146"/>
                  <a:pt x="226" y="138"/>
                </a:cubicBezTo>
                <a:cubicBezTo>
                  <a:pt x="226" y="131"/>
                  <a:pt x="225" y="125"/>
                  <a:pt x="222" y="120"/>
                </a:cubicBezTo>
                <a:cubicBezTo>
                  <a:pt x="220" y="115"/>
                  <a:pt x="216" y="111"/>
                  <a:pt x="212" y="10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3113088" y="3182938"/>
            <a:ext cx="434975" cy="433388"/>
          </a:xfrm>
          <a:custGeom>
            <a:pathLst>
              <a:path extrusionOk="0" h="353" w="353">
                <a:moveTo>
                  <a:pt x="177" y="225"/>
                </a:moveTo>
                <a:cubicBezTo>
                  <a:pt x="168" y="225"/>
                  <a:pt x="160" y="232"/>
                  <a:pt x="160" y="241"/>
                </a:cubicBezTo>
                <a:cubicBezTo>
                  <a:pt x="160" y="249"/>
                  <a:pt x="168" y="257"/>
                  <a:pt x="177" y="257"/>
                </a:cubicBezTo>
                <a:cubicBezTo>
                  <a:pt x="185" y="257"/>
                  <a:pt x="193" y="249"/>
                  <a:pt x="193" y="241"/>
                </a:cubicBezTo>
                <a:cubicBezTo>
                  <a:pt x="193" y="232"/>
                  <a:pt x="185" y="225"/>
                  <a:pt x="177" y="225"/>
                </a:cubicBezTo>
                <a:moveTo>
                  <a:pt x="193" y="96"/>
                </a:moveTo>
                <a:cubicBezTo>
                  <a:pt x="160" y="96"/>
                  <a:pt x="160" y="96"/>
                  <a:pt x="160" y="96"/>
                </a:cubicBezTo>
                <a:cubicBezTo>
                  <a:pt x="156" y="96"/>
                  <a:pt x="152" y="100"/>
                  <a:pt x="152" y="104"/>
                </a:cubicBezTo>
                <a:cubicBezTo>
                  <a:pt x="152" y="104"/>
                  <a:pt x="153" y="104"/>
                  <a:pt x="153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60" y="201"/>
                  <a:pt x="160" y="201"/>
                  <a:pt x="160" y="201"/>
                </a:cubicBezTo>
                <a:cubicBezTo>
                  <a:pt x="161" y="201"/>
                  <a:pt x="161" y="201"/>
                  <a:pt x="161" y="201"/>
                </a:cubicBezTo>
                <a:cubicBezTo>
                  <a:pt x="161" y="205"/>
                  <a:pt x="164" y="208"/>
                  <a:pt x="168" y="208"/>
                </a:cubicBezTo>
                <a:cubicBezTo>
                  <a:pt x="185" y="208"/>
                  <a:pt x="185" y="208"/>
                  <a:pt x="185" y="208"/>
                </a:cubicBezTo>
                <a:cubicBezTo>
                  <a:pt x="189" y="208"/>
                  <a:pt x="192" y="205"/>
                  <a:pt x="192" y="201"/>
                </a:cubicBezTo>
                <a:cubicBezTo>
                  <a:pt x="193" y="201"/>
                  <a:pt x="193" y="201"/>
                  <a:pt x="193" y="201"/>
                </a:cubicBezTo>
                <a:cubicBezTo>
                  <a:pt x="201" y="105"/>
                  <a:pt x="201" y="105"/>
                  <a:pt x="201" y="105"/>
                </a:cubicBezTo>
                <a:cubicBezTo>
                  <a:pt x="200" y="105"/>
                  <a:pt x="200" y="105"/>
                  <a:pt x="200" y="105"/>
                </a:cubicBezTo>
                <a:cubicBezTo>
                  <a:pt x="200" y="104"/>
                  <a:pt x="201" y="104"/>
                  <a:pt x="201" y="104"/>
                </a:cubicBezTo>
                <a:cubicBezTo>
                  <a:pt x="201" y="100"/>
                  <a:pt x="197" y="96"/>
                  <a:pt x="193" y="96"/>
                </a:cubicBezTo>
                <a:moveTo>
                  <a:pt x="177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6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5" y="16"/>
                  <a:pt x="337" y="88"/>
                  <a:pt x="337" y="176"/>
                </a:cubicBezTo>
                <a:cubicBezTo>
                  <a:pt x="337" y="265"/>
                  <a:pt x="265" y="337"/>
                  <a:pt x="177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3941763" y="3222626"/>
            <a:ext cx="433388" cy="355600"/>
          </a:xfrm>
          <a:custGeom>
            <a:pathLst>
              <a:path extrusionOk="0" h="289" w="353">
                <a:moveTo>
                  <a:pt x="337" y="64"/>
                </a:moveTo>
                <a:cubicBezTo>
                  <a:pt x="81" y="64"/>
                  <a:pt x="81" y="64"/>
                  <a:pt x="81" y="64"/>
                </a:cubicBezTo>
                <a:cubicBezTo>
                  <a:pt x="72" y="64"/>
                  <a:pt x="64" y="71"/>
                  <a:pt x="64" y="80"/>
                </a:cubicBezTo>
                <a:cubicBezTo>
                  <a:pt x="64" y="273"/>
                  <a:pt x="64" y="273"/>
                  <a:pt x="64" y="273"/>
                </a:cubicBezTo>
                <a:cubicBezTo>
                  <a:pt x="64" y="282"/>
                  <a:pt x="72" y="289"/>
                  <a:pt x="81" y="289"/>
                </a:cubicBezTo>
                <a:cubicBezTo>
                  <a:pt x="337" y="289"/>
                  <a:pt x="337" y="289"/>
                  <a:pt x="337" y="289"/>
                </a:cubicBezTo>
                <a:cubicBezTo>
                  <a:pt x="346" y="289"/>
                  <a:pt x="353" y="282"/>
                  <a:pt x="353" y="273"/>
                </a:cubicBezTo>
                <a:cubicBezTo>
                  <a:pt x="353" y="80"/>
                  <a:pt x="353" y="80"/>
                  <a:pt x="353" y="80"/>
                </a:cubicBezTo>
                <a:cubicBezTo>
                  <a:pt x="353" y="71"/>
                  <a:pt x="346" y="64"/>
                  <a:pt x="337" y="64"/>
                </a:cubicBezTo>
                <a:moveTo>
                  <a:pt x="337" y="273"/>
                </a:moveTo>
                <a:cubicBezTo>
                  <a:pt x="81" y="273"/>
                  <a:pt x="81" y="273"/>
                  <a:pt x="81" y="273"/>
                </a:cubicBezTo>
                <a:cubicBezTo>
                  <a:pt x="81" y="80"/>
                  <a:pt x="81" y="80"/>
                  <a:pt x="81" y="80"/>
                </a:cubicBezTo>
                <a:cubicBezTo>
                  <a:pt x="337" y="80"/>
                  <a:pt x="337" y="80"/>
                  <a:pt x="337" y="80"/>
                </a:cubicBezTo>
                <a:lnTo>
                  <a:pt x="337" y="273"/>
                </a:lnTo>
                <a:close/>
                <a:moveTo>
                  <a:pt x="40" y="209"/>
                </a:moveTo>
                <a:cubicBezTo>
                  <a:pt x="16" y="209"/>
                  <a:pt x="16" y="209"/>
                  <a:pt x="16" y="209"/>
                </a:cubicBezTo>
                <a:cubicBezTo>
                  <a:pt x="16" y="16"/>
                  <a:pt x="16" y="16"/>
                  <a:pt x="16" y="16"/>
                </a:cubicBezTo>
                <a:cubicBezTo>
                  <a:pt x="273" y="16"/>
                  <a:pt x="273" y="16"/>
                  <a:pt x="273" y="16"/>
                </a:cubicBezTo>
                <a:cubicBezTo>
                  <a:pt x="273" y="40"/>
                  <a:pt x="273" y="40"/>
                  <a:pt x="273" y="40"/>
                </a:cubicBezTo>
                <a:cubicBezTo>
                  <a:pt x="273" y="44"/>
                  <a:pt x="277" y="48"/>
                  <a:pt x="281" y="48"/>
                </a:cubicBezTo>
                <a:cubicBezTo>
                  <a:pt x="286" y="48"/>
                  <a:pt x="289" y="44"/>
                  <a:pt x="289" y="40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289" y="7"/>
                  <a:pt x="282" y="0"/>
                  <a:pt x="27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217"/>
                  <a:pt x="7" y="225"/>
                  <a:pt x="16" y="225"/>
                </a:cubicBezTo>
                <a:cubicBezTo>
                  <a:pt x="40" y="225"/>
                  <a:pt x="40" y="225"/>
                  <a:pt x="40" y="225"/>
                </a:cubicBezTo>
                <a:cubicBezTo>
                  <a:pt x="45" y="225"/>
                  <a:pt x="48" y="221"/>
                  <a:pt x="48" y="217"/>
                </a:cubicBezTo>
                <a:cubicBezTo>
                  <a:pt x="48" y="212"/>
                  <a:pt x="45" y="209"/>
                  <a:pt x="40" y="2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4770438" y="3182938"/>
            <a:ext cx="433388" cy="433388"/>
          </a:xfrm>
          <a:custGeom>
            <a:pathLst>
              <a:path extrusionOk="0" h="353" w="353">
                <a:moveTo>
                  <a:pt x="337" y="64"/>
                </a:moveTo>
                <a:cubicBezTo>
                  <a:pt x="80" y="64"/>
                  <a:pt x="80" y="64"/>
                  <a:pt x="80" y="64"/>
                </a:cubicBezTo>
                <a:cubicBezTo>
                  <a:pt x="71" y="64"/>
                  <a:pt x="64" y="71"/>
                  <a:pt x="64" y="80"/>
                </a:cubicBezTo>
                <a:cubicBezTo>
                  <a:pt x="64" y="337"/>
                  <a:pt x="64" y="337"/>
                  <a:pt x="64" y="337"/>
                </a:cubicBezTo>
                <a:cubicBezTo>
                  <a:pt x="64" y="346"/>
                  <a:pt x="71" y="353"/>
                  <a:pt x="80" y="353"/>
                </a:cubicBezTo>
                <a:cubicBezTo>
                  <a:pt x="337" y="353"/>
                  <a:pt x="337" y="353"/>
                  <a:pt x="337" y="353"/>
                </a:cubicBezTo>
                <a:cubicBezTo>
                  <a:pt x="346" y="353"/>
                  <a:pt x="353" y="346"/>
                  <a:pt x="353" y="337"/>
                </a:cubicBezTo>
                <a:cubicBezTo>
                  <a:pt x="353" y="80"/>
                  <a:pt x="353" y="80"/>
                  <a:pt x="353" y="80"/>
                </a:cubicBezTo>
                <a:cubicBezTo>
                  <a:pt x="353" y="71"/>
                  <a:pt x="346" y="64"/>
                  <a:pt x="337" y="64"/>
                </a:cubicBezTo>
                <a:moveTo>
                  <a:pt x="337" y="337"/>
                </a:moveTo>
                <a:cubicBezTo>
                  <a:pt x="80" y="337"/>
                  <a:pt x="80" y="337"/>
                  <a:pt x="80" y="337"/>
                </a:cubicBezTo>
                <a:cubicBezTo>
                  <a:pt x="80" y="289"/>
                  <a:pt x="80" y="289"/>
                  <a:pt x="80" y="289"/>
                </a:cubicBezTo>
                <a:cubicBezTo>
                  <a:pt x="337" y="289"/>
                  <a:pt x="337" y="289"/>
                  <a:pt x="337" y="289"/>
                </a:cubicBezTo>
                <a:lnTo>
                  <a:pt x="337" y="337"/>
                </a:lnTo>
                <a:close/>
                <a:moveTo>
                  <a:pt x="337" y="273"/>
                </a:moveTo>
                <a:cubicBezTo>
                  <a:pt x="80" y="273"/>
                  <a:pt x="80" y="273"/>
                  <a:pt x="80" y="273"/>
                </a:cubicBezTo>
                <a:cubicBezTo>
                  <a:pt x="80" y="80"/>
                  <a:pt x="80" y="80"/>
                  <a:pt x="80" y="80"/>
                </a:cubicBezTo>
                <a:cubicBezTo>
                  <a:pt x="337" y="80"/>
                  <a:pt x="337" y="80"/>
                  <a:pt x="337" y="80"/>
                </a:cubicBezTo>
                <a:lnTo>
                  <a:pt x="337" y="273"/>
                </a:lnTo>
                <a:close/>
                <a:moveTo>
                  <a:pt x="40" y="225"/>
                </a:moveTo>
                <a:cubicBezTo>
                  <a:pt x="44" y="225"/>
                  <a:pt x="48" y="221"/>
                  <a:pt x="48" y="217"/>
                </a:cubicBezTo>
                <a:cubicBezTo>
                  <a:pt x="48" y="212"/>
                  <a:pt x="44" y="208"/>
                  <a:pt x="40" y="208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6" y="16"/>
                  <a:pt x="16" y="16"/>
                  <a:pt x="16" y="16"/>
                </a:cubicBezTo>
                <a:cubicBezTo>
                  <a:pt x="273" y="16"/>
                  <a:pt x="273" y="16"/>
                  <a:pt x="273" y="16"/>
                </a:cubicBezTo>
                <a:cubicBezTo>
                  <a:pt x="273" y="40"/>
                  <a:pt x="273" y="40"/>
                  <a:pt x="273" y="40"/>
                </a:cubicBezTo>
                <a:cubicBezTo>
                  <a:pt x="273" y="44"/>
                  <a:pt x="276" y="48"/>
                  <a:pt x="281" y="48"/>
                </a:cubicBezTo>
                <a:cubicBezTo>
                  <a:pt x="285" y="48"/>
                  <a:pt x="289" y="44"/>
                  <a:pt x="289" y="40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289" y="7"/>
                  <a:pt x="281" y="0"/>
                  <a:pt x="27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82"/>
                  <a:pt x="7" y="289"/>
                  <a:pt x="16" y="289"/>
                </a:cubicBezTo>
                <a:cubicBezTo>
                  <a:pt x="40" y="289"/>
                  <a:pt x="40" y="289"/>
                  <a:pt x="40" y="289"/>
                </a:cubicBezTo>
                <a:cubicBezTo>
                  <a:pt x="44" y="289"/>
                  <a:pt x="48" y="285"/>
                  <a:pt x="48" y="281"/>
                </a:cubicBezTo>
                <a:cubicBezTo>
                  <a:pt x="48" y="276"/>
                  <a:pt x="44" y="273"/>
                  <a:pt x="40" y="273"/>
                </a:cubicBezTo>
                <a:cubicBezTo>
                  <a:pt x="16" y="273"/>
                  <a:pt x="16" y="273"/>
                  <a:pt x="16" y="273"/>
                </a:cubicBezTo>
                <a:cubicBezTo>
                  <a:pt x="16" y="225"/>
                  <a:pt x="16" y="225"/>
                  <a:pt x="16" y="225"/>
                </a:cubicBezTo>
                <a:lnTo>
                  <a:pt x="40" y="2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597525" y="3222626"/>
            <a:ext cx="433388" cy="355600"/>
          </a:xfrm>
          <a:custGeom>
            <a:pathLst>
              <a:path extrusionOk="0" h="289" w="353">
                <a:moveTo>
                  <a:pt x="72" y="16"/>
                </a:moveTo>
                <a:cubicBezTo>
                  <a:pt x="281" y="16"/>
                  <a:pt x="281" y="16"/>
                  <a:pt x="281" y="16"/>
                </a:cubicBezTo>
                <a:cubicBezTo>
                  <a:pt x="285" y="16"/>
                  <a:pt x="289" y="12"/>
                  <a:pt x="289" y="8"/>
                </a:cubicBezTo>
                <a:cubicBezTo>
                  <a:pt x="289" y="3"/>
                  <a:pt x="285" y="0"/>
                  <a:pt x="281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8" y="0"/>
                  <a:pt x="64" y="3"/>
                  <a:pt x="64" y="8"/>
                </a:cubicBezTo>
                <a:cubicBezTo>
                  <a:pt x="64" y="12"/>
                  <a:pt x="68" y="16"/>
                  <a:pt x="72" y="16"/>
                </a:cubicBezTo>
                <a:moveTo>
                  <a:pt x="337" y="64"/>
                </a:moveTo>
                <a:cubicBezTo>
                  <a:pt x="16" y="64"/>
                  <a:pt x="16" y="64"/>
                  <a:pt x="16" y="64"/>
                </a:cubicBezTo>
                <a:cubicBezTo>
                  <a:pt x="7" y="64"/>
                  <a:pt x="0" y="71"/>
                  <a:pt x="0" y="80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82"/>
                  <a:pt x="7" y="289"/>
                  <a:pt x="16" y="289"/>
                </a:cubicBezTo>
                <a:cubicBezTo>
                  <a:pt x="337" y="289"/>
                  <a:pt x="337" y="289"/>
                  <a:pt x="337" y="289"/>
                </a:cubicBezTo>
                <a:cubicBezTo>
                  <a:pt x="346" y="289"/>
                  <a:pt x="353" y="282"/>
                  <a:pt x="353" y="273"/>
                </a:cubicBezTo>
                <a:cubicBezTo>
                  <a:pt x="353" y="80"/>
                  <a:pt x="353" y="80"/>
                  <a:pt x="353" y="80"/>
                </a:cubicBezTo>
                <a:cubicBezTo>
                  <a:pt x="353" y="71"/>
                  <a:pt x="346" y="64"/>
                  <a:pt x="337" y="64"/>
                </a:cubicBezTo>
                <a:moveTo>
                  <a:pt x="337" y="273"/>
                </a:moveTo>
                <a:cubicBezTo>
                  <a:pt x="16" y="273"/>
                  <a:pt x="16" y="273"/>
                  <a:pt x="16" y="273"/>
                </a:cubicBezTo>
                <a:cubicBezTo>
                  <a:pt x="16" y="80"/>
                  <a:pt x="16" y="80"/>
                  <a:pt x="16" y="80"/>
                </a:cubicBezTo>
                <a:cubicBezTo>
                  <a:pt x="337" y="80"/>
                  <a:pt x="337" y="80"/>
                  <a:pt x="337" y="80"/>
                </a:cubicBezTo>
                <a:lnTo>
                  <a:pt x="337" y="273"/>
                </a:lnTo>
                <a:close/>
                <a:moveTo>
                  <a:pt x="40" y="48"/>
                </a:moveTo>
                <a:cubicBezTo>
                  <a:pt x="313" y="48"/>
                  <a:pt x="313" y="48"/>
                  <a:pt x="313" y="48"/>
                </a:cubicBezTo>
                <a:cubicBezTo>
                  <a:pt x="317" y="48"/>
                  <a:pt x="321" y="44"/>
                  <a:pt x="321" y="40"/>
                </a:cubicBezTo>
                <a:cubicBezTo>
                  <a:pt x="321" y="36"/>
                  <a:pt x="317" y="32"/>
                  <a:pt x="313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36" y="32"/>
                  <a:pt x="32" y="36"/>
                  <a:pt x="32" y="40"/>
                </a:cubicBezTo>
                <a:cubicBezTo>
                  <a:pt x="32" y="44"/>
                  <a:pt x="36" y="48"/>
                  <a:pt x="40" y="4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6426200" y="3182938"/>
            <a:ext cx="433388" cy="433388"/>
          </a:xfrm>
          <a:custGeom>
            <a:pathLst>
              <a:path extrusionOk="0" h="353" w="353">
                <a:moveTo>
                  <a:pt x="89" y="128"/>
                </a:moveTo>
                <a:cubicBezTo>
                  <a:pt x="111" y="128"/>
                  <a:pt x="129" y="110"/>
                  <a:pt x="129" y="88"/>
                </a:cubicBezTo>
                <a:cubicBezTo>
                  <a:pt x="129" y="66"/>
                  <a:pt x="111" y="48"/>
                  <a:pt x="89" y="48"/>
                </a:cubicBezTo>
                <a:cubicBezTo>
                  <a:pt x="66" y="48"/>
                  <a:pt x="48" y="66"/>
                  <a:pt x="48" y="88"/>
                </a:cubicBezTo>
                <a:cubicBezTo>
                  <a:pt x="48" y="110"/>
                  <a:pt x="66" y="128"/>
                  <a:pt x="89" y="128"/>
                </a:cubicBezTo>
                <a:moveTo>
                  <a:pt x="89" y="64"/>
                </a:moveTo>
                <a:cubicBezTo>
                  <a:pt x="102" y="64"/>
                  <a:pt x="113" y="75"/>
                  <a:pt x="113" y="88"/>
                </a:cubicBezTo>
                <a:cubicBezTo>
                  <a:pt x="113" y="101"/>
                  <a:pt x="102" y="112"/>
                  <a:pt x="89" y="112"/>
                </a:cubicBezTo>
                <a:cubicBezTo>
                  <a:pt x="75" y="112"/>
                  <a:pt x="64" y="101"/>
                  <a:pt x="64" y="88"/>
                </a:cubicBezTo>
                <a:cubicBezTo>
                  <a:pt x="64" y="75"/>
                  <a:pt x="75" y="64"/>
                  <a:pt x="89" y="64"/>
                </a:cubicBezTo>
                <a:moveTo>
                  <a:pt x="305" y="294"/>
                </a:moveTo>
                <a:cubicBezTo>
                  <a:pt x="305" y="294"/>
                  <a:pt x="305" y="294"/>
                  <a:pt x="305" y="294"/>
                </a:cubicBezTo>
                <a:cubicBezTo>
                  <a:pt x="304" y="293"/>
                  <a:pt x="304" y="292"/>
                  <a:pt x="303" y="291"/>
                </a:cubicBezTo>
                <a:cubicBezTo>
                  <a:pt x="232" y="189"/>
                  <a:pt x="232" y="189"/>
                  <a:pt x="232" y="189"/>
                </a:cubicBezTo>
                <a:cubicBezTo>
                  <a:pt x="232" y="189"/>
                  <a:pt x="232" y="189"/>
                  <a:pt x="232" y="189"/>
                </a:cubicBezTo>
                <a:cubicBezTo>
                  <a:pt x="231" y="187"/>
                  <a:pt x="228" y="184"/>
                  <a:pt x="225" y="184"/>
                </a:cubicBezTo>
                <a:cubicBezTo>
                  <a:pt x="223" y="184"/>
                  <a:pt x="221" y="185"/>
                  <a:pt x="219" y="18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44" y="157"/>
                  <a:pt x="144" y="157"/>
                  <a:pt x="144" y="157"/>
                </a:cubicBezTo>
                <a:cubicBezTo>
                  <a:pt x="143" y="154"/>
                  <a:pt x="140" y="152"/>
                  <a:pt x="137" y="152"/>
                </a:cubicBezTo>
                <a:cubicBezTo>
                  <a:pt x="134" y="152"/>
                  <a:pt x="132" y="154"/>
                  <a:pt x="130" y="156"/>
                </a:cubicBezTo>
                <a:cubicBezTo>
                  <a:pt x="130" y="156"/>
                  <a:pt x="130" y="156"/>
                  <a:pt x="130" y="156"/>
                </a:cubicBezTo>
                <a:cubicBezTo>
                  <a:pt x="50" y="292"/>
                  <a:pt x="50" y="292"/>
                  <a:pt x="50" y="292"/>
                </a:cubicBezTo>
                <a:cubicBezTo>
                  <a:pt x="50" y="292"/>
                  <a:pt x="50" y="292"/>
                  <a:pt x="50" y="292"/>
                </a:cubicBezTo>
                <a:cubicBezTo>
                  <a:pt x="49" y="294"/>
                  <a:pt x="48" y="295"/>
                  <a:pt x="48" y="297"/>
                </a:cubicBezTo>
                <a:cubicBezTo>
                  <a:pt x="48" y="301"/>
                  <a:pt x="52" y="305"/>
                  <a:pt x="56" y="305"/>
                </a:cubicBezTo>
                <a:cubicBezTo>
                  <a:pt x="297" y="305"/>
                  <a:pt x="297" y="305"/>
                  <a:pt x="297" y="305"/>
                </a:cubicBezTo>
                <a:cubicBezTo>
                  <a:pt x="302" y="305"/>
                  <a:pt x="305" y="301"/>
                  <a:pt x="305" y="297"/>
                </a:cubicBezTo>
                <a:cubicBezTo>
                  <a:pt x="305" y="296"/>
                  <a:pt x="305" y="295"/>
                  <a:pt x="305" y="294"/>
                </a:cubicBezTo>
                <a:close/>
                <a:moveTo>
                  <a:pt x="70" y="289"/>
                </a:moveTo>
                <a:cubicBezTo>
                  <a:pt x="137" y="175"/>
                  <a:pt x="137" y="175"/>
                  <a:pt x="137" y="175"/>
                </a:cubicBezTo>
                <a:cubicBezTo>
                  <a:pt x="177" y="236"/>
                  <a:pt x="177" y="236"/>
                  <a:pt x="177" y="236"/>
                </a:cubicBezTo>
                <a:cubicBezTo>
                  <a:pt x="178" y="237"/>
                  <a:pt x="178" y="237"/>
                  <a:pt x="179" y="238"/>
                </a:cubicBezTo>
                <a:cubicBezTo>
                  <a:pt x="179" y="238"/>
                  <a:pt x="179" y="238"/>
                  <a:pt x="179" y="238"/>
                </a:cubicBezTo>
                <a:cubicBezTo>
                  <a:pt x="181" y="240"/>
                  <a:pt x="183" y="241"/>
                  <a:pt x="185" y="241"/>
                </a:cubicBezTo>
                <a:cubicBezTo>
                  <a:pt x="187" y="241"/>
                  <a:pt x="189" y="240"/>
                  <a:pt x="191" y="238"/>
                </a:cubicBezTo>
                <a:cubicBezTo>
                  <a:pt x="224" y="205"/>
                  <a:pt x="224" y="205"/>
                  <a:pt x="224" y="205"/>
                </a:cubicBezTo>
                <a:cubicBezTo>
                  <a:pt x="282" y="289"/>
                  <a:pt x="282" y="289"/>
                  <a:pt x="282" y="289"/>
                </a:cubicBezTo>
                <a:lnTo>
                  <a:pt x="70" y="289"/>
                </a:lnTo>
                <a:close/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7254875" y="3182938"/>
            <a:ext cx="433388" cy="433388"/>
          </a:xfrm>
          <a:custGeom>
            <a:pathLst>
              <a:path extrusionOk="0" h="353" w="353">
                <a:moveTo>
                  <a:pt x="256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14" y="64"/>
                  <a:pt x="0" y="78"/>
                  <a:pt x="0" y="96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256" y="353"/>
                  <a:pt x="256" y="353"/>
                  <a:pt x="256" y="353"/>
                </a:cubicBezTo>
                <a:cubicBezTo>
                  <a:pt x="274" y="353"/>
                  <a:pt x="289" y="339"/>
                  <a:pt x="289" y="321"/>
                </a:cubicBezTo>
                <a:cubicBezTo>
                  <a:pt x="289" y="96"/>
                  <a:pt x="289" y="96"/>
                  <a:pt x="289" y="96"/>
                </a:cubicBezTo>
                <a:cubicBezTo>
                  <a:pt x="289" y="78"/>
                  <a:pt x="274" y="64"/>
                  <a:pt x="256" y="64"/>
                </a:cubicBezTo>
                <a:moveTo>
                  <a:pt x="272" y="321"/>
                </a:moveTo>
                <a:cubicBezTo>
                  <a:pt x="272" y="330"/>
                  <a:pt x="265" y="337"/>
                  <a:pt x="256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87"/>
                  <a:pt x="23" y="80"/>
                  <a:pt x="32" y="80"/>
                </a:cubicBezTo>
                <a:cubicBezTo>
                  <a:pt x="256" y="80"/>
                  <a:pt x="256" y="80"/>
                  <a:pt x="256" y="80"/>
                </a:cubicBezTo>
                <a:cubicBezTo>
                  <a:pt x="265" y="80"/>
                  <a:pt x="272" y="87"/>
                  <a:pt x="272" y="96"/>
                </a:cubicBezTo>
                <a:lnTo>
                  <a:pt x="272" y="321"/>
                </a:lnTo>
                <a:close/>
                <a:moveTo>
                  <a:pt x="80" y="176"/>
                </a:moveTo>
                <a:cubicBezTo>
                  <a:pt x="98" y="176"/>
                  <a:pt x="112" y="162"/>
                  <a:pt x="112" y="144"/>
                </a:cubicBezTo>
                <a:cubicBezTo>
                  <a:pt x="112" y="127"/>
                  <a:pt x="98" y="112"/>
                  <a:pt x="80" y="112"/>
                </a:cubicBezTo>
                <a:cubicBezTo>
                  <a:pt x="62" y="112"/>
                  <a:pt x="48" y="127"/>
                  <a:pt x="48" y="144"/>
                </a:cubicBezTo>
                <a:cubicBezTo>
                  <a:pt x="48" y="162"/>
                  <a:pt x="62" y="176"/>
                  <a:pt x="80" y="176"/>
                </a:cubicBezTo>
                <a:moveTo>
                  <a:pt x="80" y="128"/>
                </a:moveTo>
                <a:cubicBezTo>
                  <a:pt x="89" y="128"/>
                  <a:pt x="96" y="135"/>
                  <a:pt x="96" y="144"/>
                </a:cubicBezTo>
                <a:cubicBezTo>
                  <a:pt x="96" y="153"/>
                  <a:pt x="89" y="160"/>
                  <a:pt x="80" y="160"/>
                </a:cubicBezTo>
                <a:cubicBezTo>
                  <a:pt x="71" y="160"/>
                  <a:pt x="64" y="153"/>
                  <a:pt x="64" y="144"/>
                </a:cubicBezTo>
                <a:cubicBezTo>
                  <a:pt x="64" y="135"/>
                  <a:pt x="71" y="128"/>
                  <a:pt x="80" y="128"/>
                </a:cubicBezTo>
                <a:moveTo>
                  <a:pt x="240" y="294"/>
                </a:moveTo>
                <a:cubicBezTo>
                  <a:pt x="240" y="294"/>
                  <a:pt x="240" y="294"/>
                  <a:pt x="240" y="294"/>
                </a:cubicBezTo>
                <a:cubicBezTo>
                  <a:pt x="240" y="294"/>
                  <a:pt x="240" y="293"/>
                  <a:pt x="239" y="293"/>
                </a:cubicBezTo>
                <a:cubicBezTo>
                  <a:pt x="192" y="214"/>
                  <a:pt x="192" y="214"/>
                  <a:pt x="192" y="214"/>
                </a:cubicBezTo>
                <a:cubicBezTo>
                  <a:pt x="192" y="214"/>
                  <a:pt x="192" y="214"/>
                  <a:pt x="192" y="214"/>
                </a:cubicBezTo>
                <a:cubicBezTo>
                  <a:pt x="190" y="211"/>
                  <a:pt x="188" y="208"/>
                  <a:pt x="184" y="208"/>
                </a:cubicBezTo>
                <a:cubicBezTo>
                  <a:pt x="182" y="208"/>
                  <a:pt x="180" y="209"/>
                  <a:pt x="179" y="211"/>
                </a:cubicBezTo>
                <a:cubicBezTo>
                  <a:pt x="153" y="236"/>
                  <a:pt x="153" y="236"/>
                  <a:pt x="153" y="236"/>
                </a:cubicBezTo>
                <a:cubicBezTo>
                  <a:pt x="127" y="197"/>
                  <a:pt x="127" y="197"/>
                  <a:pt x="127" y="197"/>
                </a:cubicBezTo>
                <a:cubicBezTo>
                  <a:pt x="126" y="194"/>
                  <a:pt x="123" y="192"/>
                  <a:pt x="120" y="192"/>
                </a:cubicBezTo>
                <a:cubicBezTo>
                  <a:pt x="117" y="192"/>
                  <a:pt x="115" y="194"/>
                  <a:pt x="113" y="196"/>
                </a:cubicBezTo>
                <a:cubicBezTo>
                  <a:pt x="113" y="196"/>
                  <a:pt x="113" y="196"/>
                  <a:pt x="113" y="196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9" y="292"/>
                  <a:pt x="49" y="292"/>
                  <a:pt x="49" y="292"/>
                </a:cubicBezTo>
                <a:cubicBezTo>
                  <a:pt x="48" y="294"/>
                  <a:pt x="48" y="295"/>
                  <a:pt x="48" y="297"/>
                </a:cubicBezTo>
                <a:cubicBezTo>
                  <a:pt x="48" y="301"/>
                  <a:pt x="51" y="305"/>
                  <a:pt x="56" y="305"/>
                </a:cubicBezTo>
                <a:cubicBezTo>
                  <a:pt x="232" y="305"/>
                  <a:pt x="232" y="305"/>
                  <a:pt x="232" y="305"/>
                </a:cubicBezTo>
                <a:cubicBezTo>
                  <a:pt x="237" y="305"/>
                  <a:pt x="240" y="301"/>
                  <a:pt x="240" y="297"/>
                </a:cubicBezTo>
                <a:cubicBezTo>
                  <a:pt x="240" y="296"/>
                  <a:pt x="240" y="295"/>
                  <a:pt x="240" y="294"/>
                </a:cubicBezTo>
                <a:close/>
                <a:moveTo>
                  <a:pt x="71" y="289"/>
                </a:moveTo>
                <a:cubicBezTo>
                  <a:pt x="120" y="215"/>
                  <a:pt x="120" y="215"/>
                  <a:pt x="120" y="215"/>
                </a:cubicBezTo>
                <a:cubicBezTo>
                  <a:pt x="145" y="252"/>
                  <a:pt x="145" y="252"/>
                  <a:pt x="145" y="252"/>
                </a:cubicBezTo>
                <a:cubicBezTo>
                  <a:pt x="146" y="255"/>
                  <a:pt x="149" y="257"/>
                  <a:pt x="152" y="257"/>
                </a:cubicBezTo>
                <a:cubicBezTo>
                  <a:pt x="154" y="257"/>
                  <a:pt x="156" y="256"/>
                  <a:pt x="158" y="254"/>
                </a:cubicBezTo>
                <a:cubicBezTo>
                  <a:pt x="183" y="229"/>
                  <a:pt x="183" y="229"/>
                  <a:pt x="183" y="229"/>
                </a:cubicBezTo>
                <a:cubicBezTo>
                  <a:pt x="218" y="289"/>
                  <a:pt x="218" y="289"/>
                  <a:pt x="218" y="289"/>
                </a:cubicBezTo>
                <a:lnTo>
                  <a:pt x="71" y="289"/>
                </a:lnTo>
                <a:close/>
                <a:moveTo>
                  <a:pt x="321" y="0"/>
                </a:moveTo>
                <a:cubicBezTo>
                  <a:pt x="96" y="0"/>
                  <a:pt x="96" y="0"/>
                  <a:pt x="96" y="0"/>
                </a:cubicBezTo>
                <a:cubicBezTo>
                  <a:pt x="78" y="0"/>
                  <a:pt x="64" y="14"/>
                  <a:pt x="64" y="32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44"/>
                  <a:pt x="67" y="48"/>
                  <a:pt x="72" y="48"/>
                </a:cubicBezTo>
                <a:cubicBezTo>
                  <a:pt x="76" y="48"/>
                  <a:pt x="80" y="44"/>
                  <a:pt x="80" y="40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23"/>
                  <a:pt x="87" y="16"/>
                  <a:pt x="96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cubicBezTo>
                  <a:pt x="337" y="257"/>
                  <a:pt x="337" y="257"/>
                  <a:pt x="337" y="257"/>
                </a:cubicBezTo>
                <a:cubicBezTo>
                  <a:pt x="337" y="266"/>
                  <a:pt x="330" y="273"/>
                  <a:pt x="321" y="273"/>
                </a:cubicBezTo>
                <a:cubicBezTo>
                  <a:pt x="313" y="273"/>
                  <a:pt x="313" y="273"/>
                  <a:pt x="313" y="273"/>
                </a:cubicBezTo>
                <a:cubicBezTo>
                  <a:pt x="308" y="273"/>
                  <a:pt x="305" y="276"/>
                  <a:pt x="305" y="281"/>
                </a:cubicBezTo>
                <a:cubicBezTo>
                  <a:pt x="305" y="285"/>
                  <a:pt x="308" y="289"/>
                  <a:pt x="313" y="289"/>
                </a:cubicBezTo>
                <a:cubicBezTo>
                  <a:pt x="321" y="289"/>
                  <a:pt x="321" y="289"/>
                  <a:pt x="321" y="289"/>
                </a:cubicBezTo>
                <a:cubicBezTo>
                  <a:pt x="338" y="289"/>
                  <a:pt x="353" y="274"/>
                  <a:pt x="353" y="257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8" y="0"/>
                  <a:pt x="321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8081963" y="3182938"/>
            <a:ext cx="433388" cy="433388"/>
          </a:xfrm>
          <a:custGeom>
            <a:pathLst>
              <a:path extrusionOk="0" h="353" w="353">
                <a:moveTo>
                  <a:pt x="345" y="32"/>
                </a:moveTo>
                <a:cubicBezTo>
                  <a:pt x="337" y="32"/>
                  <a:pt x="337" y="32"/>
                  <a:pt x="337" y="32"/>
                </a:cubicBezTo>
                <a:cubicBezTo>
                  <a:pt x="337" y="8"/>
                  <a:pt x="337" y="8"/>
                  <a:pt x="337" y="8"/>
                </a:cubicBezTo>
                <a:cubicBezTo>
                  <a:pt x="337" y="3"/>
                  <a:pt x="333" y="0"/>
                  <a:pt x="32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3"/>
                  <a:pt x="16" y="8"/>
                </a:cubicBez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3" y="32"/>
                  <a:pt x="0" y="35"/>
                  <a:pt x="0" y="40"/>
                </a:cubicBezTo>
                <a:cubicBezTo>
                  <a:pt x="0" y="44"/>
                  <a:pt x="3" y="48"/>
                  <a:pt x="8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345"/>
                  <a:pt x="16" y="345"/>
                  <a:pt x="16" y="345"/>
                </a:cubicBezTo>
                <a:cubicBezTo>
                  <a:pt x="16" y="349"/>
                  <a:pt x="20" y="353"/>
                  <a:pt x="24" y="353"/>
                </a:cubicBezTo>
                <a:cubicBezTo>
                  <a:pt x="329" y="353"/>
                  <a:pt x="329" y="353"/>
                  <a:pt x="329" y="353"/>
                </a:cubicBezTo>
                <a:cubicBezTo>
                  <a:pt x="333" y="353"/>
                  <a:pt x="337" y="349"/>
                  <a:pt x="337" y="345"/>
                </a:cubicBezTo>
                <a:cubicBezTo>
                  <a:pt x="337" y="48"/>
                  <a:pt x="337" y="48"/>
                  <a:pt x="337" y="48"/>
                </a:cubicBezTo>
                <a:cubicBezTo>
                  <a:pt x="345" y="48"/>
                  <a:pt x="345" y="48"/>
                  <a:pt x="345" y="48"/>
                </a:cubicBezTo>
                <a:cubicBezTo>
                  <a:pt x="350" y="48"/>
                  <a:pt x="353" y="44"/>
                  <a:pt x="353" y="40"/>
                </a:cubicBezTo>
                <a:cubicBezTo>
                  <a:pt x="353" y="35"/>
                  <a:pt x="350" y="32"/>
                  <a:pt x="345" y="32"/>
                </a:cubicBezTo>
                <a:moveTo>
                  <a:pt x="193" y="337"/>
                </a:moveTo>
                <a:cubicBezTo>
                  <a:pt x="160" y="337"/>
                  <a:pt x="160" y="337"/>
                  <a:pt x="160" y="337"/>
                </a:cubicBezTo>
                <a:cubicBezTo>
                  <a:pt x="160" y="257"/>
                  <a:pt x="160" y="257"/>
                  <a:pt x="160" y="257"/>
                </a:cubicBezTo>
                <a:cubicBezTo>
                  <a:pt x="193" y="257"/>
                  <a:pt x="193" y="257"/>
                  <a:pt x="193" y="257"/>
                </a:cubicBezTo>
                <a:lnTo>
                  <a:pt x="193" y="337"/>
                </a:lnTo>
                <a:close/>
                <a:moveTo>
                  <a:pt x="321" y="337"/>
                </a:moveTo>
                <a:cubicBezTo>
                  <a:pt x="209" y="337"/>
                  <a:pt x="209" y="337"/>
                  <a:pt x="209" y="337"/>
                </a:cubicBezTo>
                <a:cubicBezTo>
                  <a:pt x="209" y="249"/>
                  <a:pt x="209" y="249"/>
                  <a:pt x="209" y="249"/>
                </a:cubicBezTo>
                <a:cubicBezTo>
                  <a:pt x="209" y="244"/>
                  <a:pt x="205" y="241"/>
                  <a:pt x="201" y="241"/>
                </a:cubicBezTo>
                <a:cubicBezTo>
                  <a:pt x="152" y="241"/>
                  <a:pt x="152" y="241"/>
                  <a:pt x="152" y="241"/>
                </a:cubicBezTo>
                <a:cubicBezTo>
                  <a:pt x="148" y="241"/>
                  <a:pt x="144" y="244"/>
                  <a:pt x="144" y="249"/>
                </a:cubicBezTo>
                <a:cubicBezTo>
                  <a:pt x="144" y="337"/>
                  <a:pt x="144" y="337"/>
                  <a:pt x="144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32" y="48"/>
                  <a:pt x="32" y="48"/>
                  <a:pt x="32" y="48"/>
                </a:cubicBezTo>
                <a:cubicBezTo>
                  <a:pt x="321" y="48"/>
                  <a:pt x="321" y="48"/>
                  <a:pt x="321" y="48"/>
                </a:cubicBezTo>
                <a:lnTo>
                  <a:pt x="321" y="337"/>
                </a:lnTo>
                <a:close/>
                <a:moveTo>
                  <a:pt x="321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6"/>
                  <a:pt x="32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lnTo>
                  <a:pt x="321" y="32"/>
                </a:lnTo>
                <a:close/>
                <a:moveTo>
                  <a:pt x="233" y="144"/>
                </a:moveTo>
                <a:cubicBezTo>
                  <a:pt x="281" y="144"/>
                  <a:pt x="281" y="144"/>
                  <a:pt x="281" y="144"/>
                </a:cubicBezTo>
                <a:cubicBezTo>
                  <a:pt x="285" y="144"/>
                  <a:pt x="289" y="141"/>
                  <a:pt x="289" y="136"/>
                </a:cubicBezTo>
                <a:cubicBezTo>
                  <a:pt x="289" y="88"/>
                  <a:pt x="289" y="88"/>
                  <a:pt x="289" y="88"/>
                </a:cubicBezTo>
                <a:cubicBezTo>
                  <a:pt x="289" y="84"/>
                  <a:pt x="285" y="80"/>
                  <a:pt x="281" y="80"/>
                </a:cubicBezTo>
                <a:cubicBezTo>
                  <a:pt x="233" y="80"/>
                  <a:pt x="233" y="80"/>
                  <a:pt x="233" y="80"/>
                </a:cubicBezTo>
                <a:cubicBezTo>
                  <a:pt x="228" y="80"/>
                  <a:pt x="225" y="84"/>
                  <a:pt x="225" y="88"/>
                </a:cubicBezTo>
                <a:cubicBezTo>
                  <a:pt x="225" y="136"/>
                  <a:pt x="225" y="136"/>
                  <a:pt x="225" y="136"/>
                </a:cubicBezTo>
                <a:cubicBezTo>
                  <a:pt x="225" y="141"/>
                  <a:pt x="228" y="144"/>
                  <a:pt x="233" y="144"/>
                </a:cubicBezTo>
                <a:moveTo>
                  <a:pt x="241" y="96"/>
                </a:moveTo>
                <a:cubicBezTo>
                  <a:pt x="273" y="96"/>
                  <a:pt x="273" y="96"/>
                  <a:pt x="273" y="96"/>
                </a:cubicBezTo>
                <a:cubicBezTo>
                  <a:pt x="273" y="128"/>
                  <a:pt x="273" y="128"/>
                  <a:pt x="273" y="128"/>
                </a:cubicBezTo>
                <a:cubicBezTo>
                  <a:pt x="241" y="128"/>
                  <a:pt x="241" y="128"/>
                  <a:pt x="241" y="128"/>
                </a:cubicBezTo>
                <a:lnTo>
                  <a:pt x="241" y="96"/>
                </a:lnTo>
                <a:close/>
                <a:moveTo>
                  <a:pt x="72" y="144"/>
                </a:moveTo>
                <a:cubicBezTo>
                  <a:pt x="120" y="144"/>
                  <a:pt x="120" y="144"/>
                  <a:pt x="120" y="144"/>
                </a:cubicBezTo>
                <a:cubicBezTo>
                  <a:pt x="125" y="144"/>
                  <a:pt x="128" y="141"/>
                  <a:pt x="128" y="136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84"/>
                  <a:pt x="125" y="80"/>
                  <a:pt x="12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68" y="80"/>
                  <a:pt x="64" y="84"/>
                  <a:pt x="64" y="88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64" y="141"/>
                  <a:pt x="68" y="144"/>
                  <a:pt x="72" y="144"/>
                </a:cubicBezTo>
                <a:moveTo>
                  <a:pt x="80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80" y="128"/>
                  <a:pt x="80" y="128"/>
                  <a:pt x="80" y="128"/>
                </a:cubicBezTo>
                <a:lnTo>
                  <a:pt x="80" y="96"/>
                </a:lnTo>
                <a:close/>
                <a:moveTo>
                  <a:pt x="72" y="225"/>
                </a:moveTo>
                <a:cubicBezTo>
                  <a:pt x="120" y="225"/>
                  <a:pt x="120" y="225"/>
                  <a:pt x="120" y="225"/>
                </a:cubicBezTo>
                <a:cubicBezTo>
                  <a:pt x="125" y="225"/>
                  <a:pt x="128" y="221"/>
                  <a:pt x="128" y="217"/>
                </a:cubicBezTo>
                <a:cubicBezTo>
                  <a:pt x="128" y="168"/>
                  <a:pt x="128" y="168"/>
                  <a:pt x="128" y="168"/>
                </a:cubicBezTo>
                <a:cubicBezTo>
                  <a:pt x="128" y="164"/>
                  <a:pt x="125" y="160"/>
                  <a:pt x="120" y="160"/>
                </a:cubicBezTo>
                <a:cubicBezTo>
                  <a:pt x="72" y="160"/>
                  <a:pt x="72" y="160"/>
                  <a:pt x="72" y="160"/>
                </a:cubicBezTo>
                <a:cubicBezTo>
                  <a:pt x="68" y="160"/>
                  <a:pt x="64" y="164"/>
                  <a:pt x="64" y="168"/>
                </a:cubicBezTo>
                <a:cubicBezTo>
                  <a:pt x="64" y="217"/>
                  <a:pt x="64" y="217"/>
                  <a:pt x="64" y="217"/>
                </a:cubicBezTo>
                <a:cubicBezTo>
                  <a:pt x="64" y="221"/>
                  <a:pt x="68" y="225"/>
                  <a:pt x="72" y="225"/>
                </a:cubicBezTo>
                <a:moveTo>
                  <a:pt x="80" y="176"/>
                </a:moveTo>
                <a:cubicBezTo>
                  <a:pt x="112" y="176"/>
                  <a:pt x="112" y="176"/>
                  <a:pt x="112" y="176"/>
                </a:cubicBezTo>
                <a:cubicBezTo>
                  <a:pt x="112" y="208"/>
                  <a:pt x="112" y="208"/>
                  <a:pt x="112" y="208"/>
                </a:cubicBezTo>
                <a:cubicBezTo>
                  <a:pt x="80" y="208"/>
                  <a:pt x="80" y="208"/>
                  <a:pt x="80" y="208"/>
                </a:cubicBezTo>
                <a:lnTo>
                  <a:pt x="80" y="176"/>
                </a:lnTo>
                <a:close/>
                <a:moveTo>
                  <a:pt x="233" y="225"/>
                </a:moveTo>
                <a:cubicBezTo>
                  <a:pt x="281" y="225"/>
                  <a:pt x="281" y="225"/>
                  <a:pt x="281" y="225"/>
                </a:cubicBezTo>
                <a:cubicBezTo>
                  <a:pt x="285" y="225"/>
                  <a:pt x="289" y="221"/>
                  <a:pt x="289" y="217"/>
                </a:cubicBezTo>
                <a:cubicBezTo>
                  <a:pt x="289" y="168"/>
                  <a:pt x="289" y="168"/>
                  <a:pt x="289" y="168"/>
                </a:cubicBezTo>
                <a:cubicBezTo>
                  <a:pt x="289" y="164"/>
                  <a:pt x="285" y="160"/>
                  <a:pt x="281" y="160"/>
                </a:cubicBezTo>
                <a:cubicBezTo>
                  <a:pt x="233" y="160"/>
                  <a:pt x="233" y="160"/>
                  <a:pt x="233" y="160"/>
                </a:cubicBezTo>
                <a:cubicBezTo>
                  <a:pt x="228" y="160"/>
                  <a:pt x="225" y="164"/>
                  <a:pt x="225" y="168"/>
                </a:cubicBezTo>
                <a:cubicBezTo>
                  <a:pt x="225" y="217"/>
                  <a:pt x="225" y="217"/>
                  <a:pt x="225" y="217"/>
                </a:cubicBezTo>
                <a:cubicBezTo>
                  <a:pt x="225" y="221"/>
                  <a:pt x="228" y="225"/>
                  <a:pt x="233" y="225"/>
                </a:cubicBezTo>
                <a:moveTo>
                  <a:pt x="241" y="176"/>
                </a:moveTo>
                <a:cubicBezTo>
                  <a:pt x="273" y="176"/>
                  <a:pt x="273" y="176"/>
                  <a:pt x="273" y="176"/>
                </a:cubicBezTo>
                <a:cubicBezTo>
                  <a:pt x="273" y="208"/>
                  <a:pt x="273" y="208"/>
                  <a:pt x="273" y="208"/>
                </a:cubicBezTo>
                <a:cubicBezTo>
                  <a:pt x="241" y="208"/>
                  <a:pt x="241" y="208"/>
                  <a:pt x="241" y="208"/>
                </a:cubicBezTo>
                <a:lnTo>
                  <a:pt x="241" y="176"/>
                </a:lnTo>
                <a:close/>
                <a:moveTo>
                  <a:pt x="72" y="305"/>
                </a:moveTo>
                <a:cubicBezTo>
                  <a:pt x="120" y="305"/>
                  <a:pt x="120" y="305"/>
                  <a:pt x="120" y="305"/>
                </a:cubicBezTo>
                <a:cubicBezTo>
                  <a:pt x="125" y="305"/>
                  <a:pt x="128" y="301"/>
                  <a:pt x="128" y="297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28" y="244"/>
                  <a:pt x="125" y="241"/>
                  <a:pt x="120" y="241"/>
                </a:cubicBezTo>
                <a:cubicBezTo>
                  <a:pt x="72" y="241"/>
                  <a:pt x="72" y="241"/>
                  <a:pt x="72" y="241"/>
                </a:cubicBezTo>
                <a:cubicBezTo>
                  <a:pt x="68" y="241"/>
                  <a:pt x="64" y="244"/>
                  <a:pt x="64" y="249"/>
                </a:cubicBezTo>
                <a:cubicBezTo>
                  <a:pt x="64" y="297"/>
                  <a:pt x="64" y="297"/>
                  <a:pt x="64" y="297"/>
                </a:cubicBezTo>
                <a:cubicBezTo>
                  <a:pt x="64" y="301"/>
                  <a:pt x="68" y="305"/>
                  <a:pt x="72" y="305"/>
                </a:cubicBezTo>
                <a:moveTo>
                  <a:pt x="80" y="257"/>
                </a:moveTo>
                <a:cubicBezTo>
                  <a:pt x="112" y="257"/>
                  <a:pt x="112" y="257"/>
                  <a:pt x="112" y="257"/>
                </a:cubicBezTo>
                <a:cubicBezTo>
                  <a:pt x="112" y="289"/>
                  <a:pt x="112" y="289"/>
                  <a:pt x="112" y="289"/>
                </a:cubicBezTo>
                <a:cubicBezTo>
                  <a:pt x="80" y="289"/>
                  <a:pt x="80" y="289"/>
                  <a:pt x="80" y="289"/>
                </a:cubicBezTo>
                <a:lnTo>
                  <a:pt x="80" y="257"/>
                </a:lnTo>
                <a:close/>
                <a:moveTo>
                  <a:pt x="152" y="144"/>
                </a:moveTo>
                <a:cubicBezTo>
                  <a:pt x="201" y="144"/>
                  <a:pt x="201" y="144"/>
                  <a:pt x="201" y="144"/>
                </a:cubicBezTo>
                <a:cubicBezTo>
                  <a:pt x="205" y="144"/>
                  <a:pt x="209" y="141"/>
                  <a:pt x="209" y="136"/>
                </a:cubicBezTo>
                <a:cubicBezTo>
                  <a:pt x="209" y="88"/>
                  <a:pt x="209" y="88"/>
                  <a:pt x="209" y="88"/>
                </a:cubicBezTo>
                <a:cubicBezTo>
                  <a:pt x="209" y="84"/>
                  <a:pt x="205" y="80"/>
                  <a:pt x="201" y="80"/>
                </a:cubicBezTo>
                <a:cubicBezTo>
                  <a:pt x="152" y="80"/>
                  <a:pt x="152" y="80"/>
                  <a:pt x="152" y="80"/>
                </a:cubicBezTo>
                <a:cubicBezTo>
                  <a:pt x="148" y="80"/>
                  <a:pt x="144" y="84"/>
                  <a:pt x="144" y="88"/>
                </a:cubicBezTo>
                <a:cubicBezTo>
                  <a:pt x="144" y="136"/>
                  <a:pt x="144" y="136"/>
                  <a:pt x="144" y="136"/>
                </a:cubicBezTo>
                <a:cubicBezTo>
                  <a:pt x="144" y="141"/>
                  <a:pt x="148" y="144"/>
                  <a:pt x="152" y="144"/>
                </a:cubicBezTo>
                <a:moveTo>
                  <a:pt x="160" y="96"/>
                </a:moveTo>
                <a:cubicBezTo>
                  <a:pt x="193" y="96"/>
                  <a:pt x="193" y="96"/>
                  <a:pt x="193" y="96"/>
                </a:cubicBezTo>
                <a:cubicBezTo>
                  <a:pt x="193" y="128"/>
                  <a:pt x="193" y="128"/>
                  <a:pt x="193" y="128"/>
                </a:cubicBezTo>
                <a:cubicBezTo>
                  <a:pt x="160" y="128"/>
                  <a:pt x="160" y="128"/>
                  <a:pt x="160" y="128"/>
                </a:cubicBezTo>
                <a:lnTo>
                  <a:pt x="160" y="96"/>
                </a:lnTo>
                <a:close/>
                <a:moveTo>
                  <a:pt x="233" y="305"/>
                </a:moveTo>
                <a:cubicBezTo>
                  <a:pt x="281" y="305"/>
                  <a:pt x="281" y="305"/>
                  <a:pt x="281" y="305"/>
                </a:cubicBezTo>
                <a:cubicBezTo>
                  <a:pt x="285" y="305"/>
                  <a:pt x="289" y="301"/>
                  <a:pt x="289" y="297"/>
                </a:cubicBezTo>
                <a:cubicBezTo>
                  <a:pt x="289" y="249"/>
                  <a:pt x="289" y="249"/>
                  <a:pt x="289" y="249"/>
                </a:cubicBezTo>
                <a:cubicBezTo>
                  <a:pt x="289" y="244"/>
                  <a:pt x="285" y="241"/>
                  <a:pt x="281" y="241"/>
                </a:cubicBezTo>
                <a:cubicBezTo>
                  <a:pt x="233" y="241"/>
                  <a:pt x="233" y="241"/>
                  <a:pt x="233" y="241"/>
                </a:cubicBezTo>
                <a:cubicBezTo>
                  <a:pt x="228" y="241"/>
                  <a:pt x="225" y="244"/>
                  <a:pt x="225" y="249"/>
                </a:cubicBezTo>
                <a:cubicBezTo>
                  <a:pt x="225" y="297"/>
                  <a:pt x="225" y="297"/>
                  <a:pt x="225" y="297"/>
                </a:cubicBezTo>
                <a:cubicBezTo>
                  <a:pt x="225" y="301"/>
                  <a:pt x="228" y="305"/>
                  <a:pt x="233" y="305"/>
                </a:cubicBezTo>
                <a:moveTo>
                  <a:pt x="241" y="257"/>
                </a:moveTo>
                <a:cubicBezTo>
                  <a:pt x="273" y="257"/>
                  <a:pt x="273" y="257"/>
                  <a:pt x="273" y="257"/>
                </a:cubicBezTo>
                <a:cubicBezTo>
                  <a:pt x="273" y="289"/>
                  <a:pt x="273" y="289"/>
                  <a:pt x="273" y="289"/>
                </a:cubicBezTo>
                <a:cubicBezTo>
                  <a:pt x="241" y="289"/>
                  <a:pt x="241" y="289"/>
                  <a:pt x="241" y="289"/>
                </a:cubicBezTo>
                <a:lnTo>
                  <a:pt x="241" y="257"/>
                </a:lnTo>
                <a:close/>
                <a:moveTo>
                  <a:pt x="152" y="225"/>
                </a:moveTo>
                <a:cubicBezTo>
                  <a:pt x="201" y="225"/>
                  <a:pt x="201" y="225"/>
                  <a:pt x="201" y="225"/>
                </a:cubicBezTo>
                <a:cubicBezTo>
                  <a:pt x="205" y="225"/>
                  <a:pt x="209" y="221"/>
                  <a:pt x="209" y="217"/>
                </a:cubicBezTo>
                <a:cubicBezTo>
                  <a:pt x="209" y="168"/>
                  <a:pt x="209" y="168"/>
                  <a:pt x="209" y="168"/>
                </a:cubicBezTo>
                <a:cubicBezTo>
                  <a:pt x="209" y="164"/>
                  <a:pt x="205" y="160"/>
                  <a:pt x="201" y="160"/>
                </a:cubicBezTo>
                <a:cubicBezTo>
                  <a:pt x="152" y="160"/>
                  <a:pt x="152" y="160"/>
                  <a:pt x="152" y="160"/>
                </a:cubicBezTo>
                <a:cubicBezTo>
                  <a:pt x="148" y="160"/>
                  <a:pt x="144" y="164"/>
                  <a:pt x="144" y="168"/>
                </a:cubicBezTo>
                <a:cubicBezTo>
                  <a:pt x="144" y="217"/>
                  <a:pt x="144" y="217"/>
                  <a:pt x="144" y="217"/>
                </a:cubicBezTo>
                <a:cubicBezTo>
                  <a:pt x="144" y="221"/>
                  <a:pt x="148" y="225"/>
                  <a:pt x="152" y="225"/>
                </a:cubicBezTo>
                <a:moveTo>
                  <a:pt x="160" y="176"/>
                </a:moveTo>
                <a:cubicBezTo>
                  <a:pt x="193" y="176"/>
                  <a:pt x="193" y="176"/>
                  <a:pt x="193" y="176"/>
                </a:cubicBezTo>
                <a:cubicBezTo>
                  <a:pt x="193" y="208"/>
                  <a:pt x="193" y="208"/>
                  <a:pt x="193" y="208"/>
                </a:cubicBezTo>
                <a:cubicBezTo>
                  <a:pt x="160" y="208"/>
                  <a:pt x="160" y="208"/>
                  <a:pt x="160" y="208"/>
                </a:cubicBezTo>
                <a:lnTo>
                  <a:pt x="160" y="1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630238" y="4049713"/>
            <a:ext cx="433388" cy="355600"/>
          </a:xfrm>
          <a:custGeom>
            <a:pathLst>
              <a:path extrusionOk="0" h="289" w="353">
                <a:moveTo>
                  <a:pt x="33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7"/>
                  <a:pt x="7" y="64"/>
                  <a:pt x="16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32" y="273"/>
                  <a:pt x="32" y="273"/>
                  <a:pt x="32" y="273"/>
                </a:cubicBezTo>
                <a:cubicBezTo>
                  <a:pt x="32" y="282"/>
                  <a:pt x="39" y="289"/>
                  <a:pt x="48" y="289"/>
                </a:cubicBezTo>
                <a:cubicBezTo>
                  <a:pt x="305" y="289"/>
                  <a:pt x="305" y="289"/>
                  <a:pt x="305" y="289"/>
                </a:cubicBezTo>
                <a:cubicBezTo>
                  <a:pt x="314" y="289"/>
                  <a:pt x="321" y="282"/>
                  <a:pt x="321" y="273"/>
                </a:cubicBezTo>
                <a:cubicBezTo>
                  <a:pt x="321" y="64"/>
                  <a:pt x="321" y="64"/>
                  <a:pt x="321" y="64"/>
                </a:cubicBezTo>
                <a:cubicBezTo>
                  <a:pt x="337" y="64"/>
                  <a:pt x="337" y="64"/>
                  <a:pt x="337" y="64"/>
                </a:cubicBezTo>
                <a:cubicBezTo>
                  <a:pt x="346" y="64"/>
                  <a:pt x="353" y="57"/>
                  <a:pt x="353" y="48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7"/>
                  <a:pt x="346" y="0"/>
                  <a:pt x="337" y="0"/>
                </a:cubicBezTo>
                <a:moveTo>
                  <a:pt x="305" y="273"/>
                </a:moveTo>
                <a:cubicBezTo>
                  <a:pt x="48" y="273"/>
                  <a:pt x="48" y="273"/>
                  <a:pt x="48" y="273"/>
                </a:cubicBezTo>
                <a:cubicBezTo>
                  <a:pt x="48" y="64"/>
                  <a:pt x="48" y="64"/>
                  <a:pt x="48" y="64"/>
                </a:cubicBezTo>
                <a:cubicBezTo>
                  <a:pt x="305" y="64"/>
                  <a:pt x="305" y="64"/>
                  <a:pt x="305" y="64"/>
                </a:cubicBezTo>
                <a:lnTo>
                  <a:pt x="305" y="273"/>
                </a:lnTo>
                <a:close/>
                <a:moveTo>
                  <a:pt x="337" y="48"/>
                </a:moveTo>
                <a:cubicBezTo>
                  <a:pt x="16" y="48"/>
                  <a:pt x="16" y="48"/>
                  <a:pt x="16" y="48"/>
                </a:cubicBezTo>
                <a:cubicBezTo>
                  <a:pt x="16" y="16"/>
                  <a:pt x="16" y="16"/>
                  <a:pt x="16" y="16"/>
                </a:cubicBezTo>
                <a:cubicBezTo>
                  <a:pt x="337" y="16"/>
                  <a:pt x="337" y="16"/>
                  <a:pt x="337" y="16"/>
                </a:cubicBezTo>
                <a:lnTo>
                  <a:pt x="337" y="48"/>
                </a:lnTo>
                <a:close/>
                <a:moveTo>
                  <a:pt x="128" y="145"/>
                </a:moveTo>
                <a:cubicBezTo>
                  <a:pt x="225" y="145"/>
                  <a:pt x="225" y="145"/>
                  <a:pt x="225" y="145"/>
                </a:cubicBezTo>
                <a:cubicBezTo>
                  <a:pt x="234" y="145"/>
                  <a:pt x="241" y="138"/>
                  <a:pt x="241" y="129"/>
                </a:cubicBezTo>
                <a:cubicBezTo>
                  <a:pt x="241" y="113"/>
                  <a:pt x="241" y="113"/>
                  <a:pt x="241" y="113"/>
                </a:cubicBezTo>
                <a:cubicBezTo>
                  <a:pt x="241" y="104"/>
                  <a:pt x="234" y="97"/>
                  <a:pt x="225" y="97"/>
                </a:cubicBezTo>
                <a:cubicBezTo>
                  <a:pt x="128" y="97"/>
                  <a:pt x="128" y="97"/>
                  <a:pt x="128" y="97"/>
                </a:cubicBezTo>
                <a:cubicBezTo>
                  <a:pt x="119" y="97"/>
                  <a:pt x="112" y="104"/>
                  <a:pt x="112" y="113"/>
                </a:cubicBezTo>
                <a:cubicBezTo>
                  <a:pt x="112" y="129"/>
                  <a:pt x="112" y="129"/>
                  <a:pt x="112" y="129"/>
                </a:cubicBezTo>
                <a:cubicBezTo>
                  <a:pt x="112" y="138"/>
                  <a:pt x="119" y="145"/>
                  <a:pt x="128" y="145"/>
                </a:cubicBezTo>
                <a:moveTo>
                  <a:pt x="128" y="113"/>
                </a:moveTo>
                <a:cubicBezTo>
                  <a:pt x="225" y="113"/>
                  <a:pt x="225" y="113"/>
                  <a:pt x="225" y="113"/>
                </a:cubicBezTo>
                <a:cubicBezTo>
                  <a:pt x="225" y="129"/>
                  <a:pt x="225" y="129"/>
                  <a:pt x="225" y="129"/>
                </a:cubicBezTo>
                <a:cubicBezTo>
                  <a:pt x="128" y="129"/>
                  <a:pt x="128" y="129"/>
                  <a:pt x="128" y="129"/>
                </a:cubicBezTo>
                <a:lnTo>
                  <a:pt x="128" y="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1457325" y="4049713"/>
            <a:ext cx="433388" cy="355600"/>
          </a:xfrm>
          <a:custGeom>
            <a:pathLst>
              <a:path extrusionOk="0" h="289" w="353">
                <a:moveTo>
                  <a:pt x="249" y="193"/>
                </a:moveTo>
                <a:cubicBezTo>
                  <a:pt x="262" y="193"/>
                  <a:pt x="273" y="182"/>
                  <a:pt x="273" y="169"/>
                </a:cubicBezTo>
                <a:cubicBezTo>
                  <a:pt x="273" y="155"/>
                  <a:pt x="262" y="145"/>
                  <a:pt x="249" y="145"/>
                </a:cubicBezTo>
                <a:cubicBezTo>
                  <a:pt x="236" y="145"/>
                  <a:pt x="225" y="155"/>
                  <a:pt x="225" y="169"/>
                </a:cubicBezTo>
                <a:cubicBezTo>
                  <a:pt x="225" y="182"/>
                  <a:pt x="236" y="193"/>
                  <a:pt x="249" y="193"/>
                </a:cubicBezTo>
                <a:moveTo>
                  <a:pt x="249" y="161"/>
                </a:moveTo>
                <a:cubicBezTo>
                  <a:pt x="254" y="161"/>
                  <a:pt x="257" y="164"/>
                  <a:pt x="257" y="169"/>
                </a:cubicBezTo>
                <a:cubicBezTo>
                  <a:pt x="257" y="173"/>
                  <a:pt x="254" y="177"/>
                  <a:pt x="249" y="177"/>
                </a:cubicBezTo>
                <a:cubicBezTo>
                  <a:pt x="245" y="177"/>
                  <a:pt x="241" y="173"/>
                  <a:pt x="241" y="169"/>
                </a:cubicBezTo>
                <a:cubicBezTo>
                  <a:pt x="241" y="164"/>
                  <a:pt x="245" y="161"/>
                  <a:pt x="249" y="161"/>
                </a:cubicBezTo>
                <a:moveTo>
                  <a:pt x="177" y="193"/>
                </a:moveTo>
                <a:cubicBezTo>
                  <a:pt x="190" y="193"/>
                  <a:pt x="201" y="182"/>
                  <a:pt x="201" y="169"/>
                </a:cubicBezTo>
                <a:cubicBezTo>
                  <a:pt x="201" y="155"/>
                  <a:pt x="190" y="145"/>
                  <a:pt x="177" y="145"/>
                </a:cubicBezTo>
                <a:cubicBezTo>
                  <a:pt x="164" y="145"/>
                  <a:pt x="153" y="155"/>
                  <a:pt x="153" y="169"/>
                </a:cubicBezTo>
                <a:cubicBezTo>
                  <a:pt x="153" y="182"/>
                  <a:pt x="164" y="193"/>
                  <a:pt x="177" y="193"/>
                </a:cubicBezTo>
                <a:moveTo>
                  <a:pt x="177" y="161"/>
                </a:moveTo>
                <a:cubicBezTo>
                  <a:pt x="181" y="161"/>
                  <a:pt x="185" y="164"/>
                  <a:pt x="185" y="169"/>
                </a:cubicBezTo>
                <a:cubicBezTo>
                  <a:pt x="185" y="173"/>
                  <a:pt x="181" y="177"/>
                  <a:pt x="177" y="177"/>
                </a:cubicBezTo>
                <a:cubicBezTo>
                  <a:pt x="172" y="177"/>
                  <a:pt x="169" y="173"/>
                  <a:pt x="169" y="169"/>
                </a:cubicBezTo>
                <a:cubicBezTo>
                  <a:pt x="169" y="164"/>
                  <a:pt x="172" y="161"/>
                  <a:pt x="177" y="161"/>
                </a:cubicBezTo>
                <a:moveTo>
                  <a:pt x="33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7"/>
                  <a:pt x="7" y="64"/>
                  <a:pt x="16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32" y="273"/>
                  <a:pt x="32" y="273"/>
                  <a:pt x="32" y="273"/>
                </a:cubicBezTo>
                <a:cubicBezTo>
                  <a:pt x="32" y="282"/>
                  <a:pt x="40" y="289"/>
                  <a:pt x="48" y="289"/>
                </a:cubicBezTo>
                <a:cubicBezTo>
                  <a:pt x="305" y="289"/>
                  <a:pt x="305" y="289"/>
                  <a:pt x="305" y="289"/>
                </a:cubicBezTo>
                <a:cubicBezTo>
                  <a:pt x="314" y="289"/>
                  <a:pt x="321" y="282"/>
                  <a:pt x="321" y="273"/>
                </a:cubicBezTo>
                <a:cubicBezTo>
                  <a:pt x="321" y="64"/>
                  <a:pt x="321" y="64"/>
                  <a:pt x="321" y="64"/>
                </a:cubicBezTo>
                <a:cubicBezTo>
                  <a:pt x="337" y="64"/>
                  <a:pt x="337" y="64"/>
                  <a:pt x="337" y="64"/>
                </a:cubicBezTo>
                <a:cubicBezTo>
                  <a:pt x="346" y="64"/>
                  <a:pt x="353" y="57"/>
                  <a:pt x="353" y="48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7"/>
                  <a:pt x="346" y="0"/>
                  <a:pt x="337" y="0"/>
                </a:cubicBezTo>
                <a:moveTo>
                  <a:pt x="305" y="273"/>
                </a:moveTo>
                <a:cubicBezTo>
                  <a:pt x="48" y="273"/>
                  <a:pt x="48" y="273"/>
                  <a:pt x="48" y="273"/>
                </a:cubicBezTo>
                <a:cubicBezTo>
                  <a:pt x="48" y="64"/>
                  <a:pt x="48" y="64"/>
                  <a:pt x="48" y="64"/>
                </a:cubicBezTo>
                <a:cubicBezTo>
                  <a:pt x="305" y="64"/>
                  <a:pt x="305" y="64"/>
                  <a:pt x="305" y="64"/>
                </a:cubicBezTo>
                <a:lnTo>
                  <a:pt x="305" y="273"/>
                </a:lnTo>
                <a:close/>
                <a:moveTo>
                  <a:pt x="337" y="48"/>
                </a:moveTo>
                <a:cubicBezTo>
                  <a:pt x="16" y="48"/>
                  <a:pt x="16" y="48"/>
                  <a:pt x="16" y="48"/>
                </a:cubicBezTo>
                <a:cubicBezTo>
                  <a:pt x="16" y="16"/>
                  <a:pt x="16" y="16"/>
                  <a:pt x="16" y="16"/>
                </a:cubicBezTo>
                <a:cubicBezTo>
                  <a:pt x="337" y="16"/>
                  <a:pt x="337" y="16"/>
                  <a:pt x="337" y="16"/>
                </a:cubicBezTo>
                <a:lnTo>
                  <a:pt x="337" y="48"/>
                </a:lnTo>
                <a:close/>
                <a:moveTo>
                  <a:pt x="105" y="193"/>
                </a:moveTo>
                <a:cubicBezTo>
                  <a:pt x="118" y="193"/>
                  <a:pt x="129" y="182"/>
                  <a:pt x="129" y="169"/>
                </a:cubicBezTo>
                <a:cubicBezTo>
                  <a:pt x="129" y="155"/>
                  <a:pt x="118" y="145"/>
                  <a:pt x="105" y="145"/>
                </a:cubicBezTo>
                <a:cubicBezTo>
                  <a:pt x="91" y="145"/>
                  <a:pt x="81" y="155"/>
                  <a:pt x="81" y="169"/>
                </a:cubicBezTo>
                <a:cubicBezTo>
                  <a:pt x="81" y="182"/>
                  <a:pt x="91" y="193"/>
                  <a:pt x="105" y="193"/>
                </a:cubicBezTo>
                <a:moveTo>
                  <a:pt x="105" y="161"/>
                </a:moveTo>
                <a:cubicBezTo>
                  <a:pt x="109" y="161"/>
                  <a:pt x="113" y="164"/>
                  <a:pt x="113" y="169"/>
                </a:cubicBezTo>
                <a:cubicBezTo>
                  <a:pt x="113" y="173"/>
                  <a:pt x="109" y="177"/>
                  <a:pt x="105" y="177"/>
                </a:cubicBezTo>
                <a:cubicBezTo>
                  <a:pt x="100" y="177"/>
                  <a:pt x="97" y="173"/>
                  <a:pt x="97" y="169"/>
                </a:cubicBezTo>
                <a:cubicBezTo>
                  <a:pt x="97" y="164"/>
                  <a:pt x="100" y="161"/>
                  <a:pt x="105" y="16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2286000" y="4011613"/>
            <a:ext cx="433388" cy="433388"/>
          </a:xfrm>
          <a:custGeom>
            <a:pathLst>
              <a:path extrusionOk="0" h="353" w="353">
                <a:moveTo>
                  <a:pt x="128" y="193"/>
                </a:moveTo>
                <a:cubicBezTo>
                  <a:pt x="124" y="193"/>
                  <a:pt x="120" y="196"/>
                  <a:pt x="120" y="201"/>
                </a:cubicBezTo>
                <a:cubicBezTo>
                  <a:pt x="120" y="203"/>
                  <a:pt x="121" y="205"/>
                  <a:pt x="122" y="206"/>
                </a:cubicBezTo>
                <a:cubicBezTo>
                  <a:pt x="170" y="255"/>
                  <a:pt x="170" y="255"/>
                  <a:pt x="170" y="255"/>
                </a:cubicBezTo>
                <a:cubicBezTo>
                  <a:pt x="172" y="256"/>
                  <a:pt x="174" y="257"/>
                  <a:pt x="176" y="257"/>
                </a:cubicBezTo>
                <a:cubicBezTo>
                  <a:pt x="178" y="257"/>
                  <a:pt x="180" y="256"/>
                  <a:pt x="182" y="255"/>
                </a:cubicBezTo>
                <a:cubicBezTo>
                  <a:pt x="230" y="206"/>
                  <a:pt x="230" y="206"/>
                  <a:pt x="230" y="206"/>
                </a:cubicBezTo>
                <a:cubicBezTo>
                  <a:pt x="231" y="205"/>
                  <a:pt x="232" y="203"/>
                  <a:pt x="232" y="201"/>
                </a:cubicBezTo>
                <a:cubicBezTo>
                  <a:pt x="232" y="196"/>
                  <a:pt x="229" y="193"/>
                  <a:pt x="224" y="193"/>
                </a:cubicBezTo>
                <a:cubicBezTo>
                  <a:pt x="222" y="193"/>
                  <a:pt x="220" y="194"/>
                  <a:pt x="219" y="195"/>
                </a:cubicBezTo>
                <a:cubicBezTo>
                  <a:pt x="184" y="230"/>
                  <a:pt x="184" y="230"/>
                  <a:pt x="184" y="230"/>
                </a:cubicBezTo>
                <a:cubicBezTo>
                  <a:pt x="184" y="8"/>
                  <a:pt x="184" y="8"/>
                  <a:pt x="184" y="8"/>
                </a:cubicBezTo>
                <a:cubicBezTo>
                  <a:pt x="184" y="8"/>
                  <a:pt x="184" y="8"/>
                  <a:pt x="184" y="8"/>
                </a:cubicBezTo>
                <a:cubicBezTo>
                  <a:pt x="184" y="4"/>
                  <a:pt x="181" y="0"/>
                  <a:pt x="176" y="0"/>
                </a:cubicBezTo>
                <a:cubicBezTo>
                  <a:pt x="172" y="0"/>
                  <a:pt x="168" y="4"/>
                  <a:pt x="168" y="8"/>
                </a:cubicBezTo>
                <a:cubicBezTo>
                  <a:pt x="168" y="230"/>
                  <a:pt x="168" y="230"/>
                  <a:pt x="168" y="230"/>
                </a:cubicBezTo>
                <a:cubicBezTo>
                  <a:pt x="134" y="195"/>
                  <a:pt x="134" y="195"/>
                  <a:pt x="134" y="195"/>
                </a:cubicBezTo>
                <a:cubicBezTo>
                  <a:pt x="132" y="194"/>
                  <a:pt x="130" y="193"/>
                  <a:pt x="128" y="193"/>
                </a:cubicBezTo>
                <a:moveTo>
                  <a:pt x="337" y="80"/>
                </a:moveTo>
                <a:cubicBezTo>
                  <a:pt x="208" y="80"/>
                  <a:pt x="208" y="80"/>
                  <a:pt x="208" y="80"/>
                </a:cubicBezTo>
                <a:cubicBezTo>
                  <a:pt x="204" y="80"/>
                  <a:pt x="200" y="84"/>
                  <a:pt x="200" y="88"/>
                </a:cubicBezTo>
                <a:cubicBezTo>
                  <a:pt x="200" y="93"/>
                  <a:pt x="204" y="96"/>
                  <a:pt x="208" y="96"/>
                </a:cubicBezTo>
                <a:cubicBezTo>
                  <a:pt x="337" y="96"/>
                  <a:pt x="337" y="96"/>
                  <a:pt x="337" y="96"/>
                </a:cubicBezTo>
                <a:cubicBezTo>
                  <a:pt x="337" y="129"/>
                  <a:pt x="337" y="129"/>
                  <a:pt x="337" y="129"/>
                </a:cubicBezTo>
                <a:cubicBezTo>
                  <a:pt x="208" y="129"/>
                  <a:pt x="208" y="129"/>
                  <a:pt x="208" y="129"/>
                </a:cubicBezTo>
                <a:cubicBezTo>
                  <a:pt x="204" y="129"/>
                  <a:pt x="200" y="132"/>
                  <a:pt x="200" y="137"/>
                </a:cubicBezTo>
                <a:cubicBezTo>
                  <a:pt x="200" y="141"/>
                  <a:pt x="204" y="145"/>
                  <a:pt x="208" y="145"/>
                </a:cubicBezTo>
                <a:cubicBezTo>
                  <a:pt x="305" y="145"/>
                  <a:pt x="305" y="145"/>
                  <a:pt x="305" y="145"/>
                </a:cubicBezTo>
                <a:cubicBezTo>
                  <a:pt x="305" y="337"/>
                  <a:pt x="305" y="337"/>
                  <a:pt x="305" y="337"/>
                </a:cubicBezTo>
                <a:cubicBezTo>
                  <a:pt x="48" y="337"/>
                  <a:pt x="48" y="337"/>
                  <a:pt x="48" y="337"/>
                </a:cubicBezTo>
                <a:cubicBezTo>
                  <a:pt x="48" y="145"/>
                  <a:pt x="48" y="145"/>
                  <a:pt x="48" y="145"/>
                </a:cubicBezTo>
                <a:cubicBezTo>
                  <a:pt x="144" y="145"/>
                  <a:pt x="144" y="145"/>
                  <a:pt x="144" y="145"/>
                </a:cubicBezTo>
                <a:cubicBezTo>
                  <a:pt x="148" y="145"/>
                  <a:pt x="152" y="141"/>
                  <a:pt x="152" y="137"/>
                </a:cubicBezTo>
                <a:cubicBezTo>
                  <a:pt x="152" y="132"/>
                  <a:pt x="148" y="129"/>
                  <a:pt x="144" y="129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16" y="96"/>
                  <a:pt x="16" y="96"/>
                  <a:pt x="16" y="96"/>
                </a:cubicBezTo>
                <a:cubicBezTo>
                  <a:pt x="144" y="96"/>
                  <a:pt x="144" y="96"/>
                  <a:pt x="144" y="96"/>
                </a:cubicBezTo>
                <a:cubicBezTo>
                  <a:pt x="148" y="96"/>
                  <a:pt x="152" y="93"/>
                  <a:pt x="152" y="88"/>
                </a:cubicBezTo>
                <a:cubicBezTo>
                  <a:pt x="152" y="84"/>
                  <a:pt x="148" y="80"/>
                  <a:pt x="144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7" y="80"/>
                  <a:pt x="0" y="88"/>
                  <a:pt x="0" y="9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37"/>
                  <a:pt x="7" y="145"/>
                  <a:pt x="16" y="145"/>
                </a:cubicBezTo>
                <a:cubicBezTo>
                  <a:pt x="32" y="145"/>
                  <a:pt x="32" y="145"/>
                  <a:pt x="32" y="145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32" y="346"/>
                  <a:pt x="39" y="353"/>
                  <a:pt x="48" y="353"/>
                </a:cubicBezTo>
                <a:cubicBezTo>
                  <a:pt x="305" y="353"/>
                  <a:pt x="305" y="353"/>
                  <a:pt x="305" y="353"/>
                </a:cubicBezTo>
                <a:cubicBezTo>
                  <a:pt x="313" y="353"/>
                  <a:pt x="321" y="346"/>
                  <a:pt x="321" y="337"/>
                </a:cubicBezTo>
                <a:cubicBezTo>
                  <a:pt x="321" y="145"/>
                  <a:pt x="321" y="145"/>
                  <a:pt x="321" y="145"/>
                </a:cubicBezTo>
                <a:cubicBezTo>
                  <a:pt x="337" y="145"/>
                  <a:pt x="337" y="145"/>
                  <a:pt x="337" y="145"/>
                </a:cubicBezTo>
                <a:cubicBezTo>
                  <a:pt x="346" y="145"/>
                  <a:pt x="353" y="137"/>
                  <a:pt x="353" y="129"/>
                </a:cubicBezTo>
                <a:cubicBezTo>
                  <a:pt x="353" y="96"/>
                  <a:pt x="353" y="96"/>
                  <a:pt x="353" y="96"/>
                </a:cubicBezTo>
                <a:cubicBezTo>
                  <a:pt x="353" y="88"/>
                  <a:pt x="346" y="80"/>
                  <a:pt x="337" y="8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3113088" y="4011613"/>
            <a:ext cx="434975" cy="433388"/>
          </a:xfrm>
          <a:custGeom>
            <a:pathLst>
              <a:path extrusionOk="0" h="353" w="353">
                <a:moveTo>
                  <a:pt x="128" y="64"/>
                </a:moveTo>
                <a:cubicBezTo>
                  <a:pt x="131" y="64"/>
                  <a:pt x="133" y="63"/>
                  <a:pt x="134" y="62"/>
                </a:cubicBezTo>
                <a:cubicBezTo>
                  <a:pt x="168" y="27"/>
                  <a:pt x="168" y="27"/>
                  <a:pt x="168" y="27"/>
                </a:cubicBezTo>
                <a:cubicBezTo>
                  <a:pt x="168" y="249"/>
                  <a:pt x="168" y="249"/>
                  <a:pt x="168" y="249"/>
                </a:cubicBezTo>
                <a:cubicBezTo>
                  <a:pt x="168" y="249"/>
                  <a:pt x="168" y="249"/>
                  <a:pt x="168" y="249"/>
                </a:cubicBezTo>
                <a:cubicBezTo>
                  <a:pt x="168" y="253"/>
                  <a:pt x="172" y="257"/>
                  <a:pt x="177" y="257"/>
                </a:cubicBezTo>
                <a:cubicBezTo>
                  <a:pt x="181" y="257"/>
                  <a:pt x="185" y="253"/>
                  <a:pt x="185" y="249"/>
                </a:cubicBezTo>
                <a:cubicBezTo>
                  <a:pt x="185" y="27"/>
                  <a:pt x="185" y="27"/>
                  <a:pt x="185" y="27"/>
                </a:cubicBezTo>
                <a:cubicBezTo>
                  <a:pt x="219" y="62"/>
                  <a:pt x="219" y="62"/>
                  <a:pt x="219" y="62"/>
                </a:cubicBezTo>
                <a:cubicBezTo>
                  <a:pt x="220" y="63"/>
                  <a:pt x="222" y="64"/>
                  <a:pt x="225" y="64"/>
                </a:cubicBezTo>
                <a:cubicBezTo>
                  <a:pt x="229" y="64"/>
                  <a:pt x="233" y="61"/>
                  <a:pt x="233" y="56"/>
                </a:cubicBezTo>
                <a:cubicBezTo>
                  <a:pt x="233" y="54"/>
                  <a:pt x="232" y="52"/>
                  <a:pt x="230" y="51"/>
                </a:cubicBezTo>
                <a:cubicBezTo>
                  <a:pt x="182" y="2"/>
                  <a:pt x="182" y="2"/>
                  <a:pt x="182" y="2"/>
                </a:cubicBezTo>
                <a:cubicBezTo>
                  <a:pt x="181" y="1"/>
                  <a:pt x="179" y="0"/>
                  <a:pt x="177" y="0"/>
                </a:cubicBezTo>
                <a:cubicBezTo>
                  <a:pt x="174" y="0"/>
                  <a:pt x="172" y="1"/>
                  <a:pt x="171" y="2"/>
                </a:cubicBezTo>
                <a:cubicBezTo>
                  <a:pt x="123" y="51"/>
                  <a:pt x="123" y="51"/>
                  <a:pt x="123" y="51"/>
                </a:cubicBezTo>
                <a:cubicBezTo>
                  <a:pt x="121" y="52"/>
                  <a:pt x="120" y="54"/>
                  <a:pt x="120" y="56"/>
                </a:cubicBezTo>
                <a:cubicBezTo>
                  <a:pt x="120" y="61"/>
                  <a:pt x="124" y="64"/>
                  <a:pt x="128" y="64"/>
                </a:cubicBezTo>
                <a:moveTo>
                  <a:pt x="337" y="80"/>
                </a:moveTo>
                <a:cubicBezTo>
                  <a:pt x="209" y="80"/>
                  <a:pt x="209" y="80"/>
                  <a:pt x="209" y="80"/>
                </a:cubicBezTo>
                <a:cubicBezTo>
                  <a:pt x="204" y="80"/>
                  <a:pt x="201" y="84"/>
                  <a:pt x="201" y="88"/>
                </a:cubicBezTo>
                <a:cubicBezTo>
                  <a:pt x="201" y="93"/>
                  <a:pt x="204" y="96"/>
                  <a:pt x="209" y="96"/>
                </a:cubicBezTo>
                <a:cubicBezTo>
                  <a:pt x="337" y="96"/>
                  <a:pt x="337" y="96"/>
                  <a:pt x="337" y="96"/>
                </a:cubicBezTo>
                <a:cubicBezTo>
                  <a:pt x="337" y="129"/>
                  <a:pt x="337" y="129"/>
                  <a:pt x="337" y="129"/>
                </a:cubicBezTo>
                <a:cubicBezTo>
                  <a:pt x="209" y="129"/>
                  <a:pt x="209" y="129"/>
                  <a:pt x="209" y="129"/>
                </a:cubicBezTo>
                <a:cubicBezTo>
                  <a:pt x="204" y="129"/>
                  <a:pt x="201" y="132"/>
                  <a:pt x="201" y="137"/>
                </a:cubicBezTo>
                <a:cubicBezTo>
                  <a:pt x="201" y="141"/>
                  <a:pt x="204" y="145"/>
                  <a:pt x="209" y="145"/>
                </a:cubicBezTo>
                <a:cubicBezTo>
                  <a:pt x="305" y="145"/>
                  <a:pt x="305" y="145"/>
                  <a:pt x="305" y="145"/>
                </a:cubicBezTo>
                <a:cubicBezTo>
                  <a:pt x="305" y="337"/>
                  <a:pt x="305" y="337"/>
                  <a:pt x="305" y="337"/>
                </a:cubicBezTo>
                <a:cubicBezTo>
                  <a:pt x="48" y="337"/>
                  <a:pt x="48" y="337"/>
                  <a:pt x="48" y="337"/>
                </a:cubicBezTo>
                <a:cubicBezTo>
                  <a:pt x="48" y="145"/>
                  <a:pt x="48" y="145"/>
                  <a:pt x="48" y="145"/>
                </a:cubicBezTo>
                <a:cubicBezTo>
                  <a:pt x="144" y="145"/>
                  <a:pt x="144" y="145"/>
                  <a:pt x="144" y="145"/>
                </a:cubicBezTo>
                <a:cubicBezTo>
                  <a:pt x="149" y="145"/>
                  <a:pt x="152" y="141"/>
                  <a:pt x="152" y="137"/>
                </a:cubicBezTo>
                <a:cubicBezTo>
                  <a:pt x="152" y="132"/>
                  <a:pt x="149" y="129"/>
                  <a:pt x="144" y="129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16" y="96"/>
                  <a:pt x="16" y="96"/>
                  <a:pt x="16" y="96"/>
                </a:cubicBezTo>
                <a:cubicBezTo>
                  <a:pt x="144" y="96"/>
                  <a:pt x="144" y="96"/>
                  <a:pt x="144" y="96"/>
                </a:cubicBezTo>
                <a:cubicBezTo>
                  <a:pt x="149" y="96"/>
                  <a:pt x="152" y="93"/>
                  <a:pt x="152" y="88"/>
                </a:cubicBezTo>
                <a:cubicBezTo>
                  <a:pt x="152" y="84"/>
                  <a:pt x="149" y="80"/>
                  <a:pt x="144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7" y="80"/>
                  <a:pt x="0" y="88"/>
                  <a:pt x="0" y="9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37"/>
                  <a:pt x="7" y="145"/>
                  <a:pt x="16" y="145"/>
                </a:cubicBezTo>
                <a:cubicBezTo>
                  <a:pt x="32" y="145"/>
                  <a:pt x="32" y="145"/>
                  <a:pt x="32" y="145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32" y="346"/>
                  <a:pt x="39" y="353"/>
                  <a:pt x="48" y="353"/>
                </a:cubicBezTo>
                <a:cubicBezTo>
                  <a:pt x="305" y="353"/>
                  <a:pt x="305" y="353"/>
                  <a:pt x="305" y="353"/>
                </a:cubicBezTo>
                <a:cubicBezTo>
                  <a:pt x="314" y="353"/>
                  <a:pt x="321" y="346"/>
                  <a:pt x="321" y="337"/>
                </a:cubicBezTo>
                <a:cubicBezTo>
                  <a:pt x="321" y="145"/>
                  <a:pt x="321" y="145"/>
                  <a:pt x="321" y="145"/>
                </a:cubicBezTo>
                <a:cubicBezTo>
                  <a:pt x="337" y="145"/>
                  <a:pt x="337" y="145"/>
                  <a:pt x="337" y="145"/>
                </a:cubicBezTo>
                <a:cubicBezTo>
                  <a:pt x="346" y="145"/>
                  <a:pt x="353" y="137"/>
                  <a:pt x="353" y="129"/>
                </a:cubicBezTo>
                <a:cubicBezTo>
                  <a:pt x="353" y="96"/>
                  <a:pt x="353" y="96"/>
                  <a:pt x="353" y="96"/>
                </a:cubicBezTo>
                <a:cubicBezTo>
                  <a:pt x="353" y="88"/>
                  <a:pt x="346" y="80"/>
                  <a:pt x="337" y="8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3941763" y="4011613"/>
            <a:ext cx="433388" cy="433388"/>
          </a:xfrm>
          <a:custGeom>
            <a:pathLst>
              <a:path extrusionOk="0" h="353" w="353">
                <a:moveTo>
                  <a:pt x="129" y="241"/>
                </a:moveTo>
                <a:cubicBezTo>
                  <a:pt x="225" y="241"/>
                  <a:pt x="225" y="241"/>
                  <a:pt x="225" y="241"/>
                </a:cubicBezTo>
                <a:cubicBezTo>
                  <a:pt x="234" y="241"/>
                  <a:pt x="241" y="234"/>
                  <a:pt x="241" y="225"/>
                </a:cubicBezTo>
                <a:cubicBezTo>
                  <a:pt x="241" y="209"/>
                  <a:pt x="241" y="209"/>
                  <a:pt x="241" y="209"/>
                </a:cubicBezTo>
                <a:cubicBezTo>
                  <a:pt x="241" y="200"/>
                  <a:pt x="234" y="193"/>
                  <a:pt x="225" y="193"/>
                </a:cubicBezTo>
                <a:cubicBezTo>
                  <a:pt x="129" y="193"/>
                  <a:pt x="129" y="193"/>
                  <a:pt x="129" y="193"/>
                </a:cubicBezTo>
                <a:cubicBezTo>
                  <a:pt x="120" y="193"/>
                  <a:pt x="113" y="200"/>
                  <a:pt x="113" y="209"/>
                </a:cubicBezTo>
                <a:cubicBezTo>
                  <a:pt x="113" y="225"/>
                  <a:pt x="113" y="225"/>
                  <a:pt x="113" y="225"/>
                </a:cubicBezTo>
                <a:cubicBezTo>
                  <a:pt x="113" y="234"/>
                  <a:pt x="120" y="241"/>
                  <a:pt x="129" y="241"/>
                </a:cubicBezTo>
                <a:moveTo>
                  <a:pt x="129" y="209"/>
                </a:moveTo>
                <a:cubicBezTo>
                  <a:pt x="225" y="209"/>
                  <a:pt x="225" y="209"/>
                  <a:pt x="225" y="209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129" y="225"/>
                  <a:pt x="129" y="225"/>
                  <a:pt x="129" y="225"/>
                </a:cubicBezTo>
                <a:lnTo>
                  <a:pt x="129" y="209"/>
                </a:lnTo>
                <a:close/>
                <a:moveTo>
                  <a:pt x="337" y="96"/>
                </a:moveTo>
                <a:cubicBezTo>
                  <a:pt x="305" y="96"/>
                  <a:pt x="305" y="96"/>
                  <a:pt x="305" y="96"/>
                </a:cubicBezTo>
                <a:cubicBezTo>
                  <a:pt x="305" y="32"/>
                  <a:pt x="305" y="32"/>
                  <a:pt x="305" y="32"/>
                </a:cubicBezTo>
                <a:cubicBezTo>
                  <a:pt x="305" y="23"/>
                  <a:pt x="298" y="16"/>
                  <a:pt x="289" y="16"/>
                </a:cubicBezTo>
                <a:cubicBezTo>
                  <a:pt x="225" y="16"/>
                  <a:pt x="225" y="16"/>
                  <a:pt x="225" y="16"/>
                </a:cubicBezTo>
                <a:cubicBezTo>
                  <a:pt x="209" y="0"/>
                  <a:pt x="209" y="0"/>
                  <a:pt x="209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56" y="0"/>
                  <a:pt x="48" y="7"/>
                  <a:pt x="48" y="16"/>
                </a:cubicBezTo>
                <a:cubicBezTo>
                  <a:pt x="48" y="96"/>
                  <a:pt x="48" y="96"/>
                  <a:pt x="48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104"/>
                  <a:pt x="0" y="112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53"/>
                  <a:pt x="7" y="161"/>
                  <a:pt x="16" y="161"/>
                </a:cubicBezTo>
                <a:cubicBezTo>
                  <a:pt x="32" y="161"/>
                  <a:pt x="32" y="161"/>
                  <a:pt x="32" y="161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32" y="346"/>
                  <a:pt x="40" y="353"/>
                  <a:pt x="48" y="353"/>
                </a:cubicBezTo>
                <a:cubicBezTo>
                  <a:pt x="305" y="353"/>
                  <a:pt x="305" y="353"/>
                  <a:pt x="305" y="353"/>
                </a:cubicBezTo>
                <a:cubicBezTo>
                  <a:pt x="314" y="353"/>
                  <a:pt x="321" y="346"/>
                  <a:pt x="321" y="337"/>
                </a:cubicBezTo>
                <a:cubicBezTo>
                  <a:pt x="321" y="161"/>
                  <a:pt x="321" y="161"/>
                  <a:pt x="321" y="161"/>
                </a:cubicBezTo>
                <a:cubicBezTo>
                  <a:pt x="337" y="161"/>
                  <a:pt x="337" y="161"/>
                  <a:pt x="337" y="161"/>
                </a:cubicBezTo>
                <a:cubicBezTo>
                  <a:pt x="346" y="161"/>
                  <a:pt x="353" y="153"/>
                  <a:pt x="353" y="145"/>
                </a:cubicBezTo>
                <a:cubicBezTo>
                  <a:pt x="353" y="112"/>
                  <a:pt x="353" y="112"/>
                  <a:pt x="353" y="112"/>
                </a:cubicBezTo>
                <a:cubicBezTo>
                  <a:pt x="353" y="104"/>
                  <a:pt x="346" y="96"/>
                  <a:pt x="337" y="96"/>
                </a:cubicBezTo>
                <a:moveTo>
                  <a:pt x="289" y="32"/>
                </a:moveTo>
                <a:cubicBezTo>
                  <a:pt x="289" y="96"/>
                  <a:pt x="289" y="96"/>
                  <a:pt x="289" y="96"/>
                </a:cubicBezTo>
                <a:cubicBezTo>
                  <a:pt x="257" y="96"/>
                  <a:pt x="257" y="96"/>
                  <a:pt x="257" y="96"/>
                </a:cubicBezTo>
                <a:cubicBezTo>
                  <a:pt x="257" y="48"/>
                  <a:pt x="257" y="48"/>
                  <a:pt x="257" y="48"/>
                </a:cubicBezTo>
                <a:cubicBezTo>
                  <a:pt x="241" y="32"/>
                  <a:pt x="241" y="32"/>
                  <a:pt x="241" y="32"/>
                </a:cubicBezTo>
                <a:lnTo>
                  <a:pt x="289" y="32"/>
                </a:lnTo>
                <a:close/>
                <a:moveTo>
                  <a:pt x="209" y="24"/>
                </a:moveTo>
                <a:cubicBezTo>
                  <a:pt x="233" y="48"/>
                  <a:pt x="233" y="48"/>
                  <a:pt x="233" y="48"/>
                </a:cubicBezTo>
                <a:cubicBezTo>
                  <a:pt x="209" y="48"/>
                  <a:pt x="209" y="48"/>
                  <a:pt x="209" y="48"/>
                </a:cubicBezTo>
                <a:lnTo>
                  <a:pt x="209" y="24"/>
                </a:lnTo>
                <a:close/>
                <a:moveTo>
                  <a:pt x="64" y="16"/>
                </a:moveTo>
                <a:cubicBezTo>
                  <a:pt x="193" y="16"/>
                  <a:pt x="193" y="16"/>
                  <a:pt x="193" y="16"/>
                </a:cubicBezTo>
                <a:cubicBezTo>
                  <a:pt x="193" y="56"/>
                  <a:pt x="193" y="56"/>
                  <a:pt x="193" y="56"/>
                </a:cubicBezTo>
                <a:cubicBezTo>
                  <a:pt x="193" y="61"/>
                  <a:pt x="196" y="64"/>
                  <a:pt x="201" y="64"/>
                </a:cubicBezTo>
                <a:cubicBezTo>
                  <a:pt x="241" y="64"/>
                  <a:pt x="241" y="64"/>
                  <a:pt x="241" y="64"/>
                </a:cubicBezTo>
                <a:cubicBezTo>
                  <a:pt x="241" y="96"/>
                  <a:pt x="241" y="96"/>
                  <a:pt x="241" y="96"/>
                </a:cubicBezTo>
                <a:cubicBezTo>
                  <a:pt x="64" y="96"/>
                  <a:pt x="64" y="96"/>
                  <a:pt x="64" y="96"/>
                </a:cubicBezTo>
                <a:lnTo>
                  <a:pt x="64" y="16"/>
                </a:lnTo>
                <a:close/>
                <a:moveTo>
                  <a:pt x="305" y="337"/>
                </a:moveTo>
                <a:cubicBezTo>
                  <a:pt x="48" y="337"/>
                  <a:pt x="48" y="337"/>
                  <a:pt x="48" y="337"/>
                </a:cubicBezTo>
                <a:cubicBezTo>
                  <a:pt x="48" y="161"/>
                  <a:pt x="48" y="161"/>
                  <a:pt x="48" y="161"/>
                </a:cubicBezTo>
                <a:cubicBezTo>
                  <a:pt x="305" y="161"/>
                  <a:pt x="305" y="161"/>
                  <a:pt x="305" y="161"/>
                </a:cubicBezTo>
                <a:lnTo>
                  <a:pt x="305" y="337"/>
                </a:lnTo>
                <a:close/>
                <a:moveTo>
                  <a:pt x="337" y="145"/>
                </a:moveTo>
                <a:cubicBezTo>
                  <a:pt x="16" y="145"/>
                  <a:pt x="16" y="145"/>
                  <a:pt x="16" y="145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337" y="112"/>
                  <a:pt x="337" y="112"/>
                  <a:pt x="337" y="112"/>
                </a:cubicBezTo>
                <a:lnTo>
                  <a:pt x="337" y="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4770438" y="4016376"/>
            <a:ext cx="433388" cy="428625"/>
          </a:xfrm>
          <a:custGeom>
            <a:pathLst>
              <a:path extrusionOk="0" h="349" w="353">
                <a:moveTo>
                  <a:pt x="128" y="237"/>
                </a:moveTo>
                <a:cubicBezTo>
                  <a:pt x="224" y="237"/>
                  <a:pt x="224" y="237"/>
                  <a:pt x="224" y="237"/>
                </a:cubicBezTo>
                <a:cubicBezTo>
                  <a:pt x="233" y="237"/>
                  <a:pt x="240" y="230"/>
                  <a:pt x="240" y="221"/>
                </a:cubicBezTo>
                <a:cubicBezTo>
                  <a:pt x="240" y="205"/>
                  <a:pt x="240" y="205"/>
                  <a:pt x="240" y="205"/>
                </a:cubicBezTo>
                <a:cubicBezTo>
                  <a:pt x="240" y="196"/>
                  <a:pt x="233" y="189"/>
                  <a:pt x="224" y="189"/>
                </a:cubicBezTo>
                <a:cubicBezTo>
                  <a:pt x="128" y="189"/>
                  <a:pt x="128" y="189"/>
                  <a:pt x="128" y="189"/>
                </a:cubicBezTo>
                <a:cubicBezTo>
                  <a:pt x="119" y="189"/>
                  <a:pt x="112" y="196"/>
                  <a:pt x="112" y="205"/>
                </a:cubicBezTo>
                <a:cubicBezTo>
                  <a:pt x="112" y="221"/>
                  <a:pt x="112" y="221"/>
                  <a:pt x="112" y="221"/>
                </a:cubicBezTo>
                <a:cubicBezTo>
                  <a:pt x="112" y="230"/>
                  <a:pt x="119" y="237"/>
                  <a:pt x="128" y="237"/>
                </a:cubicBezTo>
                <a:moveTo>
                  <a:pt x="128" y="205"/>
                </a:moveTo>
                <a:cubicBezTo>
                  <a:pt x="224" y="205"/>
                  <a:pt x="224" y="205"/>
                  <a:pt x="224" y="205"/>
                </a:cubicBezTo>
                <a:cubicBezTo>
                  <a:pt x="224" y="221"/>
                  <a:pt x="224" y="221"/>
                  <a:pt x="224" y="221"/>
                </a:cubicBezTo>
                <a:cubicBezTo>
                  <a:pt x="128" y="221"/>
                  <a:pt x="128" y="221"/>
                  <a:pt x="128" y="221"/>
                </a:cubicBezTo>
                <a:lnTo>
                  <a:pt x="128" y="205"/>
                </a:lnTo>
                <a:close/>
                <a:moveTo>
                  <a:pt x="337" y="92"/>
                </a:moveTo>
                <a:cubicBezTo>
                  <a:pt x="305" y="92"/>
                  <a:pt x="305" y="92"/>
                  <a:pt x="305" y="92"/>
                </a:cubicBezTo>
                <a:cubicBezTo>
                  <a:pt x="295" y="56"/>
                  <a:pt x="295" y="56"/>
                  <a:pt x="295" y="56"/>
                </a:cubicBezTo>
                <a:cubicBezTo>
                  <a:pt x="291" y="39"/>
                  <a:pt x="273" y="29"/>
                  <a:pt x="256" y="33"/>
                </a:cubicBezTo>
                <a:cubicBezTo>
                  <a:pt x="207" y="46"/>
                  <a:pt x="207" y="46"/>
                  <a:pt x="207" y="46"/>
                </a:cubicBezTo>
                <a:cubicBezTo>
                  <a:pt x="141" y="8"/>
                  <a:pt x="141" y="8"/>
                  <a:pt x="141" y="8"/>
                </a:cubicBezTo>
                <a:cubicBezTo>
                  <a:pt x="126" y="0"/>
                  <a:pt x="106" y="5"/>
                  <a:pt x="97" y="20"/>
                </a:cubicBezTo>
                <a:cubicBezTo>
                  <a:pt x="55" y="92"/>
                  <a:pt x="55" y="92"/>
                  <a:pt x="5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7" y="92"/>
                  <a:pt x="0" y="100"/>
                  <a:pt x="0" y="108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9"/>
                  <a:pt x="7" y="157"/>
                  <a:pt x="16" y="157"/>
                </a:cubicBezTo>
                <a:cubicBezTo>
                  <a:pt x="32" y="157"/>
                  <a:pt x="32" y="157"/>
                  <a:pt x="32" y="157"/>
                </a:cubicBezTo>
                <a:cubicBezTo>
                  <a:pt x="32" y="333"/>
                  <a:pt x="32" y="333"/>
                  <a:pt x="32" y="333"/>
                </a:cubicBezTo>
                <a:cubicBezTo>
                  <a:pt x="32" y="342"/>
                  <a:pt x="39" y="349"/>
                  <a:pt x="48" y="349"/>
                </a:cubicBezTo>
                <a:cubicBezTo>
                  <a:pt x="305" y="349"/>
                  <a:pt x="305" y="349"/>
                  <a:pt x="305" y="349"/>
                </a:cubicBezTo>
                <a:cubicBezTo>
                  <a:pt x="313" y="349"/>
                  <a:pt x="321" y="342"/>
                  <a:pt x="321" y="333"/>
                </a:cubicBezTo>
                <a:cubicBezTo>
                  <a:pt x="321" y="157"/>
                  <a:pt x="321" y="157"/>
                  <a:pt x="321" y="157"/>
                </a:cubicBezTo>
                <a:cubicBezTo>
                  <a:pt x="337" y="157"/>
                  <a:pt x="337" y="157"/>
                  <a:pt x="337" y="157"/>
                </a:cubicBezTo>
                <a:cubicBezTo>
                  <a:pt x="346" y="157"/>
                  <a:pt x="353" y="149"/>
                  <a:pt x="353" y="141"/>
                </a:cubicBezTo>
                <a:cubicBezTo>
                  <a:pt x="353" y="108"/>
                  <a:pt x="353" y="108"/>
                  <a:pt x="353" y="108"/>
                </a:cubicBezTo>
                <a:cubicBezTo>
                  <a:pt x="353" y="100"/>
                  <a:pt x="346" y="92"/>
                  <a:pt x="337" y="92"/>
                </a:cubicBezTo>
                <a:moveTo>
                  <a:pt x="260" y="49"/>
                </a:moveTo>
                <a:cubicBezTo>
                  <a:pt x="269" y="46"/>
                  <a:pt x="277" y="52"/>
                  <a:pt x="280" y="60"/>
                </a:cubicBezTo>
                <a:cubicBezTo>
                  <a:pt x="288" y="92"/>
                  <a:pt x="288" y="92"/>
                  <a:pt x="288" y="92"/>
                </a:cubicBezTo>
                <a:cubicBezTo>
                  <a:pt x="286" y="92"/>
                  <a:pt x="286" y="92"/>
                  <a:pt x="286" y="92"/>
                </a:cubicBezTo>
                <a:cubicBezTo>
                  <a:pt x="266" y="81"/>
                  <a:pt x="266" y="81"/>
                  <a:pt x="266" y="81"/>
                </a:cubicBezTo>
                <a:cubicBezTo>
                  <a:pt x="268" y="80"/>
                  <a:pt x="268" y="80"/>
                  <a:pt x="268" y="80"/>
                </a:cubicBezTo>
                <a:cubicBezTo>
                  <a:pt x="264" y="64"/>
                  <a:pt x="264" y="64"/>
                  <a:pt x="264" y="64"/>
                </a:cubicBezTo>
                <a:cubicBezTo>
                  <a:pt x="249" y="68"/>
                  <a:pt x="249" y="68"/>
                  <a:pt x="249" y="68"/>
                </a:cubicBezTo>
                <a:cubicBezTo>
                  <a:pt x="249" y="71"/>
                  <a:pt x="249" y="71"/>
                  <a:pt x="249" y="71"/>
                </a:cubicBezTo>
                <a:cubicBezTo>
                  <a:pt x="230" y="60"/>
                  <a:pt x="230" y="60"/>
                  <a:pt x="230" y="60"/>
                </a:cubicBezTo>
                <a:cubicBezTo>
                  <a:pt x="229" y="57"/>
                  <a:pt x="229" y="57"/>
                  <a:pt x="229" y="57"/>
                </a:cubicBezTo>
                <a:lnTo>
                  <a:pt x="260" y="49"/>
                </a:lnTo>
                <a:close/>
                <a:moveTo>
                  <a:pt x="254" y="92"/>
                </a:moveTo>
                <a:cubicBezTo>
                  <a:pt x="148" y="92"/>
                  <a:pt x="148" y="92"/>
                  <a:pt x="148" y="92"/>
                </a:cubicBezTo>
                <a:cubicBezTo>
                  <a:pt x="175" y="46"/>
                  <a:pt x="175" y="46"/>
                  <a:pt x="175" y="46"/>
                </a:cubicBezTo>
                <a:lnTo>
                  <a:pt x="254" y="92"/>
                </a:lnTo>
                <a:close/>
                <a:moveTo>
                  <a:pt x="111" y="28"/>
                </a:moveTo>
                <a:cubicBezTo>
                  <a:pt x="115" y="21"/>
                  <a:pt x="125" y="18"/>
                  <a:pt x="133" y="22"/>
                </a:cubicBezTo>
                <a:cubicBezTo>
                  <a:pt x="161" y="38"/>
                  <a:pt x="161" y="38"/>
                  <a:pt x="161" y="38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94" y="92"/>
                  <a:pt x="94" y="92"/>
                  <a:pt x="94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74" y="92"/>
                  <a:pt x="74" y="92"/>
                  <a:pt x="74" y="92"/>
                </a:cubicBezTo>
                <a:lnTo>
                  <a:pt x="111" y="28"/>
                </a:lnTo>
                <a:close/>
                <a:moveTo>
                  <a:pt x="305" y="333"/>
                </a:moveTo>
                <a:cubicBezTo>
                  <a:pt x="48" y="333"/>
                  <a:pt x="48" y="333"/>
                  <a:pt x="48" y="333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305" y="157"/>
                  <a:pt x="305" y="157"/>
                  <a:pt x="305" y="157"/>
                </a:cubicBezTo>
                <a:lnTo>
                  <a:pt x="305" y="333"/>
                </a:lnTo>
                <a:close/>
                <a:moveTo>
                  <a:pt x="337" y="141"/>
                </a:moveTo>
                <a:cubicBezTo>
                  <a:pt x="16" y="141"/>
                  <a:pt x="16" y="141"/>
                  <a:pt x="16" y="141"/>
                </a:cubicBezTo>
                <a:cubicBezTo>
                  <a:pt x="16" y="108"/>
                  <a:pt x="16" y="108"/>
                  <a:pt x="16" y="108"/>
                </a:cubicBezTo>
                <a:cubicBezTo>
                  <a:pt x="337" y="108"/>
                  <a:pt x="337" y="108"/>
                  <a:pt x="337" y="108"/>
                </a:cubicBezTo>
                <a:lnTo>
                  <a:pt x="337" y="141"/>
                </a:lnTo>
                <a:close/>
                <a:moveTo>
                  <a:pt x="139" y="44"/>
                </a:moveTo>
                <a:cubicBezTo>
                  <a:pt x="125" y="36"/>
                  <a:pt x="125" y="36"/>
                  <a:pt x="125" y="36"/>
                </a:cubicBezTo>
                <a:cubicBezTo>
                  <a:pt x="117" y="50"/>
                  <a:pt x="117" y="50"/>
                  <a:pt x="117" y="50"/>
                </a:cubicBezTo>
                <a:cubicBezTo>
                  <a:pt x="131" y="58"/>
                  <a:pt x="131" y="58"/>
                  <a:pt x="131" y="58"/>
                </a:cubicBezTo>
                <a:lnTo>
                  <a:pt x="139" y="44"/>
                </a:lnTo>
                <a:close/>
                <a:moveTo>
                  <a:pt x="123" y="72"/>
                </a:moveTo>
                <a:cubicBezTo>
                  <a:pt x="109" y="64"/>
                  <a:pt x="109" y="64"/>
                  <a:pt x="109" y="64"/>
                </a:cubicBezTo>
                <a:cubicBezTo>
                  <a:pt x="101" y="78"/>
                  <a:pt x="101" y="78"/>
                  <a:pt x="101" y="78"/>
                </a:cubicBezTo>
                <a:cubicBezTo>
                  <a:pt x="115" y="86"/>
                  <a:pt x="115" y="86"/>
                  <a:pt x="115" y="86"/>
                </a:cubicBezTo>
                <a:lnTo>
                  <a:pt x="123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5597525" y="4011613"/>
            <a:ext cx="433388" cy="433388"/>
          </a:xfrm>
          <a:custGeom>
            <a:pathLst>
              <a:path extrusionOk="0" h="353" w="353">
                <a:moveTo>
                  <a:pt x="351" y="340"/>
                </a:moveTo>
                <a:cubicBezTo>
                  <a:pt x="266" y="255"/>
                  <a:pt x="266" y="255"/>
                  <a:pt x="266" y="255"/>
                </a:cubicBezTo>
                <a:cubicBezTo>
                  <a:pt x="290" y="228"/>
                  <a:pt x="305" y="192"/>
                  <a:pt x="305" y="153"/>
                </a:cubicBezTo>
                <a:cubicBezTo>
                  <a:pt x="305" y="68"/>
                  <a:pt x="237" y="0"/>
                  <a:pt x="152" y="0"/>
                </a:cubicBezTo>
                <a:cubicBezTo>
                  <a:pt x="68" y="0"/>
                  <a:pt x="0" y="68"/>
                  <a:pt x="0" y="153"/>
                </a:cubicBezTo>
                <a:cubicBezTo>
                  <a:pt x="0" y="237"/>
                  <a:pt x="68" y="305"/>
                  <a:pt x="152" y="305"/>
                </a:cubicBezTo>
                <a:cubicBezTo>
                  <a:pt x="192" y="305"/>
                  <a:pt x="227" y="290"/>
                  <a:pt x="254" y="266"/>
                </a:cubicBezTo>
                <a:cubicBezTo>
                  <a:pt x="339" y="351"/>
                  <a:pt x="339" y="351"/>
                  <a:pt x="339" y="351"/>
                </a:cubicBezTo>
                <a:cubicBezTo>
                  <a:pt x="341" y="352"/>
                  <a:pt x="343" y="353"/>
                  <a:pt x="345" y="353"/>
                </a:cubicBezTo>
                <a:cubicBezTo>
                  <a:pt x="350" y="353"/>
                  <a:pt x="353" y="350"/>
                  <a:pt x="353" y="345"/>
                </a:cubicBezTo>
                <a:cubicBezTo>
                  <a:pt x="353" y="343"/>
                  <a:pt x="352" y="341"/>
                  <a:pt x="351" y="340"/>
                </a:cubicBezTo>
                <a:moveTo>
                  <a:pt x="152" y="289"/>
                </a:moveTo>
                <a:cubicBezTo>
                  <a:pt x="77" y="289"/>
                  <a:pt x="16" y="228"/>
                  <a:pt x="16" y="153"/>
                </a:cubicBezTo>
                <a:cubicBezTo>
                  <a:pt x="16" y="77"/>
                  <a:pt x="77" y="16"/>
                  <a:pt x="152" y="16"/>
                </a:cubicBezTo>
                <a:cubicBezTo>
                  <a:pt x="228" y="16"/>
                  <a:pt x="289" y="77"/>
                  <a:pt x="289" y="153"/>
                </a:cubicBezTo>
                <a:cubicBezTo>
                  <a:pt x="289" y="228"/>
                  <a:pt x="228" y="289"/>
                  <a:pt x="152" y="28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6426200" y="4011613"/>
            <a:ext cx="433388" cy="433388"/>
          </a:xfrm>
          <a:custGeom>
            <a:pathLst>
              <a:path extrusionOk="0" h="353" w="353">
                <a:moveTo>
                  <a:pt x="225" y="145"/>
                </a:moveTo>
                <a:cubicBezTo>
                  <a:pt x="161" y="145"/>
                  <a:pt x="161" y="145"/>
                  <a:pt x="161" y="145"/>
                </a:cubicBezTo>
                <a:cubicBezTo>
                  <a:pt x="161" y="80"/>
                  <a:pt x="161" y="80"/>
                  <a:pt x="161" y="80"/>
                </a:cubicBezTo>
                <a:cubicBezTo>
                  <a:pt x="161" y="76"/>
                  <a:pt x="157" y="72"/>
                  <a:pt x="153" y="72"/>
                </a:cubicBezTo>
                <a:cubicBezTo>
                  <a:pt x="148" y="72"/>
                  <a:pt x="145" y="76"/>
                  <a:pt x="145" y="80"/>
                </a:cubicBezTo>
                <a:cubicBezTo>
                  <a:pt x="145" y="145"/>
                  <a:pt x="145" y="145"/>
                  <a:pt x="145" y="145"/>
                </a:cubicBezTo>
                <a:cubicBezTo>
                  <a:pt x="80" y="145"/>
                  <a:pt x="80" y="145"/>
                  <a:pt x="80" y="145"/>
                </a:cubicBezTo>
                <a:cubicBezTo>
                  <a:pt x="76" y="145"/>
                  <a:pt x="72" y="148"/>
                  <a:pt x="72" y="153"/>
                </a:cubicBezTo>
                <a:cubicBezTo>
                  <a:pt x="72" y="157"/>
                  <a:pt x="76" y="161"/>
                  <a:pt x="80" y="161"/>
                </a:cubicBezTo>
                <a:cubicBezTo>
                  <a:pt x="145" y="161"/>
                  <a:pt x="145" y="161"/>
                  <a:pt x="145" y="161"/>
                </a:cubicBezTo>
                <a:cubicBezTo>
                  <a:pt x="145" y="225"/>
                  <a:pt x="145" y="225"/>
                  <a:pt x="145" y="225"/>
                </a:cubicBezTo>
                <a:cubicBezTo>
                  <a:pt x="145" y="229"/>
                  <a:pt x="148" y="233"/>
                  <a:pt x="153" y="233"/>
                </a:cubicBezTo>
                <a:cubicBezTo>
                  <a:pt x="157" y="233"/>
                  <a:pt x="161" y="229"/>
                  <a:pt x="161" y="225"/>
                </a:cubicBezTo>
                <a:cubicBezTo>
                  <a:pt x="161" y="161"/>
                  <a:pt x="161" y="161"/>
                  <a:pt x="161" y="161"/>
                </a:cubicBezTo>
                <a:cubicBezTo>
                  <a:pt x="225" y="161"/>
                  <a:pt x="225" y="161"/>
                  <a:pt x="225" y="161"/>
                </a:cubicBezTo>
                <a:cubicBezTo>
                  <a:pt x="229" y="161"/>
                  <a:pt x="233" y="157"/>
                  <a:pt x="233" y="153"/>
                </a:cubicBezTo>
                <a:cubicBezTo>
                  <a:pt x="233" y="148"/>
                  <a:pt x="229" y="145"/>
                  <a:pt x="225" y="145"/>
                </a:cubicBezTo>
                <a:moveTo>
                  <a:pt x="351" y="340"/>
                </a:moveTo>
                <a:cubicBezTo>
                  <a:pt x="266" y="255"/>
                  <a:pt x="266" y="255"/>
                  <a:pt x="266" y="255"/>
                </a:cubicBezTo>
                <a:cubicBezTo>
                  <a:pt x="290" y="228"/>
                  <a:pt x="305" y="192"/>
                  <a:pt x="305" y="153"/>
                </a:cubicBezTo>
                <a:cubicBezTo>
                  <a:pt x="305" y="68"/>
                  <a:pt x="237" y="0"/>
                  <a:pt x="153" y="0"/>
                </a:cubicBezTo>
                <a:cubicBezTo>
                  <a:pt x="69" y="0"/>
                  <a:pt x="0" y="68"/>
                  <a:pt x="0" y="153"/>
                </a:cubicBezTo>
                <a:cubicBezTo>
                  <a:pt x="0" y="237"/>
                  <a:pt x="69" y="305"/>
                  <a:pt x="153" y="305"/>
                </a:cubicBezTo>
                <a:cubicBezTo>
                  <a:pt x="192" y="305"/>
                  <a:pt x="228" y="290"/>
                  <a:pt x="255" y="266"/>
                </a:cubicBezTo>
                <a:cubicBezTo>
                  <a:pt x="340" y="351"/>
                  <a:pt x="340" y="351"/>
                  <a:pt x="340" y="351"/>
                </a:cubicBezTo>
                <a:cubicBezTo>
                  <a:pt x="341" y="352"/>
                  <a:pt x="343" y="353"/>
                  <a:pt x="345" y="353"/>
                </a:cubicBezTo>
                <a:cubicBezTo>
                  <a:pt x="350" y="353"/>
                  <a:pt x="353" y="350"/>
                  <a:pt x="353" y="345"/>
                </a:cubicBezTo>
                <a:cubicBezTo>
                  <a:pt x="353" y="343"/>
                  <a:pt x="353" y="341"/>
                  <a:pt x="351" y="340"/>
                </a:cubicBezTo>
                <a:moveTo>
                  <a:pt x="153" y="289"/>
                </a:moveTo>
                <a:cubicBezTo>
                  <a:pt x="77" y="289"/>
                  <a:pt x="16" y="228"/>
                  <a:pt x="16" y="153"/>
                </a:cubicBezTo>
                <a:cubicBezTo>
                  <a:pt x="16" y="77"/>
                  <a:pt x="77" y="16"/>
                  <a:pt x="153" y="16"/>
                </a:cubicBezTo>
                <a:cubicBezTo>
                  <a:pt x="228" y="16"/>
                  <a:pt x="289" y="77"/>
                  <a:pt x="289" y="153"/>
                </a:cubicBezTo>
                <a:cubicBezTo>
                  <a:pt x="289" y="228"/>
                  <a:pt x="228" y="289"/>
                  <a:pt x="153" y="28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7254875" y="4011613"/>
            <a:ext cx="433388" cy="433388"/>
          </a:xfrm>
          <a:custGeom>
            <a:pathLst>
              <a:path extrusionOk="0" h="353" w="353">
                <a:moveTo>
                  <a:pt x="224" y="145"/>
                </a:moveTo>
                <a:cubicBezTo>
                  <a:pt x="80" y="145"/>
                  <a:pt x="80" y="145"/>
                  <a:pt x="80" y="145"/>
                </a:cubicBezTo>
                <a:cubicBezTo>
                  <a:pt x="75" y="145"/>
                  <a:pt x="72" y="148"/>
                  <a:pt x="72" y="153"/>
                </a:cubicBezTo>
                <a:cubicBezTo>
                  <a:pt x="72" y="157"/>
                  <a:pt x="75" y="161"/>
                  <a:pt x="80" y="161"/>
                </a:cubicBezTo>
                <a:cubicBezTo>
                  <a:pt x="224" y="161"/>
                  <a:pt x="224" y="161"/>
                  <a:pt x="224" y="161"/>
                </a:cubicBezTo>
                <a:cubicBezTo>
                  <a:pt x="229" y="161"/>
                  <a:pt x="232" y="157"/>
                  <a:pt x="232" y="153"/>
                </a:cubicBezTo>
                <a:cubicBezTo>
                  <a:pt x="232" y="148"/>
                  <a:pt x="229" y="145"/>
                  <a:pt x="224" y="145"/>
                </a:cubicBezTo>
                <a:moveTo>
                  <a:pt x="350" y="340"/>
                </a:moveTo>
                <a:cubicBezTo>
                  <a:pt x="265" y="255"/>
                  <a:pt x="265" y="255"/>
                  <a:pt x="265" y="255"/>
                </a:cubicBezTo>
                <a:cubicBezTo>
                  <a:pt x="290" y="228"/>
                  <a:pt x="305" y="192"/>
                  <a:pt x="305" y="153"/>
                </a:cubicBezTo>
                <a:cubicBezTo>
                  <a:pt x="305" y="68"/>
                  <a:pt x="236" y="0"/>
                  <a:pt x="152" y="0"/>
                </a:cubicBezTo>
                <a:cubicBezTo>
                  <a:pt x="68" y="0"/>
                  <a:pt x="0" y="68"/>
                  <a:pt x="0" y="153"/>
                </a:cubicBezTo>
                <a:cubicBezTo>
                  <a:pt x="0" y="237"/>
                  <a:pt x="68" y="305"/>
                  <a:pt x="152" y="305"/>
                </a:cubicBezTo>
                <a:cubicBezTo>
                  <a:pt x="191" y="305"/>
                  <a:pt x="227" y="290"/>
                  <a:pt x="254" y="266"/>
                </a:cubicBezTo>
                <a:cubicBezTo>
                  <a:pt x="339" y="351"/>
                  <a:pt x="339" y="351"/>
                  <a:pt x="339" y="351"/>
                </a:cubicBezTo>
                <a:cubicBezTo>
                  <a:pt x="341" y="352"/>
                  <a:pt x="343" y="353"/>
                  <a:pt x="345" y="353"/>
                </a:cubicBezTo>
                <a:cubicBezTo>
                  <a:pt x="349" y="353"/>
                  <a:pt x="353" y="350"/>
                  <a:pt x="353" y="345"/>
                </a:cubicBezTo>
                <a:cubicBezTo>
                  <a:pt x="353" y="343"/>
                  <a:pt x="352" y="341"/>
                  <a:pt x="350" y="340"/>
                </a:cubicBezTo>
                <a:moveTo>
                  <a:pt x="152" y="289"/>
                </a:moveTo>
                <a:cubicBezTo>
                  <a:pt x="77" y="289"/>
                  <a:pt x="16" y="228"/>
                  <a:pt x="16" y="153"/>
                </a:cubicBezTo>
                <a:cubicBezTo>
                  <a:pt x="16" y="77"/>
                  <a:pt x="77" y="16"/>
                  <a:pt x="152" y="16"/>
                </a:cubicBezTo>
                <a:cubicBezTo>
                  <a:pt x="227" y="16"/>
                  <a:pt x="289" y="77"/>
                  <a:pt x="289" y="153"/>
                </a:cubicBezTo>
                <a:cubicBezTo>
                  <a:pt x="289" y="228"/>
                  <a:pt x="227" y="289"/>
                  <a:pt x="152" y="28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8101013" y="4011613"/>
            <a:ext cx="395288" cy="433388"/>
          </a:xfrm>
          <a:custGeom>
            <a:pathLst>
              <a:path extrusionOk="0" h="353" w="321">
                <a:moveTo>
                  <a:pt x="160" y="0"/>
                </a:moveTo>
                <a:cubicBezTo>
                  <a:pt x="72" y="0"/>
                  <a:pt x="0" y="22"/>
                  <a:pt x="0" y="48"/>
                </a:cubicBezTo>
                <a:cubicBezTo>
                  <a:pt x="0" y="145"/>
                  <a:pt x="128" y="161"/>
                  <a:pt x="128" y="241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28" y="261"/>
                  <a:pt x="128" y="271"/>
                  <a:pt x="129" y="280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28" y="281"/>
                  <a:pt x="129" y="282"/>
                  <a:pt x="129" y="282"/>
                </a:cubicBezTo>
                <a:cubicBezTo>
                  <a:pt x="129" y="342"/>
                  <a:pt x="134" y="353"/>
                  <a:pt x="160" y="353"/>
                </a:cubicBezTo>
                <a:cubicBezTo>
                  <a:pt x="193" y="353"/>
                  <a:pt x="193" y="337"/>
                  <a:pt x="193" y="241"/>
                </a:cubicBezTo>
                <a:cubicBezTo>
                  <a:pt x="193" y="161"/>
                  <a:pt x="321" y="145"/>
                  <a:pt x="321" y="48"/>
                </a:cubicBezTo>
                <a:cubicBezTo>
                  <a:pt x="321" y="22"/>
                  <a:pt x="249" y="0"/>
                  <a:pt x="160" y="0"/>
                </a:cubicBezTo>
                <a:moveTo>
                  <a:pt x="242" y="142"/>
                </a:moveTo>
                <a:cubicBezTo>
                  <a:pt x="210" y="168"/>
                  <a:pt x="177" y="195"/>
                  <a:pt x="177" y="241"/>
                </a:cubicBezTo>
                <a:cubicBezTo>
                  <a:pt x="177" y="287"/>
                  <a:pt x="177" y="315"/>
                  <a:pt x="173" y="329"/>
                </a:cubicBezTo>
                <a:cubicBezTo>
                  <a:pt x="171" y="337"/>
                  <a:pt x="171" y="337"/>
                  <a:pt x="160" y="337"/>
                </a:cubicBezTo>
                <a:cubicBezTo>
                  <a:pt x="150" y="337"/>
                  <a:pt x="150" y="337"/>
                  <a:pt x="148" y="329"/>
                </a:cubicBezTo>
                <a:cubicBezTo>
                  <a:pt x="146" y="321"/>
                  <a:pt x="145" y="308"/>
                  <a:pt x="145" y="289"/>
                </a:cubicBezTo>
                <a:cubicBezTo>
                  <a:pt x="152" y="289"/>
                  <a:pt x="152" y="289"/>
                  <a:pt x="152" y="289"/>
                </a:cubicBezTo>
                <a:cubicBezTo>
                  <a:pt x="157" y="289"/>
                  <a:pt x="160" y="285"/>
                  <a:pt x="160" y="281"/>
                </a:cubicBezTo>
                <a:cubicBezTo>
                  <a:pt x="160" y="277"/>
                  <a:pt x="157" y="273"/>
                  <a:pt x="152" y="273"/>
                </a:cubicBezTo>
                <a:cubicBezTo>
                  <a:pt x="145" y="273"/>
                  <a:pt x="145" y="273"/>
                  <a:pt x="145" y="273"/>
                </a:cubicBezTo>
                <a:cubicBezTo>
                  <a:pt x="144" y="268"/>
                  <a:pt x="144" y="263"/>
                  <a:pt x="144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7" y="257"/>
                  <a:pt x="160" y="253"/>
                  <a:pt x="160" y="249"/>
                </a:cubicBezTo>
                <a:cubicBezTo>
                  <a:pt x="160" y="245"/>
                  <a:pt x="157" y="241"/>
                  <a:pt x="152" y="241"/>
                </a:cubicBezTo>
                <a:cubicBezTo>
                  <a:pt x="144" y="241"/>
                  <a:pt x="144" y="241"/>
                  <a:pt x="144" y="241"/>
                </a:cubicBezTo>
                <a:cubicBezTo>
                  <a:pt x="144" y="195"/>
                  <a:pt x="111" y="168"/>
                  <a:pt x="79" y="142"/>
                </a:cubicBezTo>
                <a:cubicBezTo>
                  <a:pt x="53" y="121"/>
                  <a:pt x="28" y="100"/>
                  <a:pt x="19" y="71"/>
                </a:cubicBezTo>
                <a:cubicBezTo>
                  <a:pt x="46" y="86"/>
                  <a:pt x="99" y="96"/>
                  <a:pt x="160" y="96"/>
                </a:cubicBezTo>
                <a:cubicBezTo>
                  <a:pt x="222" y="96"/>
                  <a:pt x="275" y="86"/>
                  <a:pt x="302" y="71"/>
                </a:cubicBezTo>
                <a:cubicBezTo>
                  <a:pt x="293" y="101"/>
                  <a:pt x="268" y="121"/>
                  <a:pt x="242" y="142"/>
                </a:cubicBezTo>
                <a:moveTo>
                  <a:pt x="160" y="80"/>
                </a:moveTo>
                <a:cubicBezTo>
                  <a:pt x="81" y="80"/>
                  <a:pt x="16" y="66"/>
                  <a:pt x="16" y="48"/>
                </a:cubicBezTo>
                <a:cubicBezTo>
                  <a:pt x="16" y="31"/>
                  <a:pt x="81" y="16"/>
                  <a:pt x="160" y="16"/>
                </a:cubicBezTo>
                <a:cubicBezTo>
                  <a:pt x="240" y="16"/>
                  <a:pt x="305" y="31"/>
                  <a:pt x="305" y="48"/>
                </a:cubicBezTo>
                <a:cubicBezTo>
                  <a:pt x="305" y="66"/>
                  <a:pt x="240" y="80"/>
                  <a:pt x="160" y="8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604838" y="687388"/>
            <a:ext cx="431800" cy="433388"/>
          </a:xfrm>
          <a:custGeom>
            <a:pathLst>
              <a:path extrusionOk="0" h="354" w="353">
                <a:moveTo>
                  <a:pt x="321" y="49"/>
                </a:moveTo>
                <a:cubicBezTo>
                  <a:pt x="321" y="22"/>
                  <a:pt x="249" y="0"/>
                  <a:pt x="160" y="0"/>
                </a:cubicBezTo>
                <a:cubicBezTo>
                  <a:pt x="72" y="0"/>
                  <a:pt x="0" y="22"/>
                  <a:pt x="0" y="49"/>
                </a:cubicBezTo>
                <a:cubicBezTo>
                  <a:pt x="0" y="145"/>
                  <a:pt x="128" y="161"/>
                  <a:pt x="128" y="241"/>
                </a:cubicBezTo>
                <a:cubicBezTo>
                  <a:pt x="128" y="244"/>
                  <a:pt x="128" y="247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28" y="249"/>
                  <a:pt x="128" y="249"/>
                  <a:pt x="128" y="249"/>
                </a:cubicBezTo>
                <a:cubicBezTo>
                  <a:pt x="128" y="261"/>
                  <a:pt x="128" y="271"/>
                  <a:pt x="128" y="28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28" y="282"/>
                  <a:pt x="128" y="282"/>
                  <a:pt x="128" y="282"/>
                </a:cubicBezTo>
                <a:cubicBezTo>
                  <a:pt x="129" y="342"/>
                  <a:pt x="134" y="354"/>
                  <a:pt x="160" y="354"/>
                </a:cubicBezTo>
                <a:cubicBezTo>
                  <a:pt x="193" y="354"/>
                  <a:pt x="193" y="338"/>
                  <a:pt x="193" y="241"/>
                </a:cubicBezTo>
                <a:cubicBezTo>
                  <a:pt x="193" y="161"/>
                  <a:pt x="321" y="145"/>
                  <a:pt x="321" y="49"/>
                </a:cubicBezTo>
                <a:moveTo>
                  <a:pt x="16" y="49"/>
                </a:moveTo>
                <a:cubicBezTo>
                  <a:pt x="16" y="31"/>
                  <a:pt x="81" y="16"/>
                  <a:pt x="160" y="16"/>
                </a:cubicBezTo>
                <a:cubicBezTo>
                  <a:pt x="240" y="16"/>
                  <a:pt x="305" y="31"/>
                  <a:pt x="305" y="49"/>
                </a:cubicBezTo>
                <a:cubicBezTo>
                  <a:pt x="305" y="66"/>
                  <a:pt x="240" y="81"/>
                  <a:pt x="160" y="81"/>
                </a:cubicBezTo>
                <a:cubicBezTo>
                  <a:pt x="81" y="81"/>
                  <a:pt x="16" y="66"/>
                  <a:pt x="16" y="49"/>
                </a:cubicBezTo>
                <a:moveTo>
                  <a:pt x="242" y="142"/>
                </a:moveTo>
                <a:cubicBezTo>
                  <a:pt x="210" y="168"/>
                  <a:pt x="177" y="195"/>
                  <a:pt x="177" y="241"/>
                </a:cubicBezTo>
                <a:cubicBezTo>
                  <a:pt x="177" y="288"/>
                  <a:pt x="177" y="316"/>
                  <a:pt x="173" y="330"/>
                </a:cubicBezTo>
                <a:cubicBezTo>
                  <a:pt x="171" y="337"/>
                  <a:pt x="171" y="338"/>
                  <a:pt x="160" y="338"/>
                </a:cubicBezTo>
                <a:cubicBezTo>
                  <a:pt x="150" y="338"/>
                  <a:pt x="150" y="337"/>
                  <a:pt x="148" y="330"/>
                </a:cubicBezTo>
                <a:cubicBezTo>
                  <a:pt x="146" y="321"/>
                  <a:pt x="145" y="308"/>
                  <a:pt x="145" y="289"/>
                </a:cubicBezTo>
                <a:cubicBezTo>
                  <a:pt x="152" y="289"/>
                  <a:pt x="152" y="289"/>
                  <a:pt x="152" y="289"/>
                </a:cubicBezTo>
                <a:cubicBezTo>
                  <a:pt x="157" y="289"/>
                  <a:pt x="160" y="286"/>
                  <a:pt x="160" y="281"/>
                </a:cubicBezTo>
                <a:cubicBezTo>
                  <a:pt x="160" y="277"/>
                  <a:pt x="157" y="273"/>
                  <a:pt x="152" y="273"/>
                </a:cubicBezTo>
                <a:cubicBezTo>
                  <a:pt x="144" y="273"/>
                  <a:pt x="144" y="273"/>
                  <a:pt x="144" y="273"/>
                </a:cubicBezTo>
                <a:cubicBezTo>
                  <a:pt x="144" y="268"/>
                  <a:pt x="144" y="263"/>
                  <a:pt x="144" y="257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7" y="257"/>
                  <a:pt x="160" y="254"/>
                  <a:pt x="160" y="249"/>
                </a:cubicBezTo>
                <a:cubicBezTo>
                  <a:pt x="160" y="245"/>
                  <a:pt x="157" y="241"/>
                  <a:pt x="152" y="241"/>
                </a:cubicBezTo>
                <a:cubicBezTo>
                  <a:pt x="144" y="241"/>
                  <a:pt x="144" y="241"/>
                  <a:pt x="144" y="241"/>
                </a:cubicBezTo>
                <a:cubicBezTo>
                  <a:pt x="144" y="195"/>
                  <a:pt x="111" y="168"/>
                  <a:pt x="79" y="142"/>
                </a:cubicBezTo>
                <a:cubicBezTo>
                  <a:pt x="53" y="121"/>
                  <a:pt x="28" y="101"/>
                  <a:pt x="19" y="71"/>
                </a:cubicBezTo>
                <a:cubicBezTo>
                  <a:pt x="46" y="87"/>
                  <a:pt x="99" y="97"/>
                  <a:pt x="160" y="97"/>
                </a:cubicBezTo>
                <a:cubicBezTo>
                  <a:pt x="221" y="97"/>
                  <a:pt x="275" y="87"/>
                  <a:pt x="302" y="72"/>
                </a:cubicBezTo>
                <a:cubicBezTo>
                  <a:pt x="293" y="101"/>
                  <a:pt x="268" y="121"/>
                  <a:pt x="242" y="142"/>
                </a:cubicBezTo>
                <a:moveTo>
                  <a:pt x="345" y="241"/>
                </a:moveTo>
                <a:cubicBezTo>
                  <a:pt x="305" y="241"/>
                  <a:pt x="305" y="241"/>
                  <a:pt x="305" y="241"/>
                </a:cubicBezTo>
                <a:cubicBezTo>
                  <a:pt x="305" y="201"/>
                  <a:pt x="305" y="201"/>
                  <a:pt x="305" y="201"/>
                </a:cubicBezTo>
                <a:cubicBezTo>
                  <a:pt x="305" y="197"/>
                  <a:pt x="301" y="193"/>
                  <a:pt x="297" y="193"/>
                </a:cubicBezTo>
                <a:cubicBezTo>
                  <a:pt x="292" y="193"/>
                  <a:pt x="289" y="197"/>
                  <a:pt x="289" y="201"/>
                </a:cubicBezTo>
                <a:cubicBezTo>
                  <a:pt x="289" y="241"/>
                  <a:pt x="289" y="241"/>
                  <a:pt x="289" y="241"/>
                </a:cubicBezTo>
                <a:cubicBezTo>
                  <a:pt x="249" y="241"/>
                  <a:pt x="249" y="241"/>
                  <a:pt x="249" y="241"/>
                </a:cubicBezTo>
                <a:cubicBezTo>
                  <a:pt x="244" y="241"/>
                  <a:pt x="241" y="245"/>
                  <a:pt x="241" y="249"/>
                </a:cubicBezTo>
                <a:cubicBezTo>
                  <a:pt x="241" y="254"/>
                  <a:pt x="244" y="257"/>
                  <a:pt x="249" y="257"/>
                </a:cubicBezTo>
                <a:cubicBezTo>
                  <a:pt x="289" y="257"/>
                  <a:pt x="289" y="257"/>
                  <a:pt x="289" y="257"/>
                </a:cubicBezTo>
                <a:cubicBezTo>
                  <a:pt x="289" y="297"/>
                  <a:pt x="289" y="297"/>
                  <a:pt x="289" y="297"/>
                </a:cubicBezTo>
                <a:cubicBezTo>
                  <a:pt x="289" y="302"/>
                  <a:pt x="292" y="305"/>
                  <a:pt x="297" y="305"/>
                </a:cubicBezTo>
                <a:cubicBezTo>
                  <a:pt x="301" y="305"/>
                  <a:pt x="305" y="302"/>
                  <a:pt x="305" y="297"/>
                </a:cubicBezTo>
                <a:cubicBezTo>
                  <a:pt x="305" y="257"/>
                  <a:pt x="305" y="257"/>
                  <a:pt x="305" y="257"/>
                </a:cubicBezTo>
                <a:cubicBezTo>
                  <a:pt x="345" y="257"/>
                  <a:pt x="345" y="257"/>
                  <a:pt x="345" y="257"/>
                </a:cubicBezTo>
                <a:cubicBezTo>
                  <a:pt x="350" y="257"/>
                  <a:pt x="353" y="254"/>
                  <a:pt x="353" y="249"/>
                </a:cubicBezTo>
                <a:cubicBezTo>
                  <a:pt x="353" y="245"/>
                  <a:pt x="350" y="241"/>
                  <a:pt x="345" y="2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1428750" y="687388"/>
            <a:ext cx="431800" cy="433388"/>
          </a:xfrm>
          <a:custGeom>
            <a:pathLst>
              <a:path extrusionOk="0" h="354" w="353">
                <a:moveTo>
                  <a:pt x="321" y="49"/>
                </a:moveTo>
                <a:cubicBezTo>
                  <a:pt x="321" y="22"/>
                  <a:pt x="249" y="0"/>
                  <a:pt x="161" y="0"/>
                </a:cubicBezTo>
                <a:cubicBezTo>
                  <a:pt x="72" y="0"/>
                  <a:pt x="0" y="22"/>
                  <a:pt x="0" y="49"/>
                </a:cubicBezTo>
                <a:cubicBezTo>
                  <a:pt x="0" y="145"/>
                  <a:pt x="129" y="161"/>
                  <a:pt x="129" y="241"/>
                </a:cubicBezTo>
                <a:cubicBezTo>
                  <a:pt x="129" y="244"/>
                  <a:pt x="129" y="247"/>
                  <a:pt x="129" y="249"/>
                </a:cubicBezTo>
                <a:cubicBezTo>
                  <a:pt x="129" y="249"/>
                  <a:pt x="129" y="249"/>
                  <a:pt x="129" y="249"/>
                </a:cubicBezTo>
                <a:cubicBezTo>
                  <a:pt x="129" y="249"/>
                  <a:pt x="129" y="249"/>
                  <a:pt x="129" y="249"/>
                </a:cubicBezTo>
                <a:cubicBezTo>
                  <a:pt x="129" y="261"/>
                  <a:pt x="129" y="271"/>
                  <a:pt x="129" y="281"/>
                </a:cubicBezTo>
                <a:cubicBezTo>
                  <a:pt x="129" y="281"/>
                  <a:pt x="129" y="281"/>
                  <a:pt x="129" y="281"/>
                </a:cubicBezTo>
                <a:cubicBezTo>
                  <a:pt x="129" y="282"/>
                  <a:pt x="129" y="282"/>
                  <a:pt x="129" y="282"/>
                </a:cubicBezTo>
                <a:cubicBezTo>
                  <a:pt x="130" y="342"/>
                  <a:pt x="134" y="354"/>
                  <a:pt x="161" y="354"/>
                </a:cubicBezTo>
                <a:cubicBezTo>
                  <a:pt x="193" y="354"/>
                  <a:pt x="193" y="338"/>
                  <a:pt x="193" y="241"/>
                </a:cubicBezTo>
                <a:cubicBezTo>
                  <a:pt x="193" y="161"/>
                  <a:pt x="321" y="145"/>
                  <a:pt x="321" y="49"/>
                </a:cubicBezTo>
                <a:moveTo>
                  <a:pt x="16" y="49"/>
                </a:moveTo>
                <a:cubicBezTo>
                  <a:pt x="16" y="31"/>
                  <a:pt x="81" y="16"/>
                  <a:pt x="161" y="16"/>
                </a:cubicBezTo>
                <a:cubicBezTo>
                  <a:pt x="241" y="16"/>
                  <a:pt x="305" y="31"/>
                  <a:pt x="305" y="49"/>
                </a:cubicBezTo>
                <a:cubicBezTo>
                  <a:pt x="305" y="66"/>
                  <a:pt x="241" y="81"/>
                  <a:pt x="161" y="81"/>
                </a:cubicBezTo>
                <a:cubicBezTo>
                  <a:pt x="81" y="81"/>
                  <a:pt x="16" y="66"/>
                  <a:pt x="16" y="49"/>
                </a:cubicBezTo>
                <a:moveTo>
                  <a:pt x="243" y="142"/>
                </a:moveTo>
                <a:cubicBezTo>
                  <a:pt x="210" y="168"/>
                  <a:pt x="177" y="195"/>
                  <a:pt x="177" y="241"/>
                </a:cubicBezTo>
                <a:cubicBezTo>
                  <a:pt x="177" y="288"/>
                  <a:pt x="177" y="316"/>
                  <a:pt x="173" y="330"/>
                </a:cubicBezTo>
                <a:cubicBezTo>
                  <a:pt x="172" y="337"/>
                  <a:pt x="171" y="338"/>
                  <a:pt x="161" y="338"/>
                </a:cubicBezTo>
                <a:cubicBezTo>
                  <a:pt x="150" y="338"/>
                  <a:pt x="150" y="337"/>
                  <a:pt x="148" y="330"/>
                </a:cubicBezTo>
                <a:cubicBezTo>
                  <a:pt x="146" y="321"/>
                  <a:pt x="145" y="308"/>
                  <a:pt x="145" y="289"/>
                </a:cubicBezTo>
                <a:cubicBezTo>
                  <a:pt x="153" y="289"/>
                  <a:pt x="153" y="289"/>
                  <a:pt x="153" y="289"/>
                </a:cubicBezTo>
                <a:cubicBezTo>
                  <a:pt x="157" y="289"/>
                  <a:pt x="161" y="286"/>
                  <a:pt x="161" y="281"/>
                </a:cubicBezTo>
                <a:cubicBezTo>
                  <a:pt x="161" y="277"/>
                  <a:pt x="157" y="273"/>
                  <a:pt x="153" y="273"/>
                </a:cubicBezTo>
                <a:cubicBezTo>
                  <a:pt x="145" y="273"/>
                  <a:pt x="145" y="273"/>
                  <a:pt x="145" y="273"/>
                </a:cubicBezTo>
                <a:cubicBezTo>
                  <a:pt x="145" y="268"/>
                  <a:pt x="145" y="263"/>
                  <a:pt x="145" y="257"/>
                </a:cubicBezTo>
                <a:cubicBezTo>
                  <a:pt x="153" y="257"/>
                  <a:pt x="153" y="257"/>
                  <a:pt x="153" y="257"/>
                </a:cubicBezTo>
                <a:cubicBezTo>
                  <a:pt x="157" y="257"/>
                  <a:pt x="161" y="254"/>
                  <a:pt x="161" y="249"/>
                </a:cubicBezTo>
                <a:cubicBezTo>
                  <a:pt x="161" y="245"/>
                  <a:pt x="157" y="241"/>
                  <a:pt x="153" y="241"/>
                </a:cubicBezTo>
                <a:cubicBezTo>
                  <a:pt x="145" y="241"/>
                  <a:pt x="145" y="241"/>
                  <a:pt x="145" y="241"/>
                </a:cubicBezTo>
                <a:cubicBezTo>
                  <a:pt x="145" y="195"/>
                  <a:pt x="111" y="168"/>
                  <a:pt x="79" y="142"/>
                </a:cubicBezTo>
                <a:cubicBezTo>
                  <a:pt x="53" y="121"/>
                  <a:pt x="28" y="101"/>
                  <a:pt x="19" y="71"/>
                </a:cubicBezTo>
                <a:cubicBezTo>
                  <a:pt x="47" y="87"/>
                  <a:pt x="100" y="97"/>
                  <a:pt x="161" y="97"/>
                </a:cubicBezTo>
                <a:cubicBezTo>
                  <a:pt x="222" y="97"/>
                  <a:pt x="275" y="87"/>
                  <a:pt x="302" y="72"/>
                </a:cubicBezTo>
                <a:cubicBezTo>
                  <a:pt x="293" y="101"/>
                  <a:pt x="269" y="121"/>
                  <a:pt x="243" y="142"/>
                </a:cubicBezTo>
                <a:moveTo>
                  <a:pt x="345" y="241"/>
                </a:moveTo>
                <a:cubicBezTo>
                  <a:pt x="249" y="241"/>
                  <a:pt x="249" y="241"/>
                  <a:pt x="249" y="241"/>
                </a:cubicBezTo>
                <a:cubicBezTo>
                  <a:pt x="245" y="241"/>
                  <a:pt x="241" y="245"/>
                  <a:pt x="241" y="249"/>
                </a:cubicBezTo>
                <a:cubicBezTo>
                  <a:pt x="241" y="254"/>
                  <a:pt x="245" y="257"/>
                  <a:pt x="249" y="257"/>
                </a:cubicBezTo>
                <a:cubicBezTo>
                  <a:pt x="345" y="257"/>
                  <a:pt x="345" y="257"/>
                  <a:pt x="345" y="257"/>
                </a:cubicBezTo>
                <a:cubicBezTo>
                  <a:pt x="350" y="257"/>
                  <a:pt x="353" y="254"/>
                  <a:pt x="353" y="249"/>
                </a:cubicBezTo>
                <a:cubicBezTo>
                  <a:pt x="353" y="245"/>
                  <a:pt x="350" y="241"/>
                  <a:pt x="345" y="2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2274888" y="687388"/>
            <a:ext cx="392113" cy="433388"/>
          </a:xfrm>
          <a:custGeom>
            <a:pathLst>
              <a:path extrusionOk="0" h="354" w="321">
                <a:moveTo>
                  <a:pt x="313" y="0"/>
                </a:moveTo>
                <a:cubicBezTo>
                  <a:pt x="312" y="0"/>
                  <a:pt x="312" y="1"/>
                  <a:pt x="312" y="1"/>
                </a:cubicBezTo>
                <a:cubicBezTo>
                  <a:pt x="311" y="1"/>
                  <a:pt x="311" y="1"/>
                  <a:pt x="311" y="1"/>
                </a:cubicBezTo>
                <a:cubicBezTo>
                  <a:pt x="103" y="33"/>
                  <a:pt x="103" y="33"/>
                  <a:pt x="103" y="33"/>
                </a:cubicBezTo>
                <a:cubicBezTo>
                  <a:pt x="103" y="33"/>
                  <a:pt x="103" y="33"/>
                  <a:pt x="103" y="33"/>
                </a:cubicBezTo>
                <a:cubicBezTo>
                  <a:pt x="99" y="33"/>
                  <a:pt x="96" y="37"/>
                  <a:pt x="96" y="41"/>
                </a:cubicBezTo>
                <a:cubicBezTo>
                  <a:pt x="96" y="282"/>
                  <a:pt x="96" y="282"/>
                  <a:pt x="96" y="282"/>
                </a:cubicBezTo>
                <a:cubicBezTo>
                  <a:pt x="89" y="276"/>
                  <a:pt x="81" y="273"/>
                  <a:pt x="72" y="273"/>
                </a:cubicBezTo>
                <a:cubicBezTo>
                  <a:pt x="40" y="273"/>
                  <a:pt x="40" y="273"/>
                  <a:pt x="40" y="273"/>
                </a:cubicBezTo>
                <a:cubicBezTo>
                  <a:pt x="18" y="273"/>
                  <a:pt x="0" y="291"/>
                  <a:pt x="0" y="314"/>
                </a:cubicBezTo>
                <a:cubicBezTo>
                  <a:pt x="0" y="336"/>
                  <a:pt x="18" y="354"/>
                  <a:pt x="40" y="354"/>
                </a:cubicBezTo>
                <a:cubicBezTo>
                  <a:pt x="72" y="354"/>
                  <a:pt x="72" y="354"/>
                  <a:pt x="72" y="354"/>
                </a:cubicBezTo>
                <a:cubicBezTo>
                  <a:pt x="94" y="354"/>
                  <a:pt x="112" y="336"/>
                  <a:pt x="112" y="314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305" y="98"/>
                  <a:pt x="305" y="98"/>
                  <a:pt x="305" y="98"/>
                </a:cubicBezTo>
                <a:cubicBezTo>
                  <a:pt x="305" y="233"/>
                  <a:pt x="305" y="233"/>
                  <a:pt x="305" y="233"/>
                </a:cubicBezTo>
                <a:cubicBezTo>
                  <a:pt x="298" y="228"/>
                  <a:pt x="290" y="225"/>
                  <a:pt x="281" y="225"/>
                </a:cubicBezTo>
                <a:cubicBezTo>
                  <a:pt x="248" y="225"/>
                  <a:pt x="248" y="225"/>
                  <a:pt x="248" y="225"/>
                </a:cubicBezTo>
                <a:cubicBezTo>
                  <a:pt x="226" y="225"/>
                  <a:pt x="208" y="243"/>
                  <a:pt x="208" y="265"/>
                </a:cubicBezTo>
                <a:cubicBezTo>
                  <a:pt x="208" y="288"/>
                  <a:pt x="226" y="305"/>
                  <a:pt x="248" y="305"/>
                </a:cubicBezTo>
                <a:cubicBezTo>
                  <a:pt x="281" y="305"/>
                  <a:pt x="281" y="305"/>
                  <a:pt x="281" y="305"/>
                </a:cubicBezTo>
                <a:cubicBezTo>
                  <a:pt x="303" y="305"/>
                  <a:pt x="321" y="288"/>
                  <a:pt x="321" y="265"/>
                </a:cubicBezTo>
                <a:cubicBezTo>
                  <a:pt x="321" y="8"/>
                  <a:pt x="321" y="8"/>
                  <a:pt x="321" y="8"/>
                </a:cubicBezTo>
                <a:cubicBezTo>
                  <a:pt x="321" y="4"/>
                  <a:pt x="317" y="0"/>
                  <a:pt x="313" y="0"/>
                </a:cubicBezTo>
                <a:moveTo>
                  <a:pt x="72" y="338"/>
                </a:moveTo>
                <a:cubicBezTo>
                  <a:pt x="40" y="338"/>
                  <a:pt x="40" y="338"/>
                  <a:pt x="40" y="338"/>
                </a:cubicBezTo>
                <a:cubicBezTo>
                  <a:pt x="26" y="338"/>
                  <a:pt x="16" y="327"/>
                  <a:pt x="16" y="314"/>
                </a:cubicBezTo>
                <a:cubicBezTo>
                  <a:pt x="16" y="300"/>
                  <a:pt x="26" y="289"/>
                  <a:pt x="40" y="289"/>
                </a:cubicBezTo>
                <a:cubicBezTo>
                  <a:pt x="72" y="289"/>
                  <a:pt x="72" y="289"/>
                  <a:pt x="72" y="289"/>
                </a:cubicBezTo>
                <a:cubicBezTo>
                  <a:pt x="85" y="289"/>
                  <a:pt x="96" y="300"/>
                  <a:pt x="96" y="314"/>
                </a:cubicBezTo>
                <a:cubicBezTo>
                  <a:pt x="96" y="327"/>
                  <a:pt x="85" y="338"/>
                  <a:pt x="72" y="338"/>
                </a:cubicBezTo>
                <a:moveTo>
                  <a:pt x="281" y="289"/>
                </a:moveTo>
                <a:cubicBezTo>
                  <a:pt x="248" y="289"/>
                  <a:pt x="248" y="289"/>
                  <a:pt x="248" y="289"/>
                </a:cubicBezTo>
                <a:cubicBezTo>
                  <a:pt x="235" y="289"/>
                  <a:pt x="224" y="279"/>
                  <a:pt x="224" y="265"/>
                </a:cubicBezTo>
                <a:cubicBezTo>
                  <a:pt x="224" y="252"/>
                  <a:pt x="235" y="241"/>
                  <a:pt x="248" y="241"/>
                </a:cubicBezTo>
                <a:cubicBezTo>
                  <a:pt x="281" y="241"/>
                  <a:pt x="281" y="241"/>
                  <a:pt x="281" y="241"/>
                </a:cubicBezTo>
                <a:cubicBezTo>
                  <a:pt x="294" y="241"/>
                  <a:pt x="305" y="252"/>
                  <a:pt x="305" y="265"/>
                </a:cubicBezTo>
                <a:cubicBezTo>
                  <a:pt x="305" y="279"/>
                  <a:pt x="294" y="289"/>
                  <a:pt x="281" y="289"/>
                </a:cubicBezTo>
                <a:moveTo>
                  <a:pt x="305" y="82"/>
                </a:moveTo>
                <a:cubicBezTo>
                  <a:pt x="112" y="111"/>
                  <a:pt x="112" y="111"/>
                  <a:pt x="112" y="111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305" y="18"/>
                  <a:pt x="305" y="18"/>
                  <a:pt x="305" y="18"/>
                </a:cubicBezTo>
                <a:lnTo>
                  <a:pt x="305" y="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3157538" y="687388"/>
            <a:ext cx="274638" cy="433388"/>
          </a:xfrm>
          <a:custGeom>
            <a:pathLst>
              <a:path extrusionOk="0" h="354" w="225">
                <a:moveTo>
                  <a:pt x="217" y="16"/>
                </a:moveTo>
                <a:cubicBezTo>
                  <a:pt x="216" y="16"/>
                  <a:pt x="216" y="17"/>
                  <a:pt x="216" y="17"/>
                </a:cubicBezTo>
                <a:cubicBezTo>
                  <a:pt x="216" y="17"/>
                  <a:pt x="216" y="17"/>
                  <a:pt x="216" y="17"/>
                </a:cubicBezTo>
                <a:cubicBezTo>
                  <a:pt x="108" y="1"/>
                  <a:pt x="108" y="1"/>
                  <a:pt x="108" y="1"/>
                </a:cubicBezTo>
                <a:cubicBezTo>
                  <a:pt x="107" y="1"/>
                  <a:pt x="106" y="0"/>
                  <a:pt x="104" y="0"/>
                </a:cubicBezTo>
                <a:cubicBezTo>
                  <a:pt x="104" y="0"/>
                  <a:pt x="104" y="1"/>
                  <a:pt x="104" y="1"/>
                </a:cubicBezTo>
                <a:cubicBezTo>
                  <a:pt x="103" y="1"/>
                  <a:pt x="103" y="1"/>
                  <a:pt x="103" y="1"/>
                </a:cubicBezTo>
                <a:cubicBezTo>
                  <a:pt x="103" y="1"/>
                  <a:pt x="103" y="1"/>
                  <a:pt x="103" y="1"/>
                </a:cubicBezTo>
                <a:cubicBezTo>
                  <a:pt x="99" y="1"/>
                  <a:pt x="96" y="4"/>
                  <a:pt x="96" y="8"/>
                </a:cubicBezTo>
                <a:cubicBezTo>
                  <a:pt x="96" y="282"/>
                  <a:pt x="96" y="282"/>
                  <a:pt x="96" y="282"/>
                </a:cubicBezTo>
                <a:cubicBezTo>
                  <a:pt x="90" y="276"/>
                  <a:pt x="81" y="273"/>
                  <a:pt x="72" y="273"/>
                </a:cubicBezTo>
                <a:cubicBezTo>
                  <a:pt x="40" y="273"/>
                  <a:pt x="40" y="273"/>
                  <a:pt x="40" y="273"/>
                </a:cubicBezTo>
                <a:cubicBezTo>
                  <a:pt x="18" y="273"/>
                  <a:pt x="0" y="291"/>
                  <a:pt x="0" y="314"/>
                </a:cubicBezTo>
                <a:cubicBezTo>
                  <a:pt x="0" y="336"/>
                  <a:pt x="18" y="354"/>
                  <a:pt x="40" y="354"/>
                </a:cubicBezTo>
                <a:cubicBezTo>
                  <a:pt x="72" y="354"/>
                  <a:pt x="72" y="354"/>
                  <a:pt x="72" y="354"/>
                </a:cubicBezTo>
                <a:cubicBezTo>
                  <a:pt x="95" y="354"/>
                  <a:pt x="113" y="336"/>
                  <a:pt x="113" y="314"/>
                </a:cubicBezTo>
                <a:cubicBezTo>
                  <a:pt x="113" y="98"/>
                  <a:pt x="113" y="98"/>
                  <a:pt x="113" y="98"/>
                </a:cubicBezTo>
                <a:cubicBezTo>
                  <a:pt x="214" y="112"/>
                  <a:pt x="214" y="112"/>
                  <a:pt x="214" y="112"/>
                </a:cubicBezTo>
                <a:cubicBezTo>
                  <a:pt x="215" y="113"/>
                  <a:pt x="216" y="113"/>
                  <a:pt x="217" y="113"/>
                </a:cubicBezTo>
                <a:cubicBezTo>
                  <a:pt x="217" y="113"/>
                  <a:pt x="217" y="113"/>
                  <a:pt x="218" y="113"/>
                </a:cubicBezTo>
                <a:cubicBezTo>
                  <a:pt x="218" y="113"/>
                  <a:pt x="218" y="113"/>
                  <a:pt x="218" y="113"/>
                </a:cubicBezTo>
                <a:cubicBezTo>
                  <a:pt x="218" y="113"/>
                  <a:pt x="218" y="113"/>
                  <a:pt x="218" y="113"/>
                </a:cubicBezTo>
                <a:cubicBezTo>
                  <a:pt x="222" y="112"/>
                  <a:pt x="225" y="109"/>
                  <a:pt x="225" y="105"/>
                </a:cubicBezTo>
                <a:cubicBezTo>
                  <a:pt x="225" y="25"/>
                  <a:pt x="225" y="25"/>
                  <a:pt x="225" y="25"/>
                </a:cubicBezTo>
                <a:cubicBezTo>
                  <a:pt x="225" y="20"/>
                  <a:pt x="221" y="16"/>
                  <a:pt x="217" y="16"/>
                </a:cubicBezTo>
                <a:moveTo>
                  <a:pt x="72" y="338"/>
                </a:moveTo>
                <a:cubicBezTo>
                  <a:pt x="40" y="338"/>
                  <a:pt x="40" y="338"/>
                  <a:pt x="40" y="338"/>
                </a:cubicBezTo>
                <a:cubicBezTo>
                  <a:pt x="27" y="338"/>
                  <a:pt x="16" y="327"/>
                  <a:pt x="16" y="314"/>
                </a:cubicBezTo>
                <a:cubicBezTo>
                  <a:pt x="16" y="300"/>
                  <a:pt x="27" y="289"/>
                  <a:pt x="40" y="289"/>
                </a:cubicBezTo>
                <a:cubicBezTo>
                  <a:pt x="72" y="289"/>
                  <a:pt x="72" y="289"/>
                  <a:pt x="72" y="289"/>
                </a:cubicBezTo>
                <a:cubicBezTo>
                  <a:pt x="86" y="289"/>
                  <a:pt x="96" y="300"/>
                  <a:pt x="96" y="314"/>
                </a:cubicBezTo>
                <a:cubicBezTo>
                  <a:pt x="96" y="327"/>
                  <a:pt x="86" y="338"/>
                  <a:pt x="72" y="338"/>
                </a:cubicBezTo>
                <a:moveTo>
                  <a:pt x="209" y="96"/>
                </a:moveTo>
                <a:cubicBezTo>
                  <a:pt x="113" y="82"/>
                  <a:pt x="113" y="82"/>
                  <a:pt x="113" y="82"/>
                </a:cubicBezTo>
                <a:cubicBezTo>
                  <a:pt x="113" y="17"/>
                  <a:pt x="113" y="17"/>
                  <a:pt x="113" y="17"/>
                </a:cubicBezTo>
                <a:cubicBezTo>
                  <a:pt x="209" y="31"/>
                  <a:pt x="209" y="31"/>
                  <a:pt x="209" y="31"/>
                </a:cubicBezTo>
                <a:lnTo>
                  <a:pt x="209" y="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3903663" y="687388"/>
            <a:ext cx="431800" cy="433388"/>
          </a:xfrm>
          <a:custGeom>
            <a:pathLst>
              <a:path extrusionOk="0" h="273" w="272">
                <a:moveTo>
                  <a:pt x="272" y="99"/>
                </a:moveTo>
                <a:lnTo>
                  <a:pt x="173" y="99"/>
                </a:lnTo>
                <a:lnTo>
                  <a:pt x="136" y="0"/>
                </a:lnTo>
                <a:lnTo>
                  <a:pt x="99" y="99"/>
                </a:lnTo>
                <a:lnTo>
                  <a:pt x="0" y="99"/>
                </a:lnTo>
                <a:lnTo>
                  <a:pt x="81" y="161"/>
                </a:lnTo>
                <a:lnTo>
                  <a:pt x="43" y="273"/>
                </a:lnTo>
                <a:lnTo>
                  <a:pt x="136" y="204"/>
                </a:lnTo>
                <a:lnTo>
                  <a:pt x="229" y="273"/>
                </a:lnTo>
                <a:lnTo>
                  <a:pt x="192" y="161"/>
                </a:lnTo>
                <a:lnTo>
                  <a:pt x="272" y="99"/>
                </a:lnTo>
                <a:close/>
                <a:moveTo>
                  <a:pt x="205" y="240"/>
                </a:moveTo>
                <a:lnTo>
                  <a:pt x="143" y="194"/>
                </a:lnTo>
                <a:lnTo>
                  <a:pt x="136" y="189"/>
                </a:lnTo>
                <a:lnTo>
                  <a:pt x="129" y="194"/>
                </a:lnTo>
                <a:lnTo>
                  <a:pt x="68" y="240"/>
                </a:lnTo>
                <a:lnTo>
                  <a:pt x="92" y="165"/>
                </a:lnTo>
                <a:lnTo>
                  <a:pt x="95" y="156"/>
                </a:lnTo>
                <a:lnTo>
                  <a:pt x="88" y="151"/>
                </a:lnTo>
                <a:lnTo>
                  <a:pt x="36" y="112"/>
                </a:lnTo>
                <a:lnTo>
                  <a:pt x="108" y="112"/>
                </a:lnTo>
                <a:lnTo>
                  <a:pt x="111" y="104"/>
                </a:lnTo>
                <a:lnTo>
                  <a:pt x="136" y="35"/>
                </a:lnTo>
                <a:lnTo>
                  <a:pt x="162" y="104"/>
                </a:lnTo>
                <a:lnTo>
                  <a:pt x="165" y="112"/>
                </a:lnTo>
                <a:lnTo>
                  <a:pt x="236" y="112"/>
                </a:lnTo>
                <a:lnTo>
                  <a:pt x="184" y="151"/>
                </a:lnTo>
                <a:lnTo>
                  <a:pt x="177" y="156"/>
                </a:lnTo>
                <a:lnTo>
                  <a:pt x="205" y="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4729163" y="687388"/>
            <a:ext cx="431800" cy="433388"/>
          </a:xfrm>
          <a:custGeom>
            <a:pathLst>
              <a:path extrusionOk="0" h="273" w="272">
                <a:moveTo>
                  <a:pt x="272" y="50"/>
                </a:moveTo>
                <a:lnTo>
                  <a:pt x="223" y="50"/>
                </a:lnTo>
                <a:lnTo>
                  <a:pt x="203" y="0"/>
                </a:lnTo>
                <a:lnTo>
                  <a:pt x="185" y="50"/>
                </a:lnTo>
                <a:lnTo>
                  <a:pt x="136" y="50"/>
                </a:lnTo>
                <a:lnTo>
                  <a:pt x="176" y="81"/>
                </a:lnTo>
                <a:lnTo>
                  <a:pt x="157" y="136"/>
                </a:lnTo>
                <a:lnTo>
                  <a:pt x="203" y="102"/>
                </a:lnTo>
                <a:lnTo>
                  <a:pt x="250" y="136"/>
                </a:lnTo>
                <a:lnTo>
                  <a:pt x="232" y="81"/>
                </a:lnTo>
                <a:lnTo>
                  <a:pt x="272" y="50"/>
                </a:lnTo>
                <a:close/>
                <a:moveTo>
                  <a:pt x="211" y="92"/>
                </a:moveTo>
                <a:lnTo>
                  <a:pt x="203" y="87"/>
                </a:lnTo>
                <a:lnTo>
                  <a:pt x="196" y="92"/>
                </a:lnTo>
                <a:lnTo>
                  <a:pt x="181" y="103"/>
                </a:lnTo>
                <a:lnTo>
                  <a:pt x="188" y="85"/>
                </a:lnTo>
                <a:lnTo>
                  <a:pt x="190" y="76"/>
                </a:lnTo>
                <a:lnTo>
                  <a:pt x="183" y="71"/>
                </a:lnTo>
                <a:lnTo>
                  <a:pt x="172" y="62"/>
                </a:lnTo>
                <a:lnTo>
                  <a:pt x="194" y="62"/>
                </a:lnTo>
                <a:lnTo>
                  <a:pt x="196" y="54"/>
                </a:lnTo>
                <a:lnTo>
                  <a:pt x="203" y="35"/>
                </a:lnTo>
                <a:lnTo>
                  <a:pt x="211" y="54"/>
                </a:lnTo>
                <a:lnTo>
                  <a:pt x="213" y="62"/>
                </a:lnTo>
                <a:lnTo>
                  <a:pt x="236" y="62"/>
                </a:lnTo>
                <a:lnTo>
                  <a:pt x="224" y="71"/>
                </a:lnTo>
                <a:lnTo>
                  <a:pt x="217" y="76"/>
                </a:lnTo>
                <a:lnTo>
                  <a:pt x="220" y="85"/>
                </a:lnTo>
                <a:lnTo>
                  <a:pt x="226" y="103"/>
                </a:lnTo>
                <a:lnTo>
                  <a:pt x="211" y="92"/>
                </a:lnTo>
                <a:close/>
                <a:moveTo>
                  <a:pt x="118" y="155"/>
                </a:moveTo>
                <a:lnTo>
                  <a:pt x="92" y="87"/>
                </a:lnTo>
                <a:lnTo>
                  <a:pt x="67" y="155"/>
                </a:lnTo>
                <a:lnTo>
                  <a:pt x="0" y="155"/>
                </a:lnTo>
                <a:lnTo>
                  <a:pt x="55" y="196"/>
                </a:lnTo>
                <a:lnTo>
                  <a:pt x="29" y="273"/>
                </a:lnTo>
                <a:lnTo>
                  <a:pt x="92" y="226"/>
                </a:lnTo>
                <a:lnTo>
                  <a:pt x="156" y="273"/>
                </a:lnTo>
                <a:lnTo>
                  <a:pt x="130" y="196"/>
                </a:lnTo>
                <a:lnTo>
                  <a:pt x="185" y="155"/>
                </a:lnTo>
                <a:lnTo>
                  <a:pt x="118" y="155"/>
                </a:lnTo>
                <a:close/>
                <a:moveTo>
                  <a:pt x="119" y="200"/>
                </a:moveTo>
                <a:lnTo>
                  <a:pt x="132" y="240"/>
                </a:lnTo>
                <a:lnTo>
                  <a:pt x="99" y="216"/>
                </a:lnTo>
                <a:lnTo>
                  <a:pt x="92" y="211"/>
                </a:lnTo>
                <a:lnTo>
                  <a:pt x="85" y="216"/>
                </a:lnTo>
                <a:lnTo>
                  <a:pt x="53" y="240"/>
                </a:lnTo>
                <a:lnTo>
                  <a:pt x="66" y="200"/>
                </a:lnTo>
                <a:lnTo>
                  <a:pt x="69" y="192"/>
                </a:lnTo>
                <a:lnTo>
                  <a:pt x="62" y="186"/>
                </a:lnTo>
                <a:lnTo>
                  <a:pt x="36" y="167"/>
                </a:lnTo>
                <a:lnTo>
                  <a:pt x="75" y="167"/>
                </a:lnTo>
                <a:lnTo>
                  <a:pt x="79" y="159"/>
                </a:lnTo>
                <a:lnTo>
                  <a:pt x="92" y="122"/>
                </a:lnTo>
                <a:lnTo>
                  <a:pt x="106" y="159"/>
                </a:lnTo>
                <a:lnTo>
                  <a:pt x="109" y="167"/>
                </a:lnTo>
                <a:lnTo>
                  <a:pt x="149" y="167"/>
                </a:lnTo>
                <a:lnTo>
                  <a:pt x="123" y="186"/>
                </a:lnTo>
                <a:lnTo>
                  <a:pt x="116" y="192"/>
                </a:lnTo>
                <a:lnTo>
                  <a:pt x="119" y="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5553075" y="687388"/>
            <a:ext cx="431800" cy="433388"/>
          </a:xfrm>
          <a:custGeom>
            <a:pathLst>
              <a:path extrusionOk="0" h="354" w="353"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5"/>
                  <a:pt x="79" y="354"/>
                  <a:pt x="176" y="354"/>
                </a:cubicBezTo>
                <a:cubicBezTo>
                  <a:pt x="274" y="354"/>
                  <a:pt x="353" y="275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8"/>
                </a:moveTo>
                <a:cubicBezTo>
                  <a:pt x="88" y="338"/>
                  <a:pt x="16" y="266"/>
                  <a:pt x="16" y="177"/>
                </a:cubicBezTo>
                <a:cubicBezTo>
                  <a:pt x="16" y="88"/>
                  <a:pt x="88" y="16"/>
                  <a:pt x="176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6"/>
                  <a:pt x="265" y="338"/>
                  <a:pt x="176" y="338"/>
                </a:cubicBezTo>
                <a:moveTo>
                  <a:pt x="200" y="145"/>
                </a:moveTo>
                <a:cubicBezTo>
                  <a:pt x="172" y="72"/>
                  <a:pt x="172" y="72"/>
                  <a:pt x="172" y="72"/>
                </a:cubicBezTo>
                <a:cubicBezTo>
                  <a:pt x="145" y="145"/>
                  <a:pt x="145" y="145"/>
                  <a:pt x="145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131" y="191"/>
                  <a:pt x="131" y="191"/>
                  <a:pt x="131" y="191"/>
                </a:cubicBezTo>
                <a:cubicBezTo>
                  <a:pt x="104" y="273"/>
                  <a:pt x="104" y="273"/>
                  <a:pt x="104" y="273"/>
                </a:cubicBezTo>
                <a:cubicBezTo>
                  <a:pt x="172" y="223"/>
                  <a:pt x="172" y="223"/>
                  <a:pt x="172" y="223"/>
                </a:cubicBezTo>
                <a:cubicBezTo>
                  <a:pt x="241" y="273"/>
                  <a:pt x="241" y="273"/>
                  <a:pt x="241" y="273"/>
                </a:cubicBezTo>
                <a:cubicBezTo>
                  <a:pt x="214" y="191"/>
                  <a:pt x="214" y="191"/>
                  <a:pt x="214" y="191"/>
                </a:cubicBezTo>
                <a:cubicBezTo>
                  <a:pt x="273" y="145"/>
                  <a:pt x="273" y="145"/>
                  <a:pt x="273" y="145"/>
                </a:cubicBezTo>
                <a:lnTo>
                  <a:pt x="200" y="145"/>
                </a:lnTo>
                <a:close/>
                <a:moveTo>
                  <a:pt x="198" y="196"/>
                </a:moveTo>
                <a:cubicBezTo>
                  <a:pt x="210" y="230"/>
                  <a:pt x="210" y="230"/>
                  <a:pt x="210" y="230"/>
                </a:cubicBezTo>
                <a:cubicBezTo>
                  <a:pt x="182" y="210"/>
                  <a:pt x="182" y="210"/>
                  <a:pt x="182" y="210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63" y="210"/>
                  <a:pt x="163" y="210"/>
                  <a:pt x="163" y="21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47" y="196"/>
                  <a:pt x="147" y="196"/>
                  <a:pt x="147" y="196"/>
                </a:cubicBezTo>
                <a:cubicBezTo>
                  <a:pt x="150" y="185"/>
                  <a:pt x="150" y="185"/>
                  <a:pt x="150" y="185"/>
                </a:cubicBezTo>
                <a:cubicBezTo>
                  <a:pt x="141" y="178"/>
                  <a:pt x="141" y="178"/>
                  <a:pt x="141" y="178"/>
                </a:cubicBezTo>
                <a:cubicBezTo>
                  <a:pt x="119" y="161"/>
                  <a:pt x="119" y="161"/>
                  <a:pt x="119" y="161"/>
                </a:cubicBezTo>
                <a:cubicBezTo>
                  <a:pt x="156" y="161"/>
                  <a:pt x="156" y="161"/>
                  <a:pt x="156" y="161"/>
                </a:cubicBezTo>
                <a:cubicBezTo>
                  <a:pt x="160" y="150"/>
                  <a:pt x="160" y="150"/>
                  <a:pt x="160" y="150"/>
                </a:cubicBezTo>
                <a:cubicBezTo>
                  <a:pt x="172" y="118"/>
                  <a:pt x="172" y="118"/>
                  <a:pt x="172" y="118"/>
                </a:cubicBezTo>
                <a:cubicBezTo>
                  <a:pt x="185" y="150"/>
                  <a:pt x="185" y="150"/>
                  <a:pt x="185" y="150"/>
                </a:cubicBezTo>
                <a:cubicBezTo>
                  <a:pt x="189" y="161"/>
                  <a:pt x="189" y="161"/>
                  <a:pt x="189" y="161"/>
                </a:cubicBezTo>
                <a:cubicBezTo>
                  <a:pt x="226" y="161"/>
                  <a:pt x="226" y="161"/>
                  <a:pt x="226" y="161"/>
                </a:cubicBezTo>
                <a:cubicBezTo>
                  <a:pt x="204" y="178"/>
                  <a:pt x="204" y="178"/>
                  <a:pt x="204" y="178"/>
                </a:cubicBezTo>
                <a:cubicBezTo>
                  <a:pt x="195" y="185"/>
                  <a:pt x="195" y="185"/>
                  <a:pt x="195" y="185"/>
                </a:cubicBezTo>
                <a:lnTo>
                  <a:pt x="198" y="1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6378575" y="687388"/>
            <a:ext cx="431800" cy="433388"/>
          </a:xfrm>
          <a:custGeom>
            <a:pathLst>
              <a:path extrusionOk="0" h="354" w="353">
                <a:moveTo>
                  <a:pt x="297" y="265"/>
                </a:moveTo>
                <a:cubicBezTo>
                  <a:pt x="153" y="265"/>
                  <a:pt x="153" y="265"/>
                  <a:pt x="153" y="265"/>
                </a:cubicBezTo>
                <a:cubicBezTo>
                  <a:pt x="148" y="265"/>
                  <a:pt x="145" y="269"/>
                  <a:pt x="145" y="273"/>
                </a:cubicBezTo>
                <a:cubicBezTo>
                  <a:pt x="145" y="278"/>
                  <a:pt x="148" y="281"/>
                  <a:pt x="153" y="281"/>
                </a:cubicBezTo>
                <a:cubicBezTo>
                  <a:pt x="297" y="281"/>
                  <a:pt x="297" y="281"/>
                  <a:pt x="297" y="281"/>
                </a:cubicBezTo>
                <a:cubicBezTo>
                  <a:pt x="302" y="281"/>
                  <a:pt x="305" y="278"/>
                  <a:pt x="305" y="273"/>
                </a:cubicBezTo>
                <a:cubicBezTo>
                  <a:pt x="305" y="269"/>
                  <a:pt x="302" y="265"/>
                  <a:pt x="297" y="265"/>
                </a:cubicBezTo>
                <a:moveTo>
                  <a:pt x="80" y="49"/>
                </a:moveTo>
                <a:cubicBezTo>
                  <a:pt x="72" y="72"/>
                  <a:pt x="72" y="72"/>
                  <a:pt x="72" y="72"/>
                </a:cubicBezTo>
                <a:cubicBezTo>
                  <a:pt x="48" y="72"/>
                  <a:pt x="48" y="72"/>
                  <a:pt x="48" y="72"/>
                </a:cubicBezTo>
                <a:cubicBezTo>
                  <a:pt x="67" y="87"/>
                  <a:pt x="67" y="87"/>
                  <a:pt x="67" y="87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80" y="97"/>
                  <a:pt x="80" y="97"/>
                  <a:pt x="80" y="97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94" y="87"/>
                  <a:pt x="94" y="87"/>
                  <a:pt x="94" y="87"/>
                </a:cubicBezTo>
                <a:cubicBezTo>
                  <a:pt x="113" y="72"/>
                  <a:pt x="113" y="72"/>
                  <a:pt x="113" y="72"/>
                </a:cubicBezTo>
                <a:cubicBezTo>
                  <a:pt x="89" y="72"/>
                  <a:pt x="89" y="72"/>
                  <a:pt x="89" y="72"/>
                </a:cubicBezTo>
                <a:lnTo>
                  <a:pt x="80" y="49"/>
                </a:lnTo>
                <a:close/>
                <a:moveTo>
                  <a:pt x="80" y="145"/>
                </a:moveTo>
                <a:cubicBezTo>
                  <a:pt x="72" y="168"/>
                  <a:pt x="72" y="168"/>
                  <a:pt x="72" y="168"/>
                </a:cubicBezTo>
                <a:cubicBezTo>
                  <a:pt x="48" y="168"/>
                  <a:pt x="48" y="168"/>
                  <a:pt x="48" y="168"/>
                </a:cubicBezTo>
                <a:cubicBezTo>
                  <a:pt x="67" y="183"/>
                  <a:pt x="67" y="183"/>
                  <a:pt x="67" y="183"/>
                </a:cubicBezTo>
                <a:cubicBezTo>
                  <a:pt x="59" y="209"/>
                  <a:pt x="59" y="209"/>
                  <a:pt x="59" y="209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209"/>
                  <a:pt x="102" y="209"/>
                  <a:pt x="102" y="209"/>
                </a:cubicBezTo>
                <a:cubicBezTo>
                  <a:pt x="94" y="183"/>
                  <a:pt x="94" y="183"/>
                  <a:pt x="94" y="183"/>
                </a:cubicBezTo>
                <a:cubicBezTo>
                  <a:pt x="113" y="168"/>
                  <a:pt x="113" y="168"/>
                  <a:pt x="113" y="168"/>
                </a:cubicBezTo>
                <a:cubicBezTo>
                  <a:pt x="89" y="168"/>
                  <a:pt x="89" y="168"/>
                  <a:pt x="89" y="168"/>
                </a:cubicBezTo>
                <a:lnTo>
                  <a:pt x="80" y="145"/>
                </a:lnTo>
                <a:close/>
                <a:moveTo>
                  <a:pt x="89" y="265"/>
                </a:moveTo>
                <a:cubicBezTo>
                  <a:pt x="80" y="241"/>
                  <a:pt x="80" y="241"/>
                  <a:pt x="80" y="241"/>
                </a:cubicBezTo>
                <a:cubicBezTo>
                  <a:pt x="72" y="265"/>
                  <a:pt x="72" y="265"/>
                  <a:pt x="72" y="265"/>
                </a:cubicBezTo>
                <a:cubicBezTo>
                  <a:pt x="48" y="265"/>
                  <a:pt x="48" y="265"/>
                  <a:pt x="48" y="265"/>
                </a:cubicBezTo>
                <a:cubicBezTo>
                  <a:pt x="67" y="279"/>
                  <a:pt x="67" y="279"/>
                  <a:pt x="67" y="279"/>
                </a:cubicBezTo>
                <a:cubicBezTo>
                  <a:pt x="59" y="305"/>
                  <a:pt x="59" y="305"/>
                  <a:pt x="59" y="305"/>
                </a:cubicBezTo>
                <a:cubicBezTo>
                  <a:pt x="80" y="289"/>
                  <a:pt x="80" y="289"/>
                  <a:pt x="80" y="289"/>
                </a:cubicBezTo>
                <a:cubicBezTo>
                  <a:pt x="102" y="305"/>
                  <a:pt x="102" y="305"/>
                  <a:pt x="102" y="305"/>
                </a:cubicBezTo>
                <a:cubicBezTo>
                  <a:pt x="94" y="279"/>
                  <a:pt x="94" y="279"/>
                  <a:pt x="94" y="279"/>
                </a:cubicBezTo>
                <a:cubicBezTo>
                  <a:pt x="113" y="265"/>
                  <a:pt x="113" y="265"/>
                  <a:pt x="113" y="265"/>
                </a:cubicBezTo>
                <a:lnTo>
                  <a:pt x="89" y="265"/>
                </a:lnTo>
                <a:close/>
                <a:moveTo>
                  <a:pt x="297" y="169"/>
                </a:moveTo>
                <a:cubicBezTo>
                  <a:pt x="153" y="169"/>
                  <a:pt x="153" y="169"/>
                  <a:pt x="153" y="169"/>
                </a:cubicBezTo>
                <a:cubicBezTo>
                  <a:pt x="148" y="169"/>
                  <a:pt x="145" y="173"/>
                  <a:pt x="145" y="177"/>
                </a:cubicBezTo>
                <a:cubicBezTo>
                  <a:pt x="145" y="181"/>
                  <a:pt x="148" y="185"/>
                  <a:pt x="153" y="185"/>
                </a:cubicBezTo>
                <a:cubicBezTo>
                  <a:pt x="297" y="185"/>
                  <a:pt x="297" y="185"/>
                  <a:pt x="297" y="185"/>
                </a:cubicBezTo>
                <a:cubicBezTo>
                  <a:pt x="302" y="185"/>
                  <a:pt x="305" y="181"/>
                  <a:pt x="305" y="177"/>
                </a:cubicBezTo>
                <a:cubicBezTo>
                  <a:pt x="305" y="173"/>
                  <a:pt x="302" y="169"/>
                  <a:pt x="297" y="169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5"/>
                  <a:pt x="0" y="33"/>
                </a:cubicBezTo>
                <a:cubicBezTo>
                  <a:pt x="0" y="322"/>
                  <a:pt x="0" y="322"/>
                  <a:pt x="0" y="322"/>
                </a:cubicBezTo>
                <a:cubicBezTo>
                  <a:pt x="0" y="339"/>
                  <a:pt x="15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9" y="354"/>
                  <a:pt x="353" y="339"/>
                  <a:pt x="353" y="322"/>
                </a:cubicBezTo>
                <a:cubicBezTo>
                  <a:pt x="353" y="33"/>
                  <a:pt x="353" y="33"/>
                  <a:pt x="353" y="33"/>
                </a:cubicBezTo>
                <a:cubicBezTo>
                  <a:pt x="353" y="15"/>
                  <a:pt x="339" y="0"/>
                  <a:pt x="321" y="0"/>
                </a:cubicBezTo>
                <a:moveTo>
                  <a:pt x="337" y="322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2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3"/>
                </a:cubicBezTo>
                <a:lnTo>
                  <a:pt x="337" y="322"/>
                </a:lnTo>
                <a:close/>
                <a:moveTo>
                  <a:pt x="297" y="73"/>
                </a:moveTo>
                <a:cubicBezTo>
                  <a:pt x="153" y="73"/>
                  <a:pt x="153" y="73"/>
                  <a:pt x="153" y="73"/>
                </a:cubicBezTo>
                <a:cubicBezTo>
                  <a:pt x="148" y="73"/>
                  <a:pt x="145" y="76"/>
                  <a:pt x="145" y="81"/>
                </a:cubicBezTo>
                <a:cubicBezTo>
                  <a:pt x="145" y="85"/>
                  <a:pt x="148" y="89"/>
                  <a:pt x="153" y="89"/>
                </a:cubicBezTo>
                <a:cubicBezTo>
                  <a:pt x="297" y="89"/>
                  <a:pt x="297" y="89"/>
                  <a:pt x="297" y="89"/>
                </a:cubicBezTo>
                <a:cubicBezTo>
                  <a:pt x="302" y="89"/>
                  <a:pt x="305" y="85"/>
                  <a:pt x="305" y="81"/>
                </a:cubicBezTo>
                <a:cubicBezTo>
                  <a:pt x="305" y="76"/>
                  <a:pt x="302" y="73"/>
                  <a:pt x="297" y="7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7204075" y="687388"/>
            <a:ext cx="431800" cy="433388"/>
          </a:xfrm>
          <a:custGeom>
            <a:pathLst>
              <a:path extrusionOk="0" h="354" w="353">
                <a:moveTo>
                  <a:pt x="72" y="49"/>
                </a:moveTo>
                <a:cubicBezTo>
                  <a:pt x="59" y="49"/>
                  <a:pt x="48" y="59"/>
                  <a:pt x="48" y="73"/>
                </a:cubicBezTo>
                <a:cubicBezTo>
                  <a:pt x="48" y="86"/>
                  <a:pt x="59" y="97"/>
                  <a:pt x="72" y="97"/>
                </a:cubicBezTo>
                <a:cubicBezTo>
                  <a:pt x="85" y="97"/>
                  <a:pt x="96" y="86"/>
                  <a:pt x="96" y="73"/>
                </a:cubicBezTo>
                <a:cubicBezTo>
                  <a:pt x="96" y="59"/>
                  <a:pt x="85" y="49"/>
                  <a:pt x="72" y="49"/>
                </a:cubicBezTo>
                <a:moveTo>
                  <a:pt x="72" y="81"/>
                </a:moveTo>
                <a:cubicBezTo>
                  <a:pt x="67" y="81"/>
                  <a:pt x="64" y="77"/>
                  <a:pt x="64" y="73"/>
                </a:cubicBezTo>
                <a:cubicBezTo>
                  <a:pt x="64" y="68"/>
                  <a:pt x="67" y="65"/>
                  <a:pt x="72" y="65"/>
                </a:cubicBezTo>
                <a:cubicBezTo>
                  <a:pt x="76" y="65"/>
                  <a:pt x="80" y="68"/>
                  <a:pt x="80" y="73"/>
                </a:cubicBezTo>
                <a:cubicBezTo>
                  <a:pt x="80" y="77"/>
                  <a:pt x="76" y="81"/>
                  <a:pt x="72" y="81"/>
                </a:cubicBezTo>
                <a:moveTo>
                  <a:pt x="192" y="217"/>
                </a:moveTo>
                <a:cubicBezTo>
                  <a:pt x="194" y="217"/>
                  <a:pt x="196" y="216"/>
                  <a:pt x="198" y="215"/>
                </a:cubicBezTo>
                <a:cubicBezTo>
                  <a:pt x="230" y="183"/>
                  <a:pt x="230" y="183"/>
                  <a:pt x="230" y="183"/>
                </a:cubicBezTo>
                <a:cubicBezTo>
                  <a:pt x="231" y="181"/>
                  <a:pt x="232" y="179"/>
                  <a:pt x="232" y="177"/>
                </a:cubicBezTo>
                <a:cubicBezTo>
                  <a:pt x="232" y="173"/>
                  <a:pt x="229" y="169"/>
                  <a:pt x="224" y="169"/>
                </a:cubicBezTo>
                <a:cubicBezTo>
                  <a:pt x="222" y="169"/>
                  <a:pt x="220" y="170"/>
                  <a:pt x="219" y="171"/>
                </a:cubicBezTo>
                <a:cubicBezTo>
                  <a:pt x="187" y="203"/>
                  <a:pt x="187" y="203"/>
                  <a:pt x="187" y="203"/>
                </a:cubicBezTo>
                <a:cubicBezTo>
                  <a:pt x="185" y="205"/>
                  <a:pt x="184" y="207"/>
                  <a:pt x="184" y="209"/>
                </a:cubicBezTo>
                <a:cubicBezTo>
                  <a:pt x="184" y="214"/>
                  <a:pt x="188" y="217"/>
                  <a:pt x="192" y="217"/>
                </a:cubicBezTo>
                <a:moveTo>
                  <a:pt x="350" y="179"/>
                </a:moveTo>
                <a:cubicBezTo>
                  <a:pt x="174" y="3"/>
                  <a:pt x="174" y="3"/>
                  <a:pt x="174" y="3"/>
                </a:cubicBezTo>
                <a:cubicBezTo>
                  <a:pt x="172" y="1"/>
                  <a:pt x="170" y="0"/>
                  <a:pt x="1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0" y="0"/>
                  <a:pt x="0" y="11"/>
                  <a:pt x="0" y="25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1"/>
                  <a:pt x="0" y="173"/>
                  <a:pt x="2" y="175"/>
                </a:cubicBezTo>
                <a:cubicBezTo>
                  <a:pt x="179" y="351"/>
                  <a:pt x="179" y="351"/>
                  <a:pt x="179" y="351"/>
                </a:cubicBezTo>
                <a:cubicBezTo>
                  <a:pt x="180" y="353"/>
                  <a:pt x="182" y="354"/>
                  <a:pt x="184" y="354"/>
                </a:cubicBezTo>
                <a:cubicBezTo>
                  <a:pt x="186" y="354"/>
                  <a:pt x="188" y="353"/>
                  <a:pt x="190" y="351"/>
                </a:cubicBezTo>
                <a:cubicBezTo>
                  <a:pt x="350" y="191"/>
                  <a:pt x="350" y="191"/>
                  <a:pt x="350" y="191"/>
                </a:cubicBezTo>
                <a:cubicBezTo>
                  <a:pt x="352" y="189"/>
                  <a:pt x="353" y="187"/>
                  <a:pt x="353" y="185"/>
                </a:cubicBezTo>
                <a:cubicBezTo>
                  <a:pt x="353" y="183"/>
                  <a:pt x="352" y="181"/>
                  <a:pt x="350" y="179"/>
                </a:cubicBezTo>
                <a:moveTo>
                  <a:pt x="184" y="334"/>
                </a:moveTo>
                <a:cubicBezTo>
                  <a:pt x="16" y="166"/>
                  <a:pt x="16" y="166"/>
                  <a:pt x="16" y="166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0"/>
                  <a:pt x="19" y="16"/>
                  <a:pt x="24" y="16"/>
                </a:cubicBezTo>
                <a:cubicBezTo>
                  <a:pt x="165" y="16"/>
                  <a:pt x="165" y="16"/>
                  <a:pt x="165" y="16"/>
                </a:cubicBezTo>
                <a:cubicBezTo>
                  <a:pt x="333" y="185"/>
                  <a:pt x="333" y="185"/>
                  <a:pt x="333" y="185"/>
                </a:cubicBezTo>
                <a:lnTo>
                  <a:pt x="184" y="334"/>
                </a:lnTo>
                <a:close/>
                <a:moveTo>
                  <a:pt x="146" y="244"/>
                </a:moveTo>
                <a:cubicBezTo>
                  <a:pt x="145" y="245"/>
                  <a:pt x="144" y="247"/>
                  <a:pt x="144" y="249"/>
                </a:cubicBezTo>
                <a:cubicBezTo>
                  <a:pt x="144" y="254"/>
                  <a:pt x="148" y="257"/>
                  <a:pt x="152" y="257"/>
                </a:cubicBezTo>
                <a:cubicBezTo>
                  <a:pt x="154" y="257"/>
                  <a:pt x="156" y="256"/>
                  <a:pt x="158" y="255"/>
                </a:cubicBezTo>
                <a:cubicBezTo>
                  <a:pt x="174" y="239"/>
                  <a:pt x="174" y="239"/>
                  <a:pt x="174" y="239"/>
                </a:cubicBezTo>
                <a:cubicBezTo>
                  <a:pt x="175" y="237"/>
                  <a:pt x="176" y="235"/>
                  <a:pt x="176" y="233"/>
                </a:cubicBezTo>
                <a:cubicBezTo>
                  <a:pt x="176" y="229"/>
                  <a:pt x="173" y="225"/>
                  <a:pt x="168" y="225"/>
                </a:cubicBezTo>
                <a:cubicBezTo>
                  <a:pt x="166" y="225"/>
                  <a:pt x="164" y="226"/>
                  <a:pt x="162" y="228"/>
                </a:cubicBezTo>
                <a:lnTo>
                  <a:pt x="146" y="244"/>
                </a:lnTo>
                <a:close/>
                <a:moveTo>
                  <a:pt x="184" y="289"/>
                </a:moveTo>
                <a:cubicBezTo>
                  <a:pt x="186" y="289"/>
                  <a:pt x="188" y="289"/>
                  <a:pt x="190" y="287"/>
                </a:cubicBezTo>
                <a:cubicBezTo>
                  <a:pt x="238" y="239"/>
                  <a:pt x="238" y="239"/>
                  <a:pt x="238" y="239"/>
                </a:cubicBezTo>
                <a:cubicBezTo>
                  <a:pt x="239" y="237"/>
                  <a:pt x="240" y="235"/>
                  <a:pt x="240" y="233"/>
                </a:cubicBezTo>
                <a:cubicBezTo>
                  <a:pt x="240" y="229"/>
                  <a:pt x="237" y="225"/>
                  <a:pt x="232" y="225"/>
                </a:cubicBezTo>
                <a:cubicBezTo>
                  <a:pt x="230" y="225"/>
                  <a:pt x="228" y="226"/>
                  <a:pt x="227" y="228"/>
                </a:cubicBezTo>
                <a:cubicBezTo>
                  <a:pt x="179" y="276"/>
                  <a:pt x="179" y="276"/>
                  <a:pt x="179" y="276"/>
                </a:cubicBezTo>
                <a:cubicBezTo>
                  <a:pt x="177" y="277"/>
                  <a:pt x="176" y="279"/>
                  <a:pt x="176" y="281"/>
                </a:cubicBezTo>
                <a:cubicBezTo>
                  <a:pt x="176" y="286"/>
                  <a:pt x="180" y="289"/>
                  <a:pt x="184" y="28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8027988" y="687388"/>
            <a:ext cx="431800" cy="433388"/>
          </a:xfrm>
          <a:custGeom>
            <a:pathLst>
              <a:path extrusionOk="0" h="354" w="353">
                <a:moveTo>
                  <a:pt x="72" y="97"/>
                </a:moveTo>
                <a:cubicBezTo>
                  <a:pt x="59" y="97"/>
                  <a:pt x="48" y="108"/>
                  <a:pt x="48" y="121"/>
                </a:cubicBezTo>
                <a:cubicBezTo>
                  <a:pt x="48" y="134"/>
                  <a:pt x="59" y="145"/>
                  <a:pt x="72" y="145"/>
                </a:cubicBezTo>
                <a:cubicBezTo>
                  <a:pt x="85" y="145"/>
                  <a:pt x="96" y="134"/>
                  <a:pt x="96" y="121"/>
                </a:cubicBezTo>
                <a:cubicBezTo>
                  <a:pt x="96" y="108"/>
                  <a:pt x="85" y="97"/>
                  <a:pt x="72" y="97"/>
                </a:cubicBezTo>
                <a:moveTo>
                  <a:pt x="72" y="129"/>
                </a:moveTo>
                <a:cubicBezTo>
                  <a:pt x="68" y="129"/>
                  <a:pt x="64" y="125"/>
                  <a:pt x="64" y="121"/>
                </a:cubicBezTo>
                <a:cubicBezTo>
                  <a:pt x="64" y="116"/>
                  <a:pt x="68" y="113"/>
                  <a:pt x="72" y="113"/>
                </a:cubicBezTo>
                <a:cubicBezTo>
                  <a:pt x="77" y="113"/>
                  <a:pt x="80" y="116"/>
                  <a:pt x="80" y="121"/>
                </a:cubicBezTo>
                <a:cubicBezTo>
                  <a:pt x="80" y="125"/>
                  <a:pt x="77" y="129"/>
                  <a:pt x="72" y="129"/>
                </a:cubicBezTo>
                <a:moveTo>
                  <a:pt x="168" y="225"/>
                </a:moveTo>
                <a:cubicBezTo>
                  <a:pt x="171" y="225"/>
                  <a:pt x="173" y="224"/>
                  <a:pt x="174" y="223"/>
                </a:cubicBezTo>
                <a:cubicBezTo>
                  <a:pt x="190" y="207"/>
                  <a:pt x="190" y="207"/>
                  <a:pt x="190" y="207"/>
                </a:cubicBezTo>
                <a:cubicBezTo>
                  <a:pt x="192" y="205"/>
                  <a:pt x="193" y="203"/>
                  <a:pt x="193" y="201"/>
                </a:cubicBezTo>
                <a:cubicBezTo>
                  <a:pt x="193" y="197"/>
                  <a:pt x="189" y="193"/>
                  <a:pt x="185" y="193"/>
                </a:cubicBezTo>
                <a:cubicBezTo>
                  <a:pt x="182" y="193"/>
                  <a:pt x="180" y="194"/>
                  <a:pt x="179" y="195"/>
                </a:cubicBezTo>
                <a:cubicBezTo>
                  <a:pt x="163" y="212"/>
                  <a:pt x="163" y="212"/>
                  <a:pt x="163" y="212"/>
                </a:cubicBezTo>
                <a:cubicBezTo>
                  <a:pt x="161" y="213"/>
                  <a:pt x="160" y="215"/>
                  <a:pt x="160" y="217"/>
                </a:cubicBezTo>
                <a:cubicBezTo>
                  <a:pt x="160" y="222"/>
                  <a:pt x="164" y="225"/>
                  <a:pt x="168" y="225"/>
                </a:cubicBezTo>
                <a:moveTo>
                  <a:pt x="351" y="163"/>
                </a:moveTo>
                <a:cubicBezTo>
                  <a:pt x="190" y="3"/>
                  <a:pt x="190" y="3"/>
                  <a:pt x="190" y="3"/>
                </a:cubicBezTo>
                <a:cubicBezTo>
                  <a:pt x="189" y="1"/>
                  <a:pt x="187" y="0"/>
                  <a:pt x="185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59" y="0"/>
                  <a:pt x="48" y="11"/>
                  <a:pt x="48" y="25"/>
                </a:cubicBezTo>
                <a:cubicBezTo>
                  <a:pt x="48" y="29"/>
                  <a:pt x="52" y="33"/>
                  <a:pt x="56" y="33"/>
                </a:cubicBezTo>
                <a:cubicBezTo>
                  <a:pt x="61" y="33"/>
                  <a:pt x="64" y="29"/>
                  <a:pt x="64" y="25"/>
                </a:cubicBezTo>
                <a:cubicBezTo>
                  <a:pt x="64" y="20"/>
                  <a:pt x="68" y="16"/>
                  <a:pt x="72" y="16"/>
                </a:cubicBezTo>
                <a:cubicBezTo>
                  <a:pt x="181" y="16"/>
                  <a:pt x="181" y="16"/>
                  <a:pt x="181" y="16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15" y="187"/>
                  <a:pt x="315" y="187"/>
                  <a:pt x="315" y="187"/>
                </a:cubicBezTo>
                <a:cubicBezTo>
                  <a:pt x="314" y="189"/>
                  <a:pt x="313" y="191"/>
                  <a:pt x="313" y="193"/>
                </a:cubicBezTo>
                <a:cubicBezTo>
                  <a:pt x="313" y="198"/>
                  <a:pt x="317" y="201"/>
                  <a:pt x="321" y="201"/>
                </a:cubicBezTo>
                <a:cubicBezTo>
                  <a:pt x="323" y="201"/>
                  <a:pt x="325" y="200"/>
                  <a:pt x="327" y="199"/>
                </a:cubicBezTo>
                <a:cubicBezTo>
                  <a:pt x="351" y="175"/>
                  <a:pt x="351" y="175"/>
                  <a:pt x="351" y="175"/>
                </a:cubicBezTo>
                <a:cubicBezTo>
                  <a:pt x="352" y="173"/>
                  <a:pt x="353" y="171"/>
                  <a:pt x="353" y="169"/>
                </a:cubicBezTo>
                <a:cubicBezTo>
                  <a:pt x="353" y="167"/>
                  <a:pt x="352" y="165"/>
                  <a:pt x="351" y="163"/>
                </a:cubicBezTo>
                <a:moveTo>
                  <a:pt x="128" y="249"/>
                </a:moveTo>
                <a:cubicBezTo>
                  <a:pt x="128" y="254"/>
                  <a:pt x="132" y="257"/>
                  <a:pt x="136" y="257"/>
                </a:cubicBezTo>
                <a:cubicBezTo>
                  <a:pt x="139" y="257"/>
                  <a:pt x="141" y="256"/>
                  <a:pt x="142" y="255"/>
                </a:cubicBezTo>
                <a:cubicBezTo>
                  <a:pt x="150" y="247"/>
                  <a:pt x="150" y="247"/>
                  <a:pt x="150" y="247"/>
                </a:cubicBezTo>
                <a:cubicBezTo>
                  <a:pt x="152" y="245"/>
                  <a:pt x="152" y="243"/>
                  <a:pt x="152" y="241"/>
                </a:cubicBezTo>
                <a:cubicBezTo>
                  <a:pt x="152" y="237"/>
                  <a:pt x="149" y="233"/>
                  <a:pt x="144" y="233"/>
                </a:cubicBezTo>
                <a:cubicBezTo>
                  <a:pt x="142" y="233"/>
                  <a:pt x="140" y="234"/>
                  <a:pt x="139" y="236"/>
                </a:cubicBezTo>
                <a:cubicBezTo>
                  <a:pt x="131" y="244"/>
                  <a:pt x="131" y="244"/>
                  <a:pt x="131" y="244"/>
                </a:cubicBezTo>
                <a:cubicBezTo>
                  <a:pt x="129" y="245"/>
                  <a:pt x="128" y="247"/>
                  <a:pt x="128" y="249"/>
                </a:cubicBezTo>
                <a:moveTo>
                  <a:pt x="142" y="51"/>
                </a:moveTo>
                <a:cubicBezTo>
                  <a:pt x="141" y="49"/>
                  <a:pt x="139" y="49"/>
                  <a:pt x="136" y="49"/>
                </a:cubicBezTo>
                <a:cubicBezTo>
                  <a:pt x="24" y="49"/>
                  <a:pt x="24" y="49"/>
                  <a:pt x="24" y="49"/>
                </a:cubicBezTo>
                <a:cubicBezTo>
                  <a:pt x="11" y="49"/>
                  <a:pt x="0" y="59"/>
                  <a:pt x="0" y="73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7"/>
                  <a:pt x="1" y="189"/>
                  <a:pt x="2" y="191"/>
                </a:cubicBezTo>
                <a:cubicBezTo>
                  <a:pt x="163" y="351"/>
                  <a:pt x="163" y="351"/>
                  <a:pt x="163" y="351"/>
                </a:cubicBezTo>
                <a:cubicBezTo>
                  <a:pt x="164" y="353"/>
                  <a:pt x="166" y="354"/>
                  <a:pt x="168" y="354"/>
                </a:cubicBezTo>
                <a:cubicBezTo>
                  <a:pt x="171" y="354"/>
                  <a:pt x="173" y="353"/>
                  <a:pt x="174" y="351"/>
                </a:cubicBezTo>
                <a:cubicBezTo>
                  <a:pt x="303" y="223"/>
                  <a:pt x="303" y="223"/>
                  <a:pt x="303" y="223"/>
                </a:cubicBezTo>
                <a:cubicBezTo>
                  <a:pt x="304" y="221"/>
                  <a:pt x="305" y="219"/>
                  <a:pt x="305" y="217"/>
                </a:cubicBezTo>
                <a:cubicBezTo>
                  <a:pt x="305" y="215"/>
                  <a:pt x="304" y="213"/>
                  <a:pt x="303" y="212"/>
                </a:cubicBezTo>
                <a:lnTo>
                  <a:pt x="142" y="51"/>
                </a:lnTo>
                <a:close/>
                <a:moveTo>
                  <a:pt x="168" y="334"/>
                </a:moveTo>
                <a:cubicBezTo>
                  <a:pt x="16" y="182"/>
                  <a:pt x="16" y="182"/>
                  <a:pt x="16" y="182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68"/>
                  <a:pt x="20" y="65"/>
                  <a:pt x="24" y="65"/>
                </a:cubicBezTo>
                <a:cubicBezTo>
                  <a:pt x="133" y="65"/>
                  <a:pt x="133" y="65"/>
                  <a:pt x="133" y="65"/>
                </a:cubicBezTo>
                <a:cubicBezTo>
                  <a:pt x="286" y="217"/>
                  <a:pt x="286" y="217"/>
                  <a:pt x="286" y="217"/>
                </a:cubicBezTo>
                <a:lnTo>
                  <a:pt x="168" y="334"/>
                </a:lnTo>
                <a:close/>
                <a:moveTo>
                  <a:pt x="168" y="289"/>
                </a:moveTo>
                <a:cubicBezTo>
                  <a:pt x="171" y="289"/>
                  <a:pt x="173" y="289"/>
                  <a:pt x="174" y="287"/>
                </a:cubicBezTo>
                <a:cubicBezTo>
                  <a:pt x="206" y="255"/>
                  <a:pt x="206" y="255"/>
                  <a:pt x="206" y="255"/>
                </a:cubicBezTo>
                <a:cubicBezTo>
                  <a:pt x="208" y="254"/>
                  <a:pt x="209" y="252"/>
                  <a:pt x="209" y="249"/>
                </a:cubicBezTo>
                <a:cubicBezTo>
                  <a:pt x="209" y="245"/>
                  <a:pt x="205" y="241"/>
                  <a:pt x="201" y="241"/>
                </a:cubicBezTo>
                <a:cubicBezTo>
                  <a:pt x="198" y="241"/>
                  <a:pt x="196" y="242"/>
                  <a:pt x="195" y="244"/>
                </a:cubicBezTo>
                <a:cubicBezTo>
                  <a:pt x="163" y="276"/>
                  <a:pt x="163" y="276"/>
                  <a:pt x="163" y="276"/>
                </a:cubicBezTo>
                <a:cubicBezTo>
                  <a:pt x="161" y="277"/>
                  <a:pt x="160" y="279"/>
                  <a:pt x="160" y="281"/>
                </a:cubicBezTo>
                <a:cubicBezTo>
                  <a:pt x="160" y="286"/>
                  <a:pt x="164" y="289"/>
                  <a:pt x="168" y="28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642938" y="1512888"/>
            <a:ext cx="354013" cy="431800"/>
          </a:xfrm>
          <a:custGeom>
            <a:pathLst>
              <a:path extrusionOk="0" h="353" w="289">
                <a:moveTo>
                  <a:pt x="104" y="273"/>
                </a:moveTo>
                <a:cubicBezTo>
                  <a:pt x="72" y="273"/>
                  <a:pt x="72" y="273"/>
                  <a:pt x="72" y="273"/>
                </a:cubicBezTo>
                <a:cubicBezTo>
                  <a:pt x="68" y="273"/>
                  <a:pt x="64" y="276"/>
                  <a:pt x="64" y="281"/>
                </a:cubicBezTo>
                <a:cubicBezTo>
                  <a:pt x="64" y="285"/>
                  <a:pt x="68" y="289"/>
                  <a:pt x="72" y="289"/>
                </a:cubicBezTo>
                <a:cubicBezTo>
                  <a:pt x="104" y="289"/>
                  <a:pt x="104" y="289"/>
                  <a:pt x="104" y="289"/>
                </a:cubicBezTo>
                <a:cubicBezTo>
                  <a:pt x="109" y="289"/>
                  <a:pt x="112" y="285"/>
                  <a:pt x="112" y="281"/>
                </a:cubicBezTo>
                <a:cubicBezTo>
                  <a:pt x="112" y="276"/>
                  <a:pt x="109" y="273"/>
                  <a:pt x="104" y="273"/>
                </a:cubicBezTo>
                <a:moveTo>
                  <a:pt x="257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257" y="353"/>
                  <a:pt x="257" y="353"/>
                  <a:pt x="257" y="353"/>
                </a:cubicBezTo>
                <a:cubicBezTo>
                  <a:pt x="275" y="353"/>
                  <a:pt x="289" y="339"/>
                  <a:pt x="289" y="321"/>
                </a:cubicBezTo>
                <a:cubicBezTo>
                  <a:pt x="289" y="32"/>
                  <a:pt x="289" y="32"/>
                  <a:pt x="289" y="32"/>
                </a:cubicBezTo>
                <a:cubicBezTo>
                  <a:pt x="289" y="14"/>
                  <a:pt x="275" y="0"/>
                  <a:pt x="257" y="0"/>
                </a:cubicBezTo>
                <a:moveTo>
                  <a:pt x="273" y="321"/>
                </a:moveTo>
                <a:cubicBezTo>
                  <a:pt x="273" y="330"/>
                  <a:pt x="266" y="337"/>
                  <a:pt x="257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63"/>
                  <a:pt x="16" y="63"/>
                  <a:pt x="16" y="63"/>
                </a:cubicBezTo>
                <a:cubicBezTo>
                  <a:pt x="40" y="80"/>
                  <a:pt x="82" y="92"/>
                  <a:pt x="122" y="95"/>
                </a:cubicBezTo>
                <a:cubicBezTo>
                  <a:pt x="125" y="105"/>
                  <a:pt x="134" y="112"/>
                  <a:pt x="145" y="112"/>
                </a:cubicBezTo>
                <a:cubicBezTo>
                  <a:pt x="155" y="112"/>
                  <a:pt x="164" y="105"/>
                  <a:pt x="167" y="95"/>
                </a:cubicBezTo>
                <a:cubicBezTo>
                  <a:pt x="207" y="92"/>
                  <a:pt x="249" y="80"/>
                  <a:pt x="273" y="63"/>
                </a:cubicBezTo>
                <a:lnTo>
                  <a:pt x="273" y="321"/>
                </a:lnTo>
                <a:close/>
                <a:moveTo>
                  <a:pt x="136" y="88"/>
                </a:moveTo>
                <a:cubicBezTo>
                  <a:pt x="136" y="84"/>
                  <a:pt x="140" y="80"/>
                  <a:pt x="145" y="80"/>
                </a:cubicBezTo>
                <a:cubicBezTo>
                  <a:pt x="149" y="80"/>
                  <a:pt x="153" y="84"/>
                  <a:pt x="153" y="88"/>
                </a:cubicBezTo>
                <a:cubicBezTo>
                  <a:pt x="153" y="93"/>
                  <a:pt x="149" y="96"/>
                  <a:pt x="145" y="96"/>
                </a:cubicBezTo>
                <a:cubicBezTo>
                  <a:pt x="140" y="96"/>
                  <a:pt x="136" y="93"/>
                  <a:pt x="136" y="88"/>
                </a:cubicBezTo>
                <a:moveTo>
                  <a:pt x="273" y="42"/>
                </a:moveTo>
                <a:cubicBezTo>
                  <a:pt x="252" y="61"/>
                  <a:pt x="209" y="75"/>
                  <a:pt x="167" y="79"/>
                </a:cubicBezTo>
                <a:cubicBezTo>
                  <a:pt x="163" y="70"/>
                  <a:pt x="155" y="64"/>
                  <a:pt x="145" y="64"/>
                </a:cubicBezTo>
                <a:cubicBezTo>
                  <a:pt x="134" y="64"/>
                  <a:pt x="126" y="70"/>
                  <a:pt x="122" y="79"/>
                </a:cubicBezTo>
                <a:cubicBezTo>
                  <a:pt x="80" y="75"/>
                  <a:pt x="37" y="61"/>
                  <a:pt x="16" y="4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257" y="16"/>
                  <a:pt x="257" y="16"/>
                  <a:pt x="257" y="16"/>
                </a:cubicBezTo>
                <a:cubicBezTo>
                  <a:pt x="266" y="16"/>
                  <a:pt x="273" y="23"/>
                  <a:pt x="273" y="32"/>
                </a:cubicBezTo>
                <a:lnTo>
                  <a:pt x="273" y="42"/>
                </a:lnTo>
                <a:close/>
                <a:moveTo>
                  <a:pt x="120" y="241"/>
                </a:moveTo>
                <a:cubicBezTo>
                  <a:pt x="72" y="241"/>
                  <a:pt x="72" y="241"/>
                  <a:pt x="72" y="241"/>
                </a:cubicBezTo>
                <a:cubicBezTo>
                  <a:pt x="68" y="241"/>
                  <a:pt x="64" y="244"/>
                  <a:pt x="64" y="249"/>
                </a:cubicBezTo>
                <a:cubicBezTo>
                  <a:pt x="64" y="253"/>
                  <a:pt x="68" y="257"/>
                  <a:pt x="72" y="257"/>
                </a:cubicBezTo>
                <a:cubicBezTo>
                  <a:pt x="120" y="257"/>
                  <a:pt x="120" y="257"/>
                  <a:pt x="120" y="257"/>
                </a:cubicBezTo>
                <a:cubicBezTo>
                  <a:pt x="125" y="257"/>
                  <a:pt x="128" y="253"/>
                  <a:pt x="128" y="249"/>
                </a:cubicBezTo>
                <a:cubicBezTo>
                  <a:pt x="128" y="244"/>
                  <a:pt x="125" y="241"/>
                  <a:pt x="120" y="2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1468438" y="1512888"/>
            <a:ext cx="352425" cy="431800"/>
          </a:xfrm>
          <a:custGeom>
            <a:pathLst>
              <a:path extrusionOk="0" h="353" w="289">
                <a:moveTo>
                  <a:pt x="257" y="0"/>
                </a:moveTo>
                <a:cubicBezTo>
                  <a:pt x="97" y="0"/>
                  <a:pt x="97" y="0"/>
                  <a:pt x="97" y="0"/>
                </a:cubicBezTo>
                <a:cubicBezTo>
                  <a:pt x="79" y="0"/>
                  <a:pt x="65" y="14"/>
                  <a:pt x="65" y="32"/>
                </a:cubicBezTo>
                <a:cubicBezTo>
                  <a:pt x="65" y="40"/>
                  <a:pt x="65" y="40"/>
                  <a:pt x="65" y="40"/>
                </a:cubicBezTo>
                <a:cubicBezTo>
                  <a:pt x="65" y="44"/>
                  <a:pt x="68" y="48"/>
                  <a:pt x="73" y="48"/>
                </a:cubicBezTo>
                <a:cubicBezTo>
                  <a:pt x="77" y="48"/>
                  <a:pt x="81" y="44"/>
                  <a:pt x="81" y="40"/>
                </a:cubicBezTo>
                <a:cubicBezTo>
                  <a:pt x="81" y="32"/>
                  <a:pt x="81" y="32"/>
                  <a:pt x="81" y="32"/>
                </a:cubicBezTo>
                <a:cubicBezTo>
                  <a:pt x="81" y="23"/>
                  <a:pt x="88" y="16"/>
                  <a:pt x="97" y="16"/>
                </a:cubicBezTo>
                <a:cubicBezTo>
                  <a:pt x="257" y="16"/>
                  <a:pt x="257" y="16"/>
                  <a:pt x="257" y="16"/>
                </a:cubicBezTo>
                <a:cubicBezTo>
                  <a:pt x="266" y="16"/>
                  <a:pt x="273" y="23"/>
                  <a:pt x="273" y="32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73" y="266"/>
                  <a:pt x="266" y="273"/>
                  <a:pt x="257" y="273"/>
                </a:cubicBezTo>
                <a:cubicBezTo>
                  <a:pt x="249" y="273"/>
                  <a:pt x="249" y="273"/>
                  <a:pt x="249" y="273"/>
                </a:cubicBezTo>
                <a:cubicBezTo>
                  <a:pt x="245" y="273"/>
                  <a:pt x="241" y="276"/>
                  <a:pt x="241" y="281"/>
                </a:cubicBezTo>
                <a:cubicBezTo>
                  <a:pt x="241" y="285"/>
                  <a:pt x="245" y="289"/>
                  <a:pt x="249" y="289"/>
                </a:cubicBezTo>
                <a:cubicBezTo>
                  <a:pt x="257" y="289"/>
                  <a:pt x="257" y="289"/>
                  <a:pt x="257" y="289"/>
                </a:cubicBezTo>
                <a:cubicBezTo>
                  <a:pt x="275" y="289"/>
                  <a:pt x="289" y="274"/>
                  <a:pt x="289" y="257"/>
                </a:cubicBezTo>
                <a:cubicBezTo>
                  <a:pt x="289" y="32"/>
                  <a:pt x="289" y="32"/>
                  <a:pt x="289" y="32"/>
                </a:cubicBezTo>
                <a:cubicBezTo>
                  <a:pt x="289" y="14"/>
                  <a:pt x="275" y="0"/>
                  <a:pt x="257" y="0"/>
                </a:cubicBezTo>
                <a:moveTo>
                  <a:pt x="89" y="257"/>
                </a:moveTo>
                <a:cubicBezTo>
                  <a:pt x="57" y="257"/>
                  <a:pt x="57" y="257"/>
                  <a:pt x="57" y="257"/>
                </a:cubicBezTo>
                <a:cubicBezTo>
                  <a:pt x="52" y="257"/>
                  <a:pt x="49" y="260"/>
                  <a:pt x="49" y="265"/>
                </a:cubicBezTo>
                <a:cubicBezTo>
                  <a:pt x="49" y="269"/>
                  <a:pt x="52" y="273"/>
                  <a:pt x="57" y="273"/>
                </a:cubicBezTo>
                <a:cubicBezTo>
                  <a:pt x="89" y="273"/>
                  <a:pt x="89" y="273"/>
                  <a:pt x="89" y="273"/>
                </a:cubicBezTo>
                <a:cubicBezTo>
                  <a:pt x="93" y="273"/>
                  <a:pt x="97" y="269"/>
                  <a:pt x="97" y="265"/>
                </a:cubicBezTo>
                <a:cubicBezTo>
                  <a:pt x="97" y="260"/>
                  <a:pt x="93" y="257"/>
                  <a:pt x="89" y="257"/>
                </a:cubicBezTo>
                <a:moveTo>
                  <a:pt x="73" y="289"/>
                </a:moveTo>
                <a:cubicBezTo>
                  <a:pt x="57" y="289"/>
                  <a:pt x="57" y="289"/>
                  <a:pt x="57" y="289"/>
                </a:cubicBezTo>
                <a:cubicBezTo>
                  <a:pt x="52" y="289"/>
                  <a:pt x="49" y="292"/>
                  <a:pt x="49" y="297"/>
                </a:cubicBezTo>
                <a:cubicBezTo>
                  <a:pt x="49" y="301"/>
                  <a:pt x="52" y="305"/>
                  <a:pt x="57" y="305"/>
                </a:cubicBezTo>
                <a:cubicBezTo>
                  <a:pt x="73" y="305"/>
                  <a:pt x="73" y="305"/>
                  <a:pt x="73" y="305"/>
                </a:cubicBezTo>
                <a:cubicBezTo>
                  <a:pt x="77" y="305"/>
                  <a:pt x="81" y="301"/>
                  <a:pt x="81" y="297"/>
                </a:cubicBezTo>
                <a:cubicBezTo>
                  <a:pt x="81" y="292"/>
                  <a:pt x="77" y="289"/>
                  <a:pt x="73" y="289"/>
                </a:cubicBezTo>
                <a:moveTo>
                  <a:pt x="193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3"/>
                  <a:pt x="32" y="353"/>
                </a:cubicBezTo>
                <a:cubicBezTo>
                  <a:pt x="193" y="353"/>
                  <a:pt x="193" y="353"/>
                  <a:pt x="193" y="353"/>
                </a:cubicBezTo>
                <a:cubicBezTo>
                  <a:pt x="211" y="353"/>
                  <a:pt x="225" y="339"/>
                  <a:pt x="225" y="321"/>
                </a:cubicBezTo>
                <a:cubicBezTo>
                  <a:pt x="225" y="96"/>
                  <a:pt x="225" y="96"/>
                  <a:pt x="225" y="96"/>
                </a:cubicBezTo>
                <a:cubicBezTo>
                  <a:pt x="225" y="78"/>
                  <a:pt x="211" y="64"/>
                  <a:pt x="193" y="64"/>
                </a:cubicBezTo>
                <a:moveTo>
                  <a:pt x="209" y="321"/>
                </a:moveTo>
                <a:cubicBezTo>
                  <a:pt x="209" y="330"/>
                  <a:pt x="202" y="337"/>
                  <a:pt x="193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4" y="337"/>
                  <a:pt x="16" y="330"/>
                  <a:pt x="16" y="321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36" y="135"/>
                  <a:pt x="58" y="141"/>
                  <a:pt x="90" y="144"/>
                </a:cubicBezTo>
                <a:cubicBezTo>
                  <a:pt x="93" y="153"/>
                  <a:pt x="102" y="160"/>
                  <a:pt x="113" y="160"/>
                </a:cubicBezTo>
                <a:cubicBezTo>
                  <a:pt x="123" y="160"/>
                  <a:pt x="132" y="153"/>
                  <a:pt x="136" y="144"/>
                </a:cubicBezTo>
                <a:cubicBezTo>
                  <a:pt x="168" y="141"/>
                  <a:pt x="190" y="135"/>
                  <a:pt x="209" y="119"/>
                </a:cubicBezTo>
                <a:lnTo>
                  <a:pt x="209" y="321"/>
                </a:lnTo>
                <a:close/>
                <a:moveTo>
                  <a:pt x="105" y="136"/>
                </a:moveTo>
                <a:cubicBezTo>
                  <a:pt x="105" y="132"/>
                  <a:pt x="108" y="128"/>
                  <a:pt x="113" y="128"/>
                </a:cubicBezTo>
                <a:cubicBezTo>
                  <a:pt x="117" y="128"/>
                  <a:pt x="121" y="132"/>
                  <a:pt x="121" y="136"/>
                </a:cubicBezTo>
                <a:cubicBezTo>
                  <a:pt x="121" y="141"/>
                  <a:pt x="117" y="144"/>
                  <a:pt x="113" y="144"/>
                </a:cubicBezTo>
                <a:cubicBezTo>
                  <a:pt x="108" y="144"/>
                  <a:pt x="105" y="141"/>
                  <a:pt x="105" y="136"/>
                </a:cubicBezTo>
                <a:moveTo>
                  <a:pt x="209" y="99"/>
                </a:moveTo>
                <a:cubicBezTo>
                  <a:pt x="193" y="116"/>
                  <a:pt x="170" y="125"/>
                  <a:pt x="135" y="127"/>
                </a:cubicBezTo>
                <a:cubicBezTo>
                  <a:pt x="132" y="118"/>
                  <a:pt x="123" y="112"/>
                  <a:pt x="113" y="112"/>
                </a:cubicBezTo>
                <a:cubicBezTo>
                  <a:pt x="103" y="112"/>
                  <a:pt x="94" y="118"/>
                  <a:pt x="90" y="127"/>
                </a:cubicBezTo>
                <a:cubicBezTo>
                  <a:pt x="55" y="125"/>
                  <a:pt x="32" y="116"/>
                  <a:pt x="16" y="99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87"/>
                  <a:pt x="24" y="80"/>
                  <a:pt x="32" y="80"/>
                </a:cubicBezTo>
                <a:cubicBezTo>
                  <a:pt x="193" y="80"/>
                  <a:pt x="193" y="80"/>
                  <a:pt x="193" y="80"/>
                </a:cubicBezTo>
                <a:cubicBezTo>
                  <a:pt x="202" y="80"/>
                  <a:pt x="209" y="87"/>
                  <a:pt x="209" y="96"/>
                </a:cubicBezTo>
                <a:lnTo>
                  <a:pt x="209" y="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2254250" y="1512888"/>
            <a:ext cx="431800" cy="431800"/>
          </a:xfrm>
          <a:custGeom>
            <a:pathLst>
              <a:path extrusionOk="0" h="353" w="353">
                <a:moveTo>
                  <a:pt x="77" y="238"/>
                </a:moveTo>
                <a:cubicBezTo>
                  <a:pt x="86" y="230"/>
                  <a:pt x="86" y="230"/>
                  <a:pt x="86" y="230"/>
                </a:cubicBezTo>
                <a:cubicBezTo>
                  <a:pt x="87" y="229"/>
                  <a:pt x="88" y="227"/>
                  <a:pt x="88" y="225"/>
                </a:cubicBezTo>
                <a:cubicBezTo>
                  <a:pt x="88" y="220"/>
                  <a:pt x="84" y="217"/>
                  <a:pt x="80" y="217"/>
                </a:cubicBezTo>
                <a:cubicBezTo>
                  <a:pt x="78" y="217"/>
                  <a:pt x="76" y="217"/>
                  <a:pt x="74" y="219"/>
                </a:cubicBezTo>
                <a:cubicBezTo>
                  <a:pt x="66" y="227"/>
                  <a:pt x="66" y="227"/>
                  <a:pt x="66" y="227"/>
                </a:cubicBezTo>
                <a:cubicBezTo>
                  <a:pt x="65" y="228"/>
                  <a:pt x="64" y="230"/>
                  <a:pt x="64" y="233"/>
                </a:cubicBezTo>
                <a:cubicBezTo>
                  <a:pt x="64" y="237"/>
                  <a:pt x="67" y="241"/>
                  <a:pt x="72" y="241"/>
                </a:cubicBezTo>
                <a:cubicBezTo>
                  <a:pt x="74" y="241"/>
                  <a:pt x="76" y="240"/>
                  <a:pt x="77" y="238"/>
                </a:cubicBezTo>
                <a:moveTo>
                  <a:pt x="128" y="233"/>
                </a:moveTo>
                <a:cubicBezTo>
                  <a:pt x="128" y="228"/>
                  <a:pt x="124" y="225"/>
                  <a:pt x="120" y="225"/>
                </a:cubicBezTo>
                <a:cubicBezTo>
                  <a:pt x="118" y="225"/>
                  <a:pt x="116" y="225"/>
                  <a:pt x="114" y="227"/>
                </a:cubicBezTo>
                <a:cubicBezTo>
                  <a:pt x="34" y="307"/>
                  <a:pt x="34" y="307"/>
                  <a:pt x="34" y="307"/>
                </a:cubicBezTo>
                <a:cubicBezTo>
                  <a:pt x="33" y="309"/>
                  <a:pt x="32" y="311"/>
                  <a:pt x="32" y="313"/>
                </a:cubicBezTo>
                <a:cubicBezTo>
                  <a:pt x="32" y="317"/>
                  <a:pt x="35" y="321"/>
                  <a:pt x="40" y="321"/>
                </a:cubicBezTo>
                <a:cubicBezTo>
                  <a:pt x="42" y="321"/>
                  <a:pt x="44" y="320"/>
                  <a:pt x="45" y="319"/>
                </a:cubicBezTo>
                <a:cubicBezTo>
                  <a:pt x="126" y="238"/>
                  <a:pt x="126" y="238"/>
                  <a:pt x="126" y="238"/>
                </a:cubicBezTo>
                <a:cubicBezTo>
                  <a:pt x="127" y="237"/>
                  <a:pt x="128" y="235"/>
                  <a:pt x="128" y="233"/>
                </a:cubicBezTo>
                <a:moveTo>
                  <a:pt x="128" y="265"/>
                </a:moveTo>
                <a:cubicBezTo>
                  <a:pt x="126" y="265"/>
                  <a:pt x="124" y="266"/>
                  <a:pt x="122" y="267"/>
                </a:cubicBezTo>
                <a:cubicBezTo>
                  <a:pt x="98" y="291"/>
                  <a:pt x="98" y="291"/>
                  <a:pt x="98" y="291"/>
                </a:cubicBezTo>
                <a:cubicBezTo>
                  <a:pt x="97" y="293"/>
                  <a:pt x="96" y="295"/>
                  <a:pt x="96" y="297"/>
                </a:cubicBezTo>
                <a:cubicBezTo>
                  <a:pt x="96" y="301"/>
                  <a:pt x="99" y="305"/>
                  <a:pt x="104" y="305"/>
                </a:cubicBezTo>
                <a:cubicBezTo>
                  <a:pt x="106" y="305"/>
                  <a:pt x="108" y="304"/>
                  <a:pt x="110" y="302"/>
                </a:cubicBezTo>
                <a:cubicBezTo>
                  <a:pt x="134" y="278"/>
                  <a:pt x="134" y="278"/>
                  <a:pt x="134" y="278"/>
                </a:cubicBezTo>
                <a:cubicBezTo>
                  <a:pt x="135" y="277"/>
                  <a:pt x="136" y="275"/>
                  <a:pt x="136" y="273"/>
                </a:cubicBezTo>
                <a:cubicBezTo>
                  <a:pt x="136" y="268"/>
                  <a:pt x="132" y="265"/>
                  <a:pt x="128" y="265"/>
                </a:cubicBezTo>
                <a:moveTo>
                  <a:pt x="353" y="8"/>
                </a:moveTo>
                <a:cubicBezTo>
                  <a:pt x="353" y="3"/>
                  <a:pt x="349" y="0"/>
                  <a:pt x="345" y="0"/>
                </a:cubicBezTo>
                <a:cubicBezTo>
                  <a:pt x="344" y="0"/>
                  <a:pt x="342" y="0"/>
                  <a:pt x="341" y="1"/>
                </a:cubicBezTo>
                <a:cubicBezTo>
                  <a:pt x="341" y="1"/>
                  <a:pt x="341" y="1"/>
                  <a:pt x="341" y="1"/>
                </a:cubicBezTo>
                <a:cubicBezTo>
                  <a:pt x="4" y="145"/>
                  <a:pt x="4" y="145"/>
                  <a:pt x="4" y="145"/>
                </a:cubicBezTo>
                <a:cubicBezTo>
                  <a:pt x="4" y="145"/>
                  <a:pt x="4" y="145"/>
                  <a:pt x="4" y="145"/>
                </a:cubicBezTo>
                <a:cubicBezTo>
                  <a:pt x="4" y="145"/>
                  <a:pt x="4" y="145"/>
                  <a:pt x="4" y="145"/>
                </a:cubicBezTo>
                <a:cubicBezTo>
                  <a:pt x="4" y="145"/>
                  <a:pt x="4" y="145"/>
                  <a:pt x="4" y="145"/>
                </a:cubicBezTo>
                <a:cubicBezTo>
                  <a:pt x="1" y="146"/>
                  <a:pt x="0" y="149"/>
                  <a:pt x="0" y="152"/>
                </a:cubicBezTo>
                <a:cubicBezTo>
                  <a:pt x="0" y="156"/>
                  <a:pt x="2" y="159"/>
                  <a:pt x="5" y="160"/>
                </a:cubicBezTo>
                <a:cubicBezTo>
                  <a:pt x="5" y="160"/>
                  <a:pt x="5" y="160"/>
                  <a:pt x="5" y="160"/>
                </a:cubicBezTo>
                <a:cubicBezTo>
                  <a:pt x="138" y="215"/>
                  <a:pt x="138" y="215"/>
                  <a:pt x="138" y="215"/>
                </a:cubicBezTo>
                <a:cubicBezTo>
                  <a:pt x="193" y="347"/>
                  <a:pt x="193" y="347"/>
                  <a:pt x="193" y="347"/>
                </a:cubicBezTo>
                <a:cubicBezTo>
                  <a:pt x="193" y="347"/>
                  <a:pt x="193" y="347"/>
                  <a:pt x="193" y="347"/>
                </a:cubicBezTo>
                <a:cubicBezTo>
                  <a:pt x="194" y="351"/>
                  <a:pt x="197" y="353"/>
                  <a:pt x="200" y="353"/>
                </a:cubicBezTo>
                <a:cubicBezTo>
                  <a:pt x="203" y="353"/>
                  <a:pt x="206" y="351"/>
                  <a:pt x="207" y="348"/>
                </a:cubicBezTo>
                <a:cubicBezTo>
                  <a:pt x="208" y="348"/>
                  <a:pt x="208" y="348"/>
                  <a:pt x="208" y="348"/>
                </a:cubicBezTo>
                <a:cubicBezTo>
                  <a:pt x="208" y="348"/>
                  <a:pt x="208" y="348"/>
                  <a:pt x="208" y="348"/>
                </a:cubicBezTo>
                <a:cubicBezTo>
                  <a:pt x="208" y="348"/>
                  <a:pt x="208" y="348"/>
                  <a:pt x="208" y="348"/>
                </a:cubicBezTo>
                <a:cubicBezTo>
                  <a:pt x="352" y="11"/>
                  <a:pt x="352" y="11"/>
                  <a:pt x="352" y="11"/>
                </a:cubicBezTo>
                <a:cubicBezTo>
                  <a:pt x="352" y="11"/>
                  <a:pt x="352" y="11"/>
                  <a:pt x="352" y="11"/>
                </a:cubicBezTo>
                <a:cubicBezTo>
                  <a:pt x="352" y="10"/>
                  <a:pt x="353" y="9"/>
                  <a:pt x="353" y="8"/>
                </a:cubicBezTo>
                <a:moveTo>
                  <a:pt x="28" y="152"/>
                </a:moveTo>
                <a:cubicBezTo>
                  <a:pt x="310" y="32"/>
                  <a:pt x="310" y="32"/>
                  <a:pt x="310" y="32"/>
                </a:cubicBezTo>
                <a:cubicBezTo>
                  <a:pt x="142" y="199"/>
                  <a:pt x="142" y="199"/>
                  <a:pt x="142" y="199"/>
                </a:cubicBezTo>
                <a:lnTo>
                  <a:pt x="28" y="152"/>
                </a:lnTo>
                <a:close/>
                <a:moveTo>
                  <a:pt x="200" y="324"/>
                </a:moveTo>
                <a:cubicBezTo>
                  <a:pt x="153" y="210"/>
                  <a:pt x="153" y="210"/>
                  <a:pt x="153" y="210"/>
                </a:cubicBezTo>
                <a:cubicBezTo>
                  <a:pt x="321" y="43"/>
                  <a:pt x="321" y="43"/>
                  <a:pt x="321" y="43"/>
                </a:cubicBezTo>
                <a:lnTo>
                  <a:pt x="200" y="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3079750" y="1531938"/>
            <a:ext cx="431800" cy="393700"/>
          </a:xfrm>
          <a:custGeom>
            <a:pathLst>
              <a:path extrusionOk="0" h="321" w="353">
                <a:moveTo>
                  <a:pt x="345" y="273"/>
                </a:moveTo>
                <a:cubicBezTo>
                  <a:pt x="192" y="273"/>
                  <a:pt x="192" y="273"/>
                  <a:pt x="192" y="273"/>
                </a:cubicBezTo>
                <a:cubicBezTo>
                  <a:pt x="188" y="254"/>
                  <a:pt x="172" y="241"/>
                  <a:pt x="152" y="241"/>
                </a:cubicBezTo>
                <a:cubicBezTo>
                  <a:pt x="133" y="241"/>
                  <a:pt x="117" y="254"/>
                  <a:pt x="113" y="273"/>
                </a:cubicBezTo>
                <a:cubicBezTo>
                  <a:pt x="8" y="273"/>
                  <a:pt x="8" y="273"/>
                  <a:pt x="8" y="273"/>
                </a:cubicBezTo>
                <a:cubicBezTo>
                  <a:pt x="3" y="273"/>
                  <a:pt x="0" y="276"/>
                  <a:pt x="0" y="281"/>
                </a:cubicBezTo>
                <a:cubicBezTo>
                  <a:pt x="0" y="285"/>
                  <a:pt x="3" y="289"/>
                  <a:pt x="8" y="289"/>
                </a:cubicBezTo>
                <a:cubicBezTo>
                  <a:pt x="113" y="289"/>
                  <a:pt x="113" y="289"/>
                  <a:pt x="113" y="289"/>
                </a:cubicBezTo>
                <a:cubicBezTo>
                  <a:pt x="117" y="307"/>
                  <a:pt x="133" y="321"/>
                  <a:pt x="152" y="321"/>
                </a:cubicBezTo>
                <a:cubicBezTo>
                  <a:pt x="172" y="321"/>
                  <a:pt x="188" y="307"/>
                  <a:pt x="192" y="289"/>
                </a:cubicBezTo>
                <a:cubicBezTo>
                  <a:pt x="345" y="289"/>
                  <a:pt x="345" y="289"/>
                  <a:pt x="345" y="289"/>
                </a:cubicBezTo>
                <a:cubicBezTo>
                  <a:pt x="350" y="289"/>
                  <a:pt x="353" y="285"/>
                  <a:pt x="353" y="281"/>
                </a:cubicBezTo>
                <a:cubicBezTo>
                  <a:pt x="353" y="276"/>
                  <a:pt x="350" y="273"/>
                  <a:pt x="345" y="273"/>
                </a:cubicBezTo>
                <a:moveTo>
                  <a:pt x="152" y="305"/>
                </a:moveTo>
                <a:cubicBezTo>
                  <a:pt x="139" y="305"/>
                  <a:pt x="128" y="294"/>
                  <a:pt x="128" y="281"/>
                </a:cubicBezTo>
                <a:cubicBezTo>
                  <a:pt x="128" y="267"/>
                  <a:pt x="139" y="257"/>
                  <a:pt x="152" y="257"/>
                </a:cubicBezTo>
                <a:cubicBezTo>
                  <a:pt x="166" y="257"/>
                  <a:pt x="177" y="267"/>
                  <a:pt x="177" y="281"/>
                </a:cubicBezTo>
                <a:cubicBezTo>
                  <a:pt x="177" y="294"/>
                  <a:pt x="166" y="305"/>
                  <a:pt x="152" y="305"/>
                </a:cubicBezTo>
                <a:moveTo>
                  <a:pt x="8" y="48"/>
                </a:moveTo>
                <a:cubicBezTo>
                  <a:pt x="49" y="48"/>
                  <a:pt x="49" y="48"/>
                  <a:pt x="49" y="48"/>
                </a:cubicBezTo>
                <a:cubicBezTo>
                  <a:pt x="53" y="66"/>
                  <a:pt x="69" y="80"/>
                  <a:pt x="88" y="80"/>
                </a:cubicBezTo>
                <a:cubicBezTo>
                  <a:pt x="108" y="80"/>
                  <a:pt x="124" y="66"/>
                  <a:pt x="128" y="48"/>
                </a:cubicBezTo>
                <a:cubicBezTo>
                  <a:pt x="345" y="48"/>
                  <a:pt x="345" y="48"/>
                  <a:pt x="345" y="48"/>
                </a:cubicBezTo>
                <a:cubicBezTo>
                  <a:pt x="350" y="48"/>
                  <a:pt x="353" y="44"/>
                  <a:pt x="353" y="40"/>
                </a:cubicBezTo>
                <a:cubicBezTo>
                  <a:pt x="353" y="36"/>
                  <a:pt x="350" y="32"/>
                  <a:pt x="345" y="32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4" y="14"/>
                  <a:pt x="108" y="0"/>
                  <a:pt x="88" y="0"/>
                </a:cubicBezTo>
                <a:cubicBezTo>
                  <a:pt x="69" y="0"/>
                  <a:pt x="53" y="14"/>
                  <a:pt x="49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3" y="32"/>
                  <a:pt x="0" y="36"/>
                  <a:pt x="0" y="40"/>
                </a:cubicBezTo>
                <a:cubicBezTo>
                  <a:pt x="0" y="44"/>
                  <a:pt x="3" y="48"/>
                  <a:pt x="8" y="48"/>
                </a:cubicBezTo>
                <a:moveTo>
                  <a:pt x="88" y="16"/>
                </a:moveTo>
                <a:cubicBezTo>
                  <a:pt x="102" y="16"/>
                  <a:pt x="112" y="27"/>
                  <a:pt x="112" y="40"/>
                </a:cubicBezTo>
                <a:cubicBezTo>
                  <a:pt x="112" y="53"/>
                  <a:pt x="102" y="64"/>
                  <a:pt x="88" y="64"/>
                </a:cubicBezTo>
                <a:cubicBezTo>
                  <a:pt x="75" y="64"/>
                  <a:pt x="64" y="53"/>
                  <a:pt x="64" y="40"/>
                </a:cubicBezTo>
                <a:cubicBezTo>
                  <a:pt x="64" y="27"/>
                  <a:pt x="75" y="16"/>
                  <a:pt x="88" y="16"/>
                </a:cubicBezTo>
                <a:moveTo>
                  <a:pt x="345" y="152"/>
                </a:moveTo>
                <a:cubicBezTo>
                  <a:pt x="320" y="152"/>
                  <a:pt x="320" y="152"/>
                  <a:pt x="320" y="152"/>
                </a:cubicBezTo>
                <a:cubicBezTo>
                  <a:pt x="316" y="134"/>
                  <a:pt x="300" y="120"/>
                  <a:pt x="281" y="120"/>
                </a:cubicBezTo>
                <a:cubicBezTo>
                  <a:pt x="261" y="120"/>
                  <a:pt x="245" y="134"/>
                  <a:pt x="242" y="152"/>
                </a:cubicBezTo>
                <a:cubicBezTo>
                  <a:pt x="8" y="152"/>
                  <a:pt x="8" y="152"/>
                  <a:pt x="8" y="152"/>
                </a:cubicBezTo>
                <a:cubicBezTo>
                  <a:pt x="3" y="152"/>
                  <a:pt x="0" y="156"/>
                  <a:pt x="0" y="160"/>
                </a:cubicBezTo>
                <a:cubicBezTo>
                  <a:pt x="0" y="165"/>
                  <a:pt x="3" y="168"/>
                  <a:pt x="8" y="168"/>
                </a:cubicBezTo>
                <a:cubicBezTo>
                  <a:pt x="242" y="168"/>
                  <a:pt x="242" y="168"/>
                  <a:pt x="242" y="168"/>
                </a:cubicBezTo>
                <a:cubicBezTo>
                  <a:pt x="245" y="187"/>
                  <a:pt x="261" y="201"/>
                  <a:pt x="281" y="201"/>
                </a:cubicBezTo>
                <a:cubicBezTo>
                  <a:pt x="300" y="201"/>
                  <a:pt x="316" y="187"/>
                  <a:pt x="320" y="168"/>
                </a:cubicBezTo>
                <a:cubicBezTo>
                  <a:pt x="345" y="168"/>
                  <a:pt x="345" y="168"/>
                  <a:pt x="345" y="168"/>
                </a:cubicBezTo>
                <a:cubicBezTo>
                  <a:pt x="350" y="168"/>
                  <a:pt x="353" y="165"/>
                  <a:pt x="353" y="160"/>
                </a:cubicBezTo>
                <a:cubicBezTo>
                  <a:pt x="353" y="156"/>
                  <a:pt x="350" y="152"/>
                  <a:pt x="345" y="152"/>
                </a:cubicBezTo>
                <a:moveTo>
                  <a:pt x="281" y="184"/>
                </a:moveTo>
                <a:cubicBezTo>
                  <a:pt x="268" y="184"/>
                  <a:pt x="257" y="174"/>
                  <a:pt x="257" y="160"/>
                </a:cubicBezTo>
                <a:cubicBezTo>
                  <a:pt x="257" y="147"/>
                  <a:pt x="268" y="136"/>
                  <a:pt x="281" y="136"/>
                </a:cubicBezTo>
                <a:cubicBezTo>
                  <a:pt x="294" y="136"/>
                  <a:pt x="305" y="147"/>
                  <a:pt x="305" y="160"/>
                </a:cubicBezTo>
                <a:cubicBezTo>
                  <a:pt x="305" y="174"/>
                  <a:pt x="294" y="184"/>
                  <a:pt x="281" y="18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903663" y="1531938"/>
            <a:ext cx="431800" cy="393700"/>
          </a:xfrm>
          <a:custGeom>
            <a:pathLst>
              <a:path extrusionOk="0" h="321" w="353">
                <a:moveTo>
                  <a:pt x="313" y="273"/>
                </a:moveTo>
                <a:cubicBezTo>
                  <a:pt x="309" y="273"/>
                  <a:pt x="305" y="276"/>
                  <a:pt x="305" y="281"/>
                </a:cubicBezTo>
                <a:cubicBezTo>
                  <a:pt x="305" y="285"/>
                  <a:pt x="309" y="289"/>
                  <a:pt x="313" y="289"/>
                </a:cubicBezTo>
                <a:cubicBezTo>
                  <a:pt x="318" y="289"/>
                  <a:pt x="321" y="285"/>
                  <a:pt x="321" y="281"/>
                </a:cubicBezTo>
                <a:cubicBezTo>
                  <a:pt x="321" y="276"/>
                  <a:pt x="318" y="273"/>
                  <a:pt x="313" y="273"/>
                </a:cubicBezTo>
                <a:moveTo>
                  <a:pt x="249" y="144"/>
                </a:moveTo>
                <a:cubicBezTo>
                  <a:pt x="262" y="144"/>
                  <a:pt x="273" y="134"/>
                  <a:pt x="273" y="120"/>
                </a:cubicBezTo>
                <a:cubicBezTo>
                  <a:pt x="273" y="107"/>
                  <a:pt x="262" y="96"/>
                  <a:pt x="249" y="96"/>
                </a:cubicBezTo>
                <a:cubicBezTo>
                  <a:pt x="236" y="96"/>
                  <a:pt x="225" y="107"/>
                  <a:pt x="225" y="120"/>
                </a:cubicBezTo>
                <a:cubicBezTo>
                  <a:pt x="225" y="134"/>
                  <a:pt x="236" y="144"/>
                  <a:pt x="249" y="144"/>
                </a:cubicBezTo>
                <a:moveTo>
                  <a:pt x="249" y="257"/>
                </a:moveTo>
                <a:cubicBezTo>
                  <a:pt x="280" y="257"/>
                  <a:pt x="305" y="232"/>
                  <a:pt x="305" y="201"/>
                </a:cubicBezTo>
                <a:cubicBezTo>
                  <a:pt x="305" y="120"/>
                  <a:pt x="305" y="120"/>
                  <a:pt x="305" y="120"/>
                </a:cubicBezTo>
                <a:cubicBezTo>
                  <a:pt x="305" y="89"/>
                  <a:pt x="280" y="64"/>
                  <a:pt x="249" y="64"/>
                </a:cubicBezTo>
                <a:cubicBezTo>
                  <a:pt x="218" y="64"/>
                  <a:pt x="193" y="89"/>
                  <a:pt x="193" y="120"/>
                </a:cubicBezTo>
                <a:cubicBezTo>
                  <a:pt x="193" y="201"/>
                  <a:pt x="193" y="201"/>
                  <a:pt x="193" y="201"/>
                </a:cubicBezTo>
                <a:cubicBezTo>
                  <a:pt x="193" y="232"/>
                  <a:pt x="218" y="257"/>
                  <a:pt x="249" y="257"/>
                </a:cubicBezTo>
                <a:moveTo>
                  <a:pt x="209" y="120"/>
                </a:moveTo>
                <a:cubicBezTo>
                  <a:pt x="209" y="98"/>
                  <a:pt x="227" y="80"/>
                  <a:pt x="249" y="80"/>
                </a:cubicBezTo>
                <a:cubicBezTo>
                  <a:pt x="271" y="80"/>
                  <a:pt x="289" y="98"/>
                  <a:pt x="289" y="120"/>
                </a:cubicBezTo>
                <a:cubicBezTo>
                  <a:pt x="289" y="201"/>
                  <a:pt x="289" y="201"/>
                  <a:pt x="289" y="201"/>
                </a:cubicBezTo>
                <a:cubicBezTo>
                  <a:pt x="289" y="223"/>
                  <a:pt x="271" y="241"/>
                  <a:pt x="249" y="241"/>
                </a:cubicBezTo>
                <a:cubicBezTo>
                  <a:pt x="227" y="241"/>
                  <a:pt x="209" y="223"/>
                  <a:pt x="209" y="201"/>
                </a:cubicBezTo>
                <a:lnTo>
                  <a:pt x="209" y="120"/>
                </a:lnTo>
                <a:close/>
                <a:moveTo>
                  <a:pt x="313" y="48"/>
                </a:moveTo>
                <a:cubicBezTo>
                  <a:pt x="318" y="48"/>
                  <a:pt x="321" y="44"/>
                  <a:pt x="321" y="40"/>
                </a:cubicBezTo>
                <a:cubicBezTo>
                  <a:pt x="321" y="36"/>
                  <a:pt x="318" y="32"/>
                  <a:pt x="313" y="32"/>
                </a:cubicBezTo>
                <a:cubicBezTo>
                  <a:pt x="309" y="32"/>
                  <a:pt x="305" y="36"/>
                  <a:pt x="305" y="40"/>
                </a:cubicBezTo>
                <a:cubicBezTo>
                  <a:pt x="305" y="44"/>
                  <a:pt x="309" y="48"/>
                  <a:pt x="313" y="48"/>
                </a:cubicBezTo>
                <a:moveTo>
                  <a:pt x="33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314"/>
                  <a:pt x="7" y="321"/>
                  <a:pt x="16" y="321"/>
                </a:cubicBezTo>
                <a:cubicBezTo>
                  <a:pt x="337" y="321"/>
                  <a:pt x="337" y="321"/>
                  <a:pt x="337" y="321"/>
                </a:cubicBezTo>
                <a:cubicBezTo>
                  <a:pt x="346" y="321"/>
                  <a:pt x="353" y="314"/>
                  <a:pt x="353" y="305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7"/>
                  <a:pt x="346" y="0"/>
                  <a:pt x="337" y="0"/>
                </a:cubicBezTo>
                <a:moveTo>
                  <a:pt x="337" y="305"/>
                </a:moveTo>
                <a:cubicBezTo>
                  <a:pt x="16" y="305"/>
                  <a:pt x="16" y="305"/>
                  <a:pt x="16" y="305"/>
                </a:cubicBezTo>
                <a:cubicBezTo>
                  <a:pt x="16" y="16"/>
                  <a:pt x="16" y="16"/>
                  <a:pt x="16" y="16"/>
                </a:cubicBezTo>
                <a:cubicBezTo>
                  <a:pt x="337" y="16"/>
                  <a:pt x="337" y="16"/>
                  <a:pt x="337" y="16"/>
                </a:cubicBezTo>
                <a:lnTo>
                  <a:pt x="337" y="305"/>
                </a:lnTo>
                <a:close/>
                <a:moveTo>
                  <a:pt x="40" y="289"/>
                </a:moveTo>
                <a:cubicBezTo>
                  <a:pt x="45" y="289"/>
                  <a:pt x="48" y="285"/>
                  <a:pt x="48" y="281"/>
                </a:cubicBezTo>
                <a:cubicBezTo>
                  <a:pt x="48" y="276"/>
                  <a:pt x="45" y="273"/>
                  <a:pt x="40" y="273"/>
                </a:cubicBezTo>
                <a:cubicBezTo>
                  <a:pt x="36" y="273"/>
                  <a:pt x="32" y="276"/>
                  <a:pt x="32" y="281"/>
                </a:cubicBezTo>
                <a:cubicBezTo>
                  <a:pt x="32" y="285"/>
                  <a:pt x="36" y="289"/>
                  <a:pt x="40" y="289"/>
                </a:cubicBezTo>
                <a:moveTo>
                  <a:pt x="48" y="201"/>
                </a:moveTo>
                <a:cubicBezTo>
                  <a:pt x="48" y="232"/>
                  <a:pt x="74" y="257"/>
                  <a:pt x="105" y="257"/>
                </a:cubicBezTo>
                <a:cubicBezTo>
                  <a:pt x="136" y="257"/>
                  <a:pt x="161" y="232"/>
                  <a:pt x="161" y="201"/>
                </a:cubicBezTo>
                <a:cubicBezTo>
                  <a:pt x="161" y="120"/>
                  <a:pt x="161" y="120"/>
                  <a:pt x="161" y="120"/>
                </a:cubicBezTo>
                <a:cubicBezTo>
                  <a:pt x="161" y="89"/>
                  <a:pt x="136" y="64"/>
                  <a:pt x="105" y="64"/>
                </a:cubicBezTo>
                <a:cubicBezTo>
                  <a:pt x="74" y="64"/>
                  <a:pt x="48" y="89"/>
                  <a:pt x="48" y="120"/>
                </a:cubicBezTo>
                <a:lnTo>
                  <a:pt x="48" y="201"/>
                </a:lnTo>
                <a:close/>
                <a:moveTo>
                  <a:pt x="64" y="120"/>
                </a:moveTo>
                <a:cubicBezTo>
                  <a:pt x="64" y="98"/>
                  <a:pt x="82" y="80"/>
                  <a:pt x="105" y="80"/>
                </a:cubicBezTo>
                <a:cubicBezTo>
                  <a:pt x="127" y="80"/>
                  <a:pt x="145" y="98"/>
                  <a:pt x="145" y="120"/>
                </a:cubicBezTo>
                <a:cubicBezTo>
                  <a:pt x="145" y="201"/>
                  <a:pt x="145" y="201"/>
                  <a:pt x="145" y="201"/>
                </a:cubicBezTo>
                <a:cubicBezTo>
                  <a:pt x="145" y="223"/>
                  <a:pt x="127" y="241"/>
                  <a:pt x="105" y="241"/>
                </a:cubicBezTo>
                <a:cubicBezTo>
                  <a:pt x="82" y="241"/>
                  <a:pt x="64" y="223"/>
                  <a:pt x="64" y="201"/>
                </a:cubicBezTo>
                <a:lnTo>
                  <a:pt x="64" y="120"/>
                </a:lnTo>
                <a:close/>
                <a:moveTo>
                  <a:pt x="40" y="48"/>
                </a:moveTo>
                <a:cubicBezTo>
                  <a:pt x="45" y="48"/>
                  <a:pt x="48" y="44"/>
                  <a:pt x="48" y="40"/>
                </a:cubicBezTo>
                <a:cubicBezTo>
                  <a:pt x="48" y="36"/>
                  <a:pt x="45" y="32"/>
                  <a:pt x="40" y="32"/>
                </a:cubicBezTo>
                <a:cubicBezTo>
                  <a:pt x="36" y="32"/>
                  <a:pt x="32" y="36"/>
                  <a:pt x="32" y="40"/>
                </a:cubicBezTo>
                <a:cubicBezTo>
                  <a:pt x="32" y="44"/>
                  <a:pt x="36" y="48"/>
                  <a:pt x="40" y="48"/>
                </a:cubicBezTo>
                <a:moveTo>
                  <a:pt x="105" y="225"/>
                </a:moveTo>
                <a:cubicBezTo>
                  <a:pt x="118" y="225"/>
                  <a:pt x="129" y="214"/>
                  <a:pt x="129" y="201"/>
                </a:cubicBezTo>
                <a:cubicBezTo>
                  <a:pt x="129" y="187"/>
                  <a:pt x="118" y="176"/>
                  <a:pt x="105" y="176"/>
                </a:cubicBezTo>
                <a:cubicBezTo>
                  <a:pt x="91" y="176"/>
                  <a:pt x="81" y="187"/>
                  <a:pt x="81" y="201"/>
                </a:cubicBezTo>
                <a:cubicBezTo>
                  <a:pt x="81" y="214"/>
                  <a:pt x="91" y="225"/>
                  <a:pt x="105" y="22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4729163" y="1512888"/>
            <a:ext cx="431800" cy="431800"/>
          </a:xfrm>
          <a:custGeom>
            <a:pathLst>
              <a:path extrusionOk="0" h="353" w="353">
                <a:moveTo>
                  <a:pt x="297" y="257"/>
                </a:moveTo>
                <a:cubicBezTo>
                  <a:pt x="191" y="257"/>
                  <a:pt x="191" y="257"/>
                  <a:pt x="191" y="257"/>
                </a:cubicBezTo>
                <a:cubicBezTo>
                  <a:pt x="188" y="243"/>
                  <a:pt x="175" y="233"/>
                  <a:pt x="160" y="233"/>
                </a:cubicBezTo>
                <a:cubicBezTo>
                  <a:pt x="145" y="233"/>
                  <a:pt x="133" y="243"/>
                  <a:pt x="129" y="257"/>
                </a:cubicBezTo>
                <a:cubicBezTo>
                  <a:pt x="56" y="257"/>
                  <a:pt x="56" y="257"/>
                  <a:pt x="56" y="257"/>
                </a:cubicBezTo>
                <a:cubicBezTo>
                  <a:pt x="51" y="257"/>
                  <a:pt x="48" y="260"/>
                  <a:pt x="48" y="265"/>
                </a:cubicBezTo>
                <a:cubicBezTo>
                  <a:pt x="48" y="269"/>
                  <a:pt x="51" y="273"/>
                  <a:pt x="56" y="273"/>
                </a:cubicBezTo>
                <a:cubicBezTo>
                  <a:pt x="129" y="273"/>
                  <a:pt x="129" y="273"/>
                  <a:pt x="129" y="273"/>
                </a:cubicBezTo>
                <a:cubicBezTo>
                  <a:pt x="133" y="287"/>
                  <a:pt x="145" y="297"/>
                  <a:pt x="160" y="297"/>
                </a:cubicBezTo>
                <a:cubicBezTo>
                  <a:pt x="175" y="297"/>
                  <a:pt x="188" y="287"/>
                  <a:pt x="191" y="273"/>
                </a:cubicBezTo>
                <a:cubicBezTo>
                  <a:pt x="297" y="273"/>
                  <a:pt x="297" y="273"/>
                  <a:pt x="297" y="273"/>
                </a:cubicBezTo>
                <a:cubicBezTo>
                  <a:pt x="301" y="273"/>
                  <a:pt x="305" y="269"/>
                  <a:pt x="305" y="265"/>
                </a:cubicBezTo>
                <a:cubicBezTo>
                  <a:pt x="305" y="260"/>
                  <a:pt x="301" y="257"/>
                  <a:pt x="297" y="257"/>
                </a:cubicBezTo>
                <a:moveTo>
                  <a:pt x="160" y="281"/>
                </a:moveTo>
                <a:cubicBezTo>
                  <a:pt x="151" y="281"/>
                  <a:pt x="144" y="274"/>
                  <a:pt x="144" y="265"/>
                </a:cubicBezTo>
                <a:cubicBezTo>
                  <a:pt x="144" y="256"/>
                  <a:pt x="151" y="249"/>
                  <a:pt x="160" y="249"/>
                </a:cubicBezTo>
                <a:cubicBezTo>
                  <a:pt x="169" y="249"/>
                  <a:pt x="176" y="256"/>
                  <a:pt x="176" y="265"/>
                </a:cubicBezTo>
                <a:cubicBezTo>
                  <a:pt x="176" y="274"/>
                  <a:pt x="169" y="281"/>
                  <a:pt x="160" y="281"/>
                </a:cubicBezTo>
                <a:moveTo>
                  <a:pt x="297" y="168"/>
                </a:moveTo>
                <a:cubicBezTo>
                  <a:pt x="271" y="168"/>
                  <a:pt x="271" y="168"/>
                  <a:pt x="271" y="168"/>
                </a:cubicBezTo>
                <a:cubicBezTo>
                  <a:pt x="268" y="155"/>
                  <a:pt x="255" y="144"/>
                  <a:pt x="240" y="144"/>
                </a:cubicBezTo>
                <a:cubicBezTo>
                  <a:pt x="225" y="144"/>
                  <a:pt x="213" y="155"/>
                  <a:pt x="209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1" y="168"/>
                  <a:pt x="48" y="172"/>
                  <a:pt x="48" y="176"/>
                </a:cubicBezTo>
                <a:cubicBezTo>
                  <a:pt x="48" y="181"/>
                  <a:pt x="51" y="184"/>
                  <a:pt x="56" y="184"/>
                </a:cubicBezTo>
                <a:cubicBezTo>
                  <a:pt x="209" y="184"/>
                  <a:pt x="209" y="184"/>
                  <a:pt x="209" y="184"/>
                </a:cubicBezTo>
                <a:cubicBezTo>
                  <a:pt x="213" y="198"/>
                  <a:pt x="225" y="208"/>
                  <a:pt x="240" y="208"/>
                </a:cubicBezTo>
                <a:cubicBezTo>
                  <a:pt x="255" y="208"/>
                  <a:pt x="268" y="198"/>
                  <a:pt x="271" y="184"/>
                </a:cubicBezTo>
                <a:cubicBezTo>
                  <a:pt x="297" y="184"/>
                  <a:pt x="297" y="184"/>
                  <a:pt x="297" y="184"/>
                </a:cubicBezTo>
                <a:cubicBezTo>
                  <a:pt x="301" y="184"/>
                  <a:pt x="305" y="181"/>
                  <a:pt x="305" y="176"/>
                </a:cubicBezTo>
                <a:cubicBezTo>
                  <a:pt x="305" y="172"/>
                  <a:pt x="301" y="168"/>
                  <a:pt x="297" y="168"/>
                </a:cubicBezTo>
                <a:moveTo>
                  <a:pt x="240" y="192"/>
                </a:moveTo>
                <a:cubicBezTo>
                  <a:pt x="232" y="192"/>
                  <a:pt x="224" y="185"/>
                  <a:pt x="224" y="176"/>
                </a:cubicBezTo>
                <a:cubicBezTo>
                  <a:pt x="224" y="168"/>
                  <a:pt x="232" y="160"/>
                  <a:pt x="240" y="160"/>
                </a:cubicBezTo>
                <a:cubicBezTo>
                  <a:pt x="249" y="160"/>
                  <a:pt x="256" y="168"/>
                  <a:pt x="256" y="176"/>
                </a:cubicBezTo>
                <a:cubicBezTo>
                  <a:pt x="256" y="185"/>
                  <a:pt x="249" y="192"/>
                  <a:pt x="240" y="192"/>
                </a:cubicBezTo>
                <a:moveTo>
                  <a:pt x="297" y="80"/>
                </a:moveTo>
                <a:cubicBezTo>
                  <a:pt x="159" y="80"/>
                  <a:pt x="159" y="80"/>
                  <a:pt x="159" y="80"/>
                </a:cubicBezTo>
                <a:cubicBezTo>
                  <a:pt x="155" y="66"/>
                  <a:pt x="143" y="56"/>
                  <a:pt x="128" y="56"/>
                </a:cubicBezTo>
                <a:cubicBezTo>
                  <a:pt x="113" y="56"/>
                  <a:pt x="101" y="66"/>
                  <a:pt x="97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1" y="80"/>
                  <a:pt x="48" y="84"/>
                  <a:pt x="48" y="88"/>
                </a:cubicBezTo>
                <a:cubicBezTo>
                  <a:pt x="48" y="93"/>
                  <a:pt x="51" y="96"/>
                  <a:pt x="56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101" y="110"/>
                  <a:pt x="113" y="120"/>
                  <a:pt x="128" y="120"/>
                </a:cubicBezTo>
                <a:cubicBezTo>
                  <a:pt x="143" y="120"/>
                  <a:pt x="155" y="110"/>
                  <a:pt x="159" y="96"/>
                </a:cubicBezTo>
                <a:cubicBezTo>
                  <a:pt x="297" y="96"/>
                  <a:pt x="297" y="96"/>
                  <a:pt x="297" y="96"/>
                </a:cubicBezTo>
                <a:cubicBezTo>
                  <a:pt x="301" y="96"/>
                  <a:pt x="305" y="93"/>
                  <a:pt x="305" y="88"/>
                </a:cubicBezTo>
                <a:cubicBezTo>
                  <a:pt x="305" y="84"/>
                  <a:pt x="301" y="80"/>
                  <a:pt x="297" y="80"/>
                </a:cubicBezTo>
                <a:moveTo>
                  <a:pt x="128" y="104"/>
                </a:moveTo>
                <a:cubicBezTo>
                  <a:pt x="119" y="104"/>
                  <a:pt x="112" y="97"/>
                  <a:pt x="112" y="88"/>
                </a:cubicBezTo>
                <a:cubicBezTo>
                  <a:pt x="112" y="79"/>
                  <a:pt x="119" y="72"/>
                  <a:pt x="128" y="72"/>
                </a:cubicBezTo>
                <a:cubicBezTo>
                  <a:pt x="137" y="72"/>
                  <a:pt x="144" y="79"/>
                  <a:pt x="144" y="88"/>
                </a:cubicBezTo>
                <a:cubicBezTo>
                  <a:pt x="144" y="97"/>
                  <a:pt x="137" y="104"/>
                  <a:pt x="128" y="104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8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8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5553075" y="1512888"/>
            <a:ext cx="431800" cy="431800"/>
          </a:xfrm>
          <a:custGeom>
            <a:pathLst>
              <a:path extrusionOk="0" h="353" w="353">
                <a:moveTo>
                  <a:pt x="341" y="141"/>
                </a:moveTo>
                <a:cubicBezTo>
                  <a:pt x="324" y="137"/>
                  <a:pt x="324" y="137"/>
                  <a:pt x="324" y="137"/>
                </a:cubicBezTo>
                <a:cubicBezTo>
                  <a:pt x="321" y="124"/>
                  <a:pt x="316" y="111"/>
                  <a:pt x="309" y="100"/>
                </a:cubicBezTo>
                <a:cubicBezTo>
                  <a:pt x="318" y="85"/>
                  <a:pt x="318" y="85"/>
                  <a:pt x="318" y="85"/>
                </a:cubicBezTo>
                <a:cubicBezTo>
                  <a:pt x="321" y="79"/>
                  <a:pt x="323" y="73"/>
                  <a:pt x="318" y="68"/>
                </a:cubicBezTo>
                <a:cubicBezTo>
                  <a:pt x="285" y="35"/>
                  <a:pt x="285" y="35"/>
                  <a:pt x="285" y="35"/>
                </a:cubicBezTo>
                <a:cubicBezTo>
                  <a:pt x="283" y="33"/>
                  <a:pt x="280" y="32"/>
                  <a:pt x="277" y="32"/>
                </a:cubicBezTo>
                <a:cubicBezTo>
                  <a:pt x="274" y="32"/>
                  <a:pt x="271" y="33"/>
                  <a:pt x="268" y="35"/>
                </a:cubicBezTo>
                <a:cubicBezTo>
                  <a:pt x="253" y="44"/>
                  <a:pt x="253" y="44"/>
                  <a:pt x="253" y="44"/>
                </a:cubicBezTo>
                <a:cubicBezTo>
                  <a:pt x="241" y="37"/>
                  <a:pt x="229" y="32"/>
                  <a:pt x="216" y="29"/>
                </a:cubicBezTo>
                <a:cubicBezTo>
                  <a:pt x="212" y="12"/>
                  <a:pt x="212" y="12"/>
                  <a:pt x="212" y="12"/>
                </a:cubicBezTo>
                <a:cubicBezTo>
                  <a:pt x="210" y="6"/>
                  <a:pt x="207" y="0"/>
                  <a:pt x="20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46" y="0"/>
                  <a:pt x="143" y="6"/>
                  <a:pt x="141" y="12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24" y="32"/>
                  <a:pt x="112" y="37"/>
                  <a:pt x="100" y="44"/>
                </a:cubicBezTo>
                <a:cubicBezTo>
                  <a:pt x="85" y="35"/>
                  <a:pt x="85" y="35"/>
                  <a:pt x="85" y="35"/>
                </a:cubicBezTo>
                <a:cubicBezTo>
                  <a:pt x="82" y="33"/>
                  <a:pt x="79" y="32"/>
                  <a:pt x="76" y="32"/>
                </a:cubicBezTo>
                <a:cubicBezTo>
                  <a:pt x="73" y="32"/>
                  <a:pt x="70" y="33"/>
                  <a:pt x="68" y="35"/>
                </a:cubicBezTo>
                <a:cubicBezTo>
                  <a:pt x="35" y="68"/>
                  <a:pt x="35" y="68"/>
                  <a:pt x="35" y="68"/>
                </a:cubicBezTo>
                <a:cubicBezTo>
                  <a:pt x="30" y="73"/>
                  <a:pt x="32" y="79"/>
                  <a:pt x="35" y="85"/>
                </a:cubicBezTo>
                <a:cubicBezTo>
                  <a:pt x="44" y="100"/>
                  <a:pt x="44" y="100"/>
                  <a:pt x="44" y="100"/>
                </a:cubicBezTo>
                <a:cubicBezTo>
                  <a:pt x="37" y="111"/>
                  <a:pt x="32" y="124"/>
                  <a:pt x="29" y="137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6" y="143"/>
                  <a:pt x="0" y="146"/>
                  <a:pt x="0" y="15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06"/>
                  <a:pt x="6" y="210"/>
                  <a:pt x="12" y="212"/>
                </a:cubicBezTo>
                <a:cubicBezTo>
                  <a:pt x="29" y="216"/>
                  <a:pt x="29" y="216"/>
                  <a:pt x="29" y="216"/>
                </a:cubicBezTo>
                <a:cubicBezTo>
                  <a:pt x="32" y="229"/>
                  <a:pt x="37" y="241"/>
                  <a:pt x="44" y="253"/>
                </a:cubicBezTo>
                <a:cubicBezTo>
                  <a:pt x="35" y="268"/>
                  <a:pt x="35" y="268"/>
                  <a:pt x="35" y="268"/>
                </a:cubicBezTo>
                <a:cubicBezTo>
                  <a:pt x="32" y="273"/>
                  <a:pt x="30" y="280"/>
                  <a:pt x="35" y="285"/>
                </a:cubicBezTo>
                <a:cubicBezTo>
                  <a:pt x="68" y="318"/>
                  <a:pt x="68" y="318"/>
                  <a:pt x="68" y="318"/>
                </a:cubicBezTo>
                <a:cubicBezTo>
                  <a:pt x="70" y="320"/>
                  <a:pt x="73" y="321"/>
                  <a:pt x="75" y="321"/>
                </a:cubicBezTo>
                <a:cubicBezTo>
                  <a:pt x="79" y="321"/>
                  <a:pt x="82" y="319"/>
                  <a:pt x="85" y="318"/>
                </a:cubicBezTo>
                <a:cubicBezTo>
                  <a:pt x="100" y="309"/>
                  <a:pt x="100" y="309"/>
                  <a:pt x="100" y="309"/>
                </a:cubicBezTo>
                <a:cubicBezTo>
                  <a:pt x="112" y="315"/>
                  <a:pt x="124" y="321"/>
                  <a:pt x="137" y="324"/>
                </a:cubicBezTo>
                <a:cubicBezTo>
                  <a:pt x="141" y="341"/>
                  <a:pt x="141" y="341"/>
                  <a:pt x="141" y="341"/>
                </a:cubicBezTo>
                <a:cubicBezTo>
                  <a:pt x="143" y="347"/>
                  <a:pt x="146" y="353"/>
                  <a:pt x="153" y="353"/>
                </a:cubicBezTo>
                <a:cubicBezTo>
                  <a:pt x="200" y="353"/>
                  <a:pt x="200" y="353"/>
                  <a:pt x="200" y="353"/>
                </a:cubicBezTo>
                <a:cubicBezTo>
                  <a:pt x="207" y="353"/>
                  <a:pt x="210" y="347"/>
                  <a:pt x="212" y="341"/>
                </a:cubicBezTo>
                <a:cubicBezTo>
                  <a:pt x="216" y="324"/>
                  <a:pt x="216" y="324"/>
                  <a:pt x="216" y="324"/>
                </a:cubicBezTo>
                <a:cubicBezTo>
                  <a:pt x="229" y="321"/>
                  <a:pt x="241" y="315"/>
                  <a:pt x="253" y="309"/>
                </a:cubicBezTo>
                <a:cubicBezTo>
                  <a:pt x="268" y="318"/>
                  <a:pt x="268" y="318"/>
                  <a:pt x="268" y="318"/>
                </a:cubicBezTo>
                <a:cubicBezTo>
                  <a:pt x="271" y="319"/>
                  <a:pt x="275" y="321"/>
                  <a:pt x="278" y="321"/>
                </a:cubicBezTo>
                <a:cubicBezTo>
                  <a:pt x="280" y="321"/>
                  <a:pt x="283" y="320"/>
                  <a:pt x="285" y="318"/>
                </a:cubicBezTo>
                <a:cubicBezTo>
                  <a:pt x="318" y="285"/>
                  <a:pt x="318" y="285"/>
                  <a:pt x="318" y="285"/>
                </a:cubicBezTo>
                <a:cubicBezTo>
                  <a:pt x="323" y="280"/>
                  <a:pt x="321" y="273"/>
                  <a:pt x="318" y="268"/>
                </a:cubicBezTo>
                <a:cubicBezTo>
                  <a:pt x="309" y="253"/>
                  <a:pt x="309" y="253"/>
                  <a:pt x="309" y="253"/>
                </a:cubicBezTo>
                <a:cubicBezTo>
                  <a:pt x="316" y="241"/>
                  <a:pt x="321" y="229"/>
                  <a:pt x="324" y="216"/>
                </a:cubicBezTo>
                <a:cubicBezTo>
                  <a:pt x="341" y="212"/>
                  <a:pt x="341" y="212"/>
                  <a:pt x="341" y="212"/>
                </a:cubicBezTo>
                <a:cubicBezTo>
                  <a:pt x="347" y="210"/>
                  <a:pt x="353" y="206"/>
                  <a:pt x="353" y="200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3" y="146"/>
                  <a:pt x="347" y="143"/>
                  <a:pt x="341" y="141"/>
                </a:cubicBezTo>
                <a:moveTo>
                  <a:pt x="337" y="196"/>
                </a:moveTo>
                <a:cubicBezTo>
                  <a:pt x="337" y="196"/>
                  <a:pt x="337" y="196"/>
                  <a:pt x="337" y="196"/>
                </a:cubicBezTo>
                <a:cubicBezTo>
                  <a:pt x="320" y="200"/>
                  <a:pt x="320" y="200"/>
                  <a:pt x="320" y="200"/>
                </a:cubicBezTo>
                <a:cubicBezTo>
                  <a:pt x="315" y="202"/>
                  <a:pt x="310" y="206"/>
                  <a:pt x="309" y="212"/>
                </a:cubicBezTo>
                <a:cubicBezTo>
                  <a:pt x="306" y="223"/>
                  <a:pt x="301" y="234"/>
                  <a:pt x="295" y="245"/>
                </a:cubicBezTo>
                <a:cubicBezTo>
                  <a:pt x="292" y="250"/>
                  <a:pt x="292" y="256"/>
                  <a:pt x="295" y="261"/>
                </a:cubicBezTo>
                <a:cubicBezTo>
                  <a:pt x="304" y="276"/>
                  <a:pt x="304" y="276"/>
                  <a:pt x="304" y="276"/>
                </a:cubicBezTo>
                <a:cubicBezTo>
                  <a:pt x="276" y="304"/>
                  <a:pt x="276" y="304"/>
                  <a:pt x="276" y="304"/>
                </a:cubicBezTo>
                <a:cubicBezTo>
                  <a:pt x="276" y="304"/>
                  <a:pt x="276" y="304"/>
                  <a:pt x="276" y="304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59" y="294"/>
                  <a:pt x="256" y="293"/>
                  <a:pt x="253" y="293"/>
                </a:cubicBezTo>
                <a:cubicBezTo>
                  <a:pt x="250" y="293"/>
                  <a:pt x="247" y="293"/>
                  <a:pt x="245" y="295"/>
                </a:cubicBezTo>
                <a:cubicBezTo>
                  <a:pt x="235" y="301"/>
                  <a:pt x="223" y="305"/>
                  <a:pt x="212" y="309"/>
                </a:cubicBezTo>
                <a:cubicBezTo>
                  <a:pt x="206" y="310"/>
                  <a:pt x="202" y="315"/>
                  <a:pt x="201" y="320"/>
                </a:cubicBezTo>
                <a:cubicBezTo>
                  <a:pt x="196" y="337"/>
                  <a:pt x="196" y="337"/>
                  <a:pt x="196" y="337"/>
                </a:cubicBezTo>
                <a:cubicBezTo>
                  <a:pt x="196" y="337"/>
                  <a:pt x="196" y="337"/>
                  <a:pt x="196" y="337"/>
                </a:cubicBezTo>
                <a:cubicBezTo>
                  <a:pt x="157" y="337"/>
                  <a:pt x="157" y="337"/>
                  <a:pt x="157" y="337"/>
                </a:cubicBezTo>
                <a:cubicBezTo>
                  <a:pt x="152" y="320"/>
                  <a:pt x="152" y="320"/>
                  <a:pt x="152" y="320"/>
                </a:cubicBezTo>
                <a:cubicBezTo>
                  <a:pt x="151" y="315"/>
                  <a:pt x="147" y="310"/>
                  <a:pt x="141" y="309"/>
                </a:cubicBezTo>
                <a:cubicBezTo>
                  <a:pt x="130" y="305"/>
                  <a:pt x="118" y="301"/>
                  <a:pt x="108" y="295"/>
                </a:cubicBezTo>
                <a:cubicBezTo>
                  <a:pt x="106" y="293"/>
                  <a:pt x="103" y="293"/>
                  <a:pt x="100" y="293"/>
                </a:cubicBezTo>
                <a:cubicBezTo>
                  <a:pt x="97" y="293"/>
                  <a:pt x="94" y="294"/>
                  <a:pt x="92" y="295"/>
                </a:cubicBezTo>
                <a:cubicBezTo>
                  <a:pt x="77" y="304"/>
                  <a:pt x="77" y="304"/>
                  <a:pt x="77" y="304"/>
                </a:cubicBezTo>
                <a:cubicBezTo>
                  <a:pt x="77" y="304"/>
                  <a:pt x="77" y="304"/>
                  <a:pt x="77" y="304"/>
                </a:cubicBezTo>
                <a:cubicBezTo>
                  <a:pt x="49" y="276"/>
                  <a:pt x="49" y="276"/>
                  <a:pt x="49" y="276"/>
                </a:cubicBezTo>
                <a:cubicBezTo>
                  <a:pt x="58" y="261"/>
                  <a:pt x="58" y="261"/>
                  <a:pt x="58" y="261"/>
                </a:cubicBezTo>
                <a:cubicBezTo>
                  <a:pt x="61" y="256"/>
                  <a:pt x="61" y="250"/>
                  <a:pt x="58" y="245"/>
                </a:cubicBezTo>
                <a:cubicBezTo>
                  <a:pt x="52" y="234"/>
                  <a:pt x="47" y="223"/>
                  <a:pt x="44" y="212"/>
                </a:cubicBezTo>
                <a:cubicBezTo>
                  <a:pt x="43" y="206"/>
                  <a:pt x="38" y="202"/>
                  <a:pt x="33" y="200"/>
                </a:cubicBezTo>
                <a:cubicBezTo>
                  <a:pt x="16" y="196"/>
                  <a:pt x="16" y="196"/>
                  <a:pt x="16" y="196"/>
                </a:cubicBezTo>
                <a:cubicBezTo>
                  <a:pt x="16" y="196"/>
                  <a:pt x="16" y="196"/>
                  <a:pt x="16" y="196"/>
                </a:cubicBezTo>
                <a:cubicBezTo>
                  <a:pt x="16" y="157"/>
                  <a:pt x="16" y="157"/>
                  <a:pt x="16" y="157"/>
                </a:cubicBezTo>
                <a:cubicBezTo>
                  <a:pt x="33" y="152"/>
                  <a:pt x="33" y="152"/>
                  <a:pt x="33" y="152"/>
                </a:cubicBezTo>
                <a:cubicBezTo>
                  <a:pt x="38" y="151"/>
                  <a:pt x="43" y="147"/>
                  <a:pt x="44" y="141"/>
                </a:cubicBezTo>
                <a:cubicBezTo>
                  <a:pt x="47" y="129"/>
                  <a:pt x="52" y="118"/>
                  <a:pt x="58" y="108"/>
                </a:cubicBezTo>
                <a:cubicBezTo>
                  <a:pt x="61" y="103"/>
                  <a:pt x="61" y="97"/>
                  <a:pt x="58" y="92"/>
                </a:cubicBezTo>
                <a:cubicBezTo>
                  <a:pt x="49" y="77"/>
                  <a:pt x="49" y="77"/>
                  <a:pt x="49" y="77"/>
                </a:cubicBezTo>
                <a:cubicBezTo>
                  <a:pt x="49" y="77"/>
                  <a:pt x="49" y="77"/>
                  <a:pt x="49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92" y="58"/>
                  <a:pt x="92" y="58"/>
                  <a:pt x="92" y="58"/>
                </a:cubicBezTo>
                <a:cubicBezTo>
                  <a:pt x="94" y="59"/>
                  <a:pt x="97" y="60"/>
                  <a:pt x="100" y="60"/>
                </a:cubicBezTo>
                <a:cubicBezTo>
                  <a:pt x="103" y="60"/>
                  <a:pt x="106" y="59"/>
                  <a:pt x="108" y="58"/>
                </a:cubicBezTo>
                <a:cubicBezTo>
                  <a:pt x="118" y="52"/>
                  <a:pt x="130" y="47"/>
                  <a:pt x="141" y="44"/>
                </a:cubicBezTo>
                <a:cubicBezTo>
                  <a:pt x="147" y="43"/>
                  <a:pt x="151" y="38"/>
                  <a:pt x="152" y="33"/>
                </a:cubicBezTo>
                <a:cubicBezTo>
                  <a:pt x="157" y="16"/>
                  <a:pt x="157" y="16"/>
                  <a:pt x="157" y="16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201" y="33"/>
                  <a:pt x="201" y="33"/>
                  <a:pt x="201" y="33"/>
                </a:cubicBezTo>
                <a:cubicBezTo>
                  <a:pt x="202" y="38"/>
                  <a:pt x="206" y="43"/>
                  <a:pt x="212" y="44"/>
                </a:cubicBezTo>
                <a:cubicBezTo>
                  <a:pt x="223" y="47"/>
                  <a:pt x="235" y="52"/>
                  <a:pt x="245" y="58"/>
                </a:cubicBezTo>
                <a:cubicBezTo>
                  <a:pt x="247" y="59"/>
                  <a:pt x="250" y="60"/>
                  <a:pt x="253" y="60"/>
                </a:cubicBezTo>
                <a:cubicBezTo>
                  <a:pt x="256" y="60"/>
                  <a:pt x="259" y="59"/>
                  <a:pt x="261" y="58"/>
                </a:cubicBezTo>
                <a:cubicBezTo>
                  <a:pt x="276" y="49"/>
                  <a:pt x="276" y="49"/>
                  <a:pt x="276" y="49"/>
                </a:cubicBezTo>
                <a:cubicBezTo>
                  <a:pt x="304" y="77"/>
                  <a:pt x="304" y="77"/>
                  <a:pt x="304" y="77"/>
                </a:cubicBezTo>
                <a:cubicBezTo>
                  <a:pt x="304" y="77"/>
                  <a:pt x="304" y="77"/>
                  <a:pt x="304" y="77"/>
                </a:cubicBezTo>
                <a:cubicBezTo>
                  <a:pt x="295" y="92"/>
                  <a:pt x="295" y="92"/>
                  <a:pt x="295" y="92"/>
                </a:cubicBezTo>
                <a:cubicBezTo>
                  <a:pt x="292" y="97"/>
                  <a:pt x="292" y="103"/>
                  <a:pt x="295" y="108"/>
                </a:cubicBezTo>
                <a:cubicBezTo>
                  <a:pt x="301" y="118"/>
                  <a:pt x="306" y="129"/>
                  <a:pt x="309" y="141"/>
                </a:cubicBezTo>
                <a:cubicBezTo>
                  <a:pt x="310" y="147"/>
                  <a:pt x="315" y="151"/>
                  <a:pt x="320" y="152"/>
                </a:cubicBezTo>
                <a:cubicBezTo>
                  <a:pt x="337" y="157"/>
                  <a:pt x="337" y="157"/>
                  <a:pt x="337" y="157"/>
                </a:cubicBezTo>
                <a:lnTo>
                  <a:pt x="337" y="196"/>
                </a:lnTo>
                <a:close/>
                <a:moveTo>
                  <a:pt x="176" y="96"/>
                </a:moveTo>
                <a:cubicBezTo>
                  <a:pt x="132" y="96"/>
                  <a:pt x="96" y="132"/>
                  <a:pt x="96" y="176"/>
                </a:cubicBezTo>
                <a:cubicBezTo>
                  <a:pt x="96" y="221"/>
                  <a:pt x="132" y="257"/>
                  <a:pt x="176" y="257"/>
                </a:cubicBezTo>
                <a:cubicBezTo>
                  <a:pt x="221" y="257"/>
                  <a:pt x="257" y="221"/>
                  <a:pt x="257" y="176"/>
                </a:cubicBezTo>
                <a:cubicBezTo>
                  <a:pt x="257" y="132"/>
                  <a:pt x="221" y="96"/>
                  <a:pt x="176" y="96"/>
                </a:cubicBezTo>
                <a:moveTo>
                  <a:pt x="176" y="241"/>
                </a:moveTo>
                <a:cubicBezTo>
                  <a:pt x="141" y="241"/>
                  <a:pt x="112" y="212"/>
                  <a:pt x="112" y="176"/>
                </a:cubicBezTo>
                <a:cubicBezTo>
                  <a:pt x="112" y="141"/>
                  <a:pt x="141" y="112"/>
                  <a:pt x="176" y="112"/>
                </a:cubicBezTo>
                <a:cubicBezTo>
                  <a:pt x="212" y="112"/>
                  <a:pt x="241" y="141"/>
                  <a:pt x="241" y="176"/>
                </a:cubicBezTo>
                <a:cubicBezTo>
                  <a:pt x="241" y="212"/>
                  <a:pt x="212" y="241"/>
                  <a:pt x="176" y="2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6378575" y="1512888"/>
            <a:ext cx="431800" cy="431800"/>
          </a:xfrm>
          <a:custGeom>
            <a:pathLst>
              <a:path extrusionOk="0" h="353" w="353">
                <a:moveTo>
                  <a:pt x="177" y="80"/>
                </a:moveTo>
                <a:cubicBezTo>
                  <a:pt x="124" y="80"/>
                  <a:pt x="80" y="123"/>
                  <a:pt x="80" y="176"/>
                </a:cubicBezTo>
                <a:cubicBezTo>
                  <a:pt x="80" y="230"/>
                  <a:pt x="124" y="273"/>
                  <a:pt x="177" y="273"/>
                </a:cubicBezTo>
                <a:cubicBezTo>
                  <a:pt x="230" y="273"/>
                  <a:pt x="273" y="230"/>
                  <a:pt x="273" y="176"/>
                </a:cubicBezTo>
                <a:cubicBezTo>
                  <a:pt x="273" y="123"/>
                  <a:pt x="230" y="80"/>
                  <a:pt x="177" y="80"/>
                </a:cubicBezTo>
                <a:moveTo>
                  <a:pt x="177" y="96"/>
                </a:moveTo>
                <a:cubicBezTo>
                  <a:pt x="204" y="96"/>
                  <a:pt x="228" y="110"/>
                  <a:pt x="243" y="131"/>
                </a:cubicBezTo>
                <a:cubicBezTo>
                  <a:pt x="200" y="154"/>
                  <a:pt x="200" y="154"/>
                  <a:pt x="200" y="154"/>
                </a:cubicBezTo>
                <a:cubicBezTo>
                  <a:pt x="194" y="148"/>
                  <a:pt x="186" y="144"/>
                  <a:pt x="177" y="144"/>
                </a:cubicBezTo>
                <a:cubicBezTo>
                  <a:pt x="168" y="144"/>
                  <a:pt x="159" y="148"/>
                  <a:pt x="154" y="154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125" y="110"/>
                  <a:pt x="150" y="96"/>
                  <a:pt x="177" y="96"/>
                </a:cubicBezTo>
                <a:moveTo>
                  <a:pt x="169" y="256"/>
                </a:moveTo>
                <a:cubicBezTo>
                  <a:pt x="128" y="252"/>
                  <a:pt x="97" y="218"/>
                  <a:pt x="97" y="176"/>
                </a:cubicBezTo>
                <a:cubicBezTo>
                  <a:pt x="97" y="165"/>
                  <a:pt x="99" y="154"/>
                  <a:pt x="103" y="145"/>
                </a:cubicBezTo>
                <a:cubicBezTo>
                  <a:pt x="146" y="168"/>
                  <a:pt x="146" y="168"/>
                  <a:pt x="146" y="168"/>
                </a:cubicBezTo>
                <a:cubicBezTo>
                  <a:pt x="145" y="171"/>
                  <a:pt x="145" y="174"/>
                  <a:pt x="145" y="176"/>
                </a:cubicBezTo>
                <a:cubicBezTo>
                  <a:pt x="145" y="191"/>
                  <a:pt x="155" y="204"/>
                  <a:pt x="169" y="207"/>
                </a:cubicBezTo>
                <a:lnTo>
                  <a:pt x="169" y="256"/>
                </a:lnTo>
                <a:close/>
                <a:moveTo>
                  <a:pt x="161" y="176"/>
                </a:moveTo>
                <a:cubicBezTo>
                  <a:pt x="161" y="168"/>
                  <a:pt x="168" y="160"/>
                  <a:pt x="177" y="160"/>
                </a:cubicBezTo>
                <a:cubicBezTo>
                  <a:pt x="186" y="160"/>
                  <a:pt x="193" y="168"/>
                  <a:pt x="193" y="176"/>
                </a:cubicBezTo>
                <a:cubicBezTo>
                  <a:pt x="193" y="185"/>
                  <a:pt x="186" y="192"/>
                  <a:pt x="177" y="192"/>
                </a:cubicBezTo>
                <a:cubicBezTo>
                  <a:pt x="168" y="192"/>
                  <a:pt x="161" y="185"/>
                  <a:pt x="161" y="176"/>
                </a:cubicBezTo>
                <a:moveTo>
                  <a:pt x="257" y="176"/>
                </a:moveTo>
                <a:cubicBezTo>
                  <a:pt x="257" y="218"/>
                  <a:pt x="225" y="252"/>
                  <a:pt x="185" y="256"/>
                </a:cubicBezTo>
                <a:cubicBezTo>
                  <a:pt x="185" y="207"/>
                  <a:pt x="185" y="207"/>
                  <a:pt x="185" y="207"/>
                </a:cubicBezTo>
                <a:cubicBezTo>
                  <a:pt x="199" y="204"/>
                  <a:pt x="209" y="191"/>
                  <a:pt x="209" y="176"/>
                </a:cubicBezTo>
                <a:cubicBezTo>
                  <a:pt x="209" y="174"/>
                  <a:pt x="208" y="171"/>
                  <a:pt x="208" y="168"/>
                </a:cubicBezTo>
                <a:cubicBezTo>
                  <a:pt x="251" y="145"/>
                  <a:pt x="251" y="145"/>
                  <a:pt x="251" y="145"/>
                </a:cubicBezTo>
                <a:cubicBezTo>
                  <a:pt x="255" y="154"/>
                  <a:pt x="257" y="165"/>
                  <a:pt x="257" y="176"/>
                </a:cubicBezTo>
                <a:moveTo>
                  <a:pt x="342" y="141"/>
                </a:moveTo>
                <a:cubicBezTo>
                  <a:pt x="325" y="137"/>
                  <a:pt x="325" y="137"/>
                  <a:pt x="325" y="137"/>
                </a:cubicBezTo>
                <a:cubicBezTo>
                  <a:pt x="321" y="124"/>
                  <a:pt x="316" y="111"/>
                  <a:pt x="309" y="100"/>
                </a:cubicBezTo>
                <a:cubicBezTo>
                  <a:pt x="318" y="85"/>
                  <a:pt x="318" y="85"/>
                  <a:pt x="318" y="85"/>
                </a:cubicBezTo>
                <a:cubicBezTo>
                  <a:pt x="321" y="79"/>
                  <a:pt x="323" y="73"/>
                  <a:pt x="318" y="68"/>
                </a:cubicBezTo>
                <a:cubicBezTo>
                  <a:pt x="285" y="35"/>
                  <a:pt x="285" y="35"/>
                  <a:pt x="285" y="35"/>
                </a:cubicBezTo>
                <a:cubicBezTo>
                  <a:pt x="283" y="33"/>
                  <a:pt x="280" y="32"/>
                  <a:pt x="278" y="32"/>
                </a:cubicBezTo>
                <a:cubicBezTo>
                  <a:pt x="275" y="32"/>
                  <a:pt x="271" y="33"/>
                  <a:pt x="268" y="35"/>
                </a:cubicBezTo>
                <a:cubicBezTo>
                  <a:pt x="253" y="44"/>
                  <a:pt x="253" y="44"/>
                  <a:pt x="253" y="44"/>
                </a:cubicBezTo>
                <a:cubicBezTo>
                  <a:pt x="242" y="37"/>
                  <a:pt x="229" y="32"/>
                  <a:pt x="216" y="29"/>
                </a:cubicBezTo>
                <a:cubicBezTo>
                  <a:pt x="212" y="12"/>
                  <a:pt x="212" y="12"/>
                  <a:pt x="212" y="12"/>
                </a:cubicBezTo>
                <a:cubicBezTo>
                  <a:pt x="210" y="6"/>
                  <a:pt x="207" y="0"/>
                  <a:pt x="20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47" y="0"/>
                  <a:pt x="143" y="6"/>
                  <a:pt x="142" y="12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24" y="32"/>
                  <a:pt x="112" y="37"/>
                  <a:pt x="100" y="44"/>
                </a:cubicBezTo>
                <a:cubicBezTo>
                  <a:pt x="85" y="35"/>
                  <a:pt x="85" y="35"/>
                  <a:pt x="85" y="35"/>
                </a:cubicBezTo>
                <a:cubicBezTo>
                  <a:pt x="82" y="33"/>
                  <a:pt x="79" y="32"/>
                  <a:pt x="76" y="32"/>
                </a:cubicBezTo>
                <a:cubicBezTo>
                  <a:pt x="73" y="32"/>
                  <a:pt x="71" y="33"/>
                  <a:pt x="69" y="35"/>
                </a:cubicBezTo>
                <a:cubicBezTo>
                  <a:pt x="35" y="68"/>
                  <a:pt x="35" y="68"/>
                  <a:pt x="35" y="68"/>
                </a:cubicBezTo>
                <a:cubicBezTo>
                  <a:pt x="31" y="73"/>
                  <a:pt x="33" y="79"/>
                  <a:pt x="35" y="85"/>
                </a:cubicBezTo>
                <a:cubicBezTo>
                  <a:pt x="44" y="100"/>
                  <a:pt x="44" y="100"/>
                  <a:pt x="44" y="100"/>
                </a:cubicBezTo>
                <a:cubicBezTo>
                  <a:pt x="38" y="111"/>
                  <a:pt x="32" y="124"/>
                  <a:pt x="29" y="137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6" y="143"/>
                  <a:pt x="0" y="146"/>
                  <a:pt x="0" y="15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06"/>
                  <a:pt x="6" y="210"/>
                  <a:pt x="12" y="212"/>
                </a:cubicBezTo>
                <a:cubicBezTo>
                  <a:pt x="29" y="216"/>
                  <a:pt x="29" y="216"/>
                  <a:pt x="29" y="216"/>
                </a:cubicBezTo>
                <a:cubicBezTo>
                  <a:pt x="32" y="229"/>
                  <a:pt x="38" y="241"/>
                  <a:pt x="44" y="253"/>
                </a:cubicBezTo>
                <a:cubicBezTo>
                  <a:pt x="35" y="268"/>
                  <a:pt x="35" y="268"/>
                  <a:pt x="35" y="268"/>
                </a:cubicBezTo>
                <a:cubicBezTo>
                  <a:pt x="32" y="273"/>
                  <a:pt x="31" y="280"/>
                  <a:pt x="35" y="285"/>
                </a:cubicBezTo>
                <a:cubicBezTo>
                  <a:pt x="69" y="318"/>
                  <a:pt x="69" y="318"/>
                  <a:pt x="69" y="318"/>
                </a:cubicBezTo>
                <a:cubicBezTo>
                  <a:pt x="71" y="320"/>
                  <a:pt x="73" y="321"/>
                  <a:pt x="76" y="321"/>
                </a:cubicBezTo>
                <a:cubicBezTo>
                  <a:pt x="79" y="321"/>
                  <a:pt x="82" y="319"/>
                  <a:pt x="85" y="318"/>
                </a:cubicBezTo>
                <a:cubicBezTo>
                  <a:pt x="100" y="309"/>
                  <a:pt x="100" y="309"/>
                  <a:pt x="100" y="309"/>
                </a:cubicBezTo>
                <a:cubicBezTo>
                  <a:pt x="112" y="315"/>
                  <a:pt x="124" y="321"/>
                  <a:pt x="137" y="324"/>
                </a:cubicBezTo>
                <a:cubicBezTo>
                  <a:pt x="142" y="341"/>
                  <a:pt x="142" y="341"/>
                  <a:pt x="142" y="341"/>
                </a:cubicBezTo>
                <a:cubicBezTo>
                  <a:pt x="143" y="347"/>
                  <a:pt x="147" y="353"/>
                  <a:pt x="153" y="353"/>
                </a:cubicBezTo>
                <a:cubicBezTo>
                  <a:pt x="200" y="353"/>
                  <a:pt x="200" y="353"/>
                  <a:pt x="200" y="353"/>
                </a:cubicBezTo>
                <a:cubicBezTo>
                  <a:pt x="207" y="353"/>
                  <a:pt x="210" y="347"/>
                  <a:pt x="212" y="341"/>
                </a:cubicBezTo>
                <a:cubicBezTo>
                  <a:pt x="216" y="324"/>
                  <a:pt x="216" y="324"/>
                  <a:pt x="216" y="324"/>
                </a:cubicBezTo>
                <a:cubicBezTo>
                  <a:pt x="229" y="321"/>
                  <a:pt x="242" y="315"/>
                  <a:pt x="253" y="309"/>
                </a:cubicBezTo>
                <a:cubicBezTo>
                  <a:pt x="268" y="318"/>
                  <a:pt x="268" y="318"/>
                  <a:pt x="268" y="318"/>
                </a:cubicBezTo>
                <a:cubicBezTo>
                  <a:pt x="271" y="319"/>
                  <a:pt x="275" y="321"/>
                  <a:pt x="278" y="321"/>
                </a:cubicBezTo>
                <a:cubicBezTo>
                  <a:pt x="281" y="321"/>
                  <a:pt x="283" y="320"/>
                  <a:pt x="285" y="318"/>
                </a:cubicBezTo>
                <a:cubicBezTo>
                  <a:pt x="318" y="285"/>
                  <a:pt x="318" y="285"/>
                  <a:pt x="318" y="285"/>
                </a:cubicBezTo>
                <a:cubicBezTo>
                  <a:pt x="323" y="280"/>
                  <a:pt x="321" y="273"/>
                  <a:pt x="318" y="268"/>
                </a:cubicBezTo>
                <a:cubicBezTo>
                  <a:pt x="309" y="253"/>
                  <a:pt x="309" y="253"/>
                  <a:pt x="309" y="253"/>
                </a:cubicBezTo>
                <a:cubicBezTo>
                  <a:pt x="316" y="241"/>
                  <a:pt x="321" y="229"/>
                  <a:pt x="325" y="216"/>
                </a:cubicBezTo>
                <a:cubicBezTo>
                  <a:pt x="342" y="212"/>
                  <a:pt x="342" y="212"/>
                  <a:pt x="342" y="212"/>
                </a:cubicBezTo>
                <a:cubicBezTo>
                  <a:pt x="347" y="210"/>
                  <a:pt x="353" y="206"/>
                  <a:pt x="353" y="200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3" y="146"/>
                  <a:pt x="347" y="143"/>
                  <a:pt x="342" y="141"/>
                </a:cubicBezTo>
                <a:moveTo>
                  <a:pt x="337" y="196"/>
                </a:moveTo>
                <a:cubicBezTo>
                  <a:pt x="337" y="196"/>
                  <a:pt x="337" y="196"/>
                  <a:pt x="337" y="196"/>
                </a:cubicBezTo>
                <a:cubicBezTo>
                  <a:pt x="321" y="200"/>
                  <a:pt x="321" y="200"/>
                  <a:pt x="321" y="200"/>
                </a:cubicBezTo>
                <a:cubicBezTo>
                  <a:pt x="315" y="202"/>
                  <a:pt x="311" y="206"/>
                  <a:pt x="309" y="212"/>
                </a:cubicBezTo>
                <a:cubicBezTo>
                  <a:pt x="306" y="223"/>
                  <a:pt x="301" y="234"/>
                  <a:pt x="295" y="245"/>
                </a:cubicBezTo>
                <a:cubicBezTo>
                  <a:pt x="292" y="250"/>
                  <a:pt x="293" y="256"/>
                  <a:pt x="296" y="261"/>
                </a:cubicBezTo>
                <a:cubicBezTo>
                  <a:pt x="304" y="276"/>
                  <a:pt x="304" y="276"/>
                  <a:pt x="304" y="276"/>
                </a:cubicBezTo>
                <a:cubicBezTo>
                  <a:pt x="276" y="304"/>
                  <a:pt x="276" y="304"/>
                  <a:pt x="276" y="304"/>
                </a:cubicBezTo>
                <a:cubicBezTo>
                  <a:pt x="276" y="304"/>
                  <a:pt x="276" y="304"/>
                  <a:pt x="276" y="304"/>
                </a:cubicBezTo>
                <a:cubicBezTo>
                  <a:pt x="262" y="295"/>
                  <a:pt x="262" y="295"/>
                  <a:pt x="262" y="295"/>
                </a:cubicBezTo>
                <a:cubicBezTo>
                  <a:pt x="259" y="294"/>
                  <a:pt x="256" y="293"/>
                  <a:pt x="253" y="293"/>
                </a:cubicBezTo>
                <a:cubicBezTo>
                  <a:pt x="250" y="293"/>
                  <a:pt x="248" y="293"/>
                  <a:pt x="245" y="295"/>
                </a:cubicBezTo>
                <a:cubicBezTo>
                  <a:pt x="235" y="301"/>
                  <a:pt x="224" y="305"/>
                  <a:pt x="212" y="309"/>
                </a:cubicBezTo>
                <a:cubicBezTo>
                  <a:pt x="207" y="310"/>
                  <a:pt x="202" y="315"/>
                  <a:pt x="201" y="320"/>
                </a:cubicBezTo>
                <a:cubicBezTo>
                  <a:pt x="197" y="337"/>
                  <a:pt x="197" y="337"/>
                  <a:pt x="197" y="337"/>
                </a:cubicBezTo>
                <a:cubicBezTo>
                  <a:pt x="197" y="337"/>
                  <a:pt x="197" y="337"/>
                  <a:pt x="197" y="337"/>
                </a:cubicBezTo>
                <a:cubicBezTo>
                  <a:pt x="157" y="337"/>
                  <a:pt x="157" y="337"/>
                  <a:pt x="157" y="337"/>
                </a:cubicBezTo>
                <a:cubicBezTo>
                  <a:pt x="153" y="320"/>
                  <a:pt x="153" y="320"/>
                  <a:pt x="153" y="320"/>
                </a:cubicBezTo>
                <a:cubicBezTo>
                  <a:pt x="151" y="315"/>
                  <a:pt x="147" y="310"/>
                  <a:pt x="141" y="309"/>
                </a:cubicBezTo>
                <a:cubicBezTo>
                  <a:pt x="130" y="305"/>
                  <a:pt x="119" y="301"/>
                  <a:pt x="108" y="295"/>
                </a:cubicBezTo>
                <a:cubicBezTo>
                  <a:pt x="106" y="293"/>
                  <a:pt x="103" y="293"/>
                  <a:pt x="100" y="293"/>
                </a:cubicBezTo>
                <a:cubicBezTo>
                  <a:pt x="98" y="293"/>
                  <a:pt x="95" y="294"/>
                  <a:pt x="92" y="295"/>
                </a:cubicBezTo>
                <a:cubicBezTo>
                  <a:pt x="77" y="304"/>
                  <a:pt x="77" y="304"/>
                  <a:pt x="77" y="304"/>
                </a:cubicBezTo>
                <a:cubicBezTo>
                  <a:pt x="77" y="304"/>
                  <a:pt x="77" y="304"/>
                  <a:pt x="77" y="304"/>
                </a:cubicBezTo>
                <a:cubicBezTo>
                  <a:pt x="49" y="276"/>
                  <a:pt x="49" y="276"/>
                  <a:pt x="49" y="276"/>
                </a:cubicBezTo>
                <a:cubicBezTo>
                  <a:pt x="58" y="261"/>
                  <a:pt x="58" y="261"/>
                  <a:pt x="58" y="261"/>
                </a:cubicBezTo>
                <a:cubicBezTo>
                  <a:pt x="61" y="256"/>
                  <a:pt x="61" y="250"/>
                  <a:pt x="58" y="245"/>
                </a:cubicBezTo>
                <a:cubicBezTo>
                  <a:pt x="52" y="234"/>
                  <a:pt x="48" y="223"/>
                  <a:pt x="44" y="212"/>
                </a:cubicBezTo>
                <a:cubicBezTo>
                  <a:pt x="43" y="206"/>
                  <a:pt x="39" y="202"/>
                  <a:pt x="33" y="200"/>
                </a:cubicBezTo>
                <a:cubicBezTo>
                  <a:pt x="16" y="196"/>
                  <a:pt x="16" y="196"/>
                  <a:pt x="16" y="196"/>
                </a:cubicBezTo>
                <a:cubicBezTo>
                  <a:pt x="16" y="196"/>
                  <a:pt x="16" y="196"/>
                  <a:pt x="16" y="196"/>
                </a:cubicBezTo>
                <a:cubicBezTo>
                  <a:pt x="16" y="157"/>
                  <a:pt x="16" y="157"/>
                  <a:pt x="16" y="157"/>
                </a:cubicBezTo>
                <a:cubicBezTo>
                  <a:pt x="33" y="152"/>
                  <a:pt x="33" y="152"/>
                  <a:pt x="33" y="152"/>
                </a:cubicBezTo>
                <a:cubicBezTo>
                  <a:pt x="39" y="151"/>
                  <a:pt x="43" y="147"/>
                  <a:pt x="44" y="141"/>
                </a:cubicBezTo>
                <a:cubicBezTo>
                  <a:pt x="48" y="129"/>
                  <a:pt x="52" y="118"/>
                  <a:pt x="58" y="108"/>
                </a:cubicBezTo>
                <a:cubicBezTo>
                  <a:pt x="61" y="103"/>
                  <a:pt x="61" y="97"/>
                  <a:pt x="58" y="92"/>
                </a:cubicBezTo>
                <a:cubicBezTo>
                  <a:pt x="49" y="77"/>
                  <a:pt x="49" y="77"/>
                  <a:pt x="49" y="77"/>
                </a:cubicBezTo>
                <a:cubicBezTo>
                  <a:pt x="49" y="77"/>
                  <a:pt x="49" y="77"/>
                  <a:pt x="49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92" y="58"/>
                  <a:pt x="92" y="58"/>
                  <a:pt x="92" y="58"/>
                </a:cubicBezTo>
                <a:cubicBezTo>
                  <a:pt x="95" y="59"/>
                  <a:pt x="98" y="60"/>
                  <a:pt x="100" y="60"/>
                </a:cubicBezTo>
                <a:cubicBezTo>
                  <a:pt x="103" y="60"/>
                  <a:pt x="106" y="59"/>
                  <a:pt x="108" y="58"/>
                </a:cubicBezTo>
                <a:cubicBezTo>
                  <a:pt x="119" y="52"/>
                  <a:pt x="130" y="47"/>
                  <a:pt x="141" y="44"/>
                </a:cubicBezTo>
                <a:cubicBezTo>
                  <a:pt x="147" y="43"/>
                  <a:pt x="151" y="38"/>
                  <a:pt x="153" y="33"/>
                </a:cubicBezTo>
                <a:cubicBezTo>
                  <a:pt x="157" y="16"/>
                  <a:pt x="157" y="16"/>
                  <a:pt x="157" y="16"/>
                </a:cubicBezTo>
                <a:cubicBezTo>
                  <a:pt x="197" y="16"/>
                  <a:pt x="197" y="16"/>
                  <a:pt x="197" y="16"/>
                </a:cubicBezTo>
                <a:cubicBezTo>
                  <a:pt x="197" y="16"/>
                  <a:pt x="197" y="16"/>
                  <a:pt x="197" y="16"/>
                </a:cubicBezTo>
                <a:cubicBezTo>
                  <a:pt x="201" y="33"/>
                  <a:pt x="201" y="33"/>
                  <a:pt x="201" y="33"/>
                </a:cubicBezTo>
                <a:cubicBezTo>
                  <a:pt x="202" y="38"/>
                  <a:pt x="207" y="43"/>
                  <a:pt x="212" y="44"/>
                </a:cubicBezTo>
                <a:cubicBezTo>
                  <a:pt x="224" y="47"/>
                  <a:pt x="235" y="52"/>
                  <a:pt x="245" y="58"/>
                </a:cubicBezTo>
                <a:cubicBezTo>
                  <a:pt x="248" y="59"/>
                  <a:pt x="250" y="60"/>
                  <a:pt x="253" y="60"/>
                </a:cubicBezTo>
                <a:cubicBezTo>
                  <a:pt x="256" y="60"/>
                  <a:pt x="259" y="59"/>
                  <a:pt x="262" y="58"/>
                </a:cubicBezTo>
                <a:cubicBezTo>
                  <a:pt x="276" y="49"/>
                  <a:pt x="276" y="49"/>
                  <a:pt x="276" y="49"/>
                </a:cubicBezTo>
                <a:cubicBezTo>
                  <a:pt x="304" y="77"/>
                  <a:pt x="304" y="77"/>
                  <a:pt x="304" y="77"/>
                </a:cubicBezTo>
                <a:cubicBezTo>
                  <a:pt x="304" y="77"/>
                  <a:pt x="304" y="77"/>
                  <a:pt x="304" y="77"/>
                </a:cubicBezTo>
                <a:cubicBezTo>
                  <a:pt x="296" y="92"/>
                  <a:pt x="296" y="92"/>
                  <a:pt x="296" y="92"/>
                </a:cubicBezTo>
                <a:cubicBezTo>
                  <a:pt x="293" y="97"/>
                  <a:pt x="292" y="103"/>
                  <a:pt x="295" y="108"/>
                </a:cubicBezTo>
                <a:cubicBezTo>
                  <a:pt x="301" y="118"/>
                  <a:pt x="306" y="129"/>
                  <a:pt x="309" y="141"/>
                </a:cubicBezTo>
                <a:cubicBezTo>
                  <a:pt x="311" y="147"/>
                  <a:pt x="315" y="151"/>
                  <a:pt x="321" y="152"/>
                </a:cubicBezTo>
                <a:cubicBezTo>
                  <a:pt x="337" y="157"/>
                  <a:pt x="337" y="157"/>
                  <a:pt x="337" y="157"/>
                </a:cubicBezTo>
                <a:lnTo>
                  <a:pt x="337" y="1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7204075" y="1512888"/>
            <a:ext cx="431800" cy="431800"/>
          </a:xfrm>
          <a:custGeom>
            <a:pathLst>
              <a:path extrusionOk="0" h="353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8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8" y="0"/>
                  <a:pt x="321" y="0"/>
                </a:cubicBezTo>
                <a:moveTo>
                  <a:pt x="16" y="32"/>
                </a:moveTo>
                <a:cubicBezTo>
                  <a:pt x="16" y="23"/>
                  <a:pt x="23" y="16"/>
                  <a:pt x="32" y="16"/>
                </a:cubicBezTo>
                <a:cubicBezTo>
                  <a:pt x="71" y="16"/>
                  <a:pt x="71" y="16"/>
                  <a:pt x="71" y="16"/>
                </a:cubicBezTo>
                <a:cubicBezTo>
                  <a:pt x="68" y="45"/>
                  <a:pt x="45" y="68"/>
                  <a:pt x="16" y="71"/>
                </a:cubicBezTo>
                <a:lnTo>
                  <a:pt x="16" y="32"/>
                </a:lnTo>
                <a:close/>
                <a:moveTo>
                  <a:pt x="16" y="88"/>
                </a:moveTo>
                <a:cubicBezTo>
                  <a:pt x="54" y="84"/>
                  <a:pt x="84" y="54"/>
                  <a:pt x="87" y="16"/>
                </a:cubicBezTo>
                <a:cubicBezTo>
                  <a:pt x="168" y="16"/>
                  <a:pt x="168" y="16"/>
                  <a:pt x="168" y="16"/>
                </a:cubicBezTo>
                <a:cubicBezTo>
                  <a:pt x="168" y="28"/>
                  <a:pt x="168" y="28"/>
                  <a:pt x="168" y="28"/>
                </a:cubicBezTo>
                <a:cubicBezTo>
                  <a:pt x="168" y="28"/>
                  <a:pt x="168" y="28"/>
                  <a:pt x="168" y="28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46" y="33"/>
                  <a:pt x="141" y="38"/>
                  <a:pt x="140" y="43"/>
                </a:cubicBezTo>
                <a:cubicBezTo>
                  <a:pt x="137" y="55"/>
                  <a:pt x="132" y="66"/>
                  <a:pt x="126" y="76"/>
                </a:cubicBezTo>
                <a:cubicBezTo>
                  <a:pt x="123" y="81"/>
                  <a:pt x="123" y="88"/>
                  <a:pt x="126" y="93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107" y="135"/>
                  <a:pt x="107" y="135"/>
                  <a:pt x="107" y="135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90" y="125"/>
                  <a:pt x="87" y="124"/>
                  <a:pt x="84" y="124"/>
                </a:cubicBezTo>
                <a:cubicBezTo>
                  <a:pt x="81" y="124"/>
                  <a:pt x="78" y="125"/>
                  <a:pt x="76" y="126"/>
                </a:cubicBezTo>
                <a:cubicBezTo>
                  <a:pt x="66" y="132"/>
                  <a:pt x="55" y="137"/>
                  <a:pt x="43" y="140"/>
                </a:cubicBezTo>
                <a:cubicBezTo>
                  <a:pt x="37" y="141"/>
                  <a:pt x="33" y="146"/>
                  <a:pt x="32" y="152"/>
                </a:cubicBezTo>
                <a:cubicBezTo>
                  <a:pt x="27" y="168"/>
                  <a:pt x="27" y="168"/>
                  <a:pt x="27" y="168"/>
                </a:cubicBezTo>
                <a:cubicBezTo>
                  <a:pt x="27" y="168"/>
                  <a:pt x="27" y="168"/>
                  <a:pt x="27" y="168"/>
                </a:cubicBezTo>
                <a:cubicBezTo>
                  <a:pt x="16" y="168"/>
                  <a:pt x="16" y="168"/>
                  <a:pt x="16" y="168"/>
                </a:cubicBezTo>
                <a:lnTo>
                  <a:pt x="16" y="88"/>
                </a:lnTo>
                <a:close/>
                <a:moveTo>
                  <a:pt x="281" y="337"/>
                </a:moveTo>
                <a:cubicBezTo>
                  <a:pt x="225" y="337"/>
                  <a:pt x="225" y="337"/>
                  <a:pt x="225" y="337"/>
                </a:cubicBezTo>
                <a:cubicBezTo>
                  <a:pt x="214" y="324"/>
                  <a:pt x="208" y="307"/>
                  <a:pt x="208" y="289"/>
                </a:cubicBezTo>
                <a:cubicBezTo>
                  <a:pt x="208" y="277"/>
                  <a:pt x="211" y="267"/>
                  <a:pt x="215" y="257"/>
                </a:cubicBezTo>
                <a:cubicBezTo>
                  <a:pt x="258" y="281"/>
                  <a:pt x="258" y="281"/>
                  <a:pt x="258" y="281"/>
                </a:cubicBezTo>
                <a:cubicBezTo>
                  <a:pt x="257" y="283"/>
                  <a:pt x="256" y="286"/>
                  <a:pt x="256" y="289"/>
                </a:cubicBezTo>
                <a:cubicBezTo>
                  <a:pt x="256" y="304"/>
                  <a:pt x="267" y="316"/>
                  <a:pt x="281" y="320"/>
                </a:cubicBezTo>
                <a:lnTo>
                  <a:pt x="281" y="337"/>
                </a:lnTo>
                <a:close/>
                <a:moveTo>
                  <a:pt x="272" y="289"/>
                </a:moveTo>
                <a:cubicBezTo>
                  <a:pt x="272" y="280"/>
                  <a:pt x="280" y="273"/>
                  <a:pt x="289" y="273"/>
                </a:cubicBezTo>
                <a:cubicBezTo>
                  <a:pt x="297" y="273"/>
                  <a:pt x="305" y="280"/>
                  <a:pt x="305" y="289"/>
                </a:cubicBezTo>
                <a:cubicBezTo>
                  <a:pt x="305" y="298"/>
                  <a:pt x="297" y="305"/>
                  <a:pt x="289" y="305"/>
                </a:cubicBezTo>
                <a:cubicBezTo>
                  <a:pt x="280" y="305"/>
                  <a:pt x="272" y="298"/>
                  <a:pt x="272" y="289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297" y="337"/>
                  <a:pt x="297" y="337"/>
                  <a:pt x="297" y="337"/>
                </a:cubicBezTo>
                <a:cubicBezTo>
                  <a:pt x="297" y="320"/>
                  <a:pt x="297" y="320"/>
                  <a:pt x="297" y="320"/>
                </a:cubicBezTo>
                <a:cubicBezTo>
                  <a:pt x="310" y="316"/>
                  <a:pt x="321" y="304"/>
                  <a:pt x="321" y="289"/>
                </a:cubicBezTo>
                <a:cubicBezTo>
                  <a:pt x="321" y="286"/>
                  <a:pt x="320" y="283"/>
                  <a:pt x="320" y="281"/>
                </a:cubicBezTo>
                <a:cubicBezTo>
                  <a:pt x="337" y="271"/>
                  <a:pt x="337" y="271"/>
                  <a:pt x="337" y="271"/>
                </a:cubicBezTo>
                <a:lnTo>
                  <a:pt x="337" y="321"/>
                </a:lnTo>
                <a:close/>
                <a:moveTo>
                  <a:pt x="337" y="253"/>
                </a:moveTo>
                <a:cubicBezTo>
                  <a:pt x="312" y="267"/>
                  <a:pt x="312" y="267"/>
                  <a:pt x="312" y="267"/>
                </a:cubicBezTo>
                <a:cubicBezTo>
                  <a:pt x="306" y="261"/>
                  <a:pt x="298" y="257"/>
                  <a:pt x="289" y="257"/>
                </a:cubicBezTo>
                <a:cubicBezTo>
                  <a:pt x="279" y="257"/>
                  <a:pt x="271" y="261"/>
                  <a:pt x="265" y="267"/>
                </a:cubicBezTo>
                <a:cubicBezTo>
                  <a:pt x="223" y="243"/>
                  <a:pt x="223" y="243"/>
                  <a:pt x="223" y="243"/>
                </a:cubicBezTo>
                <a:cubicBezTo>
                  <a:pt x="237" y="222"/>
                  <a:pt x="261" y="208"/>
                  <a:pt x="289" y="208"/>
                </a:cubicBezTo>
                <a:cubicBezTo>
                  <a:pt x="307" y="208"/>
                  <a:pt x="323" y="215"/>
                  <a:pt x="337" y="225"/>
                </a:cubicBezTo>
                <a:lnTo>
                  <a:pt x="337" y="253"/>
                </a:lnTo>
                <a:close/>
                <a:moveTo>
                  <a:pt x="337" y="206"/>
                </a:moveTo>
                <a:cubicBezTo>
                  <a:pt x="323" y="197"/>
                  <a:pt x="306" y="192"/>
                  <a:pt x="289" y="192"/>
                </a:cubicBezTo>
                <a:cubicBezTo>
                  <a:pt x="235" y="192"/>
                  <a:pt x="192" y="236"/>
                  <a:pt x="192" y="289"/>
                </a:cubicBezTo>
                <a:cubicBezTo>
                  <a:pt x="192" y="306"/>
                  <a:pt x="197" y="323"/>
                  <a:pt x="205" y="337"/>
                </a:cubicBezTo>
                <a:cubicBezTo>
                  <a:pt x="135" y="337"/>
                  <a:pt x="135" y="337"/>
                  <a:pt x="135" y="337"/>
                </a:cubicBezTo>
                <a:cubicBezTo>
                  <a:pt x="128" y="311"/>
                  <a:pt x="128" y="311"/>
                  <a:pt x="128" y="311"/>
                </a:cubicBezTo>
                <a:cubicBezTo>
                  <a:pt x="143" y="303"/>
                  <a:pt x="143" y="303"/>
                  <a:pt x="143" y="303"/>
                </a:cubicBezTo>
                <a:cubicBezTo>
                  <a:pt x="148" y="300"/>
                  <a:pt x="152" y="295"/>
                  <a:pt x="152" y="289"/>
                </a:cubicBezTo>
                <a:cubicBezTo>
                  <a:pt x="152" y="277"/>
                  <a:pt x="153" y="265"/>
                  <a:pt x="156" y="253"/>
                </a:cubicBezTo>
                <a:cubicBezTo>
                  <a:pt x="158" y="248"/>
                  <a:pt x="156" y="242"/>
                  <a:pt x="152" y="238"/>
                </a:cubicBezTo>
                <a:cubicBezTo>
                  <a:pt x="140" y="226"/>
                  <a:pt x="140" y="226"/>
                  <a:pt x="140" y="226"/>
                </a:cubicBezTo>
                <a:cubicBezTo>
                  <a:pt x="140" y="226"/>
                  <a:pt x="140" y="226"/>
                  <a:pt x="140" y="226"/>
                </a:cubicBezTo>
                <a:cubicBezTo>
                  <a:pt x="159" y="191"/>
                  <a:pt x="159" y="191"/>
                  <a:pt x="159" y="191"/>
                </a:cubicBezTo>
                <a:cubicBezTo>
                  <a:pt x="176" y="196"/>
                  <a:pt x="176" y="196"/>
                  <a:pt x="176" y="196"/>
                </a:cubicBezTo>
                <a:cubicBezTo>
                  <a:pt x="181" y="198"/>
                  <a:pt x="188" y="196"/>
                  <a:pt x="192" y="192"/>
                </a:cubicBezTo>
                <a:cubicBezTo>
                  <a:pt x="200" y="183"/>
                  <a:pt x="210" y="176"/>
                  <a:pt x="220" y="170"/>
                </a:cubicBezTo>
                <a:cubicBezTo>
                  <a:pt x="225" y="167"/>
                  <a:pt x="228" y="162"/>
                  <a:pt x="228" y="156"/>
                </a:cubicBezTo>
                <a:cubicBezTo>
                  <a:pt x="228" y="139"/>
                  <a:pt x="228" y="139"/>
                  <a:pt x="228" y="139"/>
                </a:cubicBezTo>
                <a:cubicBezTo>
                  <a:pt x="228" y="139"/>
                  <a:pt x="228" y="139"/>
                  <a:pt x="228" y="139"/>
                </a:cubicBezTo>
                <a:cubicBezTo>
                  <a:pt x="266" y="129"/>
                  <a:pt x="266" y="129"/>
                  <a:pt x="266" y="129"/>
                </a:cubicBezTo>
                <a:cubicBezTo>
                  <a:pt x="275" y="144"/>
                  <a:pt x="275" y="144"/>
                  <a:pt x="275" y="144"/>
                </a:cubicBezTo>
                <a:cubicBezTo>
                  <a:pt x="276" y="146"/>
                  <a:pt x="278" y="148"/>
                  <a:pt x="281" y="150"/>
                </a:cubicBezTo>
                <a:cubicBezTo>
                  <a:pt x="283" y="151"/>
                  <a:pt x="286" y="152"/>
                  <a:pt x="289" y="152"/>
                </a:cubicBezTo>
                <a:cubicBezTo>
                  <a:pt x="301" y="152"/>
                  <a:pt x="312" y="153"/>
                  <a:pt x="324" y="157"/>
                </a:cubicBezTo>
                <a:cubicBezTo>
                  <a:pt x="328" y="158"/>
                  <a:pt x="333" y="157"/>
                  <a:pt x="337" y="155"/>
                </a:cubicBezTo>
                <a:lnTo>
                  <a:pt x="337" y="206"/>
                </a:lnTo>
                <a:close/>
                <a:moveTo>
                  <a:pt x="337" y="132"/>
                </a:moveTo>
                <a:cubicBezTo>
                  <a:pt x="328" y="141"/>
                  <a:pt x="328" y="141"/>
                  <a:pt x="328" y="141"/>
                </a:cubicBezTo>
                <a:cubicBezTo>
                  <a:pt x="315" y="138"/>
                  <a:pt x="302" y="136"/>
                  <a:pt x="289" y="136"/>
                </a:cubicBezTo>
                <a:cubicBezTo>
                  <a:pt x="280" y="120"/>
                  <a:pt x="280" y="120"/>
                  <a:pt x="280" y="120"/>
                </a:cubicBezTo>
                <a:cubicBezTo>
                  <a:pt x="278" y="118"/>
                  <a:pt x="276" y="115"/>
                  <a:pt x="273" y="113"/>
                </a:cubicBezTo>
                <a:cubicBezTo>
                  <a:pt x="271" y="112"/>
                  <a:pt x="268" y="111"/>
                  <a:pt x="266" y="112"/>
                </a:cubicBezTo>
                <a:cubicBezTo>
                  <a:pt x="220" y="124"/>
                  <a:pt x="220" y="124"/>
                  <a:pt x="220" y="124"/>
                </a:cubicBezTo>
                <a:cubicBezTo>
                  <a:pt x="214" y="126"/>
                  <a:pt x="212" y="133"/>
                  <a:pt x="212" y="139"/>
                </a:cubicBezTo>
                <a:cubicBezTo>
                  <a:pt x="212" y="156"/>
                  <a:pt x="212" y="156"/>
                  <a:pt x="212" y="156"/>
                </a:cubicBezTo>
                <a:cubicBezTo>
                  <a:pt x="201" y="163"/>
                  <a:pt x="190" y="171"/>
                  <a:pt x="180" y="181"/>
                </a:cubicBezTo>
                <a:cubicBezTo>
                  <a:pt x="163" y="176"/>
                  <a:pt x="163" y="176"/>
                  <a:pt x="163" y="176"/>
                </a:cubicBezTo>
                <a:cubicBezTo>
                  <a:pt x="158" y="174"/>
                  <a:pt x="151" y="174"/>
                  <a:pt x="147" y="180"/>
                </a:cubicBezTo>
                <a:cubicBezTo>
                  <a:pt x="124" y="221"/>
                  <a:pt x="124" y="221"/>
                  <a:pt x="124" y="221"/>
                </a:cubicBezTo>
                <a:cubicBezTo>
                  <a:pt x="121" y="226"/>
                  <a:pt x="124" y="232"/>
                  <a:pt x="128" y="237"/>
                </a:cubicBezTo>
                <a:cubicBezTo>
                  <a:pt x="141" y="249"/>
                  <a:pt x="141" y="249"/>
                  <a:pt x="141" y="249"/>
                </a:cubicBezTo>
                <a:cubicBezTo>
                  <a:pt x="137" y="262"/>
                  <a:pt x="136" y="276"/>
                  <a:pt x="136" y="289"/>
                </a:cubicBezTo>
                <a:cubicBezTo>
                  <a:pt x="120" y="297"/>
                  <a:pt x="120" y="297"/>
                  <a:pt x="120" y="297"/>
                </a:cubicBezTo>
                <a:cubicBezTo>
                  <a:pt x="115" y="300"/>
                  <a:pt x="110" y="305"/>
                  <a:pt x="112" y="312"/>
                </a:cubicBezTo>
                <a:cubicBezTo>
                  <a:pt x="119" y="337"/>
                  <a:pt x="119" y="337"/>
                  <a:pt x="119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184"/>
                  <a:pt x="16" y="184"/>
                  <a:pt x="16" y="184"/>
                </a:cubicBezTo>
                <a:cubicBezTo>
                  <a:pt x="31" y="184"/>
                  <a:pt x="31" y="184"/>
                  <a:pt x="31" y="184"/>
                </a:cubicBezTo>
                <a:cubicBezTo>
                  <a:pt x="38" y="184"/>
                  <a:pt x="41" y="178"/>
                  <a:pt x="43" y="173"/>
                </a:cubicBezTo>
                <a:cubicBezTo>
                  <a:pt x="47" y="155"/>
                  <a:pt x="47" y="155"/>
                  <a:pt x="47" y="155"/>
                </a:cubicBezTo>
                <a:cubicBezTo>
                  <a:pt x="60" y="152"/>
                  <a:pt x="73" y="147"/>
                  <a:pt x="84" y="140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102" y="151"/>
                  <a:pt x="106" y="152"/>
                  <a:pt x="109" y="152"/>
                </a:cubicBezTo>
                <a:cubicBezTo>
                  <a:pt x="111" y="152"/>
                  <a:pt x="114" y="151"/>
                  <a:pt x="116" y="149"/>
                </a:cubicBezTo>
                <a:cubicBezTo>
                  <a:pt x="149" y="116"/>
                  <a:pt x="149" y="116"/>
                  <a:pt x="149" y="116"/>
                </a:cubicBezTo>
                <a:cubicBezTo>
                  <a:pt x="154" y="111"/>
                  <a:pt x="152" y="104"/>
                  <a:pt x="149" y="99"/>
                </a:cubicBezTo>
                <a:cubicBezTo>
                  <a:pt x="140" y="84"/>
                  <a:pt x="140" y="84"/>
                  <a:pt x="140" y="84"/>
                </a:cubicBezTo>
                <a:cubicBezTo>
                  <a:pt x="147" y="73"/>
                  <a:pt x="152" y="60"/>
                  <a:pt x="155" y="47"/>
                </a:cubicBezTo>
                <a:cubicBezTo>
                  <a:pt x="172" y="43"/>
                  <a:pt x="172" y="43"/>
                  <a:pt x="172" y="43"/>
                </a:cubicBezTo>
                <a:cubicBezTo>
                  <a:pt x="178" y="41"/>
                  <a:pt x="184" y="38"/>
                  <a:pt x="184" y="31"/>
                </a:cubicBezTo>
                <a:cubicBezTo>
                  <a:pt x="184" y="16"/>
                  <a:pt x="184" y="16"/>
                  <a:pt x="184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8027988" y="1552575"/>
            <a:ext cx="431800" cy="354013"/>
          </a:xfrm>
          <a:custGeom>
            <a:pathLst>
              <a:path extrusionOk="0" h="289" w="353">
                <a:moveTo>
                  <a:pt x="257" y="257"/>
                </a:moveTo>
                <a:cubicBezTo>
                  <a:pt x="252" y="257"/>
                  <a:pt x="249" y="260"/>
                  <a:pt x="249" y="265"/>
                </a:cubicBezTo>
                <a:cubicBezTo>
                  <a:pt x="249" y="281"/>
                  <a:pt x="249" y="281"/>
                  <a:pt x="249" y="281"/>
                </a:cubicBezTo>
                <a:cubicBezTo>
                  <a:pt x="249" y="285"/>
                  <a:pt x="252" y="289"/>
                  <a:pt x="257" y="289"/>
                </a:cubicBezTo>
                <a:cubicBezTo>
                  <a:pt x="261" y="289"/>
                  <a:pt x="265" y="285"/>
                  <a:pt x="265" y="281"/>
                </a:cubicBezTo>
                <a:cubicBezTo>
                  <a:pt x="265" y="265"/>
                  <a:pt x="265" y="265"/>
                  <a:pt x="265" y="265"/>
                </a:cubicBezTo>
                <a:cubicBezTo>
                  <a:pt x="265" y="260"/>
                  <a:pt x="261" y="257"/>
                  <a:pt x="257" y="257"/>
                </a:cubicBezTo>
                <a:moveTo>
                  <a:pt x="56" y="80"/>
                </a:moveTo>
                <a:cubicBezTo>
                  <a:pt x="297" y="80"/>
                  <a:pt x="297" y="80"/>
                  <a:pt x="297" y="80"/>
                </a:cubicBezTo>
                <a:cubicBezTo>
                  <a:pt x="301" y="80"/>
                  <a:pt x="305" y="77"/>
                  <a:pt x="305" y="72"/>
                </a:cubicBezTo>
                <a:cubicBezTo>
                  <a:pt x="305" y="68"/>
                  <a:pt x="301" y="64"/>
                  <a:pt x="297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4"/>
                  <a:pt x="48" y="68"/>
                  <a:pt x="48" y="72"/>
                </a:cubicBezTo>
                <a:cubicBezTo>
                  <a:pt x="48" y="77"/>
                  <a:pt x="52" y="80"/>
                  <a:pt x="56" y="80"/>
                </a:cubicBezTo>
                <a:moveTo>
                  <a:pt x="96" y="257"/>
                </a:moveTo>
                <a:cubicBezTo>
                  <a:pt x="92" y="257"/>
                  <a:pt x="88" y="260"/>
                  <a:pt x="88" y="265"/>
                </a:cubicBezTo>
                <a:cubicBezTo>
                  <a:pt x="88" y="281"/>
                  <a:pt x="88" y="281"/>
                  <a:pt x="88" y="281"/>
                </a:cubicBezTo>
                <a:cubicBezTo>
                  <a:pt x="88" y="285"/>
                  <a:pt x="92" y="289"/>
                  <a:pt x="96" y="289"/>
                </a:cubicBezTo>
                <a:cubicBezTo>
                  <a:pt x="101" y="289"/>
                  <a:pt x="104" y="285"/>
                  <a:pt x="104" y="281"/>
                </a:cubicBezTo>
                <a:cubicBezTo>
                  <a:pt x="104" y="265"/>
                  <a:pt x="104" y="265"/>
                  <a:pt x="104" y="265"/>
                </a:cubicBezTo>
                <a:cubicBezTo>
                  <a:pt x="104" y="260"/>
                  <a:pt x="101" y="257"/>
                  <a:pt x="96" y="257"/>
                </a:cubicBezTo>
                <a:moveTo>
                  <a:pt x="33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66"/>
                  <a:pt x="7" y="273"/>
                  <a:pt x="16" y="273"/>
                </a:cubicBezTo>
                <a:cubicBezTo>
                  <a:pt x="64" y="273"/>
                  <a:pt x="64" y="273"/>
                  <a:pt x="64" y="273"/>
                </a:cubicBezTo>
                <a:cubicBezTo>
                  <a:pt x="69" y="273"/>
                  <a:pt x="72" y="269"/>
                  <a:pt x="72" y="265"/>
                </a:cubicBezTo>
                <a:cubicBezTo>
                  <a:pt x="72" y="251"/>
                  <a:pt x="83" y="241"/>
                  <a:pt x="96" y="241"/>
                </a:cubicBezTo>
                <a:cubicBezTo>
                  <a:pt x="110" y="241"/>
                  <a:pt x="120" y="251"/>
                  <a:pt x="120" y="265"/>
                </a:cubicBezTo>
                <a:cubicBezTo>
                  <a:pt x="120" y="269"/>
                  <a:pt x="124" y="273"/>
                  <a:pt x="128" y="273"/>
                </a:cubicBezTo>
                <a:cubicBezTo>
                  <a:pt x="225" y="273"/>
                  <a:pt x="225" y="273"/>
                  <a:pt x="225" y="273"/>
                </a:cubicBezTo>
                <a:cubicBezTo>
                  <a:pt x="229" y="273"/>
                  <a:pt x="233" y="269"/>
                  <a:pt x="233" y="265"/>
                </a:cubicBezTo>
                <a:cubicBezTo>
                  <a:pt x="233" y="251"/>
                  <a:pt x="243" y="241"/>
                  <a:pt x="257" y="241"/>
                </a:cubicBezTo>
                <a:cubicBezTo>
                  <a:pt x="270" y="241"/>
                  <a:pt x="281" y="251"/>
                  <a:pt x="281" y="265"/>
                </a:cubicBezTo>
                <a:cubicBezTo>
                  <a:pt x="281" y="269"/>
                  <a:pt x="284" y="273"/>
                  <a:pt x="289" y="273"/>
                </a:cubicBezTo>
                <a:cubicBezTo>
                  <a:pt x="337" y="273"/>
                  <a:pt x="337" y="273"/>
                  <a:pt x="337" y="273"/>
                </a:cubicBezTo>
                <a:cubicBezTo>
                  <a:pt x="346" y="273"/>
                  <a:pt x="353" y="266"/>
                  <a:pt x="353" y="257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7"/>
                  <a:pt x="346" y="0"/>
                  <a:pt x="337" y="0"/>
                </a:cubicBezTo>
                <a:moveTo>
                  <a:pt x="337" y="257"/>
                </a:moveTo>
                <a:cubicBezTo>
                  <a:pt x="296" y="257"/>
                  <a:pt x="296" y="257"/>
                  <a:pt x="296" y="257"/>
                </a:cubicBezTo>
                <a:cubicBezTo>
                  <a:pt x="292" y="238"/>
                  <a:pt x="276" y="225"/>
                  <a:pt x="257" y="225"/>
                </a:cubicBezTo>
                <a:cubicBezTo>
                  <a:pt x="237" y="225"/>
                  <a:pt x="221" y="238"/>
                  <a:pt x="217" y="257"/>
                </a:cubicBezTo>
                <a:cubicBezTo>
                  <a:pt x="136" y="257"/>
                  <a:pt x="136" y="257"/>
                  <a:pt x="136" y="257"/>
                </a:cubicBezTo>
                <a:cubicBezTo>
                  <a:pt x="132" y="238"/>
                  <a:pt x="116" y="225"/>
                  <a:pt x="96" y="225"/>
                </a:cubicBezTo>
                <a:cubicBezTo>
                  <a:pt x="77" y="225"/>
                  <a:pt x="61" y="238"/>
                  <a:pt x="57" y="257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16" y="16"/>
                  <a:pt x="16" y="16"/>
                  <a:pt x="16" y="16"/>
                </a:cubicBezTo>
                <a:cubicBezTo>
                  <a:pt x="337" y="16"/>
                  <a:pt x="337" y="16"/>
                  <a:pt x="337" y="16"/>
                </a:cubicBezTo>
                <a:lnTo>
                  <a:pt x="337" y="257"/>
                </a:lnTo>
                <a:close/>
                <a:moveTo>
                  <a:pt x="56" y="176"/>
                </a:moveTo>
                <a:cubicBezTo>
                  <a:pt x="217" y="176"/>
                  <a:pt x="217" y="176"/>
                  <a:pt x="217" y="176"/>
                </a:cubicBezTo>
                <a:cubicBezTo>
                  <a:pt x="221" y="176"/>
                  <a:pt x="225" y="173"/>
                  <a:pt x="225" y="168"/>
                </a:cubicBezTo>
                <a:cubicBezTo>
                  <a:pt x="225" y="164"/>
                  <a:pt x="221" y="160"/>
                  <a:pt x="217" y="160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52" y="160"/>
                  <a:pt x="48" y="164"/>
                  <a:pt x="48" y="168"/>
                </a:cubicBezTo>
                <a:cubicBezTo>
                  <a:pt x="48" y="173"/>
                  <a:pt x="52" y="176"/>
                  <a:pt x="56" y="176"/>
                </a:cubicBezTo>
                <a:moveTo>
                  <a:pt x="56" y="144"/>
                </a:moveTo>
                <a:cubicBezTo>
                  <a:pt x="297" y="144"/>
                  <a:pt x="297" y="144"/>
                  <a:pt x="297" y="144"/>
                </a:cubicBezTo>
                <a:cubicBezTo>
                  <a:pt x="301" y="144"/>
                  <a:pt x="305" y="141"/>
                  <a:pt x="305" y="136"/>
                </a:cubicBezTo>
                <a:cubicBezTo>
                  <a:pt x="305" y="132"/>
                  <a:pt x="301" y="128"/>
                  <a:pt x="297" y="128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52" y="128"/>
                  <a:pt x="48" y="132"/>
                  <a:pt x="48" y="136"/>
                </a:cubicBezTo>
                <a:cubicBezTo>
                  <a:pt x="48" y="141"/>
                  <a:pt x="52" y="144"/>
                  <a:pt x="56" y="144"/>
                </a:cubicBezTo>
                <a:moveTo>
                  <a:pt x="56" y="112"/>
                </a:moveTo>
                <a:cubicBezTo>
                  <a:pt x="297" y="112"/>
                  <a:pt x="297" y="112"/>
                  <a:pt x="297" y="112"/>
                </a:cubicBezTo>
                <a:cubicBezTo>
                  <a:pt x="301" y="112"/>
                  <a:pt x="305" y="109"/>
                  <a:pt x="305" y="104"/>
                </a:cubicBezTo>
                <a:cubicBezTo>
                  <a:pt x="305" y="100"/>
                  <a:pt x="301" y="96"/>
                  <a:pt x="297" y="96"/>
                </a:cubicBezTo>
                <a:cubicBezTo>
                  <a:pt x="56" y="96"/>
                  <a:pt x="56" y="96"/>
                  <a:pt x="56" y="96"/>
                </a:cubicBezTo>
                <a:cubicBezTo>
                  <a:pt x="52" y="96"/>
                  <a:pt x="48" y="100"/>
                  <a:pt x="48" y="104"/>
                </a:cubicBezTo>
                <a:cubicBezTo>
                  <a:pt x="48" y="109"/>
                  <a:pt x="52" y="112"/>
                  <a:pt x="56" y="11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604838" y="2357438"/>
            <a:ext cx="431800" cy="393700"/>
          </a:xfrm>
          <a:custGeom>
            <a:pathLst>
              <a:path extrusionOk="0" h="321" w="353">
                <a:moveTo>
                  <a:pt x="265" y="289"/>
                </a:moveTo>
                <a:cubicBezTo>
                  <a:pt x="260" y="289"/>
                  <a:pt x="257" y="293"/>
                  <a:pt x="257" y="297"/>
                </a:cubicBezTo>
                <a:cubicBezTo>
                  <a:pt x="257" y="313"/>
                  <a:pt x="257" y="313"/>
                  <a:pt x="257" y="313"/>
                </a:cubicBezTo>
                <a:cubicBezTo>
                  <a:pt x="257" y="318"/>
                  <a:pt x="260" y="321"/>
                  <a:pt x="265" y="321"/>
                </a:cubicBezTo>
                <a:cubicBezTo>
                  <a:pt x="269" y="321"/>
                  <a:pt x="273" y="318"/>
                  <a:pt x="273" y="313"/>
                </a:cubicBezTo>
                <a:cubicBezTo>
                  <a:pt x="273" y="297"/>
                  <a:pt x="273" y="297"/>
                  <a:pt x="273" y="297"/>
                </a:cubicBezTo>
                <a:cubicBezTo>
                  <a:pt x="273" y="293"/>
                  <a:pt x="269" y="289"/>
                  <a:pt x="265" y="289"/>
                </a:cubicBezTo>
                <a:moveTo>
                  <a:pt x="40" y="225"/>
                </a:moveTo>
                <a:cubicBezTo>
                  <a:pt x="16" y="225"/>
                  <a:pt x="16" y="225"/>
                  <a:pt x="16" y="225"/>
                </a:cubicBezTo>
                <a:cubicBezTo>
                  <a:pt x="16" y="16"/>
                  <a:pt x="16" y="16"/>
                  <a:pt x="16" y="16"/>
                </a:cubicBezTo>
                <a:cubicBezTo>
                  <a:pt x="273" y="16"/>
                  <a:pt x="273" y="16"/>
                  <a:pt x="273" y="16"/>
                </a:cubicBezTo>
                <a:cubicBezTo>
                  <a:pt x="273" y="40"/>
                  <a:pt x="273" y="40"/>
                  <a:pt x="273" y="40"/>
                </a:cubicBezTo>
                <a:cubicBezTo>
                  <a:pt x="273" y="45"/>
                  <a:pt x="276" y="48"/>
                  <a:pt x="281" y="48"/>
                </a:cubicBezTo>
                <a:cubicBezTo>
                  <a:pt x="285" y="48"/>
                  <a:pt x="289" y="45"/>
                  <a:pt x="289" y="40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289" y="7"/>
                  <a:pt x="282" y="0"/>
                  <a:pt x="27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34"/>
                  <a:pt x="7" y="241"/>
                  <a:pt x="16" y="241"/>
                </a:cubicBezTo>
                <a:cubicBezTo>
                  <a:pt x="40" y="241"/>
                  <a:pt x="40" y="241"/>
                  <a:pt x="40" y="241"/>
                </a:cubicBezTo>
                <a:cubicBezTo>
                  <a:pt x="44" y="241"/>
                  <a:pt x="48" y="237"/>
                  <a:pt x="48" y="233"/>
                </a:cubicBezTo>
                <a:cubicBezTo>
                  <a:pt x="48" y="229"/>
                  <a:pt x="44" y="225"/>
                  <a:pt x="40" y="225"/>
                </a:cubicBezTo>
                <a:moveTo>
                  <a:pt x="152" y="289"/>
                </a:moveTo>
                <a:cubicBezTo>
                  <a:pt x="148" y="289"/>
                  <a:pt x="144" y="293"/>
                  <a:pt x="144" y="297"/>
                </a:cubicBezTo>
                <a:cubicBezTo>
                  <a:pt x="144" y="313"/>
                  <a:pt x="144" y="313"/>
                  <a:pt x="144" y="313"/>
                </a:cubicBezTo>
                <a:cubicBezTo>
                  <a:pt x="144" y="318"/>
                  <a:pt x="148" y="321"/>
                  <a:pt x="152" y="321"/>
                </a:cubicBezTo>
                <a:cubicBezTo>
                  <a:pt x="157" y="321"/>
                  <a:pt x="160" y="318"/>
                  <a:pt x="160" y="313"/>
                </a:cubicBezTo>
                <a:cubicBezTo>
                  <a:pt x="160" y="297"/>
                  <a:pt x="160" y="297"/>
                  <a:pt x="160" y="297"/>
                </a:cubicBezTo>
                <a:cubicBezTo>
                  <a:pt x="160" y="293"/>
                  <a:pt x="157" y="289"/>
                  <a:pt x="152" y="289"/>
                </a:cubicBezTo>
                <a:moveTo>
                  <a:pt x="120" y="145"/>
                </a:moveTo>
                <a:cubicBezTo>
                  <a:pt x="297" y="145"/>
                  <a:pt x="297" y="145"/>
                  <a:pt x="297" y="145"/>
                </a:cubicBezTo>
                <a:cubicBezTo>
                  <a:pt x="301" y="145"/>
                  <a:pt x="305" y="141"/>
                  <a:pt x="305" y="137"/>
                </a:cubicBezTo>
                <a:cubicBezTo>
                  <a:pt x="305" y="132"/>
                  <a:pt x="301" y="129"/>
                  <a:pt x="297" y="129"/>
                </a:cubicBezTo>
                <a:cubicBezTo>
                  <a:pt x="120" y="129"/>
                  <a:pt x="120" y="129"/>
                  <a:pt x="120" y="129"/>
                </a:cubicBezTo>
                <a:cubicBezTo>
                  <a:pt x="116" y="129"/>
                  <a:pt x="112" y="132"/>
                  <a:pt x="112" y="137"/>
                </a:cubicBezTo>
                <a:cubicBezTo>
                  <a:pt x="112" y="141"/>
                  <a:pt x="116" y="145"/>
                  <a:pt x="120" y="145"/>
                </a:cubicBezTo>
                <a:moveTo>
                  <a:pt x="337" y="64"/>
                </a:moveTo>
                <a:cubicBezTo>
                  <a:pt x="80" y="64"/>
                  <a:pt x="80" y="64"/>
                  <a:pt x="80" y="64"/>
                </a:cubicBezTo>
                <a:cubicBezTo>
                  <a:pt x="71" y="64"/>
                  <a:pt x="64" y="72"/>
                  <a:pt x="64" y="80"/>
                </a:cubicBezTo>
                <a:cubicBezTo>
                  <a:pt x="64" y="289"/>
                  <a:pt x="64" y="289"/>
                  <a:pt x="64" y="289"/>
                </a:cubicBezTo>
                <a:cubicBezTo>
                  <a:pt x="64" y="298"/>
                  <a:pt x="71" y="305"/>
                  <a:pt x="80" y="305"/>
                </a:cubicBezTo>
                <a:cubicBezTo>
                  <a:pt x="120" y="305"/>
                  <a:pt x="120" y="305"/>
                  <a:pt x="120" y="305"/>
                </a:cubicBezTo>
                <a:cubicBezTo>
                  <a:pt x="125" y="305"/>
                  <a:pt x="128" y="302"/>
                  <a:pt x="128" y="297"/>
                </a:cubicBezTo>
                <a:cubicBezTo>
                  <a:pt x="128" y="284"/>
                  <a:pt x="139" y="273"/>
                  <a:pt x="152" y="273"/>
                </a:cubicBezTo>
                <a:cubicBezTo>
                  <a:pt x="166" y="273"/>
                  <a:pt x="177" y="284"/>
                  <a:pt x="177" y="297"/>
                </a:cubicBezTo>
                <a:cubicBezTo>
                  <a:pt x="177" y="302"/>
                  <a:pt x="180" y="305"/>
                  <a:pt x="185" y="305"/>
                </a:cubicBezTo>
                <a:cubicBezTo>
                  <a:pt x="233" y="305"/>
                  <a:pt x="233" y="305"/>
                  <a:pt x="233" y="305"/>
                </a:cubicBezTo>
                <a:cubicBezTo>
                  <a:pt x="237" y="305"/>
                  <a:pt x="241" y="302"/>
                  <a:pt x="241" y="297"/>
                </a:cubicBezTo>
                <a:cubicBezTo>
                  <a:pt x="241" y="284"/>
                  <a:pt x="252" y="273"/>
                  <a:pt x="265" y="273"/>
                </a:cubicBezTo>
                <a:cubicBezTo>
                  <a:pt x="278" y="273"/>
                  <a:pt x="289" y="284"/>
                  <a:pt x="289" y="297"/>
                </a:cubicBezTo>
                <a:cubicBezTo>
                  <a:pt x="289" y="302"/>
                  <a:pt x="292" y="305"/>
                  <a:pt x="297" y="305"/>
                </a:cubicBezTo>
                <a:cubicBezTo>
                  <a:pt x="337" y="305"/>
                  <a:pt x="337" y="305"/>
                  <a:pt x="337" y="305"/>
                </a:cubicBezTo>
                <a:cubicBezTo>
                  <a:pt x="346" y="305"/>
                  <a:pt x="353" y="298"/>
                  <a:pt x="353" y="289"/>
                </a:cubicBezTo>
                <a:cubicBezTo>
                  <a:pt x="353" y="80"/>
                  <a:pt x="353" y="80"/>
                  <a:pt x="353" y="80"/>
                </a:cubicBezTo>
                <a:cubicBezTo>
                  <a:pt x="353" y="72"/>
                  <a:pt x="346" y="64"/>
                  <a:pt x="337" y="64"/>
                </a:cubicBezTo>
                <a:moveTo>
                  <a:pt x="337" y="289"/>
                </a:moveTo>
                <a:cubicBezTo>
                  <a:pt x="304" y="289"/>
                  <a:pt x="304" y="289"/>
                  <a:pt x="304" y="289"/>
                </a:cubicBezTo>
                <a:cubicBezTo>
                  <a:pt x="300" y="271"/>
                  <a:pt x="284" y="257"/>
                  <a:pt x="265" y="257"/>
                </a:cubicBezTo>
                <a:cubicBezTo>
                  <a:pt x="245" y="257"/>
                  <a:pt x="229" y="271"/>
                  <a:pt x="225" y="289"/>
                </a:cubicBezTo>
                <a:cubicBezTo>
                  <a:pt x="192" y="289"/>
                  <a:pt x="192" y="289"/>
                  <a:pt x="192" y="289"/>
                </a:cubicBezTo>
                <a:cubicBezTo>
                  <a:pt x="188" y="271"/>
                  <a:pt x="172" y="257"/>
                  <a:pt x="152" y="257"/>
                </a:cubicBezTo>
                <a:cubicBezTo>
                  <a:pt x="133" y="257"/>
                  <a:pt x="117" y="271"/>
                  <a:pt x="113" y="289"/>
                </a:cubicBezTo>
                <a:cubicBezTo>
                  <a:pt x="80" y="289"/>
                  <a:pt x="80" y="289"/>
                  <a:pt x="80" y="289"/>
                </a:cubicBezTo>
                <a:cubicBezTo>
                  <a:pt x="80" y="80"/>
                  <a:pt x="80" y="80"/>
                  <a:pt x="80" y="80"/>
                </a:cubicBezTo>
                <a:cubicBezTo>
                  <a:pt x="337" y="80"/>
                  <a:pt x="337" y="80"/>
                  <a:pt x="337" y="80"/>
                </a:cubicBezTo>
                <a:lnTo>
                  <a:pt x="337" y="289"/>
                </a:lnTo>
                <a:close/>
                <a:moveTo>
                  <a:pt x="120" y="177"/>
                </a:moveTo>
                <a:cubicBezTo>
                  <a:pt x="297" y="177"/>
                  <a:pt x="297" y="177"/>
                  <a:pt x="297" y="177"/>
                </a:cubicBezTo>
                <a:cubicBezTo>
                  <a:pt x="301" y="177"/>
                  <a:pt x="305" y="173"/>
                  <a:pt x="305" y="169"/>
                </a:cubicBezTo>
                <a:cubicBezTo>
                  <a:pt x="305" y="164"/>
                  <a:pt x="301" y="161"/>
                  <a:pt x="297" y="161"/>
                </a:cubicBezTo>
                <a:cubicBezTo>
                  <a:pt x="120" y="161"/>
                  <a:pt x="120" y="161"/>
                  <a:pt x="120" y="161"/>
                </a:cubicBezTo>
                <a:cubicBezTo>
                  <a:pt x="116" y="161"/>
                  <a:pt x="112" y="164"/>
                  <a:pt x="112" y="169"/>
                </a:cubicBezTo>
                <a:cubicBezTo>
                  <a:pt x="112" y="173"/>
                  <a:pt x="116" y="177"/>
                  <a:pt x="120" y="177"/>
                </a:cubicBezTo>
                <a:moveTo>
                  <a:pt x="120" y="209"/>
                </a:moveTo>
                <a:cubicBezTo>
                  <a:pt x="233" y="209"/>
                  <a:pt x="233" y="209"/>
                  <a:pt x="233" y="209"/>
                </a:cubicBezTo>
                <a:cubicBezTo>
                  <a:pt x="237" y="209"/>
                  <a:pt x="241" y="205"/>
                  <a:pt x="241" y="201"/>
                </a:cubicBezTo>
                <a:cubicBezTo>
                  <a:pt x="241" y="196"/>
                  <a:pt x="237" y="193"/>
                  <a:pt x="233" y="193"/>
                </a:cubicBezTo>
                <a:cubicBezTo>
                  <a:pt x="120" y="193"/>
                  <a:pt x="120" y="193"/>
                  <a:pt x="120" y="193"/>
                </a:cubicBezTo>
                <a:cubicBezTo>
                  <a:pt x="116" y="193"/>
                  <a:pt x="112" y="196"/>
                  <a:pt x="112" y="201"/>
                </a:cubicBezTo>
                <a:cubicBezTo>
                  <a:pt x="112" y="205"/>
                  <a:pt x="116" y="209"/>
                  <a:pt x="120" y="2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1428750" y="2397125"/>
            <a:ext cx="431800" cy="314325"/>
          </a:xfrm>
          <a:custGeom>
            <a:pathLst>
              <a:path extrusionOk="0" h="257" w="353">
                <a:moveTo>
                  <a:pt x="201" y="97"/>
                </a:moveTo>
                <a:cubicBezTo>
                  <a:pt x="297" y="97"/>
                  <a:pt x="297" y="97"/>
                  <a:pt x="297" y="97"/>
                </a:cubicBezTo>
                <a:cubicBezTo>
                  <a:pt x="302" y="97"/>
                  <a:pt x="305" y="93"/>
                  <a:pt x="305" y="89"/>
                </a:cubicBezTo>
                <a:cubicBezTo>
                  <a:pt x="305" y="84"/>
                  <a:pt x="302" y="81"/>
                  <a:pt x="297" y="81"/>
                </a:cubicBezTo>
                <a:cubicBezTo>
                  <a:pt x="201" y="81"/>
                  <a:pt x="201" y="81"/>
                  <a:pt x="201" y="81"/>
                </a:cubicBezTo>
                <a:cubicBezTo>
                  <a:pt x="196" y="81"/>
                  <a:pt x="193" y="84"/>
                  <a:pt x="193" y="89"/>
                </a:cubicBezTo>
                <a:cubicBezTo>
                  <a:pt x="193" y="93"/>
                  <a:pt x="196" y="97"/>
                  <a:pt x="201" y="97"/>
                </a:cubicBezTo>
                <a:moveTo>
                  <a:pt x="201" y="161"/>
                </a:moveTo>
                <a:cubicBezTo>
                  <a:pt x="297" y="161"/>
                  <a:pt x="297" y="161"/>
                  <a:pt x="297" y="161"/>
                </a:cubicBezTo>
                <a:cubicBezTo>
                  <a:pt x="302" y="161"/>
                  <a:pt x="305" y="157"/>
                  <a:pt x="305" y="153"/>
                </a:cubicBezTo>
                <a:cubicBezTo>
                  <a:pt x="305" y="148"/>
                  <a:pt x="302" y="145"/>
                  <a:pt x="297" y="145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6" y="145"/>
                  <a:pt x="193" y="148"/>
                  <a:pt x="193" y="153"/>
                </a:cubicBezTo>
                <a:cubicBezTo>
                  <a:pt x="193" y="157"/>
                  <a:pt x="196" y="161"/>
                  <a:pt x="201" y="161"/>
                </a:cubicBezTo>
                <a:moveTo>
                  <a:pt x="201" y="129"/>
                </a:moveTo>
                <a:cubicBezTo>
                  <a:pt x="265" y="129"/>
                  <a:pt x="265" y="129"/>
                  <a:pt x="265" y="129"/>
                </a:cubicBezTo>
                <a:cubicBezTo>
                  <a:pt x="270" y="129"/>
                  <a:pt x="273" y="125"/>
                  <a:pt x="273" y="121"/>
                </a:cubicBezTo>
                <a:cubicBezTo>
                  <a:pt x="273" y="116"/>
                  <a:pt x="270" y="113"/>
                  <a:pt x="265" y="113"/>
                </a:cubicBezTo>
                <a:cubicBezTo>
                  <a:pt x="201" y="113"/>
                  <a:pt x="201" y="113"/>
                  <a:pt x="201" y="113"/>
                </a:cubicBezTo>
                <a:cubicBezTo>
                  <a:pt x="196" y="113"/>
                  <a:pt x="193" y="116"/>
                  <a:pt x="193" y="121"/>
                </a:cubicBezTo>
                <a:cubicBezTo>
                  <a:pt x="193" y="125"/>
                  <a:pt x="196" y="129"/>
                  <a:pt x="201" y="129"/>
                </a:cubicBezTo>
                <a:moveTo>
                  <a:pt x="201" y="64"/>
                </a:moveTo>
                <a:cubicBezTo>
                  <a:pt x="265" y="64"/>
                  <a:pt x="265" y="64"/>
                  <a:pt x="265" y="64"/>
                </a:cubicBezTo>
                <a:cubicBezTo>
                  <a:pt x="270" y="64"/>
                  <a:pt x="273" y="61"/>
                  <a:pt x="273" y="56"/>
                </a:cubicBezTo>
                <a:cubicBezTo>
                  <a:pt x="273" y="52"/>
                  <a:pt x="270" y="48"/>
                  <a:pt x="265" y="48"/>
                </a:cubicBezTo>
                <a:cubicBezTo>
                  <a:pt x="201" y="48"/>
                  <a:pt x="201" y="48"/>
                  <a:pt x="201" y="48"/>
                </a:cubicBezTo>
                <a:cubicBezTo>
                  <a:pt x="196" y="48"/>
                  <a:pt x="193" y="52"/>
                  <a:pt x="193" y="56"/>
                </a:cubicBezTo>
                <a:cubicBezTo>
                  <a:pt x="193" y="61"/>
                  <a:pt x="196" y="64"/>
                  <a:pt x="201" y="64"/>
                </a:cubicBezTo>
                <a:moveTo>
                  <a:pt x="56" y="161"/>
                </a:moveTo>
                <a:cubicBezTo>
                  <a:pt x="121" y="161"/>
                  <a:pt x="121" y="161"/>
                  <a:pt x="121" y="161"/>
                </a:cubicBezTo>
                <a:cubicBezTo>
                  <a:pt x="125" y="161"/>
                  <a:pt x="129" y="157"/>
                  <a:pt x="129" y="153"/>
                </a:cubicBezTo>
                <a:cubicBezTo>
                  <a:pt x="129" y="148"/>
                  <a:pt x="125" y="145"/>
                  <a:pt x="121" y="145"/>
                </a:cubicBezTo>
                <a:cubicBezTo>
                  <a:pt x="56" y="145"/>
                  <a:pt x="56" y="145"/>
                  <a:pt x="56" y="145"/>
                </a:cubicBezTo>
                <a:cubicBezTo>
                  <a:pt x="52" y="145"/>
                  <a:pt x="48" y="148"/>
                  <a:pt x="48" y="153"/>
                </a:cubicBezTo>
                <a:cubicBezTo>
                  <a:pt x="48" y="157"/>
                  <a:pt x="52" y="161"/>
                  <a:pt x="56" y="161"/>
                </a:cubicBezTo>
                <a:moveTo>
                  <a:pt x="33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50"/>
                  <a:pt x="7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cubicBezTo>
                  <a:pt x="346" y="257"/>
                  <a:pt x="353" y="250"/>
                  <a:pt x="353" y="241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7"/>
                  <a:pt x="346" y="0"/>
                  <a:pt x="337" y="0"/>
                </a:cubicBezTo>
                <a:moveTo>
                  <a:pt x="337" y="241"/>
                </a:moveTo>
                <a:cubicBezTo>
                  <a:pt x="257" y="241"/>
                  <a:pt x="257" y="241"/>
                  <a:pt x="257" y="241"/>
                </a:cubicBezTo>
                <a:cubicBezTo>
                  <a:pt x="257" y="209"/>
                  <a:pt x="257" y="209"/>
                  <a:pt x="257" y="209"/>
                </a:cubicBezTo>
                <a:cubicBezTo>
                  <a:pt x="273" y="209"/>
                  <a:pt x="273" y="209"/>
                  <a:pt x="273" y="209"/>
                </a:cubicBezTo>
                <a:cubicBezTo>
                  <a:pt x="278" y="209"/>
                  <a:pt x="281" y="205"/>
                  <a:pt x="281" y="201"/>
                </a:cubicBezTo>
                <a:cubicBezTo>
                  <a:pt x="281" y="197"/>
                  <a:pt x="278" y="193"/>
                  <a:pt x="273" y="193"/>
                </a:cubicBezTo>
                <a:cubicBezTo>
                  <a:pt x="225" y="193"/>
                  <a:pt x="225" y="193"/>
                  <a:pt x="225" y="193"/>
                </a:cubicBezTo>
                <a:cubicBezTo>
                  <a:pt x="221" y="193"/>
                  <a:pt x="217" y="197"/>
                  <a:pt x="217" y="201"/>
                </a:cubicBezTo>
                <a:cubicBezTo>
                  <a:pt x="217" y="205"/>
                  <a:pt x="221" y="209"/>
                  <a:pt x="225" y="209"/>
                </a:cubicBezTo>
                <a:cubicBezTo>
                  <a:pt x="241" y="209"/>
                  <a:pt x="241" y="209"/>
                  <a:pt x="241" y="209"/>
                </a:cubicBezTo>
                <a:cubicBezTo>
                  <a:pt x="241" y="241"/>
                  <a:pt x="241" y="241"/>
                  <a:pt x="241" y="241"/>
                </a:cubicBezTo>
                <a:cubicBezTo>
                  <a:pt x="113" y="241"/>
                  <a:pt x="113" y="241"/>
                  <a:pt x="113" y="241"/>
                </a:cubicBezTo>
                <a:cubicBezTo>
                  <a:pt x="113" y="209"/>
                  <a:pt x="113" y="209"/>
                  <a:pt x="113" y="209"/>
                </a:cubicBezTo>
                <a:cubicBezTo>
                  <a:pt x="129" y="209"/>
                  <a:pt x="129" y="209"/>
                  <a:pt x="129" y="209"/>
                </a:cubicBezTo>
                <a:cubicBezTo>
                  <a:pt x="133" y="209"/>
                  <a:pt x="137" y="205"/>
                  <a:pt x="137" y="201"/>
                </a:cubicBezTo>
                <a:cubicBezTo>
                  <a:pt x="137" y="197"/>
                  <a:pt x="133" y="193"/>
                  <a:pt x="129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76" y="193"/>
                  <a:pt x="72" y="197"/>
                  <a:pt x="72" y="201"/>
                </a:cubicBezTo>
                <a:cubicBezTo>
                  <a:pt x="72" y="205"/>
                  <a:pt x="76" y="209"/>
                  <a:pt x="81" y="209"/>
                </a:cubicBezTo>
                <a:cubicBezTo>
                  <a:pt x="97" y="209"/>
                  <a:pt x="97" y="209"/>
                  <a:pt x="97" y="209"/>
                </a:cubicBezTo>
                <a:cubicBezTo>
                  <a:pt x="97" y="241"/>
                  <a:pt x="97" y="241"/>
                  <a:pt x="97" y="241"/>
                </a:cubicBezTo>
                <a:cubicBezTo>
                  <a:pt x="16" y="241"/>
                  <a:pt x="16" y="241"/>
                  <a:pt x="16" y="241"/>
                </a:cubicBezTo>
                <a:cubicBezTo>
                  <a:pt x="16" y="16"/>
                  <a:pt x="16" y="16"/>
                  <a:pt x="16" y="16"/>
                </a:cubicBezTo>
                <a:cubicBezTo>
                  <a:pt x="337" y="16"/>
                  <a:pt x="337" y="16"/>
                  <a:pt x="337" y="16"/>
                </a:cubicBezTo>
                <a:lnTo>
                  <a:pt x="337" y="241"/>
                </a:lnTo>
                <a:close/>
                <a:moveTo>
                  <a:pt x="56" y="129"/>
                </a:moveTo>
                <a:cubicBezTo>
                  <a:pt x="153" y="129"/>
                  <a:pt x="153" y="129"/>
                  <a:pt x="153" y="129"/>
                </a:cubicBezTo>
                <a:cubicBezTo>
                  <a:pt x="157" y="129"/>
                  <a:pt x="161" y="125"/>
                  <a:pt x="161" y="121"/>
                </a:cubicBezTo>
                <a:cubicBezTo>
                  <a:pt x="161" y="116"/>
                  <a:pt x="157" y="113"/>
                  <a:pt x="153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52" y="113"/>
                  <a:pt x="48" y="116"/>
                  <a:pt x="48" y="121"/>
                </a:cubicBezTo>
                <a:cubicBezTo>
                  <a:pt x="48" y="125"/>
                  <a:pt x="52" y="129"/>
                  <a:pt x="56" y="129"/>
                </a:cubicBezTo>
                <a:moveTo>
                  <a:pt x="56" y="97"/>
                </a:moveTo>
                <a:cubicBezTo>
                  <a:pt x="121" y="97"/>
                  <a:pt x="121" y="97"/>
                  <a:pt x="121" y="97"/>
                </a:cubicBezTo>
                <a:cubicBezTo>
                  <a:pt x="125" y="97"/>
                  <a:pt x="129" y="93"/>
                  <a:pt x="129" y="89"/>
                </a:cubicBezTo>
                <a:cubicBezTo>
                  <a:pt x="129" y="84"/>
                  <a:pt x="125" y="81"/>
                  <a:pt x="121" y="81"/>
                </a:cubicBezTo>
                <a:cubicBezTo>
                  <a:pt x="56" y="81"/>
                  <a:pt x="56" y="81"/>
                  <a:pt x="56" y="81"/>
                </a:cubicBezTo>
                <a:cubicBezTo>
                  <a:pt x="52" y="81"/>
                  <a:pt x="48" y="84"/>
                  <a:pt x="48" y="89"/>
                </a:cubicBezTo>
                <a:cubicBezTo>
                  <a:pt x="48" y="93"/>
                  <a:pt x="52" y="97"/>
                  <a:pt x="56" y="97"/>
                </a:cubicBezTo>
                <a:moveTo>
                  <a:pt x="56" y="64"/>
                </a:moveTo>
                <a:cubicBezTo>
                  <a:pt x="153" y="64"/>
                  <a:pt x="153" y="64"/>
                  <a:pt x="153" y="64"/>
                </a:cubicBezTo>
                <a:cubicBezTo>
                  <a:pt x="157" y="64"/>
                  <a:pt x="161" y="61"/>
                  <a:pt x="161" y="56"/>
                </a:cubicBezTo>
                <a:cubicBezTo>
                  <a:pt x="161" y="52"/>
                  <a:pt x="157" y="48"/>
                  <a:pt x="153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2" y="48"/>
                  <a:pt x="48" y="52"/>
                  <a:pt x="48" y="56"/>
                </a:cubicBezTo>
                <a:cubicBezTo>
                  <a:pt x="48" y="61"/>
                  <a:pt x="52" y="64"/>
                  <a:pt x="56" y="6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2254250" y="2376488"/>
            <a:ext cx="431800" cy="354013"/>
          </a:xfrm>
          <a:custGeom>
            <a:pathLst>
              <a:path extrusionOk="0" h="289" w="353">
                <a:moveTo>
                  <a:pt x="232" y="161"/>
                </a:moveTo>
                <a:cubicBezTo>
                  <a:pt x="297" y="161"/>
                  <a:pt x="297" y="161"/>
                  <a:pt x="297" y="161"/>
                </a:cubicBezTo>
                <a:cubicBezTo>
                  <a:pt x="301" y="161"/>
                  <a:pt x="305" y="157"/>
                  <a:pt x="305" y="153"/>
                </a:cubicBezTo>
                <a:cubicBezTo>
                  <a:pt x="305" y="148"/>
                  <a:pt x="301" y="145"/>
                  <a:pt x="297" y="145"/>
                </a:cubicBezTo>
                <a:cubicBezTo>
                  <a:pt x="232" y="145"/>
                  <a:pt x="232" y="145"/>
                  <a:pt x="232" y="145"/>
                </a:cubicBezTo>
                <a:cubicBezTo>
                  <a:pt x="228" y="145"/>
                  <a:pt x="224" y="148"/>
                  <a:pt x="224" y="153"/>
                </a:cubicBezTo>
                <a:cubicBezTo>
                  <a:pt x="224" y="157"/>
                  <a:pt x="228" y="161"/>
                  <a:pt x="232" y="161"/>
                </a:cubicBezTo>
                <a:moveTo>
                  <a:pt x="232" y="129"/>
                </a:moveTo>
                <a:cubicBezTo>
                  <a:pt x="264" y="129"/>
                  <a:pt x="264" y="129"/>
                  <a:pt x="264" y="129"/>
                </a:cubicBezTo>
                <a:cubicBezTo>
                  <a:pt x="269" y="129"/>
                  <a:pt x="273" y="125"/>
                  <a:pt x="273" y="121"/>
                </a:cubicBezTo>
                <a:cubicBezTo>
                  <a:pt x="273" y="116"/>
                  <a:pt x="269" y="113"/>
                  <a:pt x="264" y="113"/>
                </a:cubicBezTo>
                <a:cubicBezTo>
                  <a:pt x="232" y="113"/>
                  <a:pt x="232" y="113"/>
                  <a:pt x="232" y="113"/>
                </a:cubicBezTo>
                <a:cubicBezTo>
                  <a:pt x="228" y="113"/>
                  <a:pt x="224" y="116"/>
                  <a:pt x="224" y="121"/>
                </a:cubicBezTo>
                <a:cubicBezTo>
                  <a:pt x="224" y="125"/>
                  <a:pt x="228" y="129"/>
                  <a:pt x="232" y="129"/>
                </a:cubicBezTo>
                <a:moveTo>
                  <a:pt x="232" y="193"/>
                </a:moveTo>
                <a:cubicBezTo>
                  <a:pt x="264" y="193"/>
                  <a:pt x="264" y="193"/>
                  <a:pt x="264" y="193"/>
                </a:cubicBezTo>
                <a:cubicBezTo>
                  <a:pt x="269" y="193"/>
                  <a:pt x="273" y="189"/>
                  <a:pt x="273" y="185"/>
                </a:cubicBezTo>
                <a:cubicBezTo>
                  <a:pt x="273" y="180"/>
                  <a:pt x="269" y="177"/>
                  <a:pt x="264" y="177"/>
                </a:cubicBezTo>
                <a:cubicBezTo>
                  <a:pt x="232" y="177"/>
                  <a:pt x="232" y="177"/>
                  <a:pt x="232" y="177"/>
                </a:cubicBezTo>
                <a:cubicBezTo>
                  <a:pt x="228" y="177"/>
                  <a:pt x="224" y="180"/>
                  <a:pt x="224" y="185"/>
                </a:cubicBezTo>
                <a:cubicBezTo>
                  <a:pt x="224" y="189"/>
                  <a:pt x="228" y="193"/>
                  <a:pt x="232" y="193"/>
                </a:cubicBezTo>
                <a:moveTo>
                  <a:pt x="40" y="209"/>
                </a:moveTo>
                <a:cubicBezTo>
                  <a:pt x="16" y="209"/>
                  <a:pt x="16" y="209"/>
                  <a:pt x="16" y="209"/>
                </a:cubicBezTo>
                <a:cubicBezTo>
                  <a:pt x="16" y="16"/>
                  <a:pt x="16" y="16"/>
                  <a:pt x="16" y="16"/>
                </a:cubicBezTo>
                <a:cubicBezTo>
                  <a:pt x="273" y="16"/>
                  <a:pt x="273" y="16"/>
                  <a:pt x="273" y="16"/>
                </a:cubicBezTo>
                <a:cubicBezTo>
                  <a:pt x="273" y="40"/>
                  <a:pt x="273" y="40"/>
                  <a:pt x="273" y="40"/>
                </a:cubicBezTo>
                <a:cubicBezTo>
                  <a:pt x="273" y="45"/>
                  <a:pt x="276" y="48"/>
                  <a:pt x="281" y="48"/>
                </a:cubicBezTo>
                <a:cubicBezTo>
                  <a:pt x="285" y="48"/>
                  <a:pt x="289" y="45"/>
                  <a:pt x="289" y="40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289" y="7"/>
                  <a:pt x="281" y="0"/>
                  <a:pt x="27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218"/>
                  <a:pt x="7" y="225"/>
                  <a:pt x="16" y="225"/>
                </a:cubicBezTo>
                <a:cubicBezTo>
                  <a:pt x="40" y="225"/>
                  <a:pt x="40" y="225"/>
                  <a:pt x="40" y="225"/>
                </a:cubicBezTo>
                <a:cubicBezTo>
                  <a:pt x="44" y="225"/>
                  <a:pt x="48" y="221"/>
                  <a:pt x="48" y="217"/>
                </a:cubicBezTo>
                <a:cubicBezTo>
                  <a:pt x="48" y="213"/>
                  <a:pt x="44" y="209"/>
                  <a:pt x="40" y="209"/>
                </a:cubicBezTo>
                <a:moveTo>
                  <a:pt x="120" y="193"/>
                </a:moveTo>
                <a:cubicBezTo>
                  <a:pt x="184" y="193"/>
                  <a:pt x="184" y="193"/>
                  <a:pt x="184" y="193"/>
                </a:cubicBezTo>
                <a:cubicBezTo>
                  <a:pt x="189" y="193"/>
                  <a:pt x="192" y="189"/>
                  <a:pt x="192" y="185"/>
                </a:cubicBezTo>
                <a:cubicBezTo>
                  <a:pt x="192" y="180"/>
                  <a:pt x="189" y="177"/>
                  <a:pt x="184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16" y="177"/>
                  <a:pt x="112" y="180"/>
                  <a:pt x="112" y="185"/>
                </a:cubicBezTo>
                <a:cubicBezTo>
                  <a:pt x="112" y="189"/>
                  <a:pt x="116" y="193"/>
                  <a:pt x="120" y="193"/>
                </a:cubicBezTo>
                <a:moveTo>
                  <a:pt x="337" y="64"/>
                </a:moveTo>
                <a:cubicBezTo>
                  <a:pt x="80" y="64"/>
                  <a:pt x="80" y="64"/>
                  <a:pt x="80" y="64"/>
                </a:cubicBezTo>
                <a:cubicBezTo>
                  <a:pt x="71" y="64"/>
                  <a:pt x="64" y="72"/>
                  <a:pt x="64" y="80"/>
                </a:cubicBezTo>
                <a:cubicBezTo>
                  <a:pt x="64" y="273"/>
                  <a:pt x="64" y="273"/>
                  <a:pt x="64" y="273"/>
                </a:cubicBezTo>
                <a:cubicBezTo>
                  <a:pt x="64" y="282"/>
                  <a:pt x="71" y="289"/>
                  <a:pt x="80" y="289"/>
                </a:cubicBezTo>
                <a:cubicBezTo>
                  <a:pt x="337" y="289"/>
                  <a:pt x="337" y="289"/>
                  <a:pt x="337" y="289"/>
                </a:cubicBezTo>
                <a:cubicBezTo>
                  <a:pt x="346" y="289"/>
                  <a:pt x="353" y="282"/>
                  <a:pt x="353" y="273"/>
                </a:cubicBezTo>
                <a:cubicBezTo>
                  <a:pt x="353" y="80"/>
                  <a:pt x="353" y="80"/>
                  <a:pt x="353" y="80"/>
                </a:cubicBezTo>
                <a:cubicBezTo>
                  <a:pt x="353" y="72"/>
                  <a:pt x="346" y="64"/>
                  <a:pt x="337" y="64"/>
                </a:cubicBezTo>
                <a:moveTo>
                  <a:pt x="337" y="273"/>
                </a:moveTo>
                <a:cubicBezTo>
                  <a:pt x="273" y="273"/>
                  <a:pt x="273" y="273"/>
                  <a:pt x="273" y="273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81" y="257"/>
                  <a:pt x="281" y="257"/>
                  <a:pt x="281" y="257"/>
                </a:cubicBezTo>
                <a:cubicBezTo>
                  <a:pt x="285" y="257"/>
                  <a:pt x="289" y="254"/>
                  <a:pt x="289" y="249"/>
                </a:cubicBezTo>
                <a:cubicBezTo>
                  <a:pt x="289" y="245"/>
                  <a:pt x="285" y="241"/>
                  <a:pt x="281" y="241"/>
                </a:cubicBezTo>
                <a:cubicBezTo>
                  <a:pt x="248" y="241"/>
                  <a:pt x="248" y="241"/>
                  <a:pt x="248" y="241"/>
                </a:cubicBezTo>
                <a:cubicBezTo>
                  <a:pt x="244" y="241"/>
                  <a:pt x="240" y="245"/>
                  <a:pt x="240" y="249"/>
                </a:cubicBezTo>
                <a:cubicBezTo>
                  <a:pt x="240" y="254"/>
                  <a:pt x="244" y="257"/>
                  <a:pt x="248" y="257"/>
                </a:cubicBezTo>
                <a:cubicBezTo>
                  <a:pt x="256" y="257"/>
                  <a:pt x="256" y="257"/>
                  <a:pt x="256" y="257"/>
                </a:cubicBezTo>
                <a:cubicBezTo>
                  <a:pt x="256" y="273"/>
                  <a:pt x="256" y="273"/>
                  <a:pt x="256" y="273"/>
                </a:cubicBezTo>
                <a:cubicBezTo>
                  <a:pt x="160" y="273"/>
                  <a:pt x="160" y="273"/>
                  <a:pt x="160" y="273"/>
                </a:cubicBezTo>
                <a:cubicBezTo>
                  <a:pt x="160" y="257"/>
                  <a:pt x="160" y="257"/>
                  <a:pt x="160" y="257"/>
                </a:cubicBezTo>
                <a:cubicBezTo>
                  <a:pt x="168" y="257"/>
                  <a:pt x="168" y="257"/>
                  <a:pt x="168" y="257"/>
                </a:cubicBezTo>
                <a:cubicBezTo>
                  <a:pt x="173" y="257"/>
                  <a:pt x="176" y="254"/>
                  <a:pt x="176" y="249"/>
                </a:cubicBezTo>
                <a:cubicBezTo>
                  <a:pt x="176" y="245"/>
                  <a:pt x="173" y="241"/>
                  <a:pt x="168" y="241"/>
                </a:cubicBezTo>
                <a:cubicBezTo>
                  <a:pt x="136" y="241"/>
                  <a:pt x="136" y="241"/>
                  <a:pt x="136" y="241"/>
                </a:cubicBezTo>
                <a:cubicBezTo>
                  <a:pt x="132" y="241"/>
                  <a:pt x="128" y="245"/>
                  <a:pt x="128" y="249"/>
                </a:cubicBezTo>
                <a:cubicBezTo>
                  <a:pt x="128" y="254"/>
                  <a:pt x="132" y="257"/>
                  <a:pt x="136" y="257"/>
                </a:cubicBezTo>
                <a:cubicBezTo>
                  <a:pt x="144" y="257"/>
                  <a:pt x="144" y="257"/>
                  <a:pt x="144" y="257"/>
                </a:cubicBezTo>
                <a:cubicBezTo>
                  <a:pt x="144" y="273"/>
                  <a:pt x="144" y="273"/>
                  <a:pt x="144" y="273"/>
                </a:cubicBezTo>
                <a:cubicBezTo>
                  <a:pt x="80" y="273"/>
                  <a:pt x="80" y="273"/>
                  <a:pt x="80" y="273"/>
                </a:cubicBezTo>
                <a:cubicBezTo>
                  <a:pt x="80" y="80"/>
                  <a:pt x="80" y="80"/>
                  <a:pt x="80" y="80"/>
                </a:cubicBezTo>
                <a:cubicBezTo>
                  <a:pt x="337" y="80"/>
                  <a:pt x="337" y="80"/>
                  <a:pt x="337" y="80"/>
                </a:cubicBezTo>
                <a:lnTo>
                  <a:pt x="337" y="273"/>
                </a:lnTo>
                <a:close/>
                <a:moveTo>
                  <a:pt x="120" y="161"/>
                </a:moveTo>
                <a:cubicBezTo>
                  <a:pt x="152" y="161"/>
                  <a:pt x="152" y="161"/>
                  <a:pt x="152" y="161"/>
                </a:cubicBezTo>
                <a:cubicBezTo>
                  <a:pt x="157" y="161"/>
                  <a:pt x="160" y="157"/>
                  <a:pt x="160" y="153"/>
                </a:cubicBezTo>
                <a:cubicBezTo>
                  <a:pt x="160" y="148"/>
                  <a:pt x="157" y="145"/>
                  <a:pt x="152" y="145"/>
                </a:cubicBezTo>
                <a:cubicBezTo>
                  <a:pt x="120" y="145"/>
                  <a:pt x="120" y="145"/>
                  <a:pt x="120" y="145"/>
                </a:cubicBezTo>
                <a:cubicBezTo>
                  <a:pt x="116" y="145"/>
                  <a:pt x="112" y="148"/>
                  <a:pt x="112" y="153"/>
                </a:cubicBezTo>
                <a:cubicBezTo>
                  <a:pt x="112" y="157"/>
                  <a:pt x="116" y="161"/>
                  <a:pt x="120" y="161"/>
                </a:cubicBezTo>
                <a:moveTo>
                  <a:pt x="120" y="129"/>
                </a:moveTo>
                <a:cubicBezTo>
                  <a:pt x="184" y="129"/>
                  <a:pt x="184" y="129"/>
                  <a:pt x="184" y="129"/>
                </a:cubicBezTo>
                <a:cubicBezTo>
                  <a:pt x="189" y="129"/>
                  <a:pt x="192" y="125"/>
                  <a:pt x="192" y="121"/>
                </a:cubicBezTo>
                <a:cubicBezTo>
                  <a:pt x="192" y="116"/>
                  <a:pt x="189" y="113"/>
                  <a:pt x="184" y="113"/>
                </a:cubicBezTo>
                <a:cubicBezTo>
                  <a:pt x="120" y="113"/>
                  <a:pt x="120" y="113"/>
                  <a:pt x="120" y="113"/>
                </a:cubicBezTo>
                <a:cubicBezTo>
                  <a:pt x="116" y="113"/>
                  <a:pt x="112" y="116"/>
                  <a:pt x="112" y="121"/>
                </a:cubicBezTo>
                <a:cubicBezTo>
                  <a:pt x="112" y="125"/>
                  <a:pt x="116" y="129"/>
                  <a:pt x="120" y="12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3079750" y="2376488"/>
            <a:ext cx="431800" cy="354013"/>
          </a:xfrm>
          <a:custGeom>
            <a:pathLst>
              <a:path extrusionOk="0" h="289" w="353">
                <a:moveTo>
                  <a:pt x="168" y="64"/>
                </a:moveTo>
                <a:cubicBezTo>
                  <a:pt x="233" y="64"/>
                  <a:pt x="233" y="64"/>
                  <a:pt x="233" y="64"/>
                </a:cubicBezTo>
                <a:cubicBezTo>
                  <a:pt x="237" y="64"/>
                  <a:pt x="241" y="61"/>
                  <a:pt x="241" y="56"/>
                </a:cubicBezTo>
                <a:cubicBezTo>
                  <a:pt x="241" y="52"/>
                  <a:pt x="237" y="48"/>
                  <a:pt x="233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4" y="48"/>
                  <a:pt x="160" y="52"/>
                  <a:pt x="160" y="56"/>
                </a:cubicBezTo>
                <a:cubicBezTo>
                  <a:pt x="160" y="61"/>
                  <a:pt x="164" y="64"/>
                  <a:pt x="168" y="64"/>
                </a:cubicBezTo>
                <a:moveTo>
                  <a:pt x="265" y="64"/>
                </a:moveTo>
                <a:cubicBezTo>
                  <a:pt x="269" y="64"/>
                  <a:pt x="273" y="61"/>
                  <a:pt x="273" y="56"/>
                </a:cubicBezTo>
                <a:cubicBezTo>
                  <a:pt x="273" y="52"/>
                  <a:pt x="269" y="48"/>
                  <a:pt x="265" y="48"/>
                </a:cubicBezTo>
                <a:cubicBezTo>
                  <a:pt x="260" y="48"/>
                  <a:pt x="257" y="52"/>
                  <a:pt x="257" y="56"/>
                </a:cubicBezTo>
                <a:cubicBezTo>
                  <a:pt x="257" y="61"/>
                  <a:pt x="260" y="64"/>
                  <a:pt x="265" y="64"/>
                </a:cubicBezTo>
                <a:moveTo>
                  <a:pt x="297" y="64"/>
                </a:moveTo>
                <a:cubicBezTo>
                  <a:pt x="301" y="64"/>
                  <a:pt x="305" y="61"/>
                  <a:pt x="305" y="56"/>
                </a:cubicBezTo>
                <a:cubicBezTo>
                  <a:pt x="305" y="52"/>
                  <a:pt x="301" y="48"/>
                  <a:pt x="297" y="48"/>
                </a:cubicBezTo>
                <a:cubicBezTo>
                  <a:pt x="292" y="48"/>
                  <a:pt x="289" y="52"/>
                  <a:pt x="289" y="56"/>
                </a:cubicBezTo>
                <a:cubicBezTo>
                  <a:pt x="289" y="61"/>
                  <a:pt x="292" y="64"/>
                  <a:pt x="297" y="64"/>
                </a:cubicBezTo>
                <a:moveTo>
                  <a:pt x="297" y="129"/>
                </a:moveTo>
                <a:cubicBezTo>
                  <a:pt x="233" y="129"/>
                  <a:pt x="233" y="129"/>
                  <a:pt x="233" y="129"/>
                </a:cubicBezTo>
                <a:cubicBezTo>
                  <a:pt x="228" y="129"/>
                  <a:pt x="225" y="132"/>
                  <a:pt x="225" y="137"/>
                </a:cubicBezTo>
                <a:cubicBezTo>
                  <a:pt x="225" y="141"/>
                  <a:pt x="228" y="145"/>
                  <a:pt x="233" y="145"/>
                </a:cubicBezTo>
                <a:cubicBezTo>
                  <a:pt x="297" y="145"/>
                  <a:pt x="297" y="145"/>
                  <a:pt x="297" y="145"/>
                </a:cubicBezTo>
                <a:cubicBezTo>
                  <a:pt x="301" y="145"/>
                  <a:pt x="305" y="141"/>
                  <a:pt x="305" y="137"/>
                </a:cubicBezTo>
                <a:cubicBezTo>
                  <a:pt x="305" y="132"/>
                  <a:pt x="301" y="129"/>
                  <a:pt x="297" y="129"/>
                </a:cubicBezTo>
                <a:moveTo>
                  <a:pt x="297" y="161"/>
                </a:moveTo>
                <a:cubicBezTo>
                  <a:pt x="233" y="161"/>
                  <a:pt x="233" y="161"/>
                  <a:pt x="233" y="161"/>
                </a:cubicBezTo>
                <a:cubicBezTo>
                  <a:pt x="228" y="161"/>
                  <a:pt x="225" y="164"/>
                  <a:pt x="225" y="169"/>
                </a:cubicBezTo>
                <a:cubicBezTo>
                  <a:pt x="225" y="173"/>
                  <a:pt x="228" y="177"/>
                  <a:pt x="233" y="177"/>
                </a:cubicBezTo>
                <a:cubicBezTo>
                  <a:pt x="297" y="177"/>
                  <a:pt x="297" y="177"/>
                  <a:pt x="297" y="177"/>
                </a:cubicBezTo>
                <a:cubicBezTo>
                  <a:pt x="301" y="177"/>
                  <a:pt x="305" y="173"/>
                  <a:pt x="305" y="169"/>
                </a:cubicBezTo>
                <a:cubicBezTo>
                  <a:pt x="305" y="164"/>
                  <a:pt x="301" y="161"/>
                  <a:pt x="297" y="161"/>
                </a:cubicBezTo>
                <a:moveTo>
                  <a:pt x="297" y="97"/>
                </a:moveTo>
                <a:cubicBezTo>
                  <a:pt x="233" y="97"/>
                  <a:pt x="233" y="97"/>
                  <a:pt x="233" y="97"/>
                </a:cubicBezTo>
                <a:cubicBezTo>
                  <a:pt x="228" y="97"/>
                  <a:pt x="225" y="100"/>
                  <a:pt x="225" y="105"/>
                </a:cubicBezTo>
                <a:cubicBezTo>
                  <a:pt x="225" y="109"/>
                  <a:pt x="228" y="113"/>
                  <a:pt x="233" y="113"/>
                </a:cubicBezTo>
                <a:cubicBezTo>
                  <a:pt x="297" y="113"/>
                  <a:pt x="297" y="113"/>
                  <a:pt x="297" y="113"/>
                </a:cubicBezTo>
                <a:cubicBezTo>
                  <a:pt x="301" y="113"/>
                  <a:pt x="305" y="109"/>
                  <a:pt x="305" y="105"/>
                </a:cubicBezTo>
                <a:cubicBezTo>
                  <a:pt x="305" y="100"/>
                  <a:pt x="301" y="97"/>
                  <a:pt x="297" y="97"/>
                </a:cubicBezTo>
                <a:moveTo>
                  <a:pt x="136" y="64"/>
                </a:moveTo>
                <a:cubicBezTo>
                  <a:pt x="141" y="64"/>
                  <a:pt x="144" y="61"/>
                  <a:pt x="144" y="56"/>
                </a:cubicBezTo>
                <a:cubicBezTo>
                  <a:pt x="144" y="52"/>
                  <a:pt x="141" y="48"/>
                  <a:pt x="136" y="48"/>
                </a:cubicBezTo>
                <a:cubicBezTo>
                  <a:pt x="132" y="48"/>
                  <a:pt x="128" y="52"/>
                  <a:pt x="128" y="56"/>
                </a:cubicBezTo>
                <a:cubicBezTo>
                  <a:pt x="128" y="61"/>
                  <a:pt x="132" y="64"/>
                  <a:pt x="136" y="64"/>
                </a:cubicBezTo>
                <a:moveTo>
                  <a:pt x="104" y="209"/>
                </a:moveTo>
                <a:cubicBezTo>
                  <a:pt x="297" y="209"/>
                  <a:pt x="297" y="209"/>
                  <a:pt x="297" y="209"/>
                </a:cubicBezTo>
                <a:cubicBezTo>
                  <a:pt x="301" y="209"/>
                  <a:pt x="305" y="205"/>
                  <a:pt x="305" y="201"/>
                </a:cubicBezTo>
                <a:cubicBezTo>
                  <a:pt x="305" y="196"/>
                  <a:pt x="301" y="193"/>
                  <a:pt x="297" y="193"/>
                </a:cubicBezTo>
                <a:cubicBezTo>
                  <a:pt x="104" y="193"/>
                  <a:pt x="104" y="193"/>
                  <a:pt x="104" y="193"/>
                </a:cubicBezTo>
                <a:cubicBezTo>
                  <a:pt x="100" y="193"/>
                  <a:pt x="96" y="196"/>
                  <a:pt x="96" y="201"/>
                </a:cubicBezTo>
                <a:cubicBezTo>
                  <a:pt x="96" y="205"/>
                  <a:pt x="100" y="209"/>
                  <a:pt x="104" y="209"/>
                </a:cubicBezTo>
                <a:moveTo>
                  <a:pt x="104" y="241"/>
                </a:moveTo>
                <a:cubicBezTo>
                  <a:pt x="297" y="241"/>
                  <a:pt x="297" y="241"/>
                  <a:pt x="297" y="241"/>
                </a:cubicBezTo>
                <a:cubicBezTo>
                  <a:pt x="301" y="241"/>
                  <a:pt x="305" y="237"/>
                  <a:pt x="305" y="233"/>
                </a:cubicBezTo>
                <a:cubicBezTo>
                  <a:pt x="305" y="229"/>
                  <a:pt x="301" y="225"/>
                  <a:pt x="297" y="225"/>
                </a:cubicBezTo>
                <a:cubicBezTo>
                  <a:pt x="104" y="225"/>
                  <a:pt x="104" y="225"/>
                  <a:pt x="104" y="225"/>
                </a:cubicBezTo>
                <a:cubicBezTo>
                  <a:pt x="100" y="225"/>
                  <a:pt x="96" y="229"/>
                  <a:pt x="96" y="233"/>
                </a:cubicBezTo>
                <a:cubicBezTo>
                  <a:pt x="96" y="237"/>
                  <a:pt x="100" y="241"/>
                  <a:pt x="104" y="241"/>
                </a:cubicBezTo>
                <a:moveTo>
                  <a:pt x="337" y="0"/>
                </a:moveTo>
                <a:cubicBezTo>
                  <a:pt x="64" y="0"/>
                  <a:pt x="64" y="0"/>
                  <a:pt x="64" y="0"/>
                </a:cubicBezTo>
                <a:cubicBezTo>
                  <a:pt x="55" y="0"/>
                  <a:pt x="48" y="7"/>
                  <a:pt x="48" y="16"/>
                </a:cubicBezTo>
                <a:cubicBezTo>
                  <a:pt x="48" y="48"/>
                  <a:pt x="48" y="48"/>
                  <a:pt x="48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7" y="48"/>
                  <a:pt x="0" y="56"/>
                  <a:pt x="0" y="64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68"/>
                  <a:pt x="21" y="289"/>
                  <a:pt x="48" y="289"/>
                </a:cubicBezTo>
                <a:cubicBezTo>
                  <a:pt x="337" y="289"/>
                  <a:pt x="337" y="289"/>
                  <a:pt x="337" y="289"/>
                </a:cubicBezTo>
                <a:cubicBezTo>
                  <a:pt x="346" y="289"/>
                  <a:pt x="353" y="282"/>
                  <a:pt x="353" y="273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7"/>
                  <a:pt x="346" y="0"/>
                  <a:pt x="337" y="0"/>
                </a:cubicBezTo>
                <a:moveTo>
                  <a:pt x="337" y="273"/>
                </a:moveTo>
                <a:cubicBezTo>
                  <a:pt x="48" y="273"/>
                  <a:pt x="48" y="273"/>
                  <a:pt x="48" y="273"/>
                </a:cubicBezTo>
                <a:cubicBezTo>
                  <a:pt x="30" y="273"/>
                  <a:pt x="16" y="259"/>
                  <a:pt x="16" y="241"/>
                </a:cubicBezTo>
                <a:cubicBezTo>
                  <a:pt x="16" y="64"/>
                  <a:pt x="16" y="64"/>
                  <a:pt x="16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233"/>
                  <a:pt x="48" y="233"/>
                  <a:pt x="48" y="233"/>
                </a:cubicBezTo>
                <a:cubicBezTo>
                  <a:pt x="48" y="237"/>
                  <a:pt x="52" y="241"/>
                  <a:pt x="56" y="241"/>
                </a:cubicBezTo>
                <a:cubicBezTo>
                  <a:pt x="61" y="241"/>
                  <a:pt x="64" y="237"/>
                  <a:pt x="64" y="233"/>
                </a:cubicBezTo>
                <a:cubicBezTo>
                  <a:pt x="64" y="16"/>
                  <a:pt x="64" y="16"/>
                  <a:pt x="64" y="16"/>
                </a:cubicBezTo>
                <a:cubicBezTo>
                  <a:pt x="337" y="16"/>
                  <a:pt x="337" y="16"/>
                  <a:pt x="337" y="16"/>
                </a:cubicBezTo>
                <a:lnTo>
                  <a:pt x="337" y="273"/>
                </a:lnTo>
                <a:close/>
                <a:moveTo>
                  <a:pt x="104" y="64"/>
                </a:moveTo>
                <a:cubicBezTo>
                  <a:pt x="109" y="64"/>
                  <a:pt x="112" y="61"/>
                  <a:pt x="112" y="56"/>
                </a:cubicBezTo>
                <a:cubicBezTo>
                  <a:pt x="112" y="52"/>
                  <a:pt x="109" y="48"/>
                  <a:pt x="104" y="48"/>
                </a:cubicBezTo>
                <a:cubicBezTo>
                  <a:pt x="100" y="48"/>
                  <a:pt x="96" y="52"/>
                  <a:pt x="96" y="56"/>
                </a:cubicBezTo>
                <a:cubicBezTo>
                  <a:pt x="96" y="61"/>
                  <a:pt x="100" y="64"/>
                  <a:pt x="104" y="64"/>
                </a:cubicBezTo>
                <a:moveTo>
                  <a:pt x="104" y="177"/>
                </a:moveTo>
                <a:cubicBezTo>
                  <a:pt x="185" y="177"/>
                  <a:pt x="185" y="177"/>
                  <a:pt x="185" y="177"/>
                </a:cubicBezTo>
                <a:cubicBezTo>
                  <a:pt x="189" y="177"/>
                  <a:pt x="193" y="173"/>
                  <a:pt x="193" y="169"/>
                </a:cubicBezTo>
                <a:cubicBezTo>
                  <a:pt x="193" y="105"/>
                  <a:pt x="193" y="105"/>
                  <a:pt x="193" y="105"/>
                </a:cubicBezTo>
                <a:cubicBezTo>
                  <a:pt x="193" y="100"/>
                  <a:pt x="189" y="97"/>
                  <a:pt x="185" y="97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100" y="97"/>
                  <a:pt x="96" y="100"/>
                  <a:pt x="96" y="105"/>
                </a:cubicBezTo>
                <a:cubicBezTo>
                  <a:pt x="96" y="169"/>
                  <a:pt x="96" y="169"/>
                  <a:pt x="96" y="169"/>
                </a:cubicBezTo>
                <a:cubicBezTo>
                  <a:pt x="96" y="173"/>
                  <a:pt x="100" y="177"/>
                  <a:pt x="104" y="177"/>
                </a:cubicBezTo>
                <a:moveTo>
                  <a:pt x="112" y="113"/>
                </a:moveTo>
                <a:cubicBezTo>
                  <a:pt x="177" y="113"/>
                  <a:pt x="177" y="113"/>
                  <a:pt x="177" y="113"/>
                </a:cubicBezTo>
                <a:cubicBezTo>
                  <a:pt x="177" y="161"/>
                  <a:pt x="177" y="161"/>
                  <a:pt x="177" y="161"/>
                </a:cubicBezTo>
                <a:cubicBezTo>
                  <a:pt x="112" y="161"/>
                  <a:pt x="112" y="161"/>
                  <a:pt x="112" y="161"/>
                </a:cubicBezTo>
                <a:lnTo>
                  <a:pt x="112" y="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3903663" y="2338388"/>
            <a:ext cx="431800" cy="431800"/>
          </a:xfrm>
          <a:custGeom>
            <a:pathLst>
              <a:path extrusionOk="0" h="353" w="353">
                <a:moveTo>
                  <a:pt x="297" y="161"/>
                </a:moveTo>
                <a:cubicBezTo>
                  <a:pt x="233" y="161"/>
                  <a:pt x="233" y="161"/>
                  <a:pt x="233" y="161"/>
                </a:cubicBezTo>
                <a:cubicBezTo>
                  <a:pt x="229" y="161"/>
                  <a:pt x="225" y="164"/>
                  <a:pt x="225" y="169"/>
                </a:cubicBezTo>
                <a:cubicBezTo>
                  <a:pt x="225" y="173"/>
                  <a:pt x="229" y="177"/>
                  <a:pt x="233" y="177"/>
                </a:cubicBezTo>
                <a:cubicBezTo>
                  <a:pt x="297" y="177"/>
                  <a:pt x="297" y="177"/>
                  <a:pt x="297" y="177"/>
                </a:cubicBezTo>
                <a:cubicBezTo>
                  <a:pt x="302" y="177"/>
                  <a:pt x="305" y="173"/>
                  <a:pt x="305" y="169"/>
                </a:cubicBezTo>
                <a:cubicBezTo>
                  <a:pt x="305" y="164"/>
                  <a:pt x="302" y="161"/>
                  <a:pt x="297" y="161"/>
                </a:cubicBezTo>
                <a:moveTo>
                  <a:pt x="297" y="129"/>
                </a:moveTo>
                <a:cubicBezTo>
                  <a:pt x="302" y="129"/>
                  <a:pt x="305" y="125"/>
                  <a:pt x="305" y="121"/>
                </a:cubicBezTo>
                <a:cubicBezTo>
                  <a:pt x="305" y="116"/>
                  <a:pt x="302" y="112"/>
                  <a:pt x="297" y="112"/>
                </a:cubicBezTo>
                <a:cubicBezTo>
                  <a:pt x="293" y="112"/>
                  <a:pt x="289" y="116"/>
                  <a:pt x="289" y="121"/>
                </a:cubicBezTo>
                <a:cubicBezTo>
                  <a:pt x="289" y="125"/>
                  <a:pt x="293" y="129"/>
                  <a:pt x="297" y="129"/>
                </a:cubicBezTo>
                <a:moveTo>
                  <a:pt x="265" y="129"/>
                </a:moveTo>
                <a:cubicBezTo>
                  <a:pt x="270" y="129"/>
                  <a:pt x="273" y="125"/>
                  <a:pt x="273" y="121"/>
                </a:cubicBezTo>
                <a:cubicBezTo>
                  <a:pt x="273" y="116"/>
                  <a:pt x="270" y="112"/>
                  <a:pt x="265" y="112"/>
                </a:cubicBezTo>
                <a:cubicBezTo>
                  <a:pt x="261" y="112"/>
                  <a:pt x="257" y="116"/>
                  <a:pt x="257" y="121"/>
                </a:cubicBezTo>
                <a:cubicBezTo>
                  <a:pt x="257" y="125"/>
                  <a:pt x="261" y="129"/>
                  <a:pt x="265" y="129"/>
                </a:cubicBezTo>
                <a:moveTo>
                  <a:pt x="297" y="225"/>
                </a:moveTo>
                <a:cubicBezTo>
                  <a:pt x="233" y="225"/>
                  <a:pt x="233" y="225"/>
                  <a:pt x="233" y="225"/>
                </a:cubicBezTo>
                <a:cubicBezTo>
                  <a:pt x="229" y="225"/>
                  <a:pt x="225" y="228"/>
                  <a:pt x="225" y="233"/>
                </a:cubicBezTo>
                <a:cubicBezTo>
                  <a:pt x="225" y="237"/>
                  <a:pt x="229" y="241"/>
                  <a:pt x="233" y="241"/>
                </a:cubicBezTo>
                <a:cubicBezTo>
                  <a:pt x="297" y="241"/>
                  <a:pt x="297" y="241"/>
                  <a:pt x="297" y="241"/>
                </a:cubicBezTo>
                <a:cubicBezTo>
                  <a:pt x="302" y="241"/>
                  <a:pt x="305" y="237"/>
                  <a:pt x="305" y="233"/>
                </a:cubicBezTo>
                <a:cubicBezTo>
                  <a:pt x="305" y="228"/>
                  <a:pt x="302" y="225"/>
                  <a:pt x="297" y="225"/>
                </a:cubicBezTo>
                <a:moveTo>
                  <a:pt x="105" y="16"/>
                </a:moveTo>
                <a:cubicBezTo>
                  <a:pt x="313" y="16"/>
                  <a:pt x="313" y="16"/>
                  <a:pt x="313" y="16"/>
                </a:cubicBezTo>
                <a:cubicBezTo>
                  <a:pt x="318" y="16"/>
                  <a:pt x="321" y="13"/>
                  <a:pt x="321" y="8"/>
                </a:cubicBezTo>
                <a:cubicBezTo>
                  <a:pt x="321" y="4"/>
                  <a:pt x="318" y="0"/>
                  <a:pt x="313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0" y="0"/>
                  <a:pt x="97" y="4"/>
                  <a:pt x="97" y="8"/>
                </a:cubicBezTo>
                <a:cubicBezTo>
                  <a:pt x="97" y="13"/>
                  <a:pt x="100" y="16"/>
                  <a:pt x="105" y="16"/>
                </a:cubicBezTo>
                <a:moveTo>
                  <a:pt x="297" y="193"/>
                </a:moveTo>
                <a:cubicBezTo>
                  <a:pt x="233" y="193"/>
                  <a:pt x="233" y="193"/>
                  <a:pt x="233" y="193"/>
                </a:cubicBezTo>
                <a:cubicBezTo>
                  <a:pt x="229" y="193"/>
                  <a:pt x="225" y="196"/>
                  <a:pt x="225" y="201"/>
                </a:cubicBezTo>
                <a:cubicBezTo>
                  <a:pt x="225" y="205"/>
                  <a:pt x="229" y="209"/>
                  <a:pt x="233" y="209"/>
                </a:cubicBezTo>
                <a:cubicBezTo>
                  <a:pt x="297" y="209"/>
                  <a:pt x="297" y="209"/>
                  <a:pt x="297" y="209"/>
                </a:cubicBezTo>
                <a:cubicBezTo>
                  <a:pt x="302" y="209"/>
                  <a:pt x="305" y="205"/>
                  <a:pt x="305" y="201"/>
                </a:cubicBezTo>
                <a:cubicBezTo>
                  <a:pt x="305" y="196"/>
                  <a:pt x="302" y="193"/>
                  <a:pt x="297" y="193"/>
                </a:cubicBezTo>
                <a:moveTo>
                  <a:pt x="81" y="48"/>
                </a:moveTo>
                <a:cubicBezTo>
                  <a:pt x="329" y="48"/>
                  <a:pt x="329" y="48"/>
                  <a:pt x="329" y="48"/>
                </a:cubicBezTo>
                <a:cubicBezTo>
                  <a:pt x="334" y="48"/>
                  <a:pt x="337" y="45"/>
                  <a:pt x="337" y="40"/>
                </a:cubicBezTo>
                <a:cubicBezTo>
                  <a:pt x="337" y="36"/>
                  <a:pt x="334" y="32"/>
                  <a:pt x="329" y="32"/>
                </a:cubicBezTo>
                <a:cubicBezTo>
                  <a:pt x="81" y="32"/>
                  <a:pt x="81" y="32"/>
                  <a:pt x="81" y="32"/>
                </a:cubicBezTo>
                <a:cubicBezTo>
                  <a:pt x="76" y="32"/>
                  <a:pt x="72" y="36"/>
                  <a:pt x="72" y="40"/>
                </a:cubicBezTo>
                <a:cubicBezTo>
                  <a:pt x="72" y="45"/>
                  <a:pt x="76" y="48"/>
                  <a:pt x="81" y="48"/>
                </a:cubicBezTo>
                <a:moveTo>
                  <a:pt x="105" y="305"/>
                </a:moveTo>
                <a:cubicBezTo>
                  <a:pt x="297" y="305"/>
                  <a:pt x="297" y="305"/>
                  <a:pt x="297" y="305"/>
                </a:cubicBezTo>
                <a:cubicBezTo>
                  <a:pt x="302" y="305"/>
                  <a:pt x="305" y="302"/>
                  <a:pt x="305" y="297"/>
                </a:cubicBezTo>
                <a:cubicBezTo>
                  <a:pt x="305" y="293"/>
                  <a:pt x="302" y="289"/>
                  <a:pt x="297" y="289"/>
                </a:cubicBezTo>
                <a:cubicBezTo>
                  <a:pt x="105" y="289"/>
                  <a:pt x="105" y="289"/>
                  <a:pt x="105" y="289"/>
                </a:cubicBezTo>
                <a:cubicBezTo>
                  <a:pt x="100" y="289"/>
                  <a:pt x="97" y="293"/>
                  <a:pt x="97" y="297"/>
                </a:cubicBezTo>
                <a:cubicBezTo>
                  <a:pt x="97" y="302"/>
                  <a:pt x="100" y="305"/>
                  <a:pt x="105" y="305"/>
                </a:cubicBezTo>
                <a:moveTo>
                  <a:pt x="169" y="129"/>
                </a:moveTo>
                <a:cubicBezTo>
                  <a:pt x="233" y="129"/>
                  <a:pt x="233" y="129"/>
                  <a:pt x="233" y="129"/>
                </a:cubicBezTo>
                <a:cubicBezTo>
                  <a:pt x="237" y="129"/>
                  <a:pt x="241" y="125"/>
                  <a:pt x="241" y="121"/>
                </a:cubicBezTo>
                <a:cubicBezTo>
                  <a:pt x="241" y="116"/>
                  <a:pt x="237" y="112"/>
                  <a:pt x="233" y="112"/>
                </a:cubicBezTo>
                <a:cubicBezTo>
                  <a:pt x="169" y="112"/>
                  <a:pt x="169" y="112"/>
                  <a:pt x="169" y="112"/>
                </a:cubicBezTo>
                <a:cubicBezTo>
                  <a:pt x="164" y="112"/>
                  <a:pt x="161" y="116"/>
                  <a:pt x="161" y="121"/>
                </a:cubicBezTo>
                <a:cubicBezTo>
                  <a:pt x="161" y="125"/>
                  <a:pt x="164" y="129"/>
                  <a:pt x="169" y="129"/>
                </a:cubicBezTo>
                <a:moveTo>
                  <a:pt x="105" y="273"/>
                </a:moveTo>
                <a:cubicBezTo>
                  <a:pt x="297" y="273"/>
                  <a:pt x="297" y="273"/>
                  <a:pt x="297" y="273"/>
                </a:cubicBezTo>
                <a:cubicBezTo>
                  <a:pt x="302" y="273"/>
                  <a:pt x="305" y="269"/>
                  <a:pt x="305" y="265"/>
                </a:cubicBezTo>
                <a:cubicBezTo>
                  <a:pt x="305" y="261"/>
                  <a:pt x="302" y="257"/>
                  <a:pt x="297" y="257"/>
                </a:cubicBezTo>
                <a:cubicBezTo>
                  <a:pt x="105" y="257"/>
                  <a:pt x="105" y="257"/>
                  <a:pt x="105" y="257"/>
                </a:cubicBezTo>
                <a:cubicBezTo>
                  <a:pt x="100" y="257"/>
                  <a:pt x="97" y="261"/>
                  <a:pt x="97" y="265"/>
                </a:cubicBezTo>
                <a:cubicBezTo>
                  <a:pt x="97" y="269"/>
                  <a:pt x="100" y="273"/>
                  <a:pt x="105" y="273"/>
                </a:cubicBezTo>
                <a:moveTo>
                  <a:pt x="337" y="64"/>
                </a:moveTo>
                <a:cubicBezTo>
                  <a:pt x="64" y="64"/>
                  <a:pt x="64" y="64"/>
                  <a:pt x="64" y="64"/>
                </a:cubicBezTo>
                <a:cubicBezTo>
                  <a:pt x="56" y="64"/>
                  <a:pt x="48" y="72"/>
                  <a:pt x="48" y="8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7" y="112"/>
                  <a:pt x="0" y="120"/>
                  <a:pt x="0" y="129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332"/>
                  <a:pt x="22" y="353"/>
                  <a:pt x="48" y="353"/>
                </a:cubicBezTo>
                <a:cubicBezTo>
                  <a:pt x="337" y="353"/>
                  <a:pt x="337" y="353"/>
                  <a:pt x="337" y="353"/>
                </a:cubicBezTo>
                <a:cubicBezTo>
                  <a:pt x="346" y="353"/>
                  <a:pt x="353" y="346"/>
                  <a:pt x="353" y="337"/>
                </a:cubicBezTo>
                <a:cubicBezTo>
                  <a:pt x="353" y="80"/>
                  <a:pt x="353" y="80"/>
                  <a:pt x="353" y="80"/>
                </a:cubicBezTo>
                <a:cubicBezTo>
                  <a:pt x="353" y="72"/>
                  <a:pt x="346" y="64"/>
                  <a:pt x="337" y="64"/>
                </a:cubicBezTo>
                <a:moveTo>
                  <a:pt x="337" y="337"/>
                </a:moveTo>
                <a:cubicBezTo>
                  <a:pt x="48" y="337"/>
                  <a:pt x="48" y="337"/>
                  <a:pt x="48" y="337"/>
                </a:cubicBezTo>
                <a:cubicBezTo>
                  <a:pt x="31" y="337"/>
                  <a:pt x="16" y="323"/>
                  <a:pt x="16" y="305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48" y="297"/>
                  <a:pt x="48" y="297"/>
                  <a:pt x="48" y="297"/>
                </a:cubicBezTo>
                <a:cubicBezTo>
                  <a:pt x="48" y="302"/>
                  <a:pt x="52" y="305"/>
                  <a:pt x="56" y="305"/>
                </a:cubicBezTo>
                <a:cubicBezTo>
                  <a:pt x="61" y="305"/>
                  <a:pt x="64" y="302"/>
                  <a:pt x="64" y="297"/>
                </a:cubicBezTo>
                <a:cubicBezTo>
                  <a:pt x="64" y="80"/>
                  <a:pt x="64" y="80"/>
                  <a:pt x="64" y="80"/>
                </a:cubicBezTo>
                <a:cubicBezTo>
                  <a:pt x="337" y="80"/>
                  <a:pt x="337" y="80"/>
                  <a:pt x="337" y="80"/>
                </a:cubicBezTo>
                <a:lnTo>
                  <a:pt x="337" y="337"/>
                </a:lnTo>
                <a:close/>
                <a:moveTo>
                  <a:pt x="137" y="129"/>
                </a:moveTo>
                <a:cubicBezTo>
                  <a:pt x="141" y="129"/>
                  <a:pt x="145" y="125"/>
                  <a:pt x="145" y="121"/>
                </a:cubicBezTo>
                <a:cubicBezTo>
                  <a:pt x="145" y="116"/>
                  <a:pt x="141" y="112"/>
                  <a:pt x="137" y="112"/>
                </a:cubicBezTo>
                <a:cubicBezTo>
                  <a:pt x="132" y="112"/>
                  <a:pt x="129" y="116"/>
                  <a:pt x="129" y="121"/>
                </a:cubicBezTo>
                <a:cubicBezTo>
                  <a:pt x="129" y="125"/>
                  <a:pt x="132" y="129"/>
                  <a:pt x="137" y="129"/>
                </a:cubicBezTo>
                <a:moveTo>
                  <a:pt x="105" y="241"/>
                </a:moveTo>
                <a:cubicBezTo>
                  <a:pt x="185" y="241"/>
                  <a:pt x="185" y="241"/>
                  <a:pt x="185" y="241"/>
                </a:cubicBezTo>
                <a:cubicBezTo>
                  <a:pt x="189" y="241"/>
                  <a:pt x="193" y="237"/>
                  <a:pt x="193" y="233"/>
                </a:cubicBezTo>
                <a:cubicBezTo>
                  <a:pt x="193" y="169"/>
                  <a:pt x="193" y="169"/>
                  <a:pt x="193" y="169"/>
                </a:cubicBezTo>
                <a:cubicBezTo>
                  <a:pt x="193" y="164"/>
                  <a:pt x="189" y="161"/>
                  <a:pt x="185" y="161"/>
                </a:cubicBezTo>
                <a:cubicBezTo>
                  <a:pt x="105" y="161"/>
                  <a:pt x="105" y="161"/>
                  <a:pt x="105" y="161"/>
                </a:cubicBezTo>
                <a:cubicBezTo>
                  <a:pt x="100" y="161"/>
                  <a:pt x="97" y="164"/>
                  <a:pt x="97" y="169"/>
                </a:cubicBezTo>
                <a:cubicBezTo>
                  <a:pt x="97" y="233"/>
                  <a:pt x="97" y="233"/>
                  <a:pt x="97" y="233"/>
                </a:cubicBezTo>
                <a:cubicBezTo>
                  <a:pt x="97" y="237"/>
                  <a:pt x="100" y="241"/>
                  <a:pt x="105" y="241"/>
                </a:cubicBezTo>
                <a:moveTo>
                  <a:pt x="113" y="177"/>
                </a:moveTo>
                <a:cubicBezTo>
                  <a:pt x="177" y="177"/>
                  <a:pt x="177" y="177"/>
                  <a:pt x="177" y="177"/>
                </a:cubicBezTo>
                <a:cubicBezTo>
                  <a:pt x="177" y="225"/>
                  <a:pt x="177" y="225"/>
                  <a:pt x="177" y="225"/>
                </a:cubicBezTo>
                <a:cubicBezTo>
                  <a:pt x="113" y="225"/>
                  <a:pt x="113" y="225"/>
                  <a:pt x="113" y="225"/>
                </a:cubicBezTo>
                <a:lnTo>
                  <a:pt x="113" y="177"/>
                </a:lnTo>
                <a:close/>
                <a:moveTo>
                  <a:pt x="105" y="129"/>
                </a:moveTo>
                <a:cubicBezTo>
                  <a:pt x="109" y="129"/>
                  <a:pt x="113" y="125"/>
                  <a:pt x="113" y="121"/>
                </a:cubicBezTo>
                <a:cubicBezTo>
                  <a:pt x="113" y="116"/>
                  <a:pt x="109" y="112"/>
                  <a:pt x="105" y="112"/>
                </a:cubicBezTo>
                <a:cubicBezTo>
                  <a:pt x="100" y="112"/>
                  <a:pt x="97" y="116"/>
                  <a:pt x="97" y="121"/>
                </a:cubicBezTo>
                <a:cubicBezTo>
                  <a:pt x="97" y="125"/>
                  <a:pt x="100" y="129"/>
                  <a:pt x="105" y="12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4729163" y="2338388"/>
            <a:ext cx="431800" cy="431800"/>
          </a:xfrm>
          <a:custGeom>
            <a:pathLst>
              <a:path extrusionOk="0" h="353" w="353">
                <a:moveTo>
                  <a:pt x="264" y="169"/>
                </a:moveTo>
                <a:cubicBezTo>
                  <a:pt x="184" y="169"/>
                  <a:pt x="184" y="169"/>
                  <a:pt x="184" y="16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4" y="84"/>
                  <a:pt x="181" y="80"/>
                  <a:pt x="176" y="80"/>
                </a:cubicBezTo>
                <a:cubicBezTo>
                  <a:pt x="172" y="80"/>
                  <a:pt x="168" y="84"/>
                  <a:pt x="168" y="88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88" y="169"/>
                  <a:pt x="88" y="169"/>
                  <a:pt x="88" y="169"/>
                </a:cubicBezTo>
                <a:cubicBezTo>
                  <a:pt x="83" y="169"/>
                  <a:pt x="80" y="172"/>
                  <a:pt x="80" y="177"/>
                </a:cubicBezTo>
                <a:cubicBezTo>
                  <a:pt x="80" y="181"/>
                  <a:pt x="83" y="185"/>
                  <a:pt x="88" y="185"/>
                </a:cubicBezTo>
                <a:cubicBezTo>
                  <a:pt x="168" y="185"/>
                  <a:pt x="168" y="185"/>
                  <a:pt x="168" y="185"/>
                </a:cubicBezTo>
                <a:cubicBezTo>
                  <a:pt x="168" y="265"/>
                  <a:pt x="168" y="265"/>
                  <a:pt x="168" y="265"/>
                </a:cubicBezTo>
                <a:cubicBezTo>
                  <a:pt x="168" y="269"/>
                  <a:pt x="172" y="273"/>
                  <a:pt x="176" y="273"/>
                </a:cubicBezTo>
                <a:cubicBezTo>
                  <a:pt x="181" y="273"/>
                  <a:pt x="184" y="269"/>
                  <a:pt x="184" y="265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64" y="185"/>
                  <a:pt x="264" y="185"/>
                  <a:pt x="264" y="185"/>
                </a:cubicBezTo>
                <a:cubicBezTo>
                  <a:pt x="269" y="185"/>
                  <a:pt x="273" y="181"/>
                  <a:pt x="273" y="177"/>
                </a:cubicBezTo>
                <a:cubicBezTo>
                  <a:pt x="273" y="172"/>
                  <a:pt x="269" y="169"/>
                  <a:pt x="264" y="169"/>
                </a:cubicBezTo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8" y="337"/>
                  <a:pt x="16" y="265"/>
                  <a:pt x="16" y="177"/>
                </a:cubicBezTo>
                <a:cubicBezTo>
                  <a:pt x="16" y="88"/>
                  <a:pt x="88" y="16"/>
                  <a:pt x="176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5"/>
                  <a:pt x="265" y="337"/>
                  <a:pt x="176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5553075" y="2338388"/>
            <a:ext cx="431800" cy="431800"/>
          </a:xfrm>
          <a:custGeom>
            <a:pathLst>
              <a:path extrusionOk="0" h="353" w="353">
                <a:moveTo>
                  <a:pt x="265" y="169"/>
                </a:moveTo>
                <a:cubicBezTo>
                  <a:pt x="88" y="169"/>
                  <a:pt x="88" y="169"/>
                  <a:pt x="88" y="169"/>
                </a:cubicBezTo>
                <a:cubicBezTo>
                  <a:pt x="84" y="169"/>
                  <a:pt x="80" y="172"/>
                  <a:pt x="80" y="177"/>
                </a:cubicBezTo>
                <a:cubicBezTo>
                  <a:pt x="80" y="181"/>
                  <a:pt x="84" y="185"/>
                  <a:pt x="88" y="185"/>
                </a:cubicBezTo>
                <a:cubicBezTo>
                  <a:pt x="265" y="185"/>
                  <a:pt x="265" y="185"/>
                  <a:pt x="265" y="185"/>
                </a:cubicBezTo>
                <a:cubicBezTo>
                  <a:pt x="269" y="185"/>
                  <a:pt x="273" y="181"/>
                  <a:pt x="273" y="177"/>
                </a:cubicBezTo>
                <a:cubicBezTo>
                  <a:pt x="273" y="172"/>
                  <a:pt x="269" y="169"/>
                  <a:pt x="265" y="169"/>
                </a:cubicBezTo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8" y="337"/>
                  <a:pt x="16" y="265"/>
                  <a:pt x="16" y="177"/>
                </a:cubicBezTo>
                <a:cubicBezTo>
                  <a:pt x="16" y="88"/>
                  <a:pt x="88" y="16"/>
                  <a:pt x="176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5"/>
                  <a:pt x="265" y="337"/>
                  <a:pt x="176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6378575" y="2376488"/>
            <a:ext cx="431800" cy="354013"/>
          </a:xfrm>
          <a:custGeom>
            <a:pathLst>
              <a:path extrusionOk="0" h="289" w="353">
                <a:moveTo>
                  <a:pt x="89" y="113"/>
                </a:moveTo>
                <a:cubicBezTo>
                  <a:pt x="105" y="113"/>
                  <a:pt x="105" y="113"/>
                  <a:pt x="105" y="113"/>
                </a:cubicBezTo>
                <a:cubicBezTo>
                  <a:pt x="109" y="113"/>
                  <a:pt x="113" y="109"/>
                  <a:pt x="113" y="105"/>
                </a:cubicBezTo>
                <a:cubicBezTo>
                  <a:pt x="113" y="100"/>
                  <a:pt x="109" y="97"/>
                  <a:pt x="105" y="97"/>
                </a:cubicBezTo>
                <a:cubicBezTo>
                  <a:pt x="89" y="97"/>
                  <a:pt x="89" y="97"/>
                  <a:pt x="89" y="97"/>
                </a:cubicBezTo>
                <a:cubicBezTo>
                  <a:pt x="84" y="97"/>
                  <a:pt x="80" y="100"/>
                  <a:pt x="80" y="105"/>
                </a:cubicBezTo>
                <a:cubicBezTo>
                  <a:pt x="80" y="109"/>
                  <a:pt x="84" y="113"/>
                  <a:pt x="89" y="113"/>
                </a:cubicBezTo>
                <a:moveTo>
                  <a:pt x="337" y="32"/>
                </a:moveTo>
                <a:cubicBezTo>
                  <a:pt x="241" y="32"/>
                  <a:pt x="241" y="32"/>
                  <a:pt x="241" y="32"/>
                </a:cubicBezTo>
                <a:cubicBezTo>
                  <a:pt x="241" y="15"/>
                  <a:pt x="227" y="0"/>
                  <a:pt x="209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27" y="0"/>
                  <a:pt x="113" y="15"/>
                  <a:pt x="113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40"/>
                  <a:pt x="0" y="48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82"/>
                  <a:pt x="7" y="289"/>
                  <a:pt x="16" y="289"/>
                </a:cubicBezTo>
                <a:cubicBezTo>
                  <a:pt x="337" y="289"/>
                  <a:pt x="337" y="289"/>
                  <a:pt x="337" y="289"/>
                </a:cubicBezTo>
                <a:cubicBezTo>
                  <a:pt x="346" y="289"/>
                  <a:pt x="353" y="282"/>
                  <a:pt x="353" y="273"/>
                </a:cubicBezTo>
                <a:cubicBezTo>
                  <a:pt x="353" y="48"/>
                  <a:pt x="353" y="48"/>
                  <a:pt x="353" y="48"/>
                </a:cubicBezTo>
                <a:cubicBezTo>
                  <a:pt x="353" y="40"/>
                  <a:pt x="346" y="32"/>
                  <a:pt x="337" y="32"/>
                </a:cubicBezTo>
                <a:moveTo>
                  <a:pt x="145" y="16"/>
                </a:moveTo>
                <a:cubicBezTo>
                  <a:pt x="209" y="16"/>
                  <a:pt x="209" y="16"/>
                  <a:pt x="209" y="16"/>
                </a:cubicBezTo>
                <a:cubicBezTo>
                  <a:pt x="218" y="16"/>
                  <a:pt x="225" y="23"/>
                  <a:pt x="225" y="32"/>
                </a:cubicBezTo>
                <a:cubicBezTo>
                  <a:pt x="129" y="32"/>
                  <a:pt x="129" y="32"/>
                  <a:pt x="129" y="32"/>
                </a:cubicBezTo>
                <a:cubicBezTo>
                  <a:pt x="129" y="23"/>
                  <a:pt x="136" y="16"/>
                  <a:pt x="145" y="16"/>
                </a:cubicBezTo>
                <a:moveTo>
                  <a:pt x="48" y="225"/>
                </a:moveTo>
                <a:cubicBezTo>
                  <a:pt x="44" y="225"/>
                  <a:pt x="40" y="229"/>
                  <a:pt x="40" y="233"/>
                </a:cubicBezTo>
                <a:cubicBezTo>
                  <a:pt x="40" y="237"/>
                  <a:pt x="44" y="241"/>
                  <a:pt x="48" y="241"/>
                </a:cubicBezTo>
                <a:cubicBezTo>
                  <a:pt x="48" y="273"/>
                  <a:pt x="48" y="273"/>
                  <a:pt x="48" y="273"/>
                </a:cubicBezTo>
                <a:cubicBezTo>
                  <a:pt x="16" y="273"/>
                  <a:pt x="16" y="273"/>
                  <a:pt x="16" y="273"/>
                </a:cubicBezTo>
                <a:cubicBezTo>
                  <a:pt x="16" y="48"/>
                  <a:pt x="16" y="48"/>
                  <a:pt x="16" y="48"/>
                </a:cubicBezTo>
                <a:cubicBezTo>
                  <a:pt x="48" y="48"/>
                  <a:pt x="48" y="48"/>
                  <a:pt x="48" y="48"/>
                </a:cubicBezTo>
                <a:lnTo>
                  <a:pt x="48" y="225"/>
                </a:lnTo>
                <a:close/>
                <a:moveTo>
                  <a:pt x="289" y="225"/>
                </a:moveTo>
                <a:cubicBezTo>
                  <a:pt x="285" y="225"/>
                  <a:pt x="281" y="229"/>
                  <a:pt x="281" y="233"/>
                </a:cubicBezTo>
                <a:cubicBezTo>
                  <a:pt x="281" y="237"/>
                  <a:pt x="285" y="241"/>
                  <a:pt x="289" y="241"/>
                </a:cubicBezTo>
                <a:cubicBezTo>
                  <a:pt x="289" y="273"/>
                  <a:pt x="289" y="273"/>
                  <a:pt x="289" y="273"/>
                </a:cubicBezTo>
                <a:cubicBezTo>
                  <a:pt x="64" y="273"/>
                  <a:pt x="64" y="273"/>
                  <a:pt x="64" y="273"/>
                </a:cubicBezTo>
                <a:cubicBezTo>
                  <a:pt x="64" y="241"/>
                  <a:pt x="64" y="241"/>
                  <a:pt x="64" y="241"/>
                </a:cubicBezTo>
                <a:cubicBezTo>
                  <a:pt x="69" y="241"/>
                  <a:pt x="72" y="237"/>
                  <a:pt x="72" y="233"/>
                </a:cubicBezTo>
                <a:cubicBezTo>
                  <a:pt x="72" y="229"/>
                  <a:pt x="69" y="225"/>
                  <a:pt x="64" y="225"/>
                </a:cubicBezTo>
                <a:cubicBezTo>
                  <a:pt x="64" y="48"/>
                  <a:pt x="64" y="48"/>
                  <a:pt x="64" y="48"/>
                </a:cubicBezTo>
                <a:cubicBezTo>
                  <a:pt x="289" y="48"/>
                  <a:pt x="289" y="48"/>
                  <a:pt x="289" y="48"/>
                </a:cubicBezTo>
                <a:lnTo>
                  <a:pt x="289" y="225"/>
                </a:lnTo>
                <a:close/>
                <a:moveTo>
                  <a:pt x="337" y="273"/>
                </a:moveTo>
                <a:cubicBezTo>
                  <a:pt x="305" y="273"/>
                  <a:pt x="305" y="273"/>
                  <a:pt x="305" y="273"/>
                </a:cubicBezTo>
                <a:cubicBezTo>
                  <a:pt x="305" y="241"/>
                  <a:pt x="305" y="241"/>
                  <a:pt x="305" y="241"/>
                </a:cubicBezTo>
                <a:cubicBezTo>
                  <a:pt x="310" y="241"/>
                  <a:pt x="313" y="237"/>
                  <a:pt x="313" y="233"/>
                </a:cubicBezTo>
                <a:cubicBezTo>
                  <a:pt x="313" y="229"/>
                  <a:pt x="310" y="225"/>
                  <a:pt x="305" y="225"/>
                </a:cubicBezTo>
                <a:cubicBezTo>
                  <a:pt x="305" y="48"/>
                  <a:pt x="305" y="48"/>
                  <a:pt x="305" y="48"/>
                </a:cubicBezTo>
                <a:cubicBezTo>
                  <a:pt x="337" y="48"/>
                  <a:pt x="337" y="48"/>
                  <a:pt x="337" y="48"/>
                </a:cubicBezTo>
                <a:lnTo>
                  <a:pt x="337" y="273"/>
                </a:lnTo>
                <a:close/>
                <a:moveTo>
                  <a:pt x="89" y="80"/>
                </a:moveTo>
                <a:cubicBezTo>
                  <a:pt x="137" y="80"/>
                  <a:pt x="137" y="80"/>
                  <a:pt x="137" y="80"/>
                </a:cubicBezTo>
                <a:cubicBezTo>
                  <a:pt x="141" y="80"/>
                  <a:pt x="145" y="77"/>
                  <a:pt x="145" y="72"/>
                </a:cubicBezTo>
                <a:cubicBezTo>
                  <a:pt x="145" y="68"/>
                  <a:pt x="141" y="64"/>
                  <a:pt x="137" y="64"/>
                </a:cubicBezTo>
                <a:cubicBezTo>
                  <a:pt x="89" y="64"/>
                  <a:pt x="89" y="64"/>
                  <a:pt x="89" y="64"/>
                </a:cubicBezTo>
                <a:cubicBezTo>
                  <a:pt x="84" y="64"/>
                  <a:pt x="80" y="68"/>
                  <a:pt x="80" y="72"/>
                </a:cubicBezTo>
                <a:cubicBezTo>
                  <a:pt x="80" y="77"/>
                  <a:pt x="84" y="80"/>
                  <a:pt x="89" y="8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7204075" y="2357438"/>
            <a:ext cx="431800" cy="393700"/>
          </a:xfrm>
          <a:custGeom>
            <a:pathLst>
              <a:path extrusionOk="0" h="321" w="353">
                <a:moveTo>
                  <a:pt x="88" y="145"/>
                </a:moveTo>
                <a:cubicBezTo>
                  <a:pt x="136" y="145"/>
                  <a:pt x="136" y="145"/>
                  <a:pt x="136" y="145"/>
                </a:cubicBezTo>
                <a:cubicBezTo>
                  <a:pt x="140" y="145"/>
                  <a:pt x="144" y="141"/>
                  <a:pt x="144" y="137"/>
                </a:cubicBezTo>
                <a:cubicBezTo>
                  <a:pt x="144" y="132"/>
                  <a:pt x="140" y="129"/>
                  <a:pt x="136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3" y="129"/>
                  <a:pt x="80" y="132"/>
                  <a:pt x="80" y="137"/>
                </a:cubicBezTo>
                <a:cubicBezTo>
                  <a:pt x="80" y="141"/>
                  <a:pt x="83" y="145"/>
                  <a:pt x="88" y="145"/>
                </a:cubicBezTo>
                <a:moveTo>
                  <a:pt x="88" y="177"/>
                </a:moveTo>
                <a:cubicBezTo>
                  <a:pt x="104" y="177"/>
                  <a:pt x="104" y="177"/>
                  <a:pt x="104" y="177"/>
                </a:cubicBezTo>
                <a:cubicBezTo>
                  <a:pt x="108" y="177"/>
                  <a:pt x="112" y="173"/>
                  <a:pt x="112" y="169"/>
                </a:cubicBezTo>
                <a:cubicBezTo>
                  <a:pt x="112" y="164"/>
                  <a:pt x="108" y="161"/>
                  <a:pt x="104" y="161"/>
                </a:cubicBezTo>
                <a:cubicBezTo>
                  <a:pt x="88" y="161"/>
                  <a:pt x="88" y="161"/>
                  <a:pt x="88" y="161"/>
                </a:cubicBezTo>
                <a:cubicBezTo>
                  <a:pt x="83" y="161"/>
                  <a:pt x="80" y="164"/>
                  <a:pt x="80" y="169"/>
                </a:cubicBezTo>
                <a:cubicBezTo>
                  <a:pt x="80" y="173"/>
                  <a:pt x="83" y="177"/>
                  <a:pt x="88" y="177"/>
                </a:cubicBezTo>
                <a:moveTo>
                  <a:pt x="337" y="32"/>
                </a:moveTo>
                <a:cubicBezTo>
                  <a:pt x="256" y="32"/>
                  <a:pt x="256" y="32"/>
                  <a:pt x="256" y="32"/>
                </a:cubicBezTo>
                <a:cubicBezTo>
                  <a:pt x="256" y="15"/>
                  <a:pt x="242" y="0"/>
                  <a:pt x="224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74" y="0"/>
                  <a:pt x="160" y="15"/>
                  <a:pt x="160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71" y="32"/>
                  <a:pt x="64" y="39"/>
                  <a:pt x="64" y="4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7"/>
                  <a:pt x="67" y="80"/>
                  <a:pt x="72" y="80"/>
                </a:cubicBezTo>
                <a:cubicBezTo>
                  <a:pt x="76" y="80"/>
                  <a:pt x="80" y="77"/>
                  <a:pt x="80" y="72"/>
                </a:cubicBezTo>
                <a:cubicBezTo>
                  <a:pt x="80" y="48"/>
                  <a:pt x="80" y="48"/>
                  <a:pt x="80" y="48"/>
                </a:cubicBezTo>
                <a:cubicBezTo>
                  <a:pt x="337" y="48"/>
                  <a:pt x="337" y="48"/>
                  <a:pt x="337" y="48"/>
                </a:cubicBezTo>
                <a:cubicBezTo>
                  <a:pt x="337" y="241"/>
                  <a:pt x="337" y="241"/>
                  <a:pt x="337" y="241"/>
                </a:cubicBezTo>
                <a:cubicBezTo>
                  <a:pt x="313" y="241"/>
                  <a:pt x="313" y="241"/>
                  <a:pt x="313" y="241"/>
                </a:cubicBezTo>
                <a:cubicBezTo>
                  <a:pt x="308" y="241"/>
                  <a:pt x="305" y="245"/>
                  <a:pt x="305" y="249"/>
                </a:cubicBezTo>
                <a:cubicBezTo>
                  <a:pt x="305" y="253"/>
                  <a:pt x="308" y="257"/>
                  <a:pt x="313" y="257"/>
                </a:cubicBezTo>
                <a:cubicBezTo>
                  <a:pt x="337" y="257"/>
                  <a:pt x="337" y="257"/>
                  <a:pt x="337" y="257"/>
                </a:cubicBezTo>
                <a:cubicBezTo>
                  <a:pt x="346" y="257"/>
                  <a:pt x="353" y="250"/>
                  <a:pt x="353" y="241"/>
                </a:cubicBezTo>
                <a:cubicBezTo>
                  <a:pt x="353" y="48"/>
                  <a:pt x="353" y="48"/>
                  <a:pt x="353" y="48"/>
                </a:cubicBezTo>
                <a:cubicBezTo>
                  <a:pt x="353" y="39"/>
                  <a:pt x="346" y="32"/>
                  <a:pt x="337" y="32"/>
                </a:cubicBezTo>
                <a:moveTo>
                  <a:pt x="176" y="32"/>
                </a:moveTo>
                <a:cubicBezTo>
                  <a:pt x="176" y="23"/>
                  <a:pt x="183" y="16"/>
                  <a:pt x="192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33" y="16"/>
                  <a:pt x="240" y="23"/>
                  <a:pt x="240" y="32"/>
                </a:cubicBezTo>
                <a:lnTo>
                  <a:pt x="176" y="32"/>
                </a:lnTo>
                <a:close/>
                <a:moveTo>
                  <a:pt x="272" y="96"/>
                </a:moveTo>
                <a:cubicBezTo>
                  <a:pt x="192" y="96"/>
                  <a:pt x="192" y="96"/>
                  <a:pt x="192" y="96"/>
                </a:cubicBezTo>
                <a:cubicBezTo>
                  <a:pt x="192" y="79"/>
                  <a:pt x="178" y="64"/>
                  <a:pt x="160" y="64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10" y="64"/>
                  <a:pt x="96" y="79"/>
                  <a:pt x="96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104"/>
                  <a:pt x="0" y="113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314"/>
                  <a:pt x="7" y="321"/>
                  <a:pt x="16" y="321"/>
                </a:cubicBezTo>
                <a:cubicBezTo>
                  <a:pt x="272" y="321"/>
                  <a:pt x="272" y="321"/>
                  <a:pt x="272" y="321"/>
                </a:cubicBezTo>
                <a:cubicBezTo>
                  <a:pt x="281" y="321"/>
                  <a:pt x="289" y="314"/>
                  <a:pt x="289" y="305"/>
                </a:cubicBezTo>
                <a:cubicBezTo>
                  <a:pt x="289" y="113"/>
                  <a:pt x="289" y="113"/>
                  <a:pt x="289" y="113"/>
                </a:cubicBezTo>
                <a:cubicBezTo>
                  <a:pt x="289" y="104"/>
                  <a:pt x="281" y="96"/>
                  <a:pt x="272" y="96"/>
                </a:cubicBezTo>
                <a:moveTo>
                  <a:pt x="128" y="80"/>
                </a:moveTo>
                <a:cubicBezTo>
                  <a:pt x="160" y="80"/>
                  <a:pt x="160" y="80"/>
                  <a:pt x="160" y="80"/>
                </a:cubicBezTo>
                <a:cubicBezTo>
                  <a:pt x="169" y="80"/>
                  <a:pt x="176" y="88"/>
                  <a:pt x="176" y="96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12" y="88"/>
                  <a:pt x="119" y="80"/>
                  <a:pt x="128" y="80"/>
                </a:cubicBezTo>
                <a:moveTo>
                  <a:pt x="48" y="257"/>
                </a:moveTo>
                <a:cubicBezTo>
                  <a:pt x="43" y="257"/>
                  <a:pt x="40" y="261"/>
                  <a:pt x="40" y="265"/>
                </a:cubicBezTo>
                <a:cubicBezTo>
                  <a:pt x="40" y="270"/>
                  <a:pt x="43" y="273"/>
                  <a:pt x="48" y="273"/>
                </a:cubicBezTo>
                <a:cubicBezTo>
                  <a:pt x="48" y="305"/>
                  <a:pt x="48" y="305"/>
                  <a:pt x="48" y="305"/>
                </a:cubicBezTo>
                <a:cubicBezTo>
                  <a:pt x="16" y="305"/>
                  <a:pt x="16" y="305"/>
                  <a:pt x="16" y="305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48" y="113"/>
                  <a:pt x="48" y="113"/>
                  <a:pt x="48" y="113"/>
                </a:cubicBezTo>
                <a:lnTo>
                  <a:pt x="48" y="257"/>
                </a:lnTo>
                <a:close/>
                <a:moveTo>
                  <a:pt x="224" y="257"/>
                </a:moveTo>
                <a:cubicBezTo>
                  <a:pt x="220" y="257"/>
                  <a:pt x="216" y="261"/>
                  <a:pt x="216" y="265"/>
                </a:cubicBezTo>
                <a:cubicBezTo>
                  <a:pt x="216" y="270"/>
                  <a:pt x="220" y="273"/>
                  <a:pt x="224" y="273"/>
                </a:cubicBezTo>
                <a:cubicBezTo>
                  <a:pt x="224" y="305"/>
                  <a:pt x="224" y="305"/>
                  <a:pt x="224" y="305"/>
                </a:cubicBezTo>
                <a:cubicBezTo>
                  <a:pt x="64" y="305"/>
                  <a:pt x="64" y="305"/>
                  <a:pt x="64" y="305"/>
                </a:cubicBezTo>
                <a:cubicBezTo>
                  <a:pt x="64" y="273"/>
                  <a:pt x="64" y="273"/>
                  <a:pt x="64" y="273"/>
                </a:cubicBezTo>
                <a:cubicBezTo>
                  <a:pt x="68" y="273"/>
                  <a:pt x="72" y="270"/>
                  <a:pt x="72" y="265"/>
                </a:cubicBezTo>
                <a:cubicBezTo>
                  <a:pt x="72" y="261"/>
                  <a:pt x="68" y="257"/>
                  <a:pt x="64" y="257"/>
                </a:cubicBezTo>
                <a:cubicBezTo>
                  <a:pt x="64" y="113"/>
                  <a:pt x="64" y="113"/>
                  <a:pt x="64" y="113"/>
                </a:cubicBezTo>
                <a:cubicBezTo>
                  <a:pt x="224" y="113"/>
                  <a:pt x="224" y="113"/>
                  <a:pt x="224" y="113"/>
                </a:cubicBezTo>
                <a:lnTo>
                  <a:pt x="224" y="257"/>
                </a:lnTo>
                <a:close/>
                <a:moveTo>
                  <a:pt x="272" y="305"/>
                </a:moveTo>
                <a:cubicBezTo>
                  <a:pt x="240" y="305"/>
                  <a:pt x="240" y="305"/>
                  <a:pt x="240" y="305"/>
                </a:cubicBezTo>
                <a:cubicBezTo>
                  <a:pt x="240" y="273"/>
                  <a:pt x="240" y="273"/>
                  <a:pt x="240" y="273"/>
                </a:cubicBezTo>
                <a:cubicBezTo>
                  <a:pt x="245" y="273"/>
                  <a:pt x="248" y="270"/>
                  <a:pt x="248" y="265"/>
                </a:cubicBezTo>
                <a:cubicBezTo>
                  <a:pt x="248" y="261"/>
                  <a:pt x="245" y="257"/>
                  <a:pt x="240" y="257"/>
                </a:cubicBezTo>
                <a:cubicBezTo>
                  <a:pt x="240" y="113"/>
                  <a:pt x="240" y="113"/>
                  <a:pt x="240" y="113"/>
                </a:cubicBezTo>
                <a:cubicBezTo>
                  <a:pt x="272" y="113"/>
                  <a:pt x="272" y="113"/>
                  <a:pt x="272" y="113"/>
                </a:cubicBezTo>
                <a:lnTo>
                  <a:pt x="272" y="3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8027988" y="2376488"/>
            <a:ext cx="431800" cy="354013"/>
          </a:xfrm>
          <a:custGeom>
            <a:pathLst>
              <a:path extrusionOk="0" h="289" w="353">
                <a:moveTo>
                  <a:pt x="337" y="32"/>
                </a:moveTo>
                <a:cubicBezTo>
                  <a:pt x="241" y="32"/>
                  <a:pt x="241" y="32"/>
                  <a:pt x="241" y="32"/>
                </a:cubicBezTo>
                <a:cubicBezTo>
                  <a:pt x="241" y="15"/>
                  <a:pt x="226" y="0"/>
                  <a:pt x="209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27" y="0"/>
                  <a:pt x="112" y="15"/>
                  <a:pt x="112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40"/>
                  <a:pt x="0" y="48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38"/>
                  <a:pt x="7" y="145"/>
                  <a:pt x="16" y="145"/>
                </a:cubicBezTo>
                <a:cubicBezTo>
                  <a:pt x="16" y="273"/>
                  <a:pt x="16" y="273"/>
                  <a:pt x="16" y="273"/>
                </a:cubicBezTo>
                <a:cubicBezTo>
                  <a:pt x="16" y="282"/>
                  <a:pt x="23" y="289"/>
                  <a:pt x="32" y="289"/>
                </a:cubicBezTo>
                <a:cubicBezTo>
                  <a:pt x="321" y="289"/>
                  <a:pt x="321" y="289"/>
                  <a:pt x="321" y="289"/>
                </a:cubicBezTo>
                <a:cubicBezTo>
                  <a:pt x="330" y="289"/>
                  <a:pt x="337" y="282"/>
                  <a:pt x="337" y="273"/>
                </a:cubicBezTo>
                <a:cubicBezTo>
                  <a:pt x="337" y="145"/>
                  <a:pt x="337" y="145"/>
                  <a:pt x="337" y="145"/>
                </a:cubicBezTo>
                <a:cubicBezTo>
                  <a:pt x="346" y="145"/>
                  <a:pt x="353" y="138"/>
                  <a:pt x="353" y="129"/>
                </a:cubicBezTo>
                <a:cubicBezTo>
                  <a:pt x="353" y="48"/>
                  <a:pt x="353" y="48"/>
                  <a:pt x="353" y="48"/>
                </a:cubicBezTo>
                <a:cubicBezTo>
                  <a:pt x="353" y="40"/>
                  <a:pt x="346" y="32"/>
                  <a:pt x="337" y="32"/>
                </a:cubicBezTo>
                <a:moveTo>
                  <a:pt x="144" y="16"/>
                </a:moveTo>
                <a:cubicBezTo>
                  <a:pt x="209" y="16"/>
                  <a:pt x="209" y="16"/>
                  <a:pt x="209" y="16"/>
                </a:cubicBezTo>
                <a:cubicBezTo>
                  <a:pt x="217" y="16"/>
                  <a:pt x="225" y="23"/>
                  <a:pt x="225" y="32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36" y="16"/>
                  <a:pt x="144" y="16"/>
                </a:cubicBezTo>
                <a:moveTo>
                  <a:pt x="321" y="273"/>
                </a:moveTo>
                <a:cubicBezTo>
                  <a:pt x="32" y="273"/>
                  <a:pt x="32" y="273"/>
                  <a:pt x="32" y="273"/>
                </a:cubicBezTo>
                <a:cubicBezTo>
                  <a:pt x="32" y="145"/>
                  <a:pt x="32" y="145"/>
                  <a:pt x="32" y="145"/>
                </a:cubicBezTo>
                <a:cubicBezTo>
                  <a:pt x="64" y="145"/>
                  <a:pt x="64" y="145"/>
                  <a:pt x="64" y="145"/>
                </a:cubicBezTo>
                <a:cubicBezTo>
                  <a:pt x="64" y="161"/>
                  <a:pt x="64" y="161"/>
                  <a:pt x="64" y="161"/>
                </a:cubicBezTo>
                <a:cubicBezTo>
                  <a:pt x="64" y="170"/>
                  <a:pt x="71" y="177"/>
                  <a:pt x="80" y="177"/>
                </a:cubicBezTo>
                <a:cubicBezTo>
                  <a:pt x="112" y="177"/>
                  <a:pt x="112" y="177"/>
                  <a:pt x="112" y="177"/>
                </a:cubicBezTo>
                <a:cubicBezTo>
                  <a:pt x="121" y="177"/>
                  <a:pt x="128" y="170"/>
                  <a:pt x="128" y="161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225" y="145"/>
                  <a:pt x="225" y="145"/>
                  <a:pt x="225" y="145"/>
                </a:cubicBezTo>
                <a:cubicBezTo>
                  <a:pt x="225" y="161"/>
                  <a:pt x="225" y="161"/>
                  <a:pt x="225" y="161"/>
                </a:cubicBezTo>
                <a:cubicBezTo>
                  <a:pt x="225" y="170"/>
                  <a:pt x="232" y="177"/>
                  <a:pt x="241" y="177"/>
                </a:cubicBezTo>
                <a:cubicBezTo>
                  <a:pt x="273" y="177"/>
                  <a:pt x="273" y="177"/>
                  <a:pt x="273" y="177"/>
                </a:cubicBezTo>
                <a:cubicBezTo>
                  <a:pt x="282" y="177"/>
                  <a:pt x="289" y="170"/>
                  <a:pt x="289" y="161"/>
                </a:cubicBezTo>
                <a:cubicBezTo>
                  <a:pt x="289" y="145"/>
                  <a:pt x="289" y="145"/>
                  <a:pt x="289" y="145"/>
                </a:cubicBezTo>
                <a:cubicBezTo>
                  <a:pt x="321" y="145"/>
                  <a:pt x="321" y="145"/>
                  <a:pt x="321" y="145"/>
                </a:cubicBezTo>
                <a:lnTo>
                  <a:pt x="321" y="273"/>
                </a:lnTo>
                <a:close/>
                <a:moveTo>
                  <a:pt x="80" y="113"/>
                </a:moveTo>
                <a:cubicBezTo>
                  <a:pt x="112" y="113"/>
                  <a:pt x="112" y="113"/>
                  <a:pt x="112" y="113"/>
                </a:cubicBezTo>
                <a:cubicBezTo>
                  <a:pt x="112" y="161"/>
                  <a:pt x="112" y="161"/>
                  <a:pt x="112" y="161"/>
                </a:cubicBezTo>
                <a:cubicBezTo>
                  <a:pt x="80" y="161"/>
                  <a:pt x="80" y="161"/>
                  <a:pt x="80" y="161"/>
                </a:cubicBezTo>
                <a:lnTo>
                  <a:pt x="80" y="113"/>
                </a:lnTo>
                <a:close/>
                <a:moveTo>
                  <a:pt x="241" y="113"/>
                </a:moveTo>
                <a:cubicBezTo>
                  <a:pt x="273" y="113"/>
                  <a:pt x="273" y="113"/>
                  <a:pt x="273" y="113"/>
                </a:cubicBezTo>
                <a:cubicBezTo>
                  <a:pt x="273" y="161"/>
                  <a:pt x="273" y="161"/>
                  <a:pt x="273" y="161"/>
                </a:cubicBezTo>
                <a:cubicBezTo>
                  <a:pt x="241" y="161"/>
                  <a:pt x="241" y="161"/>
                  <a:pt x="241" y="161"/>
                </a:cubicBezTo>
                <a:lnTo>
                  <a:pt x="241" y="113"/>
                </a:lnTo>
                <a:close/>
                <a:moveTo>
                  <a:pt x="337" y="129"/>
                </a:moveTo>
                <a:cubicBezTo>
                  <a:pt x="289" y="129"/>
                  <a:pt x="289" y="129"/>
                  <a:pt x="289" y="129"/>
                </a:cubicBezTo>
                <a:cubicBezTo>
                  <a:pt x="289" y="113"/>
                  <a:pt x="289" y="113"/>
                  <a:pt x="289" y="113"/>
                </a:cubicBezTo>
                <a:cubicBezTo>
                  <a:pt x="289" y="104"/>
                  <a:pt x="282" y="97"/>
                  <a:pt x="273" y="97"/>
                </a:cubicBezTo>
                <a:cubicBezTo>
                  <a:pt x="241" y="97"/>
                  <a:pt x="241" y="97"/>
                  <a:pt x="241" y="97"/>
                </a:cubicBezTo>
                <a:cubicBezTo>
                  <a:pt x="232" y="97"/>
                  <a:pt x="225" y="104"/>
                  <a:pt x="225" y="113"/>
                </a:cubicBezTo>
                <a:cubicBezTo>
                  <a:pt x="225" y="129"/>
                  <a:pt x="225" y="129"/>
                  <a:pt x="225" y="129"/>
                </a:cubicBezTo>
                <a:cubicBezTo>
                  <a:pt x="128" y="129"/>
                  <a:pt x="128" y="129"/>
                  <a:pt x="128" y="129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28" y="104"/>
                  <a:pt x="121" y="97"/>
                  <a:pt x="112" y="97"/>
                </a:cubicBezTo>
                <a:cubicBezTo>
                  <a:pt x="80" y="97"/>
                  <a:pt x="80" y="97"/>
                  <a:pt x="80" y="97"/>
                </a:cubicBezTo>
                <a:cubicBezTo>
                  <a:pt x="71" y="97"/>
                  <a:pt x="64" y="104"/>
                  <a:pt x="64" y="113"/>
                </a:cubicBezTo>
                <a:cubicBezTo>
                  <a:pt x="64" y="129"/>
                  <a:pt x="64" y="129"/>
                  <a:pt x="64" y="129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16" y="48"/>
                  <a:pt x="16" y="48"/>
                  <a:pt x="16" y="48"/>
                </a:cubicBezTo>
                <a:cubicBezTo>
                  <a:pt x="337" y="48"/>
                  <a:pt x="337" y="48"/>
                  <a:pt x="337" y="48"/>
                </a:cubicBezTo>
                <a:lnTo>
                  <a:pt x="337" y="1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600075" y="3159125"/>
            <a:ext cx="436563" cy="436563"/>
          </a:xfrm>
          <a:custGeom>
            <a:pathLst>
              <a:path extrusionOk="0" h="357" w="356">
                <a:moveTo>
                  <a:pt x="115" y="84"/>
                </a:moveTo>
                <a:cubicBezTo>
                  <a:pt x="98" y="84"/>
                  <a:pt x="83" y="98"/>
                  <a:pt x="83" y="116"/>
                </a:cubicBezTo>
                <a:cubicBezTo>
                  <a:pt x="83" y="134"/>
                  <a:pt x="98" y="148"/>
                  <a:pt x="115" y="148"/>
                </a:cubicBezTo>
                <a:cubicBezTo>
                  <a:pt x="133" y="148"/>
                  <a:pt x="147" y="134"/>
                  <a:pt x="147" y="116"/>
                </a:cubicBezTo>
                <a:cubicBezTo>
                  <a:pt x="147" y="98"/>
                  <a:pt x="133" y="84"/>
                  <a:pt x="115" y="84"/>
                </a:cubicBezTo>
                <a:moveTo>
                  <a:pt x="115" y="132"/>
                </a:moveTo>
                <a:cubicBezTo>
                  <a:pt x="106" y="132"/>
                  <a:pt x="99" y="125"/>
                  <a:pt x="99" y="116"/>
                </a:cubicBezTo>
                <a:cubicBezTo>
                  <a:pt x="99" y="107"/>
                  <a:pt x="106" y="100"/>
                  <a:pt x="115" y="100"/>
                </a:cubicBezTo>
                <a:cubicBezTo>
                  <a:pt x="124" y="100"/>
                  <a:pt x="131" y="107"/>
                  <a:pt x="131" y="116"/>
                </a:cubicBezTo>
                <a:cubicBezTo>
                  <a:pt x="131" y="125"/>
                  <a:pt x="124" y="132"/>
                  <a:pt x="115" y="132"/>
                </a:cubicBezTo>
                <a:moveTo>
                  <a:pt x="354" y="279"/>
                </a:moveTo>
                <a:cubicBezTo>
                  <a:pt x="243" y="168"/>
                  <a:pt x="243" y="168"/>
                  <a:pt x="243" y="168"/>
                </a:cubicBezTo>
                <a:cubicBezTo>
                  <a:pt x="250" y="160"/>
                  <a:pt x="250" y="160"/>
                  <a:pt x="250" y="160"/>
                </a:cubicBezTo>
                <a:cubicBezTo>
                  <a:pt x="263" y="148"/>
                  <a:pt x="263" y="127"/>
                  <a:pt x="250" y="115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36" y="0"/>
                  <a:pt x="115" y="0"/>
                  <a:pt x="103" y="13"/>
                </a:cubicBezTo>
                <a:cubicBezTo>
                  <a:pt x="12" y="103"/>
                  <a:pt x="12" y="103"/>
                  <a:pt x="12" y="103"/>
                </a:cubicBezTo>
                <a:cubicBezTo>
                  <a:pt x="0" y="116"/>
                  <a:pt x="0" y="136"/>
                  <a:pt x="12" y="149"/>
                </a:cubicBezTo>
                <a:cubicBezTo>
                  <a:pt x="114" y="251"/>
                  <a:pt x="114" y="251"/>
                  <a:pt x="114" y="251"/>
                </a:cubicBezTo>
                <a:cubicBezTo>
                  <a:pt x="127" y="263"/>
                  <a:pt x="147" y="263"/>
                  <a:pt x="160" y="251"/>
                </a:cubicBezTo>
                <a:cubicBezTo>
                  <a:pt x="167" y="243"/>
                  <a:pt x="167" y="243"/>
                  <a:pt x="167" y="243"/>
                </a:cubicBezTo>
                <a:cubicBezTo>
                  <a:pt x="214" y="290"/>
                  <a:pt x="214" y="290"/>
                  <a:pt x="214" y="290"/>
                </a:cubicBezTo>
                <a:cubicBezTo>
                  <a:pt x="215" y="292"/>
                  <a:pt x="217" y="292"/>
                  <a:pt x="220" y="292"/>
                </a:cubicBezTo>
                <a:cubicBezTo>
                  <a:pt x="244" y="292"/>
                  <a:pt x="244" y="292"/>
                  <a:pt x="244" y="292"/>
                </a:cubicBezTo>
                <a:cubicBezTo>
                  <a:pt x="244" y="317"/>
                  <a:pt x="244" y="317"/>
                  <a:pt x="244" y="317"/>
                </a:cubicBezTo>
                <a:cubicBezTo>
                  <a:pt x="244" y="321"/>
                  <a:pt x="247" y="325"/>
                  <a:pt x="252" y="325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276" y="349"/>
                  <a:pt x="276" y="349"/>
                  <a:pt x="276" y="349"/>
                </a:cubicBezTo>
                <a:cubicBezTo>
                  <a:pt x="276" y="353"/>
                  <a:pt x="279" y="357"/>
                  <a:pt x="284" y="357"/>
                </a:cubicBezTo>
                <a:cubicBezTo>
                  <a:pt x="348" y="357"/>
                  <a:pt x="348" y="357"/>
                  <a:pt x="348" y="357"/>
                </a:cubicBezTo>
                <a:cubicBezTo>
                  <a:pt x="353" y="357"/>
                  <a:pt x="356" y="353"/>
                  <a:pt x="356" y="349"/>
                </a:cubicBezTo>
                <a:cubicBezTo>
                  <a:pt x="356" y="284"/>
                  <a:pt x="356" y="284"/>
                  <a:pt x="356" y="284"/>
                </a:cubicBezTo>
                <a:cubicBezTo>
                  <a:pt x="356" y="282"/>
                  <a:pt x="355" y="280"/>
                  <a:pt x="354" y="279"/>
                </a:cubicBezTo>
                <a:moveTo>
                  <a:pt x="340" y="341"/>
                </a:moveTo>
                <a:cubicBezTo>
                  <a:pt x="292" y="341"/>
                  <a:pt x="292" y="341"/>
                  <a:pt x="292" y="341"/>
                </a:cubicBezTo>
                <a:cubicBezTo>
                  <a:pt x="292" y="317"/>
                  <a:pt x="292" y="317"/>
                  <a:pt x="292" y="317"/>
                </a:cubicBezTo>
                <a:cubicBezTo>
                  <a:pt x="292" y="312"/>
                  <a:pt x="288" y="308"/>
                  <a:pt x="284" y="308"/>
                </a:cubicBezTo>
                <a:cubicBezTo>
                  <a:pt x="260" y="308"/>
                  <a:pt x="260" y="308"/>
                  <a:pt x="260" y="308"/>
                </a:cubicBezTo>
                <a:cubicBezTo>
                  <a:pt x="260" y="284"/>
                  <a:pt x="260" y="284"/>
                  <a:pt x="260" y="284"/>
                </a:cubicBezTo>
                <a:cubicBezTo>
                  <a:pt x="260" y="280"/>
                  <a:pt x="256" y="276"/>
                  <a:pt x="252" y="276"/>
                </a:cubicBezTo>
                <a:cubicBezTo>
                  <a:pt x="223" y="276"/>
                  <a:pt x="223" y="276"/>
                  <a:pt x="223" y="276"/>
                </a:cubicBezTo>
                <a:cubicBezTo>
                  <a:pt x="173" y="226"/>
                  <a:pt x="173" y="226"/>
                  <a:pt x="173" y="226"/>
                </a:cubicBezTo>
                <a:cubicBezTo>
                  <a:pt x="171" y="225"/>
                  <a:pt x="169" y="224"/>
                  <a:pt x="167" y="224"/>
                </a:cubicBezTo>
                <a:cubicBezTo>
                  <a:pt x="165" y="224"/>
                  <a:pt x="163" y="225"/>
                  <a:pt x="161" y="226"/>
                </a:cubicBezTo>
                <a:cubicBezTo>
                  <a:pt x="148" y="239"/>
                  <a:pt x="148" y="239"/>
                  <a:pt x="148" y="239"/>
                </a:cubicBezTo>
                <a:cubicBezTo>
                  <a:pt x="142" y="246"/>
                  <a:pt x="132" y="246"/>
                  <a:pt x="126" y="239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17" y="131"/>
                  <a:pt x="17" y="121"/>
                  <a:pt x="23" y="115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20" y="18"/>
                  <a:pt x="131" y="18"/>
                  <a:pt x="137" y="24"/>
                </a:cubicBezTo>
                <a:cubicBezTo>
                  <a:pt x="239" y="126"/>
                  <a:pt x="239" y="126"/>
                  <a:pt x="239" y="126"/>
                </a:cubicBezTo>
                <a:cubicBezTo>
                  <a:pt x="245" y="132"/>
                  <a:pt x="245" y="142"/>
                  <a:pt x="239" y="149"/>
                </a:cubicBezTo>
                <a:cubicBezTo>
                  <a:pt x="226" y="162"/>
                  <a:pt x="226" y="162"/>
                  <a:pt x="226" y="162"/>
                </a:cubicBezTo>
                <a:cubicBezTo>
                  <a:pt x="225" y="163"/>
                  <a:pt x="223" y="165"/>
                  <a:pt x="223" y="167"/>
                </a:cubicBezTo>
                <a:cubicBezTo>
                  <a:pt x="223" y="170"/>
                  <a:pt x="224" y="172"/>
                  <a:pt x="226" y="173"/>
                </a:cubicBezTo>
                <a:cubicBezTo>
                  <a:pt x="340" y="288"/>
                  <a:pt x="340" y="288"/>
                  <a:pt x="340" y="288"/>
                </a:cubicBezTo>
                <a:lnTo>
                  <a:pt x="340" y="3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1428750" y="3162300"/>
            <a:ext cx="431800" cy="433388"/>
          </a:xfrm>
          <a:custGeom>
            <a:pathLst>
              <a:path extrusionOk="0" h="354" w="353">
                <a:moveTo>
                  <a:pt x="351" y="292"/>
                </a:moveTo>
                <a:cubicBezTo>
                  <a:pt x="264" y="205"/>
                  <a:pt x="264" y="205"/>
                  <a:pt x="264" y="205"/>
                </a:cubicBezTo>
                <a:cubicBezTo>
                  <a:pt x="276" y="192"/>
                  <a:pt x="276" y="172"/>
                  <a:pt x="264" y="160"/>
                </a:cubicBezTo>
                <a:cubicBezTo>
                  <a:pt x="209" y="105"/>
                  <a:pt x="209" y="105"/>
                  <a:pt x="209" y="105"/>
                </a:cubicBezTo>
                <a:cubicBezTo>
                  <a:pt x="209" y="105"/>
                  <a:pt x="209" y="105"/>
                  <a:pt x="209" y="105"/>
                </a:cubicBezTo>
                <a:cubicBezTo>
                  <a:pt x="209" y="47"/>
                  <a:pt x="162" y="0"/>
                  <a:pt x="105" y="0"/>
                </a:cubicBezTo>
                <a:cubicBezTo>
                  <a:pt x="47" y="0"/>
                  <a:pt x="0" y="47"/>
                  <a:pt x="0" y="105"/>
                </a:cubicBezTo>
                <a:cubicBezTo>
                  <a:pt x="0" y="162"/>
                  <a:pt x="47" y="209"/>
                  <a:pt x="105" y="209"/>
                </a:cubicBezTo>
                <a:cubicBezTo>
                  <a:pt x="105" y="209"/>
                  <a:pt x="105" y="209"/>
                  <a:pt x="105" y="209"/>
                </a:cubicBezTo>
                <a:cubicBezTo>
                  <a:pt x="160" y="264"/>
                  <a:pt x="160" y="264"/>
                  <a:pt x="160" y="264"/>
                </a:cubicBezTo>
                <a:cubicBezTo>
                  <a:pt x="172" y="276"/>
                  <a:pt x="192" y="276"/>
                  <a:pt x="205" y="264"/>
                </a:cubicBezTo>
                <a:cubicBezTo>
                  <a:pt x="227" y="287"/>
                  <a:pt x="227" y="287"/>
                  <a:pt x="227" y="287"/>
                </a:cubicBezTo>
                <a:cubicBezTo>
                  <a:pt x="229" y="289"/>
                  <a:pt x="231" y="289"/>
                  <a:pt x="233" y="289"/>
                </a:cubicBezTo>
                <a:cubicBezTo>
                  <a:pt x="257" y="289"/>
                  <a:pt x="257" y="289"/>
                  <a:pt x="257" y="289"/>
                </a:cubicBezTo>
                <a:cubicBezTo>
                  <a:pt x="257" y="314"/>
                  <a:pt x="257" y="314"/>
                  <a:pt x="257" y="314"/>
                </a:cubicBezTo>
                <a:cubicBezTo>
                  <a:pt x="257" y="318"/>
                  <a:pt x="261" y="322"/>
                  <a:pt x="265" y="322"/>
                </a:cubicBezTo>
                <a:cubicBezTo>
                  <a:pt x="289" y="322"/>
                  <a:pt x="289" y="322"/>
                  <a:pt x="289" y="322"/>
                </a:cubicBezTo>
                <a:cubicBezTo>
                  <a:pt x="289" y="346"/>
                  <a:pt x="289" y="346"/>
                  <a:pt x="289" y="346"/>
                </a:cubicBezTo>
                <a:cubicBezTo>
                  <a:pt x="289" y="350"/>
                  <a:pt x="293" y="354"/>
                  <a:pt x="297" y="354"/>
                </a:cubicBezTo>
                <a:cubicBezTo>
                  <a:pt x="345" y="354"/>
                  <a:pt x="345" y="354"/>
                  <a:pt x="345" y="354"/>
                </a:cubicBezTo>
                <a:cubicBezTo>
                  <a:pt x="350" y="354"/>
                  <a:pt x="353" y="350"/>
                  <a:pt x="353" y="346"/>
                </a:cubicBezTo>
                <a:cubicBezTo>
                  <a:pt x="353" y="297"/>
                  <a:pt x="353" y="297"/>
                  <a:pt x="353" y="297"/>
                </a:cubicBezTo>
                <a:cubicBezTo>
                  <a:pt x="353" y="295"/>
                  <a:pt x="353" y="293"/>
                  <a:pt x="351" y="292"/>
                </a:cubicBezTo>
                <a:moveTo>
                  <a:pt x="88" y="191"/>
                </a:moveTo>
                <a:cubicBezTo>
                  <a:pt x="47" y="183"/>
                  <a:pt x="16" y="148"/>
                  <a:pt x="16" y="105"/>
                </a:cubicBezTo>
                <a:cubicBezTo>
                  <a:pt x="16" y="56"/>
                  <a:pt x="56" y="16"/>
                  <a:pt x="105" y="16"/>
                </a:cubicBezTo>
                <a:cubicBezTo>
                  <a:pt x="148" y="16"/>
                  <a:pt x="183" y="47"/>
                  <a:pt x="191" y="88"/>
                </a:cubicBezTo>
                <a:cubicBezTo>
                  <a:pt x="179" y="78"/>
                  <a:pt x="160" y="78"/>
                  <a:pt x="148" y="90"/>
                </a:cubicBezTo>
                <a:cubicBezTo>
                  <a:pt x="90" y="149"/>
                  <a:pt x="90" y="149"/>
                  <a:pt x="90" y="149"/>
                </a:cubicBezTo>
                <a:cubicBezTo>
                  <a:pt x="78" y="160"/>
                  <a:pt x="77" y="179"/>
                  <a:pt x="88" y="191"/>
                </a:cubicBezTo>
                <a:moveTo>
                  <a:pt x="337" y="338"/>
                </a:moveTo>
                <a:cubicBezTo>
                  <a:pt x="305" y="338"/>
                  <a:pt x="305" y="338"/>
                  <a:pt x="305" y="338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305" y="309"/>
                  <a:pt x="302" y="305"/>
                  <a:pt x="297" y="305"/>
                </a:cubicBezTo>
                <a:cubicBezTo>
                  <a:pt x="273" y="305"/>
                  <a:pt x="273" y="305"/>
                  <a:pt x="273" y="305"/>
                </a:cubicBezTo>
                <a:cubicBezTo>
                  <a:pt x="273" y="281"/>
                  <a:pt x="273" y="281"/>
                  <a:pt x="273" y="281"/>
                </a:cubicBezTo>
                <a:cubicBezTo>
                  <a:pt x="273" y="277"/>
                  <a:pt x="270" y="273"/>
                  <a:pt x="265" y="273"/>
                </a:cubicBezTo>
                <a:cubicBezTo>
                  <a:pt x="236" y="273"/>
                  <a:pt x="236" y="273"/>
                  <a:pt x="236" y="273"/>
                </a:cubicBezTo>
                <a:cubicBezTo>
                  <a:pt x="210" y="247"/>
                  <a:pt x="210" y="247"/>
                  <a:pt x="210" y="247"/>
                </a:cubicBezTo>
                <a:cubicBezTo>
                  <a:pt x="209" y="246"/>
                  <a:pt x="207" y="245"/>
                  <a:pt x="205" y="245"/>
                </a:cubicBezTo>
                <a:cubicBezTo>
                  <a:pt x="202" y="245"/>
                  <a:pt x="200" y="246"/>
                  <a:pt x="199" y="248"/>
                </a:cubicBezTo>
                <a:cubicBezTo>
                  <a:pt x="194" y="253"/>
                  <a:pt x="194" y="253"/>
                  <a:pt x="194" y="253"/>
                </a:cubicBezTo>
                <a:cubicBezTo>
                  <a:pt x="187" y="259"/>
                  <a:pt x="177" y="259"/>
                  <a:pt x="171" y="253"/>
                </a:cubicBezTo>
                <a:cubicBezTo>
                  <a:pt x="101" y="183"/>
                  <a:pt x="101" y="183"/>
                  <a:pt x="101" y="183"/>
                </a:cubicBezTo>
                <a:cubicBezTo>
                  <a:pt x="95" y="176"/>
                  <a:pt x="95" y="166"/>
                  <a:pt x="101" y="160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66" y="95"/>
                  <a:pt x="176" y="95"/>
                  <a:pt x="182" y="101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2" y="125"/>
                  <a:pt x="188" y="137"/>
                  <a:pt x="181" y="148"/>
                </a:cubicBezTo>
                <a:cubicBezTo>
                  <a:pt x="178" y="146"/>
                  <a:pt x="173" y="145"/>
                  <a:pt x="169" y="145"/>
                </a:cubicBezTo>
                <a:cubicBezTo>
                  <a:pt x="156" y="145"/>
                  <a:pt x="145" y="156"/>
                  <a:pt x="145" y="169"/>
                </a:cubicBezTo>
                <a:cubicBezTo>
                  <a:pt x="145" y="182"/>
                  <a:pt x="156" y="193"/>
                  <a:pt x="169" y="193"/>
                </a:cubicBezTo>
                <a:cubicBezTo>
                  <a:pt x="182" y="193"/>
                  <a:pt x="193" y="182"/>
                  <a:pt x="193" y="169"/>
                </a:cubicBezTo>
                <a:cubicBezTo>
                  <a:pt x="193" y="167"/>
                  <a:pt x="192" y="164"/>
                  <a:pt x="192" y="162"/>
                </a:cubicBezTo>
                <a:cubicBezTo>
                  <a:pt x="199" y="151"/>
                  <a:pt x="204" y="139"/>
                  <a:pt x="207" y="126"/>
                </a:cubicBezTo>
                <a:cubicBezTo>
                  <a:pt x="252" y="171"/>
                  <a:pt x="252" y="171"/>
                  <a:pt x="252" y="171"/>
                </a:cubicBezTo>
                <a:cubicBezTo>
                  <a:pt x="259" y="178"/>
                  <a:pt x="259" y="188"/>
                  <a:pt x="252" y="194"/>
                </a:cubicBezTo>
                <a:cubicBezTo>
                  <a:pt x="248" y="199"/>
                  <a:pt x="248" y="199"/>
                  <a:pt x="248" y="199"/>
                </a:cubicBezTo>
                <a:cubicBezTo>
                  <a:pt x="246" y="200"/>
                  <a:pt x="245" y="202"/>
                  <a:pt x="245" y="205"/>
                </a:cubicBezTo>
                <a:cubicBezTo>
                  <a:pt x="245" y="207"/>
                  <a:pt x="246" y="209"/>
                  <a:pt x="247" y="210"/>
                </a:cubicBezTo>
                <a:cubicBezTo>
                  <a:pt x="337" y="301"/>
                  <a:pt x="337" y="301"/>
                  <a:pt x="337" y="301"/>
                </a:cubicBezTo>
                <a:lnTo>
                  <a:pt x="337" y="338"/>
                </a:lnTo>
                <a:close/>
                <a:moveTo>
                  <a:pt x="177" y="169"/>
                </a:moveTo>
                <a:cubicBezTo>
                  <a:pt x="177" y="173"/>
                  <a:pt x="173" y="177"/>
                  <a:pt x="169" y="177"/>
                </a:cubicBezTo>
                <a:cubicBezTo>
                  <a:pt x="164" y="177"/>
                  <a:pt x="161" y="173"/>
                  <a:pt x="161" y="169"/>
                </a:cubicBezTo>
                <a:cubicBezTo>
                  <a:pt x="161" y="165"/>
                  <a:pt x="164" y="161"/>
                  <a:pt x="169" y="161"/>
                </a:cubicBezTo>
                <a:cubicBezTo>
                  <a:pt x="173" y="161"/>
                  <a:pt x="177" y="165"/>
                  <a:pt x="177" y="16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2254250" y="3203575"/>
            <a:ext cx="431800" cy="354013"/>
          </a:xfrm>
          <a:custGeom>
            <a:pathLst>
              <a:path extrusionOk="0" h="289" w="353">
                <a:moveTo>
                  <a:pt x="321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14" y="112"/>
                  <a:pt x="0" y="126"/>
                  <a:pt x="0" y="144"/>
                </a:cubicBezTo>
                <a:cubicBezTo>
                  <a:pt x="0" y="162"/>
                  <a:pt x="14" y="176"/>
                  <a:pt x="32" y="176"/>
                </a:cubicBezTo>
                <a:cubicBezTo>
                  <a:pt x="321" y="176"/>
                  <a:pt x="321" y="176"/>
                  <a:pt x="321" y="176"/>
                </a:cubicBezTo>
                <a:cubicBezTo>
                  <a:pt x="338" y="176"/>
                  <a:pt x="353" y="162"/>
                  <a:pt x="353" y="144"/>
                </a:cubicBezTo>
                <a:cubicBezTo>
                  <a:pt x="353" y="126"/>
                  <a:pt x="338" y="112"/>
                  <a:pt x="321" y="112"/>
                </a:cubicBezTo>
                <a:moveTo>
                  <a:pt x="321" y="160"/>
                </a:moveTo>
                <a:cubicBezTo>
                  <a:pt x="32" y="160"/>
                  <a:pt x="32" y="160"/>
                  <a:pt x="32" y="160"/>
                </a:cubicBezTo>
                <a:cubicBezTo>
                  <a:pt x="23" y="160"/>
                  <a:pt x="16" y="153"/>
                  <a:pt x="16" y="144"/>
                </a:cubicBezTo>
                <a:cubicBezTo>
                  <a:pt x="16" y="135"/>
                  <a:pt x="23" y="128"/>
                  <a:pt x="32" y="128"/>
                </a:cubicBezTo>
                <a:cubicBezTo>
                  <a:pt x="321" y="128"/>
                  <a:pt x="321" y="128"/>
                  <a:pt x="321" y="128"/>
                </a:cubicBezTo>
                <a:cubicBezTo>
                  <a:pt x="330" y="128"/>
                  <a:pt x="337" y="135"/>
                  <a:pt x="337" y="144"/>
                </a:cubicBezTo>
                <a:cubicBezTo>
                  <a:pt x="337" y="153"/>
                  <a:pt x="330" y="160"/>
                  <a:pt x="321" y="160"/>
                </a:cubicBezTo>
                <a:moveTo>
                  <a:pt x="32" y="64"/>
                </a:moveTo>
                <a:cubicBezTo>
                  <a:pt x="321" y="64"/>
                  <a:pt x="321" y="64"/>
                  <a:pt x="321" y="64"/>
                </a:cubicBezTo>
                <a:cubicBezTo>
                  <a:pt x="338" y="64"/>
                  <a:pt x="353" y="49"/>
                  <a:pt x="353" y="32"/>
                </a:cubicBezTo>
                <a:cubicBezTo>
                  <a:pt x="353" y="14"/>
                  <a:pt x="338" y="0"/>
                  <a:pt x="321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49"/>
                  <a:pt x="14" y="64"/>
                  <a:pt x="32" y="64"/>
                </a:cubicBezTo>
                <a:moveTo>
                  <a:pt x="32" y="16"/>
                </a:move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cubicBezTo>
                  <a:pt x="337" y="41"/>
                  <a:pt x="330" y="48"/>
                  <a:pt x="321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23" y="48"/>
                  <a:pt x="16" y="41"/>
                  <a:pt x="16" y="32"/>
                </a:cubicBezTo>
                <a:cubicBezTo>
                  <a:pt x="16" y="23"/>
                  <a:pt x="23" y="16"/>
                  <a:pt x="32" y="16"/>
                </a:cubicBezTo>
                <a:moveTo>
                  <a:pt x="321" y="224"/>
                </a:moveTo>
                <a:cubicBezTo>
                  <a:pt x="32" y="224"/>
                  <a:pt x="32" y="224"/>
                  <a:pt x="32" y="224"/>
                </a:cubicBezTo>
                <a:cubicBezTo>
                  <a:pt x="14" y="224"/>
                  <a:pt x="0" y="239"/>
                  <a:pt x="0" y="256"/>
                </a:cubicBezTo>
                <a:cubicBezTo>
                  <a:pt x="0" y="274"/>
                  <a:pt x="14" y="289"/>
                  <a:pt x="32" y="289"/>
                </a:cubicBezTo>
                <a:cubicBezTo>
                  <a:pt x="321" y="289"/>
                  <a:pt x="321" y="289"/>
                  <a:pt x="321" y="289"/>
                </a:cubicBezTo>
                <a:cubicBezTo>
                  <a:pt x="338" y="289"/>
                  <a:pt x="353" y="274"/>
                  <a:pt x="353" y="256"/>
                </a:cubicBezTo>
                <a:cubicBezTo>
                  <a:pt x="353" y="239"/>
                  <a:pt x="338" y="224"/>
                  <a:pt x="321" y="224"/>
                </a:cubicBezTo>
                <a:moveTo>
                  <a:pt x="321" y="272"/>
                </a:moveTo>
                <a:cubicBezTo>
                  <a:pt x="32" y="272"/>
                  <a:pt x="32" y="272"/>
                  <a:pt x="32" y="272"/>
                </a:cubicBezTo>
                <a:cubicBezTo>
                  <a:pt x="23" y="272"/>
                  <a:pt x="16" y="265"/>
                  <a:pt x="16" y="256"/>
                </a:cubicBezTo>
                <a:cubicBezTo>
                  <a:pt x="16" y="248"/>
                  <a:pt x="23" y="240"/>
                  <a:pt x="32" y="240"/>
                </a:cubicBezTo>
                <a:cubicBezTo>
                  <a:pt x="321" y="240"/>
                  <a:pt x="321" y="240"/>
                  <a:pt x="321" y="240"/>
                </a:cubicBezTo>
                <a:cubicBezTo>
                  <a:pt x="330" y="240"/>
                  <a:pt x="337" y="248"/>
                  <a:pt x="337" y="256"/>
                </a:cubicBezTo>
                <a:cubicBezTo>
                  <a:pt x="337" y="265"/>
                  <a:pt x="330" y="272"/>
                  <a:pt x="321" y="27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079750" y="3203575"/>
            <a:ext cx="431800" cy="354013"/>
          </a:xfrm>
          <a:custGeom>
            <a:pathLst>
              <a:path extrusionOk="0" h="289" w="353">
                <a:moveTo>
                  <a:pt x="32" y="224"/>
                </a:moveTo>
                <a:cubicBezTo>
                  <a:pt x="14" y="224"/>
                  <a:pt x="0" y="239"/>
                  <a:pt x="0" y="256"/>
                </a:cubicBezTo>
                <a:cubicBezTo>
                  <a:pt x="0" y="274"/>
                  <a:pt x="14" y="289"/>
                  <a:pt x="32" y="289"/>
                </a:cubicBezTo>
                <a:cubicBezTo>
                  <a:pt x="50" y="289"/>
                  <a:pt x="64" y="274"/>
                  <a:pt x="64" y="256"/>
                </a:cubicBezTo>
                <a:cubicBezTo>
                  <a:pt x="64" y="239"/>
                  <a:pt x="50" y="224"/>
                  <a:pt x="32" y="224"/>
                </a:cubicBezTo>
                <a:moveTo>
                  <a:pt x="32" y="272"/>
                </a:moveTo>
                <a:cubicBezTo>
                  <a:pt x="23" y="272"/>
                  <a:pt x="16" y="265"/>
                  <a:pt x="16" y="256"/>
                </a:cubicBezTo>
                <a:cubicBezTo>
                  <a:pt x="16" y="248"/>
                  <a:pt x="23" y="240"/>
                  <a:pt x="32" y="240"/>
                </a:cubicBezTo>
                <a:cubicBezTo>
                  <a:pt x="41" y="240"/>
                  <a:pt x="48" y="248"/>
                  <a:pt x="48" y="256"/>
                </a:cubicBezTo>
                <a:cubicBezTo>
                  <a:pt x="48" y="265"/>
                  <a:pt x="41" y="272"/>
                  <a:pt x="32" y="272"/>
                </a:cubicBezTo>
                <a:moveTo>
                  <a:pt x="128" y="64"/>
                </a:moveTo>
                <a:cubicBezTo>
                  <a:pt x="321" y="64"/>
                  <a:pt x="321" y="64"/>
                  <a:pt x="321" y="64"/>
                </a:cubicBezTo>
                <a:cubicBezTo>
                  <a:pt x="339" y="64"/>
                  <a:pt x="353" y="49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11" y="0"/>
                  <a:pt x="96" y="14"/>
                  <a:pt x="96" y="32"/>
                </a:cubicBezTo>
                <a:cubicBezTo>
                  <a:pt x="96" y="49"/>
                  <a:pt x="111" y="64"/>
                  <a:pt x="128" y="64"/>
                </a:cubicBezTo>
                <a:moveTo>
                  <a:pt x="128" y="16"/>
                </a:move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cubicBezTo>
                  <a:pt x="337" y="41"/>
                  <a:pt x="330" y="48"/>
                  <a:pt x="321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19" y="48"/>
                  <a:pt x="112" y="41"/>
                  <a:pt x="112" y="32"/>
                </a:cubicBezTo>
                <a:cubicBezTo>
                  <a:pt x="112" y="23"/>
                  <a:pt x="119" y="16"/>
                  <a:pt x="128" y="16"/>
                </a:cubicBezTo>
                <a:moveTo>
                  <a:pt x="321" y="224"/>
                </a:moveTo>
                <a:cubicBezTo>
                  <a:pt x="128" y="224"/>
                  <a:pt x="128" y="224"/>
                  <a:pt x="128" y="224"/>
                </a:cubicBezTo>
                <a:cubicBezTo>
                  <a:pt x="111" y="224"/>
                  <a:pt x="96" y="239"/>
                  <a:pt x="96" y="256"/>
                </a:cubicBezTo>
                <a:cubicBezTo>
                  <a:pt x="96" y="274"/>
                  <a:pt x="111" y="289"/>
                  <a:pt x="128" y="289"/>
                </a:cubicBezTo>
                <a:cubicBezTo>
                  <a:pt x="321" y="289"/>
                  <a:pt x="321" y="289"/>
                  <a:pt x="321" y="289"/>
                </a:cubicBezTo>
                <a:cubicBezTo>
                  <a:pt x="339" y="289"/>
                  <a:pt x="353" y="274"/>
                  <a:pt x="353" y="256"/>
                </a:cubicBezTo>
                <a:cubicBezTo>
                  <a:pt x="353" y="239"/>
                  <a:pt x="339" y="224"/>
                  <a:pt x="321" y="224"/>
                </a:cubicBezTo>
                <a:moveTo>
                  <a:pt x="321" y="272"/>
                </a:moveTo>
                <a:cubicBezTo>
                  <a:pt x="128" y="272"/>
                  <a:pt x="128" y="272"/>
                  <a:pt x="128" y="272"/>
                </a:cubicBezTo>
                <a:cubicBezTo>
                  <a:pt x="119" y="272"/>
                  <a:pt x="112" y="265"/>
                  <a:pt x="112" y="256"/>
                </a:cubicBezTo>
                <a:cubicBezTo>
                  <a:pt x="112" y="248"/>
                  <a:pt x="119" y="240"/>
                  <a:pt x="128" y="240"/>
                </a:cubicBezTo>
                <a:cubicBezTo>
                  <a:pt x="321" y="240"/>
                  <a:pt x="321" y="240"/>
                  <a:pt x="321" y="240"/>
                </a:cubicBezTo>
                <a:cubicBezTo>
                  <a:pt x="330" y="240"/>
                  <a:pt x="337" y="248"/>
                  <a:pt x="337" y="256"/>
                </a:cubicBezTo>
                <a:cubicBezTo>
                  <a:pt x="337" y="265"/>
                  <a:pt x="330" y="272"/>
                  <a:pt x="321" y="272"/>
                </a:cubicBezTo>
                <a:moveTo>
                  <a:pt x="321" y="112"/>
                </a:moveTo>
                <a:cubicBezTo>
                  <a:pt x="128" y="112"/>
                  <a:pt x="128" y="112"/>
                  <a:pt x="128" y="112"/>
                </a:cubicBezTo>
                <a:cubicBezTo>
                  <a:pt x="111" y="112"/>
                  <a:pt x="96" y="126"/>
                  <a:pt x="96" y="144"/>
                </a:cubicBezTo>
                <a:cubicBezTo>
                  <a:pt x="96" y="162"/>
                  <a:pt x="111" y="176"/>
                  <a:pt x="128" y="176"/>
                </a:cubicBezTo>
                <a:cubicBezTo>
                  <a:pt x="321" y="176"/>
                  <a:pt x="321" y="176"/>
                  <a:pt x="321" y="176"/>
                </a:cubicBezTo>
                <a:cubicBezTo>
                  <a:pt x="339" y="176"/>
                  <a:pt x="353" y="162"/>
                  <a:pt x="353" y="144"/>
                </a:cubicBezTo>
                <a:cubicBezTo>
                  <a:pt x="353" y="126"/>
                  <a:pt x="339" y="112"/>
                  <a:pt x="321" y="112"/>
                </a:cubicBezTo>
                <a:moveTo>
                  <a:pt x="321" y="160"/>
                </a:moveTo>
                <a:cubicBezTo>
                  <a:pt x="128" y="160"/>
                  <a:pt x="128" y="160"/>
                  <a:pt x="128" y="160"/>
                </a:cubicBezTo>
                <a:cubicBezTo>
                  <a:pt x="119" y="160"/>
                  <a:pt x="112" y="153"/>
                  <a:pt x="112" y="144"/>
                </a:cubicBezTo>
                <a:cubicBezTo>
                  <a:pt x="112" y="135"/>
                  <a:pt x="119" y="128"/>
                  <a:pt x="128" y="128"/>
                </a:cubicBezTo>
                <a:cubicBezTo>
                  <a:pt x="321" y="128"/>
                  <a:pt x="321" y="128"/>
                  <a:pt x="321" y="128"/>
                </a:cubicBezTo>
                <a:cubicBezTo>
                  <a:pt x="330" y="128"/>
                  <a:pt x="337" y="135"/>
                  <a:pt x="337" y="144"/>
                </a:cubicBezTo>
                <a:cubicBezTo>
                  <a:pt x="337" y="153"/>
                  <a:pt x="330" y="160"/>
                  <a:pt x="321" y="160"/>
                </a:cubicBezTo>
                <a:moveTo>
                  <a:pt x="32" y="112"/>
                </a:moveTo>
                <a:cubicBezTo>
                  <a:pt x="14" y="112"/>
                  <a:pt x="0" y="126"/>
                  <a:pt x="0" y="144"/>
                </a:cubicBezTo>
                <a:cubicBezTo>
                  <a:pt x="0" y="162"/>
                  <a:pt x="14" y="176"/>
                  <a:pt x="32" y="176"/>
                </a:cubicBezTo>
                <a:cubicBezTo>
                  <a:pt x="50" y="176"/>
                  <a:pt x="64" y="162"/>
                  <a:pt x="64" y="144"/>
                </a:cubicBezTo>
                <a:cubicBezTo>
                  <a:pt x="64" y="126"/>
                  <a:pt x="50" y="112"/>
                  <a:pt x="32" y="112"/>
                </a:cubicBezTo>
                <a:moveTo>
                  <a:pt x="32" y="160"/>
                </a:moveTo>
                <a:cubicBezTo>
                  <a:pt x="23" y="160"/>
                  <a:pt x="16" y="153"/>
                  <a:pt x="16" y="144"/>
                </a:cubicBezTo>
                <a:cubicBezTo>
                  <a:pt x="16" y="135"/>
                  <a:pt x="23" y="128"/>
                  <a:pt x="32" y="128"/>
                </a:cubicBezTo>
                <a:cubicBezTo>
                  <a:pt x="41" y="128"/>
                  <a:pt x="48" y="135"/>
                  <a:pt x="48" y="144"/>
                </a:cubicBezTo>
                <a:cubicBezTo>
                  <a:pt x="48" y="153"/>
                  <a:pt x="41" y="160"/>
                  <a:pt x="32" y="160"/>
                </a:cubicBezTo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49"/>
                  <a:pt x="14" y="64"/>
                  <a:pt x="32" y="64"/>
                </a:cubicBezTo>
                <a:cubicBezTo>
                  <a:pt x="50" y="64"/>
                  <a:pt x="64" y="49"/>
                  <a:pt x="64" y="32"/>
                </a:cubicBezTo>
                <a:cubicBezTo>
                  <a:pt x="64" y="14"/>
                  <a:pt x="50" y="0"/>
                  <a:pt x="32" y="0"/>
                </a:cubicBezTo>
                <a:moveTo>
                  <a:pt x="32" y="48"/>
                </a:moveTo>
                <a:cubicBezTo>
                  <a:pt x="23" y="48"/>
                  <a:pt x="16" y="41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41" y="16"/>
                  <a:pt x="48" y="23"/>
                  <a:pt x="48" y="32"/>
                </a:cubicBezTo>
                <a:cubicBezTo>
                  <a:pt x="48" y="41"/>
                  <a:pt x="41" y="48"/>
                  <a:pt x="32" y="4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3903663" y="3203575"/>
            <a:ext cx="431800" cy="354013"/>
          </a:xfrm>
          <a:custGeom>
            <a:pathLst>
              <a:path extrusionOk="0" h="289" w="353">
                <a:moveTo>
                  <a:pt x="24" y="160"/>
                </a:moveTo>
                <a:cubicBezTo>
                  <a:pt x="11" y="160"/>
                  <a:pt x="0" y="171"/>
                  <a:pt x="0" y="184"/>
                </a:cubicBezTo>
                <a:cubicBezTo>
                  <a:pt x="0" y="197"/>
                  <a:pt x="11" y="208"/>
                  <a:pt x="24" y="208"/>
                </a:cubicBezTo>
                <a:cubicBezTo>
                  <a:pt x="38" y="208"/>
                  <a:pt x="48" y="197"/>
                  <a:pt x="48" y="184"/>
                </a:cubicBezTo>
                <a:cubicBezTo>
                  <a:pt x="48" y="171"/>
                  <a:pt x="38" y="160"/>
                  <a:pt x="24" y="160"/>
                </a:cubicBezTo>
                <a:moveTo>
                  <a:pt x="24" y="80"/>
                </a:moveTo>
                <a:cubicBezTo>
                  <a:pt x="11" y="80"/>
                  <a:pt x="0" y="91"/>
                  <a:pt x="0" y="104"/>
                </a:cubicBezTo>
                <a:cubicBezTo>
                  <a:pt x="0" y="117"/>
                  <a:pt x="11" y="128"/>
                  <a:pt x="24" y="128"/>
                </a:cubicBezTo>
                <a:cubicBezTo>
                  <a:pt x="38" y="128"/>
                  <a:pt x="48" y="117"/>
                  <a:pt x="48" y="104"/>
                </a:cubicBezTo>
                <a:cubicBezTo>
                  <a:pt x="48" y="91"/>
                  <a:pt x="38" y="80"/>
                  <a:pt x="24" y="80"/>
                </a:cubicBezTo>
                <a:moveTo>
                  <a:pt x="24" y="240"/>
                </a:moveTo>
                <a:cubicBezTo>
                  <a:pt x="11" y="240"/>
                  <a:pt x="0" y="251"/>
                  <a:pt x="0" y="264"/>
                </a:cubicBezTo>
                <a:cubicBezTo>
                  <a:pt x="0" y="278"/>
                  <a:pt x="11" y="289"/>
                  <a:pt x="24" y="289"/>
                </a:cubicBezTo>
                <a:cubicBezTo>
                  <a:pt x="38" y="289"/>
                  <a:pt x="48" y="278"/>
                  <a:pt x="48" y="264"/>
                </a:cubicBezTo>
                <a:cubicBezTo>
                  <a:pt x="48" y="251"/>
                  <a:pt x="38" y="240"/>
                  <a:pt x="24" y="240"/>
                </a:cubicBezTo>
                <a:moveTo>
                  <a:pt x="89" y="32"/>
                </a:moveTo>
                <a:cubicBezTo>
                  <a:pt x="345" y="32"/>
                  <a:pt x="345" y="32"/>
                  <a:pt x="345" y="32"/>
                </a:cubicBezTo>
                <a:cubicBezTo>
                  <a:pt x="350" y="32"/>
                  <a:pt x="353" y="28"/>
                  <a:pt x="353" y="24"/>
                </a:cubicBezTo>
                <a:cubicBezTo>
                  <a:pt x="353" y="19"/>
                  <a:pt x="350" y="16"/>
                  <a:pt x="345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4" y="16"/>
                  <a:pt x="81" y="19"/>
                  <a:pt x="81" y="24"/>
                </a:cubicBezTo>
                <a:cubicBezTo>
                  <a:pt x="81" y="28"/>
                  <a:pt x="84" y="32"/>
                  <a:pt x="89" y="32"/>
                </a:cubicBezTo>
                <a:moveTo>
                  <a:pt x="345" y="256"/>
                </a:moveTo>
                <a:cubicBezTo>
                  <a:pt x="89" y="256"/>
                  <a:pt x="89" y="256"/>
                  <a:pt x="89" y="256"/>
                </a:cubicBezTo>
                <a:cubicBezTo>
                  <a:pt x="84" y="256"/>
                  <a:pt x="81" y="260"/>
                  <a:pt x="81" y="264"/>
                </a:cubicBezTo>
                <a:cubicBezTo>
                  <a:pt x="81" y="269"/>
                  <a:pt x="84" y="272"/>
                  <a:pt x="89" y="272"/>
                </a:cubicBezTo>
                <a:cubicBezTo>
                  <a:pt x="345" y="272"/>
                  <a:pt x="345" y="272"/>
                  <a:pt x="345" y="272"/>
                </a:cubicBezTo>
                <a:cubicBezTo>
                  <a:pt x="350" y="272"/>
                  <a:pt x="353" y="269"/>
                  <a:pt x="353" y="264"/>
                </a:cubicBezTo>
                <a:cubicBezTo>
                  <a:pt x="353" y="260"/>
                  <a:pt x="350" y="256"/>
                  <a:pt x="345" y="256"/>
                </a:cubicBezTo>
                <a:moveTo>
                  <a:pt x="24" y="0"/>
                </a:moveTo>
                <a:cubicBezTo>
                  <a:pt x="11" y="0"/>
                  <a:pt x="0" y="10"/>
                  <a:pt x="0" y="24"/>
                </a:cubicBezTo>
                <a:cubicBezTo>
                  <a:pt x="0" y="37"/>
                  <a:pt x="11" y="48"/>
                  <a:pt x="24" y="48"/>
                </a:cubicBezTo>
                <a:cubicBezTo>
                  <a:pt x="38" y="48"/>
                  <a:pt x="48" y="37"/>
                  <a:pt x="48" y="24"/>
                </a:cubicBezTo>
                <a:cubicBezTo>
                  <a:pt x="48" y="10"/>
                  <a:pt x="38" y="0"/>
                  <a:pt x="24" y="0"/>
                </a:cubicBezTo>
                <a:moveTo>
                  <a:pt x="345" y="96"/>
                </a:moveTo>
                <a:cubicBezTo>
                  <a:pt x="89" y="96"/>
                  <a:pt x="89" y="96"/>
                  <a:pt x="89" y="96"/>
                </a:cubicBezTo>
                <a:cubicBezTo>
                  <a:pt x="84" y="96"/>
                  <a:pt x="81" y="99"/>
                  <a:pt x="81" y="104"/>
                </a:cubicBezTo>
                <a:cubicBezTo>
                  <a:pt x="81" y="108"/>
                  <a:pt x="84" y="112"/>
                  <a:pt x="89" y="112"/>
                </a:cubicBezTo>
                <a:cubicBezTo>
                  <a:pt x="345" y="112"/>
                  <a:pt x="345" y="112"/>
                  <a:pt x="345" y="112"/>
                </a:cubicBezTo>
                <a:cubicBezTo>
                  <a:pt x="350" y="112"/>
                  <a:pt x="353" y="108"/>
                  <a:pt x="353" y="104"/>
                </a:cubicBezTo>
                <a:cubicBezTo>
                  <a:pt x="353" y="99"/>
                  <a:pt x="350" y="96"/>
                  <a:pt x="345" y="96"/>
                </a:cubicBezTo>
                <a:moveTo>
                  <a:pt x="345" y="176"/>
                </a:moveTo>
                <a:cubicBezTo>
                  <a:pt x="89" y="176"/>
                  <a:pt x="89" y="176"/>
                  <a:pt x="89" y="176"/>
                </a:cubicBezTo>
                <a:cubicBezTo>
                  <a:pt x="84" y="176"/>
                  <a:pt x="81" y="180"/>
                  <a:pt x="81" y="184"/>
                </a:cubicBezTo>
                <a:cubicBezTo>
                  <a:pt x="81" y="189"/>
                  <a:pt x="84" y="192"/>
                  <a:pt x="89" y="192"/>
                </a:cubicBezTo>
                <a:cubicBezTo>
                  <a:pt x="345" y="192"/>
                  <a:pt x="345" y="192"/>
                  <a:pt x="345" y="192"/>
                </a:cubicBezTo>
                <a:cubicBezTo>
                  <a:pt x="350" y="192"/>
                  <a:pt x="353" y="189"/>
                  <a:pt x="353" y="184"/>
                </a:cubicBezTo>
                <a:cubicBezTo>
                  <a:pt x="353" y="180"/>
                  <a:pt x="350" y="176"/>
                  <a:pt x="345" y="17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4729163" y="3203575"/>
            <a:ext cx="431800" cy="354013"/>
          </a:xfrm>
          <a:custGeom>
            <a:pathLst>
              <a:path extrusionOk="0" h="289" w="353">
                <a:moveTo>
                  <a:pt x="321" y="32"/>
                </a:moveTo>
                <a:cubicBezTo>
                  <a:pt x="176" y="32"/>
                  <a:pt x="176" y="32"/>
                  <a:pt x="176" y="32"/>
                </a:cubicBezTo>
                <a:cubicBezTo>
                  <a:pt x="144" y="32"/>
                  <a:pt x="144" y="0"/>
                  <a:pt x="1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274"/>
                  <a:pt x="14" y="289"/>
                  <a:pt x="32" y="289"/>
                </a:cubicBezTo>
                <a:cubicBezTo>
                  <a:pt x="321" y="289"/>
                  <a:pt x="321" y="289"/>
                  <a:pt x="321" y="289"/>
                </a:cubicBezTo>
                <a:cubicBezTo>
                  <a:pt x="338" y="289"/>
                  <a:pt x="353" y="274"/>
                  <a:pt x="353" y="256"/>
                </a:cubicBezTo>
                <a:cubicBezTo>
                  <a:pt x="353" y="64"/>
                  <a:pt x="353" y="64"/>
                  <a:pt x="353" y="64"/>
                </a:cubicBezTo>
                <a:cubicBezTo>
                  <a:pt x="353" y="46"/>
                  <a:pt x="338" y="32"/>
                  <a:pt x="321" y="32"/>
                </a:cubicBezTo>
                <a:moveTo>
                  <a:pt x="337" y="256"/>
                </a:moveTo>
                <a:cubicBezTo>
                  <a:pt x="337" y="265"/>
                  <a:pt x="330" y="272"/>
                  <a:pt x="321" y="272"/>
                </a:cubicBezTo>
                <a:cubicBezTo>
                  <a:pt x="32" y="272"/>
                  <a:pt x="32" y="272"/>
                  <a:pt x="32" y="272"/>
                </a:cubicBezTo>
                <a:cubicBezTo>
                  <a:pt x="23" y="272"/>
                  <a:pt x="16" y="265"/>
                  <a:pt x="16" y="256"/>
                </a:cubicBezTo>
                <a:cubicBezTo>
                  <a:pt x="16" y="96"/>
                  <a:pt x="16" y="96"/>
                  <a:pt x="16" y="96"/>
                </a:cubicBezTo>
                <a:cubicBezTo>
                  <a:pt x="337" y="96"/>
                  <a:pt x="337" y="96"/>
                  <a:pt x="337" y="96"/>
                </a:cubicBezTo>
                <a:lnTo>
                  <a:pt x="337" y="256"/>
                </a:lnTo>
                <a:close/>
                <a:moveTo>
                  <a:pt x="337" y="80"/>
                </a:moveTo>
                <a:cubicBezTo>
                  <a:pt x="16" y="80"/>
                  <a:pt x="16" y="80"/>
                  <a:pt x="16" y="80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36" y="16"/>
                  <a:pt x="136" y="48"/>
                  <a:pt x="176" y="48"/>
                </a:cubicBezTo>
                <a:cubicBezTo>
                  <a:pt x="321" y="48"/>
                  <a:pt x="321" y="48"/>
                  <a:pt x="321" y="48"/>
                </a:cubicBezTo>
                <a:cubicBezTo>
                  <a:pt x="330" y="48"/>
                  <a:pt x="337" y="55"/>
                  <a:pt x="337" y="64"/>
                </a:cubicBezTo>
                <a:lnTo>
                  <a:pt x="337" y="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5553075" y="3182938"/>
            <a:ext cx="431800" cy="393700"/>
          </a:xfrm>
          <a:custGeom>
            <a:pathLst>
              <a:path extrusionOk="0" h="322" w="353">
                <a:moveTo>
                  <a:pt x="257" y="97"/>
                </a:moveTo>
                <a:cubicBezTo>
                  <a:pt x="160" y="97"/>
                  <a:pt x="160" y="97"/>
                  <a:pt x="160" y="97"/>
                </a:cubicBezTo>
                <a:cubicBezTo>
                  <a:pt x="128" y="97"/>
                  <a:pt x="128" y="65"/>
                  <a:pt x="96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5"/>
                  <a:pt x="0" y="79"/>
                  <a:pt x="0" y="97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307"/>
                  <a:pt x="14" y="322"/>
                  <a:pt x="32" y="322"/>
                </a:cubicBezTo>
                <a:cubicBezTo>
                  <a:pt x="257" y="322"/>
                  <a:pt x="257" y="322"/>
                  <a:pt x="257" y="322"/>
                </a:cubicBezTo>
                <a:cubicBezTo>
                  <a:pt x="275" y="322"/>
                  <a:pt x="289" y="307"/>
                  <a:pt x="289" y="289"/>
                </a:cubicBezTo>
                <a:cubicBezTo>
                  <a:pt x="289" y="129"/>
                  <a:pt x="289" y="129"/>
                  <a:pt x="289" y="129"/>
                </a:cubicBezTo>
                <a:cubicBezTo>
                  <a:pt x="289" y="111"/>
                  <a:pt x="275" y="97"/>
                  <a:pt x="257" y="97"/>
                </a:cubicBezTo>
                <a:moveTo>
                  <a:pt x="273" y="289"/>
                </a:moveTo>
                <a:cubicBezTo>
                  <a:pt x="273" y="298"/>
                  <a:pt x="266" y="306"/>
                  <a:pt x="257" y="306"/>
                </a:cubicBezTo>
                <a:cubicBezTo>
                  <a:pt x="32" y="306"/>
                  <a:pt x="32" y="306"/>
                  <a:pt x="32" y="306"/>
                </a:cubicBezTo>
                <a:cubicBezTo>
                  <a:pt x="23" y="306"/>
                  <a:pt x="16" y="298"/>
                  <a:pt x="16" y="289"/>
                </a:cubicBezTo>
                <a:cubicBezTo>
                  <a:pt x="16" y="161"/>
                  <a:pt x="16" y="161"/>
                  <a:pt x="16" y="161"/>
                </a:cubicBezTo>
                <a:cubicBezTo>
                  <a:pt x="273" y="161"/>
                  <a:pt x="273" y="161"/>
                  <a:pt x="273" y="161"/>
                </a:cubicBezTo>
                <a:lnTo>
                  <a:pt x="273" y="289"/>
                </a:lnTo>
                <a:close/>
                <a:moveTo>
                  <a:pt x="273" y="145"/>
                </a:moveTo>
                <a:cubicBezTo>
                  <a:pt x="16" y="145"/>
                  <a:pt x="16" y="145"/>
                  <a:pt x="16" y="145"/>
                </a:cubicBezTo>
                <a:cubicBezTo>
                  <a:pt x="16" y="97"/>
                  <a:pt x="16" y="97"/>
                  <a:pt x="16" y="97"/>
                </a:cubicBezTo>
                <a:cubicBezTo>
                  <a:pt x="16" y="88"/>
                  <a:pt x="23" y="81"/>
                  <a:pt x="32" y="81"/>
                </a:cubicBezTo>
                <a:cubicBezTo>
                  <a:pt x="96" y="81"/>
                  <a:pt x="96" y="81"/>
                  <a:pt x="96" y="81"/>
                </a:cubicBezTo>
                <a:cubicBezTo>
                  <a:pt x="120" y="81"/>
                  <a:pt x="120" y="113"/>
                  <a:pt x="160" y="113"/>
                </a:cubicBezTo>
                <a:cubicBezTo>
                  <a:pt x="257" y="113"/>
                  <a:pt x="257" y="113"/>
                  <a:pt x="257" y="113"/>
                </a:cubicBezTo>
                <a:cubicBezTo>
                  <a:pt x="266" y="113"/>
                  <a:pt x="273" y="120"/>
                  <a:pt x="273" y="129"/>
                </a:cubicBezTo>
                <a:lnTo>
                  <a:pt x="273" y="145"/>
                </a:lnTo>
                <a:close/>
                <a:moveTo>
                  <a:pt x="321" y="33"/>
                </a:moveTo>
                <a:cubicBezTo>
                  <a:pt x="225" y="33"/>
                  <a:pt x="225" y="33"/>
                  <a:pt x="225" y="33"/>
                </a:cubicBezTo>
                <a:cubicBezTo>
                  <a:pt x="193" y="33"/>
                  <a:pt x="193" y="0"/>
                  <a:pt x="160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78" y="0"/>
                  <a:pt x="64" y="15"/>
                  <a:pt x="64" y="33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5"/>
                  <a:pt x="68" y="49"/>
                  <a:pt x="72" y="49"/>
                </a:cubicBezTo>
                <a:cubicBezTo>
                  <a:pt x="77" y="49"/>
                  <a:pt x="80" y="45"/>
                  <a:pt x="80" y="41"/>
                </a:cubicBezTo>
                <a:cubicBezTo>
                  <a:pt x="80" y="33"/>
                  <a:pt x="80" y="33"/>
                  <a:pt x="80" y="33"/>
                </a:cubicBezTo>
                <a:cubicBezTo>
                  <a:pt x="80" y="24"/>
                  <a:pt x="87" y="17"/>
                  <a:pt x="96" y="17"/>
                </a:cubicBezTo>
                <a:cubicBezTo>
                  <a:pt x="160" y="17"/>
                  <a:pt x="160" y="17"/>
                  <a:pt x="160" y="17"/>
                </a:cubicBezTo>
                <a:cubicBezTo>
                  <a:pt x="185" y="17"/>
                  <a:pt x="185" y="49"/>
                  <a:pt x="225" y="49"/>
                </a:cubicBezTo>
                <a:cubicBezTo>
                  <a:pt x="321" y="49"/>
                  <a:pt x="321" y="49"/>
                  <a:pt x="321" y="49"/>
                </a:cubicBezTo>
                <a:cubicBezTo>
                  <a:pt x="330" y="49"/>
                  <a:pt x="337" y="56"/>
                  <a:pt x="337" y="65"/>
                </a:cubicBezTo>
                <a:cubicBezTo>
                  <a:pt x="337" y="225"/>
                  <a:pt x="337" y="225"/>
                  <a:pt x="337" y="225"/>
                </a:cubicBezTo>
                <a:cubicBezTo>
                  <a:pt x="337" y="234"/>
                  <a:pt x="330" y="241"/>
                  <a:pt x="321" y="241"/>
                </a:cubicBezTo>
                <a:cubicBezTo>
                  <a:pt x="313" y="241"/>
                  <a:pt x="313" y="241"/>
                  <a:pt x="313" y="241"/>
                </a:cubicBezTo>
                <a:cubicBezTo>
                  <a:pt x="309" y="241"/>
                  <a:pt x="305" y="245"/>
                  <a:pt x="305" y="249"/>
                </a:cubicBezTo>
                <a:cubicBezTo>
                  <a:pt x="305" y="254"/>
                  <a:pt x="309" y="257"/>
                  <a:pt x="313" y="257"/>
                </a:cubicBezTo>
                <a:cubicBezTo>
                  <a:pt x="321" y="257"/>
                  <a:pt x="321" y="257"/>
                  <a:pt x="321" y="257"/>
                </a:cubicBezTo>
                <a:cubicBezTo>
                  <a:pt x="339" y="257"/>
                  <a:pt x="353" y="243"/>
                  <a:pt x="353" y="225"/>
                </a:cubicBezTo>
                <a:cubicBezTo>
                  <a:pt x="353" y="65"/>
                  <a:pt x="353" y="65"/>
                  <a:pt x="353" y="65"/>
                </a:cubicBezTo>
                <a:cubicBezTo>
                  <a:pt x="353" y="47"/>
                  <a:pt x="339" y="33"/>
                  <a:pt x="321" y="3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6378575" y="3203575"/>
            <a:ext cx="431800" cy="354013"/>
          </a:xfrm>
          <a:custGeom>
            <a:pathLst>
              <a:path extrusionOk="0" h="289" w="353">
                <a:moveTo>
                  <a:pt x="265" y="208"/>
                </a:moveTo>
                <a:cubicBezTo>
                  <a:pt x="278" y="208"/>
                  <a:pt x="289" y="197"/>
                  <a:pt x="289" y="184"/>
                </a:cubicBezTo>
                <a:cubicBezTo>
                  <a:pt x="289" y="171"/>
                  <a:pt x="278" y="160"/>
                  <a:pt x="265" y="160"/>
                </a:cubicBezTo>
                <a:cubicBezTo>
                  <a:pt x="252" y="160"/>
                  <a:pt x="241" y="171"/>
                  <a:pt x="241" y="184"/>
                </a:cubicBezTo>
                <a:cubicBezTo>
                  <a:pt x="241" y="197"/>
                  <a:pt x="252" y="208"/>
                  <a:pt x="265" y="208"/>
                </a:cubicBezTo>
                <a:moveTo>
                  <a:pt x="265" y="176"/>
                </a:moveTo>
                <a:cubicBezTo>
                  <a:pt x="270" y="176"/>
                  <a:pt x="273" y="180"/>
                  <a:pt x="273" y="184"/>
                </a:cubicBezTo>
                <a:cubicBezTo>
                  <a:pt x="273" y="189"/>
                  <a:pt x="270" y="192"/>
                  <a:pt x="265" y="192"/>
                </a:cubicBezTo>
                <a:cubicBezTo>
                  <a:pt x="261" y="192"/>
                  <a:pt x="257" y="189"/>
                  <a:pt x="257" y="184"/>
                </a:cubicBezTo>
                <a:cubicBezTo>
                  <a:pt x="257" y="180"/>
                  <a:pt x="261" y="176"/>
                  <a:pt x="265" y="176"/>
                </a:cubicBezTo>
                <a:moveTo>
                  <a:pt x="321" y="32"/>
                </a:moveTo>
                <a:cubicBezTo>
                  <a:pt x="177" y="32"/>
                  <a:pt x="177" y="32"/>
                  <a:pt x="177" y="32"/>
                </a:cubicBezTo>
                <a:cubicBezTo>
                  <a:pt x="145" y="32"/>
                  <a:pt x="145" y="0"/>
                  <a:pt x="113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274"/>
                  <a:pt x="15" y="289"/>
                  <a:pt x="32" y="289"/>
                </a:cubicBezTo>
                <a:cubicBezTo>
                  <a:pt x="321" y="289"/>
                  <a:pt x="321" y="289"/>
                  <a:pt x="321" y="289"/>
                </a:cubicBezTo>
                <a:cubicBezTo>
                  <a:pt x="339" y="289"/>
                  <a:pt x="353" y="274"/>
                  <a:pt x="353" y="256"/>
                </a:cubicBezTo>
                <a:cubicBezTo>
                  <a:pt x="353" y="64"/>
                  <a:pt x="353" y="64"/>
                  <a:pt x="353" y="64"/>
                </a:cubicBezTo>
                <a:cubicBezTo>
                  <a:pt x="353" y="46"/>
                  <a:pt x="339" y="32"/>
                  <a:pt x="321" y="32"/>
                </a:cubicBezTo>
                <a:moveTo>
                  <a:pt x="337" y="256"/>
                </a:moveTo>
                <a:cubicBezTo>
                  <a:pt x="337" y="265"/>
                  <a:pt x="330" y="272"/>
                  <a:pt x="321" y="272"/>
                </a:cubicBezTo>
                <a:cubicBezTo>
                  <a:pt x="32" y="272"/>
                  <a:pt x="32" y="272"/>
                  <a:pt x="32" y="272"/>
                </a:cubicBezTo>
                <a:cubicBezTo>
                  <a:pt x="23" y="272"/>
                  <a:pt x="16" y="265"/>
                  <a:pt x="16" y="256"/>
                </a:cubicBezTo>
                <a:cubicBezTo>
                  <a:pt x="16" y="96"/>
                  <a:pt x="16" y="96"/>
                  <a:pt x="16" y="96"/>
                </a:cubicBezTo>
                <a:cubicBezTo>
                  <a:pt x="337" y="96"/>
                  <a:pt x="337" y="96"/>
                  <a:pt x="337" y="96"/>
                </a:cubicBezTo>
                <a:lnTo>
                  <a:pt x="337" y="256"/>
                </a:lnTo>
                <a:close/>
                <a:moveTo>
                  <a:pt x="337" y="80"/>
                </a:moveTo>
                <a:cubicBezTo>
                  <a:pt x="16" y="80"/>
                  <a:pt x="16" y="80"/>
                  <a:pt x="16" y="80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37" y="16"/>
                  <a:pt x="137" y="48"/>
                  <a:pt x="177" y="48"/>
                </a:cubicBezTo>
                <a:cubicBezTo>
                  <a:pt x="321" y="48"/>
                  <a:pt x="321" y="48"/>
                  <a:pt x="321" y="48"/>
                </a:cubicBezTo>
                <a:cubicBezTo>
                  <a:pt x="330" y="48"/>
                  <a:pt x="337" y="55"/>
                  <a:pt x="337" y="64"/>
                </a:cubicBezTo>
                <a:lnTo>
                  <a:pt x="337" y="80"/>
                </a:lnTo>
                <a:close/>
                <a:moveTo>
                  <a:pt x="89" y="208"/>
                </a:moveTo>
                <a:cubicBezTo>
                  <a:pt x="102" y="208"/>
                  <a:pt x="113" y="197"/>
                  <a:pt x="113" y="184"/>
                </a:cubicBezTo>
                <a:cubicBezTo>
                  <a:pt x="113" y="171"/>
                  <a:pt x="102" y="160"/>
                  <a:pt x="89" y="160"/>
                </a:cubicBezTo>
                <a:cubicBezTo>
                  <a:pt x="75" y="160"/>
                  <a:pt x="64" y="171"/>
                  <a:pt x="64" y="184"/>
                </a:cubicBezTo>
                <a:cubicBezTo>
                  <a:pt x="64" y="197"/>
                  <a:pt x="75" y="208"/>
                  <a:pt x="89" y="208"/>
                </a:cubicBezTo>
                <a:moveTo>
                  <a:pt x="89" y="176"/>
                </a:moveTo>
                <a:cubicBezTo>
                  <a:pt x="93" y="176"/>
                  <a:pt x="97" y="180"/>
                  <a:pt x="97" y="184"/>
                </a:cubicBezTo>
                <a:cubicBezTo>
                  <a:pt x="97" y="189"/>
                  <a:pt x="93" y="192"/>
                  <a:pt x="89" y="192"/>
                </a:cubicBezTo>
                <a:cubicBezTo>
                  <a:pt x="84" y="192"/>
                  <a:pt x="80" y="189"/>
                  <a:pt x="80" y="184"/>
                </a:cubicBezTo>
                <a:cubicBezTo>
                  <a:pt x="80" y="180"/>
                  <a:pt x="84" y="176"/>
                  <a:pt x="89" y="176"/>
                </a:cubicBezTo>
                <a:moveTo>
                  <a:pt x="177" y="208"/>
                </a:moveTo>
                <a:cubicBezTo>
                  <a:pt x="190" y="208"/>
                  <a:pt x="201" y="197"/>
                  <a:pt x="201" y="184"/>
                </a:cubicBezTo>
                <a:cubicBezTo>
                  <a:pt x="201" y="171"/>
                  <a:pt x="190" y="160"/>
                  <a:pt x="177" y="160"/>
                </a:cubicBezTo>
                <a:cubicBezTo>
                  <a:pt x="164" y="160"/>
                  <a:pt x="153" y="171"/>
                  <a:pt x="153" y="184"/>
                </a:cubicBezTo>
                <a:cubicBezTo>
                  <a:pt x="153" y="197"/>
                  <a:pt x="164" y="208"/>
                  <a:pt x="177" y="208"/>
                </a:cubicBezTo>
                <a:moveTo>
                  <a:pt x="177" y="176"/>
                </a:moveTo>
                <a:cubicBezTo>
                  <a:pt x="181" y="176"/>
                  <a:pt x="185" y="180"/>
                  <a:pt x="185" y="184"/>
                </a:cubicBezTo>
                <a:cubicBezTo>
                  <a:pt x="185" y="189"/>
                  <a:pt x="181" y="192"/>
                  <a:pt x="177" y="192"/>
                </a:cubicBezTo>
                <a:cubicBezTo>
                  <a:pt x="172" y="192"/>
                  <a:pt x="169" y="189"/>
                  <a:pt x="169" y="184"/>
                </a:cubicBezTo>
                <a:cubicBezTo>
                  <a:pt x="169" y="180"/>
                  <a:pt x="172" y="176"/>
                  <a:pt x="177" y="17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7204075" y="3162300"/>
            <a:ext cx="431800" cy="433388"/>
          </a:xfrm>
          <a:custGeom>
            <a:pathLst>
              <a:path extrusionOk="0" h="354" w="353">
                <a:moveTo>
                  <a:pt x="277" y="267"/>
                </a:moveTo>
                <a:cubicBezTo>
                  <a:pt x="294" y="247"/>
                  <a:pt x="305" y="221"/>
                  <a:pt x="305" y="193"/>
                </a:cubicBezTo>
                <a:cubicBezTo>
                  <a:pt x="305" y="131"/>
                  <a:pt x="254" y="81"/>
                  <a:pt x="192" y="81"/>
                </a:cubicBezTo>
                <a:cubicBezTo>
                  <a:pt x="130" y="81"/>
                  <a:pt x="80" y="131"/>
                  <a:pt x="80" y="193"/>
                </a:cubicBezTo>
                <a:cubicBezTo>
                  <a:pt x="80" y="255"/>
                  <a:pt x="130" y="305"/>
                  <a:pt x="192" y="305"/>
                </a:cubicBezTo>
                <a:cubicBezTo>
                  <a:pt x="220" y="305"/>
                  <a:pt x="246" y="295"/>
                  <a:pt x="266" y="278"/>
                </a:cubicBezTo>
                <a:cubicBezTo>
                  <a:pt x="277" y="289"/>
                  <a:pt x="277" y="289"/>
                  <a:pt x="277" y="289"/>
                </a:cubicBezTo>
                <a:cubicBezTo>
                  <a:pt x="277" y="289"/>
                  <a:pt x="277" y="289"/>
                  <a:pt x="277" y="289"/>
                </a:cubicBezTo>
                <a:cubicBezTo>
                  <a:pt x="277" y="289"/>
                  <a:pt x="277" y="289"/>
                  <a:pt x="277" y="289"/>
                </a:cubicBezTo>
                <a:cubicBezTo>
                  <a:pt x="339" y="351"/>
                  <a:pt x="339" y="351"/>
                  <a:pt x="339" y="351"/>
                </a:cubicBezTo>
                <a:cubicBezTo>
                  <a:pt x="341" y="353"/>
                  <a:pt x="343" y="354"/>
                  <a:pt x="345" y="354"/>
                </a:cubicBezTo>
                <a:cubicBezTo>
                  <a:pt x="349" y="354"/>
                  <a:pt x="353" y="350"/>
                  <a:pt x="353" y="346"/>
                </a:cubicBezTo>
                <a:cubicBezTo>
                  <a:pt x="353" y="343"/>
                  <a:pt x="352" y="341"/>
                  <a:pt x="350" y="340"/>
                </a:cubicBezTo>
                <a:lnTo>
                  <a:pt x="277" y="267"/>
                </a:lnTo>
                <a:close/>
                <a:moveTo>
                  <a:pt x="192" y="289"/>
                </a:moveTo>
                <a:cubicBezTo>
                  <a:pt x="139" y="289"/>
                  <a:pt x="96" y="246"/>
                  <a:pt x="96" y="193"/>
                </a:cubicBezTo>
                <a:cubicBezTo>
                  <a:pt x="96" y="140"/>
                  <a:pt x="139" y="97"/>
                  <a:pt x="192" y="97"/>
                </a:cubicBezTo>
                <a:cubicBezTo>
                  <a:pt x="245" y="97"/>
                  <a:pt x="289" y="140"/>
                  <a:pt x="289" y="193"/>
                </a:cubicBezTo>
                <a:cubicBezTo>
                  <a:pt x="289" y="246"/>
                  <a:pt x="245" y="289"/>
                  <a:pt x="192" y="289"/>
                </a:cubicBezTo>
                <a:moveTo>
                  <a:pt x="321" y="33"/>
                </a:moveTo>
                <a:cubicBezTo>
                  <a:pt x="176" y="33"/>
                  <a:pt x="176" y="33"/>
                  <a:pt x="176" y="33"/>
                </a:cubicBezTo>
                <a:cubicBezTo>
                  <a:pt x="144" y="33"/>
                  <a:pt x="144" y="0"/>
                  <a:pt x="1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75"/>
                  <a:pt x="14" y="289"/>
                  <a:pt x="32" y="289"/>
                </a:cubicBezTo>
                <a:cubicBezTo>
                  <a:pt x="107" y="289"/>
                  <a:pt x="107" y="289"/>
                  <a:pt x="107" y="289"/>
                </a:cubicBezTo>
                <a:cubicBezTo>
                  <a:pt x="102" y="285"/>
                  <a:pt x="97" y="279"/>
                  <a:pt x="92" y="273"/>
                </a:cubicBezTo>
                <a:cubicBezTo>
                  <a:pt x="32" y="273"/>
                  <a:pt x="32" y="273"/>
                  <a:pt x="32" y="273"/>
                </a:cubicBezTo>
                <a:cubicBezTo>
                  <a:pt x="23" y="273"/>
                  <a:pt x="16" y="266"/>
                  <a:pt x="16" y="257"/>
                </a:cubicBezTo>
                <a:cubicBezTo>
                  <a:pt x="16" y="97"/>
                  <a:pt x="16" y="97"/>
                  <a:pt x="16" y="97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14" y="91"/>
                  <a:pt x="122" y="85"/>
                  <a:pt x="1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24"/>
                  <a:pt x="23" y="16"/>
                  <a:pt x="32" y="16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36" y="16"/>
                  <a:pt x="136" y="49"/>
                  <a:pt x="176" y="49"/>
                </a:cubicBezTo>
                <a:cubicBezTo>
                  <a:pt x="321" y="49"/>
                  <a:pt x="321" y="49"/>
                  <a:pt x="321" y="49"/>
                </a:cubicBezTo>
                <a:cubicBezTo>
                  <a:pt x="330" y="49"/>
                  <a:pt x="337" y="56"/>
                  <a:pt x="337" y="65"/>
                </a:cubicBezTo>
                <a:cubicBezTo>
                  <a:pt x="337" y="81"/>
                  <a:pt x="337" y="81"/>
                  <a:pt x="337" y="81"/>
                </a:cubicBezTo>
                <a:cubicBezTo>
                  <a:pt x="254" y="81"/>
                  <a:pt x="254" y="81"/>
                  <a:pt x="254" y="81"/>
                </a:cubicBezTo>
                <a:cubicBezTo>
                  <a:pt x="263" y="85"/>
                  <a:pt x="270" y="91"/>
                  <a:pt x="277" y="97"/>
                </a:cubicBezTo>
                <a:cubicBezTo>
                  <a:pt x="337" y="97"/>
                  <a:pt x="337" y="97"/>
                  <a:pt x="337" y="97"/>
                </a:cubicBezTo>
                <a:cubicBezTo>
                  <a:pt x="337" y="257"/>
                  <a:pt x="337" y="257"/>
                  <a:pt x="337" y="257"/>
                </a:cubicBezTo>
                <a:cubicBezTo>
                  <a:pt x="337" y="266"/>
                  <a:pt x="330" y="273"/>
                  <a:pt x="321" y="273"/>
                </a:cubicBezTo>
                <a:cubicBezTo>
                  <a:pt x="306" y="273"/>
                  <a:pt x="306" y="273"/>
                  <a:pt x="306" y="273"/>
                </a:cubicBezTo>
                <a:cubicBezTo>
                  <a:pt x="322" y="289"/>
                  <a:pt x="322" y="289"/>
                  <a:pt x="322" y="289"/>
                </a:cubicBezTo>
                <a:cubicBezTo>
                  <a:pt x="339" y="288"/>
                  <a:pt x="353" y="274"/>
                  <a:pt x="353" y="257"/>
                </a:cubicBezTo>
                <a:cubicBezTo>
                  <a:pt x="353" y="65"/>
                  <a:pt x="353" y="65"/>
                  <a:pt x="353" y="65"/>
                </a:cubicBezTo>
                <a:cubicBezTo>
                  <a:pt x="353" y="47"/>
                  <a:pt x="338" y="33"/>
                  <a:pt x="321" y="3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8027988" y="3162300"/>
            <a:ext cx="431800" cy="433388"/>
          </a:xfrm>
          <a:custGeom>
            <a:pathLst>
              <a:path extrusionOk="0" h="354" w="353"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5"/>
                  <a:pt x="79" y="354"/>
                  <a:pt x="176" y="354"/>
                </a:cubicBezTo>
                <a:cubicBezTo>
                  <a:pt x="274" y="354"/>
                  <a:pt x="353" y="275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8"/>
                </a:moveTo>
                <a:cubicBezTo>
                  <a:pt x="137" y="338"/>
                  <a:pt x="100" y="323"/>
                  <a:pt x="72" y="299"/>
                </a:cubicBezTo>
                <a:cubicBezTo>
                  <a:pt x="94" y="280"/>
                  <a:pt x="104" y="275"/>
                  <a:pt x="128" y="264"/>
                </a:cubicBezTo>
                <a:cubicBezTo>
                  <a:pt x="155" y="252"/>
                  <a:pt x="165" y="230"/>
                  <a:pt x="154" y="205"/>
                </a:cubicBezTo>
                <a:cubicBezTo>
                  <a:pt x="152" y="200"/>
                  <a:pt x="149" y="196"/>
                  <a:pt x="147" y="191"/>
                </a:cubicBezTo>
                <a:cubicBezTo>
                  <a:pt x="138" y="176"/>
                  <a:pt x="128" y="158"/>
                  <a:pt x="128" y="119"/>
                </a:cubicBezTo>
                <a:cubicBezTo>
                  <a:pt x="128" y="71"/>
                  <a:pt x="151" y="71"/>
                  <a:pt x="169" y="71"/>
                </a:cubicBezTo>
                <a:cubicBezTo>
                  <a:pt x="181" y="71"/>
                  <a:pt x="187" y="68"/>
                  <a:pt x="192" y="67"/>
                </a:cubicBezTo>
                <a:cubicBezTo>
                  <a:pt x="196" y="65"/>
                  <a:pt x="198" y="65"/>
                  <a:pt x="201" y="65"/>
                </a:cubicBezTo>
                <a:cubicBezTo>
                  <a:pt x="216" y="65"/>
                  <a:pt x="232" y="79"/>
                  <a:pt x="232" y="121"/>
                </a:cubicBezTo>
                <a:cubicBezTo>
                  <a:pt x="232" y="162"/>
                  <a:pt x="226" y="172"/>
                  <a:pt x="217" y="189"/>
                </a:cubicBezTo>
                <a:cubicBezTo>
                  <a:pt x="214" y="194"/>
                  <a:pt x="212" y="199"/>
                  <a:pt x="209" y="204"/>
                </a:cubicBezTo>
                <a:cubicBezTo>
                  <a:pt x="203" y="216"/>
                  <a:pt x="202" y="226"/>
                  <a:pt x="205" y="236"/>
                </a:cubicBezTo>
                <a:cubicBezTo>
                  <a:pt x="210" y="248"/>
                  <a:pt x="221" y="258"/>
                  <a:pt x="240" y="267"/>
                </a:cubicBezTo>
                <a:cubicBezTo>
                  <a:pt x="256" y="275"/>
                  <a:pt x="273" y="289"/>
                  <a:pt x="282" y="298"/>
                </a:cubicBezTo>
                <a:cubicBezTo>
                  <a:pt x="254" y="323"/>
                  <a:pt x="217" y="338"/>
                  <a:pt x="176" y="338"/>
                </a:cubicBezTo>
                <a:moveTo>
                  <a:pt x="294" y="287"/>
                </a:moveTo>
                <a:cubicBezTo>
                  <a:pt x="284" y="278"/>
                  <a:pt x="265" y="261"/>
                  <a:pt x="247" y="252"/>
                </a:cubicBezTo>
                <a:cubicBezTo>
                  <a:pt x="232" y="245"/>
                  <a:pt x="223" y="238"/>
                  <a:pt x="221" y="230"/>
                </a:cubicBezTo>
                <a:cubicBezTo>
                  <a:pt x="219" y="225"/>
                  <a:pt x="219" y="219"/>
                  <a:pt x="223" y="211"/>
                </a:cubicBezTo>
                <a:cubicBezTo>
                  <a:pt x="226" y="206"/>
                  <a:pt x="228" y="201"/>
                  <a:pt x="231" y="197"/>
                </a:cubicBezTo>
                <a:cubicBezTo>
                  <a:pt x="241" y="179"/>
                  <a:pt x="248" y="166"/>
                  <a:pt x="248" y="121"/>
                </a:cubicBezTo>
                <a:cubicBezTo>
                  <a:pt x="248" y="52"/>
                  <a:pt x="209" y="49"/>
                  <a:pt x="201" y="49"/>
                </a:cubicBezTo>
                <a:cubicBezTo>
                  <a:pt x="195" y="49"/>
                  <a:pt x="191" y="50"/>
                  <a:pt x="187" y="51"/>
                </a:cubicBezTo>
                <a:cubicBezTo>
                  <a:pt x="183" y="53"/>
                  <a:pt x="178" y="55"/>
                  <a:pt x="168" y="55"/>
                </a:cubicBezTo>
                <a:cubicBezTo>
                  <a:pt x="150" y="55"/>
                  <a:pt x="112" y="56"/>
                  <a:pt x="112" y="119"/>
                </a:cubicBezTo>
                <a:cubicBezTo>
                  <a:pt x="112" y="163"/>
                  <a:pt x="124" y="183"/>
                  <a:pt x="133" y="199"/>
                </a:cubicBezTo>
                <a:cubicBezTo>
                  <a:pt x="135" y="203"/>
                  <a:pt x="137" y="207"/>
                  <a:pt x="139" y="211"/>
                </a:cubicBezTo>
                <a:cubicBezTo>
                  <a:pt x="147" y="229"/>
                  <a:pt x="141" y="241"/>
                  <a:pt x="121" y="249"/>
                </a:cubicBezTo>
                <a:cubicBezTo>
                  <a:pt x="96" y="260"/>
                  <a:pt x="85" y="266"/>
                  <a:pt x="60" y="288"/>
                </a:cubicBezTo>
                <a:cubicBezTo>
                  <a:pt x="33" y="259"/>
                  <a:pt x="16" y="220"/>
                  <a:pt x="16" y="177"/>
                </a:cubicBezTo>
                <a:cubicBezTo>
                  <a:pt x="16" y="88"/>
                  <a:pt x="88" y="16"/>
                  <a:pt x="176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19"/>
                  <a:pt x="320" y="258"/>
                  <a:pt x="294" y="28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604838" y="3989388"/>
            <a:ext cx="431800" cy="431800"/>
          </a:xfrm>
          <a:custGeom>
            <a:pathLst>
              <a:path extrusionOk="0" h="353" w="353">
                <a:moveTo>
                  <a:pt x="177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139" y="337"/>
                  <a:pt x="104" y="324"/>
                  <a:pt x="77" y="302"/>
                </a:cubicBezTo>
                <a:cubicBezTo>
                  <a:pt x="88" y="288"/>
                  <a:pt x="109" y="272"/>
                  <a:pt x="129" y="266"/>
                </a:cubicBezTo>
                <a:cubicBezTo>
                  <a:pt x="140" y="262"/>
                  <a:pt x="147" y="256"/>
                  <a:pt x="148" y="249"/>
                </a:cubicBezTo>
                <a:cubicBezTo>
                  <a:pt x="151" y="239"/>
                  <a:pt x="143" y="232"/>
                  <a:pt x="143" y="232"/>
                </a:cubicBezTo>
                <a:cubicBezTo>
                  <a:pt x="140" y="230"/>
                  <a:pt x="137" y="229"/>
                  <a:pt x="135" y="230"/>
                </a:cubicBezTo>
                <a:cubicBezTo>
                  <a:pt x="134" y="230"/>
                  <a:pt x="121" y="234"/>
                  <a:pt x="99" y="224"/>
                </a:cubicBezTo>
                <a:cubicBezTo>
                  <a:pt x="106" y="213"/>
                  <a:pt x="112" y="190"/>
                  <a:pt x="112" y="144"/>
                </a:cubicBezTo>
                <a:cubicBezTo>
                  <a:pt x="112" y="70"/>
                  <a:pt x="144" y="64"/>
                  <a:pt x="181" y="64"/>
                </a:cubicBezTo>
                <a:cubicBezTo>
                  <a:pt x="206" y="64"/>
                  <a:pt x="240" y="73"/>
                  <a:pt x="240" y="148"/>
                </a:cubicBezTo>
                <a:cubicBezTo>
                  <a:pt x="240" y="190"/>
                  <a:pt x="247" y="212"/>
                  <a:pt x="253" y="222"/>
                </a:cubicBezTo>
                <a:cubicBezTo>
                  <a:pt x="244" y="226"/>
                  <a:pt x="230" y="230"/>
                  <a:pt x="214" y="229"/>
                </a:cubicBezTo>
                <a:cubicBezTo>
                  <a:pt x="211" y="228"/>
                  <a:pt x="207" y="230"/>
                  <a:pt x="206" y="233"/>
                </a:cubicBezTo>
                <a:cubicBezTo>
                  <a:pt x="203" y="240"/>
                  <a:pt x="203" y="256"/>
                  <a:pt x="224" y="265"/>
                </a:cubicBezTo>
                <a:cubicBezTo>
                  <a:pt x="240" y="272"/>
                  <a:pt x="260" y="283"/>
                  <a:pt x="275" y="303"/>
                </a:cubicBezTo>
                <a:cubicBezTo>
                  <a:pt x="248" y="324"/>
                  <a:pt x="214" y="337"/>
                  <a:pt x="177" y="337"/>
                </a:cubicBezTo>
                <a:moveTo>
                  <a:pt x="288" y="292"/>
                </a:moveTo>
                <a:cubicBezTo>
                  <a:pt x="270" y="270"/>
                  <a:pt x="248" y="258"/>
                  <a:pt x="230" y="250"/>
                </a:cubicBezTo>
                <a:cubicBezTo>
                  <a:pt x="226" y="249"/>
                  <a:pt x="224" y="247"/>
                  <a:pt x="222" y="245"/>
                </a:cubicBezTo>
                <a:cubicBezTo>
                  <a:pt x="249" y="244"/>
                  <a:pt x="270" y="233"/>
                  <a:pt x="271" y="232"/>
                </a:cubicBezTo>
                <a:cubicBezTo>
                  <a:pt x="274" y="230"/>
                  <a:pt x="275" y="227"/>
                  <a:pt x="275" y="224"/>
                </a:cubicBezTo>
                <a:cubicBezTo>
                  <a:pt x="275" y="221"/>
                  <a:pt x="273" y="219"/>
                  <a:pt x="270" y="218"/>
                </a:cubicBezTo>
                <a:cubicBezTo>
                  <a:pt x="269" y="217"/>
                  <a:pt x="256" y="206"/>
                  <a:pt x="256" y="148"/>
                </a:cubicBezTo>
                <a:cubicBezTo>
                  <a:pt x="256" y="82"/>
                  <a:pt x="231" y="48"/>
                  <a:pt x="181" y="48"/>
                </a:cubicBezTo>
                <a:cubicBezTo>
                  <a:pt x="139" y="48"/>
                  <a:pt x="95" y="59"/>
                  <a:pt x="95" y="144"/>
                </a:cubicBezTo>
                <a:cubicBezTo>
                  <a:pt x="95" y="205"/>
                  <a:pt x="85" y="217"/>
                  <a:pt x="84" y="218"/>
                </a:cubicBezTo>
                <a:cubicBezTo>
                  <a:pt x="81" y="219"/>
                  <a:pt x="79" y="221"/>
                  <a:pt x="78" y="224"/>
                </a:cubicBezTo>
                <a:cubicBezTo>
                  <a:pt x="77" y="228"/>
                  <a:pt x="79" y="231"/>
                  <a:pt x="82" y="233"/>
                </a:cubicBezTo>
                <a:cubicBezTo>
                  <a:pt x="104" y="246"/>
                  <a:pt x="122" y="247"/>
                  <a:pt x="132" y="247"/>
                </a:cubicBezTo>
                <a:cubicBezTo>
                  <a:pt x="131" y="248"/>
                  <a:pt x="128" y="249"/>
                  <a:pt x="124" y="251"/>
                </a:cubicBezTo>
                <a:cubicBezTo>
                  <a:pt x="101" y="258"/>
                  <a:pt x="78" y="275"/>
                  <a:pt x="65" y="291"/>
                </a:cubicBezTo>
                <a:cubicBezTo>
                  <a:pt x="35" y="262"/>
                  <a:pt x="16" y="222"/>
                  <a:pt x="16" y="176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5" y="16"/>
                  <a:pt x="337" y="88"/>
                  <a:pt x="337" y="176"/>
                </a:cubicBezTo>
                <a:cubicBezTo>
                  <a:pt x="337" y="222"/>
                  <a:pt x="318" y="263"/>
                  <a:pt x="288" y="2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1428750" y="4008438"/>
            <a:ext cx="431800" cy="392113"/>
          </a:xfrm>
          <a:custGeom>
            <a:pathLst>
              <a:path extrusionOk="0" h="321" w="353">
                <a:moveTo>
                  <a:pt x="295" y="234"/>
                </a:moveTo>
                <a:cubicBezTo>
                  <a:pt x="295" y="234"/>
                  <a:pt x="265" y="227"/>
                  <a:pt x="265" y="197"/>
                </a:cubicBezTo>
                <a:cubicBezTo>
                  <a:pt x="265" y="171"/>
                  <a:pt x="280" y="162"/>
                  <a:pt x="284" y="155"/>
                </a:cubicBezTo>
                <a:cubicBezTo>
                  <a:pt x="284" y="155"/>
                  <a:pt x="294" y="147"/>
                  <a:pt x="288" y="121"/>
                </a:cubicBezTo>
                <a:cubicBezTo>
                  <a:pt x="298" y="106"/>
                  <a:pt x="301" y="80"/>
                  <a:pt x="289" y="53"/>
                </a:cubicBezTo>
                <a:cubicBezTo>
                  <a:pt x="282" y="36"/>
                  <a:pt x="273" y="27"/>
                  <a:pt x="263" y="21"/>
                </a:cubicBezTo>
                <a:cubicBezTo>
                  <a:pt x="256" y="17"/>
                  <a:pt x="247" y="16"/>
                  <a:pt x="239" y="16"/>
                </a:cubicBezTo>
                <a:cubicBezTo>
                  <a:pt x="227" y="16"/>
                  <a:pt x="216" y="19"/>
                  <a:pt x="209" y="22"/>
                </a:cubicBezTo>
                <a:cubicBezTo>
                  <a:pt x="211" y="26"/>
                  <a:pt x="213" y="30"/>
                  <a:pt x="215" y="35"/>
                </a:cubicBezTo>
                <a:cubicBezTo>
                  <a:pt x="215" y="36"/>
                  <a:pt x="215" y="36"/>
                  <a:pt x="215" y="37"/>
                </a:cubicBezTo>
                <a:cubicBezTo>
                  <a:pt x="220" y="35"/>
                  <a:pt x="229" y="32"/>
                  <a:pt x="239" y="32"/>
                </a:cubicBezTo>
                <a:cubicBezTo>
                  <a:pt x="246" y="32"/>
                  <a:pt x="251" y="33"/>
                  <a:pt x="255" y="35"/>
                </a:cubicBezTo>
                <a:cubicBezTo>
                  <a:pt x="260" y="38"/>
                  <a:pt x="268" y="44"/>
                  <a:pt x="274" y="60"/>
                </a:cubicBezTo>
                <a:cubicBezTo>
                  <a:pt x="284" y="82"/>
                  <a:pt x="282" y="102"/>
                  <a:pt x="275" y="111"/>
                </a:cubicBezTo>
                <a:cubicBezTo>
                  <a:pt x="272" y="115"/>
                  <a:pt x="271" y="120"/>
                  <a:pt x="272" y="124"/>
                </a:cubicBezTo>
                <a:cubicBezTo>
                  <a:pt x="275" y="138"/>
                  <a:pt x="273" y="143"/>
                  <a:pt x="273" y="144"/>
                </a:cubicBezTo>
                <a:cubicBezTo>
                  <a:pt x="272" y="145"/>
                  <a:pt x="272" y="145"/>
                  <a:pt x="271" y="146"/>
                </a:cubicBezTo>
                <a:cubicBezTo>
                  <a:pt x="271" y="146"/>
                  <a:pt x="270" y="147"/>
                  <a:pt x="269" y="148"/>
                </a:cubicBezTo>
                <a:cubicBezTo>
                  <a:pt x="262" y="156"/>
                  <a:pt x="249" y="170"/>
                  <a:pt x="249" y="197"/>
                </a:cubicBezTo>
                <a:cubicBezTo>
                  <a:pt x="249" y="231"/>
                  <a:pt x="276" y="246"/>
                  <a:pt x="291" y="250"/>
                </a:cubicBezTo>
                <a:cubicBezTo>
                  <a:pt x="312" y="257"/>
                  <a:pt x="332" y="266"/>
                  <a:pt x="337" y="289"/>
                </a:cubicBezTo>
                <a:cubicBezTo>
                  <a:pt x="286" y="289"/>
                  <a:pt x="286" y="289"/>
                  <a:pt x="286" y="289"/>
                </a:cubicBezTo>
                <a:cubicBezTo>
                  <a:pt x="287" y="294"/>
                  <a:pt x="288" y="299"/>
                  <a:pt x="289" y="305"/>
                </a:cubicBezTo>
                <a:cubicBezTo>
                  <a:pt x="346" y="305"/>
                  <a:pt x="346" y="305"/>
                  <a:pt x="346" y="305"/>
                </a:cubicBezTo>
                <a:cubicBezTo>
                  <a:pt x="353" y="305"/>
                  <a:pt x="353" y="298"/>
                  <a:pt x="353" y="298"/>
                </a:cubicBezTo>
                <a:cubicBezTo>
                  <a:pt x="353" y="254"/>
                  <a:pt x="314" y="241"/>
                  <a:pt x="295" y="234"/>
                </a:cubicBezTo>
                <a:moveTo>
                  <a:pt x="209" y="243"/>
                </a:moveTo>
                <a:cubicBezTo>
                  <a:pt x="209" y="243"/>
                  <a:pt x="177" y="235"/>
                  <a:pt x="177" y="202"/>
                </a:cubicBezTo>
                <a:cubicBezTo>
                  <a:pt x="177" y="172"/>
                  <a:pt x="190" y="162"/>
                  <a:pt x="195" y="155"/>
                </a:cubicBezTo>
                <a:cubicBezTo>
                  <a:pt x="195" y="155"/>
                  <a:pt x="206" y="146"/>
                  <a:pt x="199" y="116"/>
                </a:cubicBezTo>
                <a:cubicBezTo>
                  <a:pt x="211" y="100"/>
                  <a:pt x="213" y="71"/>
                  <a:pt x="200" y="41"/>
                </a:cubicBezTo>
                <a:cubicBezTo>
                  <a:pt x="192" y="22"/>
                  <a:pt x="185" y="12"/>
                  <a:pt x="174" y="6"/>
                </a:cubicBezTo>
                <a:cubicBezTo>
                  <a:pt x="166" y="1"/>
                  <a:pt x="157" y="0"/>
                  <a:pt x="148" y="0"/>
                </a:cubicBezTo>
                <a:cubicBezTo>
                  <a:pt x="131" y="0"/>
                  <a:pt x="116" y="5"/>
                  <a:pt x="110" y="9"/>
                </a:cubicBezTo>
                <a:cubicBezTo>
                  <a:pt x="91" y="17"/>
                  <a:pt x="79" y="25"/>
                  <a:pt x="68" y="53"/>
                </a:cubicBezTo>
                <a:cubicBezTo>
                  <a:pt x="58" y="76"/>
                  <a:pt x="70" y="102"/>
                  <a:pt x="75" y="115"/>
                </a:cubicBezTo>
                <a:cubicBezTo>
                  <a:pt x="68" y="145"/>
                  <a:pt x="78" y="155"/>
                  <a:pt x="78" y="155"/>
                </a:cubicBezTo>
                <a:cubicBezTo>
                  <a:pt x="83" y="162"/>
                  <a:pt x="97" y="172"/>
                  <a:pt x="97" y="202"/>
                </a:cubicBezTo>
                <a:cubicBezTo>
                  <a:pt x="97" y="235"/>
                  <a:pt x="64" y="243"/>
                  <a:pt x="64" y="243"/>
                </a:cubicBezTo>
                <a:cubicBezTo>
                  <a:pt x="43" y="250"/>
                  <a:pt x="0" y="265"/>
                  <a:pt x="0" y="313"/>
                </a:cubicBezTo>
                <a:cubicBezTo>
                  <a:pt x="0" y="313"/>
                  <a:pt x="0" y="321"/>
                  <a:pt x="8" y="321"/>
                </a:cubicBezTo>
                <a:cubicBezTo>
                  <a:pt x="265" y="321"/>
                  <a:pt x="265" y="321"/>
                  <a:pt x="265" y="321"/>
                </a:cubicBezTo>
                <a:cubicBezTo>
                  <a:pt x="273" y="321"/>
                  <a:pt x="273" y="313"/>
                  <a:pt x="273" y="313"/>
                </a:cubicBezTo>
                <a:cubicBezTo>
                  <a:pt x="273" y="265"/>
                  <a:pt x="230" y="250"/>
                  <a:pt x="209" y="243"/>
                </a:cubicBezTo>
                <a:moveTo>
                  <a:pt x="17" y="305"/>
                </a:moveTo>
                <a:cubicBezTo>
                  <a:pt x="21" y="277"/>
                  <a:pt x="45" y="266"/>
                  <a:pt x="69" y="258"/>
                </a:cubicBezTo>
                <a:cubicBezTo>
                  <a:pt x="85" y="254"/>
                  <a:pt x="113" y="237"/>
                  <a:pt x="113" y="202"/>
                </a:cubicBezTo>
                <a:cubicBezTo>
                  <a:pt x="113" y="171"/>
                  <a:pt x="100" y="156"/>
                  <a:pt x="93" y="148"/>
                </a:cubicBezTo>
                <a:cubicBezTo>
                  <a:pt x="93" y="147"/>
                  <a:pt x="92" y="146"/>
                  <a:pt x="91" y="145"/>
                </a:cubicBezTo>
                <a:cubicBezTo>
                  <a:pt x="91" y="145"/>
                  <a:pt x="91" y="145"/>
                  <a:pt x="91" y="145"/>
                </a:cubicBezTo>
                <a:cubicBezTo>
                  <a:pt x="90" y="143"/>
                  <a:pt x="87" y="136"/>
                  <a:pt x="91" y="119"/>
                </a:cubicBezTo>
                <a:cubicBezTo>
                  <a:pt x="92" y="115"/>
                  <a:pt x="92" y="112"/>
                  <a:pt x="90" y="108"/>
                </a:cubicBezTo>
                <a:cubicBezTo>
                  <a:pt x="86" y="100"/>
                  <a:pt x="75" y="76"/>
                  <a:pt x="83" y="59"/>
                </a:cubicBezTo>
                <a:cubicBezTo>
                  <a:pt x="92" y="36"/>
                  <a:pt x="101" y="31"/>
                  <a:pt x="116" y="24"/>
                </a:cubicBezTo>
                <a:cubicBezTo>
                  <a:pt x="117" y="24"/>
                  <a:pt x="118" y="23"/>
                  <a:pt x="118" y="23"/>
                </a:cubicBezTo>
                <a:cubicBezTo>
                  <a:pt x="122" y="20"/>
                  <a:pt x="135" y="16"/>
                  <a:pt x="148" y="16"/>
                </a:cubicBezTo>
                <a:cubicBezTo>
                  <a:pt x="155" y="16"/>
                  <a:pt x="161" y="17"/>
                  <a:pt x="166" y="20"/>
                </a:cubicBezTo>
                <a:cubicBezTo>
                  <a:pt x="172" y="23"/>
                  <a:pt x="177" y="29"/>
                  <a:pt x="185" y="48"/>
                </a:cubicBezTo>
                <a:cubicBezTo>
                  <a:pt x="196" y="74"/>
                  <a:pt x="194" y="96"/>
                  <a:pt x="186" y="107"/>
                </a:cubicBezTo>
                <a:cubicBezTo>
                  <a:pt x="183" y="110"/>
                  <a:pt x="182" y="115"/>
                  <a:pt x="183" y="120"/>
                </a:cubicBezTo>
                <a:cubicBezTo>
                  <a:pt x="187" y="136"/>
                  <a:pt x="184" y="143"/>
                  <a:pt x="184" y="144"/>
                </a:cubicBezTo>
                <a:cubicBezTo>
                  <a:pt x="183" y="144"/>
                  <a:pt x="183" y="145"/>
                  <a:pt x="182" y="145"/>
                </a:cubicBezTo>
                <a:cubicBezTo>
                  <a:pt x="182" y="146"/>
                  <a:pt x="181" y="147"/>
                  <a:pt x="180" y="148"/>
                </a:cubicBezTo>
                <a:cubicBezTo>
                  <a:pt x="173" y="156"/>
                  <a:pt x="161" y="171"/>
                  <a:pt x="161" y="202"/>
                </a:cubicBezTo>
                <a:cubicBezTo>
                  <a:pt x="161" y="237"/>
                  <a:pt x="189" y="254"/>
                  <a:pt x="205" y="258"/>
                </a:cubicBezTo>
                <a:cubicBezTo>
                  <a:pt x="228" y="266"/>
                  <a:pt x="253" y="277"/>
                  <a:pt x="257" y="305"/>
                </a:cubicBezTo>
                <a:lnTo>
                  <a:pt x="17" y="3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2254250" y="4027488"/>
            <a:ext cx="431800" cy="354013"/>
          </a:xfrm>
          <a:custGeom>
            <a:pathLst>
              <a:path extrusionOk="0" h="289" w="353">
                <a:moveTo>
                  <a:pt x="38" y="216"/>
                </a:moveTo>
                <a:cubicBezTo>
                  <a:pt x="49" y="213"/>
                  <a:pt x="68" y="201"/>
                  <a:pt x="68" y="173"/>
                </a:cubicBezTo>
                <a:cubicBezTo>
                  <a:pt x="68" y="148"/>
                  <a:pt x="60" y="138"/>
                  <a:pt x="55" y="132"/>
                </a:cubicBezTo>
                <a:cubicBezTo>
                  <a:pt x="55" y="131"/>
                  <a:pt x="55" y="131"/>
                  <a:pt x="55" y="131"/>
                </a:cubicBezTo>
                <a:cubicBezTo>
                  <a:pt x="55" y="131"/>
                  <a:pt x="55" y="131"/>
                  <a:pt x="55" y="131"/>
                </a:cubicBezTo>
                <a:cubicBezTo>
                  <a:pt x="54" y="130"/>
                  <a:pt x="53" y="126"/>
                  <a:pt x="55" y="117"/>
                </a:cubicBezTo>
                <a:cubicBezTo>
                  <a:pt x="56" y="113"/>
                  <a:pt x="56" y="109"/>
                  <a:pt x="54" y="106"/>
                </a:cubicBezTo>
                <a:cubicBezTo>
                  <a:pt x="51" y="99"/>
                  <a:pt x="45" y="85"/>
                  <a:pt x="49" y="75"/>
                </a:cubicBezTo>
                <a:cubicBezTo>
                  <a:pt x="56" y="58"/>
                  <a:pt x="59" y="57"/>
                  <a:pt x="67" y="53"/>
                </a:cubicBezTo>
                <a:cubicBezTo>
                  <a:pt x="68" y="53"/>
                  <a:pt x="69" y="53"/>
                  <a:pt x="69" y="52"/>
                </a:cubicBezTo>
                <a:cubicBezTo>
                  <a:pt x="71" y="51"/>
                  <a:pt x="79" y="48"/>
                  <a:pt x="88" y="48"/>
                </a:cubicBezTo>
                <a:cubicBezTo>
                  <a:pt x="92" y="48"/>
                  <a:pt x="95" y="49"/>
                  <a:pt x="98" y="50"/>
                </a:cubicBezTo>
                <a:cubicBezTo>
                  <a:pt x="98" y="47"/>
                  <a:pt x="99" y="45"/>
                  <a:pt x="100" y="42"/>
                </a:cubicBezTo>
                <a:cubicBezTo>
                  <a:pt x="101" y="39"/>
                  <a:pt x="102" y="37"/>
                  <a:pt x="103" y="35"/>
                </a:cubicBezTo>
                <a:cubicBezTo>
                  <a:pt x="98" y="33"/>
                  <a:pt x="93" y="32"/>
                  <a:pt x="88" y="32"/>
                </a:cubicBezTo>
                <a:cubicBezTo>
                  <a:pt x="76" y="32"/>
                  <a:pt x="65" y="36"/>
                  <a:pt x="61" y="39"/>
                </a:cubicBezTo>
                <a:cubicBezTo>
                  <a:pt x="48" y="44"/>
                  <a:pt x="42" y="50"/>
                  <a:pt x="34" y="69"/>
                </a:cubicBezTo>
                <a:cubicBezTo>
                  <a:pt x="27" y="86"/>
                  <a:pt x="36" y="104"/>
                  <a:pt x="40" y="113"/>
                </a:cubicBezTo>
                <a:cubicBezTo>
                  <a:pt x="35" y="133"/>
                  <a:pt x="42" y="140"/>
                  <a:pt x="42" y="140"/>
                </a:cubicBezTo>
                <a:cubicBezTo>
                  <a:pt x="45" y="145"/>
                  <a:pt x="52" y="153"/>
                  <a:pt x="52" y="173"/>
                </a:cubicBezTo>
                <a:cubicBezTo>
                  <a:pt x="52" y="197"/>
                  <a:pt x="34" y="201"/>
                  <a:pt x="34" y="201"/>
                </a:cubicBezTo>
                <a:cubicBezTo>
                  <a:pt x="19" y="206"/>
                  <a:pt x="0" y="217"/>
                  <a:pt x="0" y="249"/>
                </a:cubicBezTo>
                <a:cubicBezTo>
                  <a:pt x="0" y="249"/>
                  <a:pt x="0" y="257"/>
                  <a:pt x="8" y="257"/>
                </a:cubicBezTo>
                <a:cubicBezTo>
                  <a:pt x="43" y="257"/>
                  <a:pt x="43" y="257"/>
                  <a:pt x="43" y="257"/>
                </a:cubicBezTo>
                <a:cubicBezTo>
                  <a:pt x="45" y="251"/>
                  <a:pt x="48" y="245"/>
                  <a:pt x="51" y="241"/>
                </a:cubicBezTo>
                <a:cubicBezTo>
                  <a:pt x="16" y="241"/>
                  <a:pt x="16" y="241"/>
                  <a:pt x="16" y="241"/>
                </a:cubicBezTo>
                <a:cubicBezTo>
                  <a:pt x="19" y="225"/>
                  <a:pt x="28" y="220"/>
                  <a:pt x="38" y="216"/>
                </a:cubicBezTo>
                <a:moveTo>
                  <a:pt x="319" y="201"/>
                </a:moveTo>
                <a:cubicBezTo>
                  <a:pt x="319" y="201"/>
                  <a:pt x="301" y="197"/>
                  <a:pt x="301" y="173"/>
                </a:cubicBezTo>
                <a:cubicBezTo>
                  <a:pt x="301" y="153"/>
                  <a:pt x="307" y="145"/>
                  <a:pt x="311" y="140"/>
                </a:cubicBezTo>
                <a:cubicBezTo>
                  <a:pt x="311" y="140"/>
                  <a:pt x="318" y="133"/>
                  <a:pt x="312" y="113"/>
                </a:cubicBezTo>
                <a:cubicBezTo>
                  <a:pt x="317" y="104"/>
                  <a:pt x="325" y="86"/>
                  <a:pt x="318" y="69"/>
                </a:cubicBezTo>
                <a:cubicBezTo>
                  <a:pt x="310" y="50"/>
                  <a:pt x="304" y="44"/>
                  <a:pt x="292" y="39"/>
                </a:cubicBezTo>
                <a:cubicBezTo>
                  <a:pt x="287" y="36"/>
                  <a:pt x="276" y="32"/>
                  <a:pt x="265" y="32"/>
                </a:cubicBezTo>
                <a:cubicBezTo>
                  <a:pt x="259" y="32"/>
                  <a:pt x="254" y="33"/>
                  <a:pt x="248" y="35"/>
                </a:cubicBezTo>
                <a:cubicBezTo>
                  <a:pt x="250" y="40"/>
                  <a:pt x="252" y="46"/>
                  <a:pt x="253" y="51"/>
                </a:cubicBezTo>
                <a:cubicBezTo>
                  <a:pt x="254" y="51"/>
                  <a:pt x="254" y="50"/>
                  <a:pt x="254" y="50"/>
                </a:cubicBezTo>
                <a:cubicBezTo>
                  <a:pt x="257" y="49"/>
                  <a:pt x="260" y="48"/>
                  <a:pt x="265" y="48"/>
                </a:cubicBezTo>
                <a:cubicBezTo>
                  <a:pt x="273" y="48"/>
                  <a:pt x="281" y="51"/>
                  <a:pt x="283" y="52"/>
                </a:cubicBezTo>
                <a:cubicBezTo>
                  <a:pt x="284" y="53"/>
                  <a:pt x="284" y="53"/>
                  <a:pt x="285" y="53"/>
                </a:cubicBezTo>
                <a:cubicBezTo>
                  <a:pt x="293" y="57"/>
                  <a:pt x="296" y="58"/>
                  <a:pt x="303" y="75"/>
                </a:cubicBezTo>
                <a:cubicBezTo>
                  <a:pt x="307" y="85"/>
                  <a:pt x="301" y="99"/>
                  <a:pt x="298" y="106"/>
                </a:cubicBezTo>
                <a:cubicBezTo>
                  <a:pt x="297" y="109"/>
                  <a:pt x="296" y="113"/>
                  <a:pt x="297" y="117"/>
                </a:cubicBezTo>
                <a:cubicBezTo>
                  <a:pt x="299" y="126"/>
                  <a:pt x="298" y="130"/>
                  <a:pt x="298" y="131"/>
                </a:cubicBezTo>
                <a:cubicBezTo>
                  <a:pt x="298" y="131"/>
                  <a:pt x="298" y="131"/>
                  <a:pt x="298" y="131"/>
                </a:cubicBezTo>
                <a:cubicBezTo>
                  <a:pt x="297" y="132"/>
                  <a:pt x="297" y="132"/>
                  <a:pt x="297" y="132"/>
                </a:cubicBezTo>
                <a:cubicBezTo>
                  <a:pt x="293" y="138"/>
                  <a:pt x="285" y="148"/>
                  <a:pt x="285" y="173"/>
                </a:cubicBezTo>
                <a:cubicBezTo>
                  <a:pt x="285" y="201"/>
                  <a:pt x="303" y="213"/>
                  <a:pt x="314" y="216"/>
                </a:cubicBezTo>
                <a:cubicBezTo>
                  <a:pt x="324" y="220"/>
                  <a:pt x="334" y="225"/>
                  <a:pt x="336" y="241"/>
                </a:cubicBezTo>
                <a:cubicBezTo>
                  <a:pt x="301" y="241"/>
                  <a:pt x="301" y="241"/>
                  <a:pt x="301" y="241"/>
                </a:cubicBezTo>
                <a:cubicBezTo>
                  <a:pt x="304" y="245"/>
                  <a:pt x="307" y="251"/>
                  <a:pt x="309" y="257"/>
                </a:cubicBezTo>
                <a:cubicBezTo>
                  <a:pt x="345" y="257"/>
                  <a:pt x="345" y="257"/>
                  <a:pt x="345" y="257"/>
                </a:cubicBezTo>
                <a:cubicBezTo>
                  <a:pt x="353" y="257"/>
                  <a:pt x="353" y="249"/>
                  <a:pt x="353" y="249"/>
                </a:cubicBezTo>
                <a:cubicBezTo>
                  <a:pt x="353" y="217"/>
                  <a:pt x="333" y="206"/>
                  <a:pt x="319" y="201"/>
                </a:cubicBezTo>
                <a:moveTo>
                  <a:pt x="240" y="218"/>
                </a:moveTo>
                <a:cubicBezTo>
                  <a:pt x="240" y="218"/>
                  <a:pt x="211" y="211"/>
                  <a:pt x="211" y="181"/>
                </a:cubicBezTo>
                <a:cubicBezTo>
                  <a:pt x="211" y="155"/>
                  <a:pt x="223" y="146"/>
                  <a:pt x="228" y="139"/>
                </a:cubicBezTo>
                <a:cubicBezTo>
                  <a:pt x="228" y="139"/>
                  <a:pt x="237" y="131"/>
                  <a:pt x="231" y="105"/>
                </a:cubicBezTo>
                <a:cubicBezTo>
                  <a:pt x="241" y="90"/>
                  <a:pt x="245" y="66"/>
                  <a:pt x="232" y="37"/>
                </a:cubicBezTo>
                <a:cubicBezTo>
                  <a:pt x="225" y="20"/>
                  <a:pt x="219" y="11"/>
                  <a:pt x="209" y="5"/>
                </a:cubicBezTo>
                <a:cubicBezTo>
                  <a:pt x="202" y="1"/>
                  <a:pt x="194" y="0"/>
                  <a:pt x="186" y="0"/>
                </a:cubicBezTo>
                <a:cubicBezTo>
                  <a:pt x="172" y="0"/>
                  <a:pt x="158" y="5"/>
                  <a:pt x="152" y="9"/>
                </a:cubicBezTo>
                <a:cubicBezTo>
                  <a:pt x="136" y="16"/>
                  <a:pt x="125" y="22"/>
                  <a:pt x="115" y="48"/>
                </a:cubicBezTo>
                <a:cubicBezTo>
                  <a:pt x="107" y="69"/>
                  <a:pt x="117" y="92"/>
                  <a:pt x="122" y="104"/>
                </a:cubicBezTo>
                <a:cubicBezTo>
                  <a:pt x="116" y="130"/>
                  <a:pt x="125" y="139"/>
                  <a:pt x="125" y="139"/>
                </a:cubicBezTo>
                <a:cubicBezTo>
                  <a:pt x="129" y="146"/>
                  <a:pt x="141" y="155"/>
                  <a:pt x="141" y="181"/>
                </a:cubicBezTo>
                <a:cubicBezTo>
                  <a:pt x="141" y="211"/>
                  <a:pt x="112" y="218"/>
                  <a:pt x="112" y="218"/>
                </a:cubicBezTo>
                <a:cubicBezTo>
                  <a:pt x="94" y="225"/>
                  <a:pt x="56" y="238"/>
                  <a:pt x="56" y="281"/>
                </a:cubicBezTo>
                <a:cubicBezTo>
                  <a:pt x="56" y="281"/>
                  <a:pt x="56" y="289"/>
                  <a:pt x="64" y="289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297" y="289"/>
                  <a:pt x="297" y="281"/>
                  <a:pt x="297" y="281"/>
                </a:cubicBezTo>
                <a:cubicBezTo>
                  <a:pt x="297" y="238"/>
                  <a:pt x="258" y="225"/>
                  <a:pt x="240" y="218"/>
                </a:cubicBezTo>
                <a:moveTo>
                  <a:pt x="72" y="273"/>
                </a:moveTo>
                <a:cubicBezTo>
                  <a:pt x="76" y="250"/>
                  <a:pt x="96" y="241"/>
                  <a:pt x="116" y="234"/>
                </a:cubicBezTo>
                <a:cubicBezTo>
                  <a:pt x="117" y="234"/>
                  <a:pt x="117" y="234"/>
                  <a:pt x="117" y="234"/>
                </a:cubicBezTo>
                <a:cubicBezTo>
                  <a:pt x="131" y="230"/>
                  <a:pt x="157" y="214"/>
                  <a:pt x="157" y="181"/>
                </a:cubicBezTo>
                <a:cubicBezTo>
                  <a:pt x="157" y="153"/>
                  <a:pt x="146" y="140"/>
                  <a:pt x="140" y="132"/>
                </a:cubicBezTo>
                <a:cubicBezTo>
                  <a:pt x="138" y="131"/>
                  <a:pt x="137" y="129"/>
                  <a:pt x="137" y="129"/>
                </a:cubicBezTo>
                <a:cubicBezTo>
                  <a:pt x="137" y="128"/>
                  <a:pt x="134" y="122"/>
                  <a:pt x="138" y="107"/>
                </a:cubicBezTo>
                <a:cubicBezTo>
                  <a:pt x="139" y="100"/>
                  <a:pt x="137" y="97"/>
                  <a:pt x="137" y="97"/>
                </a:cubicBezTo>
                <a:cubicBezTo>
                  <a:pt x="132" y="87"/>
                  <a:pt x="124" y="69"/>
                  <a:pt x="130" y="54"/>
                </a:cubicBezTo>
                <a:cubicBezTo>
                  <a:pt x="138" y="33"/>
                  <a:pt x="146" y="29"/>
                  <a:pt x="159" y="23"/>
                </a:cubicBezTo>
                <a:cubicBezTo>
                  <a:pt x="160" y="23"/>
                  <a:pt x="160" y="22"/>
                  <a:pt x="161" y="22"/>
                </a:cubicBezTo>
                <a:cubicBezTo>
                  <a:pt x="164" y="20"/>
                  <a:pt x="174" y="16"/>
                  <a:pt x="186" y="16"/>
                </a:cubicBezTo>
                <a:cubicBezTo>
                  <a:pt x="192" y="16"/>
                  <a:pt x="197" y="17"/>
                  <a:pt x="201" y="19"/>
                </a:cubicBezTo>
                <a:cubicBezTo>
                  <a:pt x="206" y="22"/>
                  <a:pt x="210" y="27"/>
                  <a:pt x="217" y="44"/>
                </a:cubicBezTo>
                <a:cubicBezTo>
                  <a:pt x="230" y="73"/>
                  <a:pt x="222" y="89"/>
                  <a:pt x="218" y="95"/>
                </a:cubicBezTo>
                <a:cubicBezTo>
                  <a:pt x="215" y="99"/>
                  <a:pt x="214" y="104"/>
                  <a:pt x="215" y="108"/>
                </a:cubicBezTo>
                <a:cubicBezTo>
                  <a:pt x="218" y="122"/>
                  <a:pt x="216" y="127"/>
                  <a:pt x="216" y="129"/>
                </a:cubicBezTo>
                <a:cubicBezTo>
                  <a:pt x="216" y="129"/>
                  <a:pt x="214" y="131"/>
                  <a:pt x="213" y="132"/>
                </a:cubicBezTo>
                <a:cubicBezTo>
                  <a:pt x="207" y="140"/>
                  <a:pt x="195" y="153"/>
                  <a:pt x="195" y="181"/>
                </a:cubicBezTo>
                <a:cubicBezTo>
                  <a:pt x="195" y="214"/>
                  <a:pt x="221" y="230"/>
                  <a:pt x="235" y="234"/>
                </a:cubicBezTo>
                <a:cubicBezTo>
                  <a:pt x="236" y="234"/>
                  <a:pt x="236" y="234"/>
                  <a:pt x="236" y="234"/>
                </a:cubicBezTo>
                <a:cubicBezTo>
                  <a:pt x="256" y="241"/>
                  <a:pt x="276" y="250"/>
                  <a:pt x="280" y="273"/>
                </a:cubicBezTo>
                <a:lnTo>
                  <a:pt x="72" y="2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079750" y="3989388"/>
            <a:ext cx="436563" cy="431800"/>
          </a:xfrm>
          <a:custGeom>
            <a:pathLst>
              <a:path extrusionOk="0" h="353" w="358">
                <a:moveTo>
                  <a:pt x="340" y="70"/>
                </a:moveTo>
                <a:cubicBezTo>
                  <a:pt x="333" y="76"/>
                  <a:pt x="333" y="76"/>
                  <a:pt x="333" y="76"/>
                </a:cubicBezTo>
                <a:cubicBezTo>
                  <a:pt x="333" y="76"/>
                  <a:pt x="333" y="76"/>
                  <a:pt x="333" y="76"/>
                </a:cubicBezTo>
                <a:cubicBezTo>
                  <a:pt x="293" y="117"/>
                  <a:pt x="293" y="117"/>
                  <a:pt x="293" y="117"/>
                </a:cubicBezTo>
                <a:cubicBezTo>
                  <a:pt x="293" y="116"/>
                  <a:pt x="293" y="116"/>
                  <a:pt x="293" y="116"/>
                </a:cubicBezTo>
                <a:cubicBezTo>
                  <a:pt x="286" y="124"/>
                  <a:pt x="276" y="128"/>
                  <a:pt x="265" y="128"/>
                </a:cubicBezTo>
                <a:cubicBezTo>
                  <a:pt x="243" y="128"/>
                  <a:pt x="225" y="110"/>
                  <a:pt x="225" y="88"/>
                </a:cubicBezTo>
                <a:cubicBezTo>
                  <a:pt x="225" y="77"/>
                  <a:pt x="229" y="67"/>
                  <a:pt x="236" y="60"/>
                </a:cubicBezTo>
                <a:cubicBezTo>
                  <a:pt x="225" y="48"/>
                  <a:pt x="225" y="48"/>
                  <a:pt x="225" y="48"/>
                </a:cubicBezTo>
                <a:cubicBezTo>
                  <a:pt x="215" y="59"/>
                  <a:pt x="209" y="73"/>
                  <a:pt x="209" y="88"/>
                </a:cubicBezTo>
                <a:cubicBezTo>
                  <a:pt x="209" y="119"/>
                  <a:pt x="234" y="144"/>
                  <a:pt x="265" y="144"/>
                </a:cubicBezTo>
                <a:cubicBezTo>
                  <a:pt x="280" y="144"/>
                  <a:pt x="294" y="138"/>
                  <a:pt x="304" y="128"/>
                </a:cubicBezTo>
                <a:cubicBezTo>
                  <a:pt x="305" y="128"/>
                  <a:pt x="305" y="128"/>
                  <a:pt x="305" y="128"/>
                </a:cubicBezTo>
                <a:cubicBezTo>
                  <a:pt x="334" y="98"/>
                  <a:pt x="334" y="98"/>
                  <a:pt x="334" y="98"/>
                </a:cubicBezTo>
                <a:cubicBezTo>
                  <a:pt x="340" y="120"/>
                  <a:pt x="338" y="142"/>
                  <a:pt x="324" y="155"/>
                </a:cubicBezTo>
                <a:cubicBezTo>
                  <a:pt x="281" y="199"/>
                  <a:pt x="281" y="199"/>
                  <a:pt x="281" y="199"/>
                </a:cubicBezTo>
                <a:cubicBezTo>
                  <a:pt x="276" y="205"/>
                  <a:pt x="267" y="209"/>
                  <a:pt x="259" y="209"/>
                </a:cubicBezTo>
                <a:cubicBezTo>
                  <a:pt x="259" y="208"/>
                  <a:pt x="231" y="207"/>
                  <a:pt x="204" y="190"/>
                </a:cubicBezTo>
                <a:cubicBezTo>
                  <a:pt x="204" y="190"/>
                  <a:pt x="204" y="190"/>
                  <a:pt x="204" y="190"/>
                </a:cubicBezTo>
                <a:cubicBezTo>
                  <a:pt x="203" y="189"/>
                  <a:pt x="202" y="188"/>
                  <a:pt x="200" y="188"/>
                </a:cubicBezTo>
                <a:cubicBezTo>
                  <a:pt x="197" y="188"/>
                  <a:pt x="195" y="190"/>
                  <a:pt x="194" y="192"/>
                </a:cubicBezTo>
                <a:cubicBezTo>
                  <a:pt x="193" y="192"/>
                  <a:pt x="193" y="192"/>
                  <a:pt x="193" y="192"/>
                </a:cubicBezTo>
                <a:cubicBezTo>
                  <a:pt x="71" y="328"/>
                  <a:pt x="71" y="328"/>
                  <a:pt x="71" y="328"/>
                </a:cubicBezTo>
                <a:cubicBezTo>
                  <a:pt x="65" y="333"/>
                  <a:pt x="57" y="337"/>
                  <a:pt x="48" y="337"/>
                </a:cubicBezTo>
                <a:cubicBezTo>
                  <a:pt x="30" y="337"/>
                  <a:pt x="16" y="323"/>
                  <a:pt x="16" y="305"/>
                </a:cubicBezTo>
                <a:cubicBezTo>
                  <a:pt x="16" y="296"/>
                  <a:pt x="20" y="288"/>
                  <a:pt x="25" y="282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163" y="158"/>
                  <a:pt x="164" y="156"/>
                  <a:pt x="164" y="153"/>
                </a:cubicBezTo>
                <a:cubicBezTo>
                  <a:pt x="164" y="152"/>
                  <a:pt x="163" y="150"/>
                  <a:pt x="162" y="149"/>
                </a:cubicBezTo>
                <a:cubicBezTo>
                  <a:pt x="162" y="149"/>
                  <a:pt x="162" y="149"/>
                  <a:pt x="162" y="149"/>
                </a:cubicBezTo>
                <a:cubicBezTo>
                  <a:pt x="139" y="118"/>
                  <a:pt x="138" y="95"/>
                  <a:pt x="158" y="73"/>
                </a:cubicBezTo>
                <a:cubicBezTo>
                  <a:pt x="201" y="29"/>
                  <a:pt x="201" y="29"/>
                  <a:pt x="201" y="29"/>
                </a:cubicBezTo>
                <a:cubicBezTo>
                  <a:pt x="212" y="18"/>
                  <a:pt x="226" y="16"/>
                  <a:pt x="236" y="16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242" y="16"/>
                  <a:pt x="249" y="17"/>
                  <a:pt x="255" y="18"/>
                </a:cubicBezTo>
                <a:cubicBezTo>
                  <a:pt x="225" y="48"/>
                  <a:pt x="225" y="48"/>
                  <a:pt x="225" y="48"/>
                </a:cubicBezTo>
                <a:cubicBezTo>
                  <a:pt x="236" y="60"/>
                  <a:pt x="236" y="60"/>
                  <a:pt x="236" y="60"/>
                </a:cubicBezTo>
                <a:cubicBezTo>
                  <a:pt x="276" y="20"/>
                  <a:pt x="276" y="20"/>
                  <a:pt x="276" y="20"/>
                </a:cubicBezTo>
                <a:cubicBezTo>
                  <a:pt x="276" y="19"/>
                  <a:pt x="276" y="19"/>
                  <a:pt x="276" y="19"/>
                </a:cubicBezTo>
                <a:cubicBezTo>
                  <a:pt x="283" y="12"/>
                  <a:pt x="283" y="12"/>
                  <a:pt x="283" y="12"/>
                </a:cubicBezTo>
                <a:cubicBezTo>
                  <a:pt x="268" y="4"/>
                  <a:pt x="252" y="0"/>
                  <a:pt x="236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18" y="0"/>
                  <a:pt x="202" y="6"/>
                  <a:pt x="190" y="18"/>
                </a:cubicBezTo>
                <a:cubicBezTo>
                  <a:pt x="147" y="62"/>
                  <a:pt x="147" y="62"/>
                  <a:pt x="147" y="62"/>
                </a:cubicBezTo>
                <a:cubicBezTo>
                  <a:pt x="119" y="92"/>
                  <a:pt x="126" y="124"/>
                  <a:pt x="145" y="152"/>
                </a:cubicBezTo>
                <a:cubicBezTo>
                  <a:pt x="14" y="271"/>
                  <a:pt x="14" y="271"/>
                  <a:pt x="14" y="271"/>
                </a:cubicBezTo>
                <a:cubicBezTo>
                  <a:pt x="5" y="279"/>
                  <a:pt x="0" y="292"/>
                  <a:pt x="0" y="305"/>
                </a:cubicBezTo>
                <a:cubicBezTo>
                  <a:pt x="0" y="331"/>
                  <a:pt x="21" y="353"/>
                  <a:pt x="48" y="353"/>
                </a:cubicBezTo>
                <a:cubicBezTo>
                  <a:pt x="61" y="353"/>
                  <a:pt x="73" y="348"/>
                  <a:pt x="82" y="339"/>
                </a:cubicBezTo>
                <a:cubicBezTo>
                  <a:pt x="202" y="207"/>
                  <a:pt x="202" y="207"/>
                  <a:pt x="202" y="207"/>
                </a:cubicBezTo>
                <a:cubicBezTo>
                  <a:pt x="229" y="222"/>
                  <a:pt x="255" y="225"/>
                  <a:pt x="259" y="225"/>
                </a:cubicBezTo>
                <a:cubicBezTo>
                  <a:pt x="271" y="225"/>
                  <a:pt x="283" y="220"/>
                  <a:pt x="292" y="211"/>
                </a:cubicBezTo>
                <a:cubicBezTo>
                  <a:pt x="335" y="167"/>
                  <a:pt x="335" y="167"/>
                  <a:pt x="335" y="167"/>
                </a:cubicBezTo>
                <a:cubicBezTo>
                  <a:pt x="358" y="144"/>
                  <a:pt x="358" y="105"/>
                  <a:pt x="340" y="70"/>
                </a:cubicBezTo>
                <a:moveTo>
                  <a:pt x="42" y="299"/>
                </a:moveTo>
                <a:cubicBezTo>
                  <a:pt x="41" y="301"/>
                  <a:pt x="40" y="303"/>
                  <a:pt x="40" y="305"/>
                </a:cubicBezTo>
                <a:cubicBezTo>
                  <a:pt x="40" y="309"/>
                  <a:pt x="44" y="313"/>
                  <a:pt x="48" y="313"/>
                </a:cubicBezTo>
                <a:cubicBezTo>
                  <a:pt x="52" y="313"/>
                  <a:pt x="56" y="309"/>
                  <a:pt x="56" y="305"/>
                </a:cubicBezTo>
                <a:cubicBezTo>
                  <a:pt x="56" y="300"/>
                  <a:pt x="52" y="297"/>
                  <a:pt x="48" y="297"/>
                </a:cubicBezTo>
                <a:cubicBezTo>
                  <a:pt x="46" y="297"/>
                  <a:pt x="44" y="298"/>
                  <a:pt x="42" y="29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3903663" y="3987800"/>
            <a:ext cx="431800" cy="433388"/>
          </a:xfrm>
          <a:custGeom>
            <a:pathLst>
              <a:path extrusionOk="0" h="354" w="353">
                <a:moveTo>
                  <a:pt x="321" y="7"/>
                </a:moveTo>
                <a:cubicBezTo>
                  <a:pt x="320" y="4"/>
                  <a:pt x="319" y="2"/>
                  <a:pt x="317" y="1"/>
                </a:cubicBezTo>
                <a:cubicBezTo>
                  <a:pt x="314" y="0"/>
                  <a:pt x="312" y="1"/>
                  <a:pt x="310" y="2"/>
                </a:cubicBezTo>
                <a:cubicBezTo>
                  <a:pt x="309" y="2"/>
                  <a:pt x="246" y="33"/>
                  <a:pt x="177" y="33"/>
                </a:cubicBezTo>
                <a:cubicBezTo>
                  <a:pt x="107" y="33"/>
                  <a:pt x="45" y="2"/>
                  <a:pt x="44" y="2"/>
                </a:cubicBezTo>
                <a:cubicBezTo>
                  <a:pt x="42" y="1"/>
                  <a:pt x="39" y="0"/>
                  <a:pt x="37" y="1"/>
                </a:cubicBezTo>
                <a:cubicBezTo>
                  <a:pt x="35" y="2"/>
                  <a:pt x="33" y="4"/>
                  <a:pt x="33" y="7"/>
                </a:cubicBezTo>
                <a:cubicBezTo>
                  <a:pt x="32" y="8"/>
                  <a:pt x="0" y="105"/>
                  <a:pt x="0" y="201"/>
                </a:cubicBezTo>
                <a:cubicBezTo>
                  <a:pt x="0" y="303"/>
                  <a:pt x="168" y="352"/>
                  <a:pt x="175" y="354"/>
                </a:cubicBezTo>
                <a:cubicBezTo>
                  <a:pt x="176" y="354"/>
                  <a:pt x="176" y="354"/>
                  <a:pt x="177" y="354"/>
                </a:cubicBezTo>
                <a:cubicBezTo>
                  <a:pt x="177" y="354"/>
                  <a:pt x="178" y="354"/>
                  <a:pt x="178" y="354"/>
                </a:cubicBezTo>
                <a:cubicBezTo>
                  <a:pt x="185" y="352"/>
                  <a:pt x="353" y="303"/>
                  <a:pt x="353" y="201"/>
                </a:cubicBezTo>
                <a:cubicBezTo>
                  <a:pt x="353" y="105"/>
                  <a:pt x="321" y="8"/>
                  <a:pt x="321" y="7"/>
                </a:cubicBezTo>
                <a:moveTo>
                  <a:pt x="177" y="338"/>
                </a:moveTo>
                <a:cubicBezTo>
                  <a:pt x="160" y="334"/>
                  <a:pt x="16" y="285"/>
                  <a:pt x="16" y="201"/>
                </a:cubicBezTo>
                <a:cubicBezTo>
                  <a:pt x="16" y="123"/>
                  <a:pt x="38" y="49"/>
                  <a:pt x="46" y="20"/>
                </a:cubicBezTo>
                <a:cubicBezTo>
                  <a:pt x="66" y="29"/>
                  <a:pt x="118" y="49"/>
                  <a:pt x="177" y="49"/>
                </a:cubicBezTo>
                <a:cubicBezTo>
                  <a:pt x="235" y="49"/>
                  <a:pt x="288" y="29"/>
                  <a:pt x="308" y="20"/>
                </a:cubicBezTo>
                <a:cubicBezTo>
                  <a:pt x="315" y="49"/>
                  <a:pt x="337" y="123"/>
                  <a:pt x="337" y="201"/>
                </a:cubicBezTo>
                <a:cubicBezTo>
                  <a:pt x="337" y="285"/>
                  <a:pt x="193" y="334"/>
                  <a:pt x="177" y="338"/>
                </a:cubicBezTo>
                <a:moveTo>
                  <a:pt x="204" y="145"/>
                </a:moveTo>
                <a:cubicBezTo>
                  <a:pt x="177" y="73"/>
                  <a:pt x="177" y="73"/>
                  <a:pt x="177" y="73"/>
                </a:cubicBezTo>
                <a:cubicBezTo>
                  <a:pt x="149" y="145"/>
                  <a:pt x="149" y="145"/>
                  <a:pt x="149" y="145"/>
                </a:cubicBezTo>
                <a:cubicBezTo>
                  <a:pt x="76" y="145"/>
                  <a:pt x="76" y="145"/>
                  <a:pt x="76" y="145"/>
                </a:cubicBezTo>
                <a:cubicBezTo>
                  <a:pt x="136" y="191"/>
                  <a:pt x="136" y="191"/>
                  <a:pt x="136" y="191"/>
                </a:cubicBezTo>
                <a:cubicBezTo>
                  <a:pt x="108" y="273"/>
                  <a:pt x="108" y="273"/>
                  <a:pt x="108" y="273"/>
                </a:cubicBezTo>
                <a:cubicBezTo>
                  <a:pt x="177" y="223"/>
                  <a:pt x="177" y="223"/>
                  <a:pt x="177" y="223"/>
                </a:cubicBezTo>
                <a:cubicBezTo>
                  <a:pt x="245" y="273"/>
                  <a:pt x="245" y="273"/>
                  <a:pt x="245" y="273"/>
                </a:cubicBezTo>
                <a:cubicBezTo>
                  <a:pt x="218" y="191"/>
                  <a:pt x="218" y="191"/>
                  <a:pt x="218" y="191"/>
                </a:cubicBezTo>
                <a:cubicBezTo>
                  <a:pt x="277" y="145"/>
                  <a:pt x="277" y="145"/>
                  <a:pt x="277" y="145"/>
                </a:cubicBezTo>
                <a:lnTo>
                  <a:pt x="204" y="145"/>
                </a:lnTo>
                <a:close/>
                <a:moveTo>
                  <a:pt x="202" y="196"/>
                </a:moveTo>
                <a:cubicBezTo>
                  <a:pt x="214" y="230"/>
                  <a:pt x="214" y="230"/>
                  <a:pt x="214" y="230"/>
                </a:cubicBezTo>
                <a:cubicBezTo>
                  <a:pt x="186" y="210"/>
                  <a:pt x="186" y="210"/>
                  <a:pt x="186" y="210"/>
                </a:cubicBezTo>
                <a:cubicBezTo>
                  <a:pt x="177" y="203"/>
                  <a:pt x="177" y="203"/>
                  <a:pt x="177" y="203"/>
                </a:cubicBezTo>
                <a:cubicBezTo>
                  <a:pt x="167" y="210"/>
                  <a:pt x="167" y="210"/>
                  <a:pt x="167" y="210"/>
                </a:cubicBezTo>
                <a:cubicBezTo>
                  <a:pt x="139" y="230"/>
                  <a:pt x="139" y="230"/>
                  <a:pt x="139" y="230"/>
                </a:cubicBezTo>
                <a:cubicBezTo>
                  <a:pt x="151" y="196"/>
                  <a:pt x="151" y="196"/>
                  <a:pt x="151" y="196"/>
                </a:cubicBezTo>
                <a:cubicBezTo>
                  <a:pt x="154" y="185"/>
                  <a:pt x="154" y="185"/>
                  <a:pt x="154" y="185"/>
                </a:cubicBezTo>
                <a:cubicBezTo>
                  <a:pt x="145" y="178"/>
                  <a:pt x="145" y="178"/>
                  <a:pt x="145" y="178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60" y="161"/>
                  <a:pt x="160" y="161"/>
                  <a:pt x="160" y="161"/>
                </a:cubicBezTo>
                <a:cubicBezTo>
                  <a:pt x="164" y="151"/>
                  <a:pt x="164" y="151"/>
                  <a:pt x="164" y="151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89" y="151"/>
                  <a:pt x="189" y="151"/>
                  <a:pt x="189" y="151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30" y="161"/>
                  <a:pt x="230" y="161"/>
                  <a:pt x="230" y="161"/>
                </a:cubicBezTo>
                <a:cubicBezTo>
                  <a:pt x="208" y="178"/>
                  <a:pt x="208" y="178"/>
                  <a:pt x="208" y="178"/>
                </a:cubicBezTo>
                <a:cubicBezTo>
                  <a:pt x="199" y="185"/>
                  <a:pt x="199" y="185"/>
                  <a:pt x="199" y="185"/>
                </a:cubicBezTo>
                <a:lnTo>
                  <a:pt x="202" y="1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4729163" y="4000500"/>
            <a:ext cx="431800" cy="400050"/>
          </a:xfrm>
          <a:custGeom>
            <a:pathLst>
              <a:path extrusionOk="0" h="328" w="353">
                <a:moveTo>
                  <a:pt x="337" y="71"/>
                </a:moveTo>
                <a:cubicBezTo>
                  <a:pt x="275" y="71"/>
                  <a:pt x="275" y="71"/>
                  <a:pt x="275" y="71"/>
                </a:cubicBezTo>
                <a:cubicBezTo>
                  <a:pt x="282" y="57"/>
                  <a:pt x="282" y="42"/>
                  <a:pt x="275" y="29"/>
                </a:cubicBezTo>
                <a:cubicBezTo>
                  <a:pt x="261" y="6"/>
                  <a:pt x="229" y="0"/>
                  <a:pt x="202" y="15"/>
                </a:cubicBezTo>
                <a:cubicBezTo>
                  <a:pt x="192" y="21"/>
                  <a:pt x="184" y="30"/>
                  <a:pt x="179" y="39"/>
                </a:cubicBezTo>
                <a:cubicBezTo>
                  <a:pt x="179" y="39"/>
                  <a:pt x="178" y="39"/>
                  <a:pt x="178" y="39"/>
                </a:cubicBezTo>
                <a:cubicBezTo>
                  <a:pt x="178" y="39"/>
                  <a:pt x="178" y="39"/>
                  <a:pt x="178" y="39"/>
                </a:cubicBezTo>
                <a:cubicBezTo>
                  <a:pt x="177" y="38"/>
                  <a:pt x="177" y="38"/>
                  <a:pt x="176" y="38"/>
                </a:cubicBezTo>
                <a:cubicBezTo>
                  <a:pt x="176" y="38"/>
                  <a:pt x="175" y="38"/>
                  <a:pt x="175" y="38"/>
                </a:cubicBezTo>
                <a:cubicBezTo>
                  <a:pt x="175" y="39"/>
                  <a:pt x="174" y="38"/>
                  <a:pt x="174" y="39"/>
                </a:cubicBezTo>
                <a:cubicBezTo>
                  <a:pt x="174" y="39"/>
                  <a:pt x="173" y="39"/>
                  <a:pt x="173" y="39"/>
                </a:cubicBezTo>
                <a:cubicBezTo>
                  <a:pt x="168" y="30"/>
                  <a:pt x="160" y="21"/>
                  <a:pt x="150" y="15"/>
                </a:cubicBezTo>
                <a:cubicBezTo>
                  <a:pt x="123" y="0"/>
                  <a:pt x="91" y="6"/>
                  <a:pt x="77" y="29"/>
                </a:cubicBezTo>
                <a:cubicBezTo>
                  <a:pt x="70" y="42"/>
                  <a:pt x="70" y="57"/>
                  <a:pt x="77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7" y="71"/>
                  <a:pt x="0" y="78"/>
                  <a:pt x="0" y="87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8"/>
                  <a:pt x="7" y="135"/>
                  <a:pt x="16" y="135"/>
                </a:cubicBezTo>
                <a:cubicBezTo>
                  <a:pt x="16" y="312"/>
                  <a:pt x="16" y="312"/>
                  <a:pt x="16" y="312"/>
                </a:cubicBezTo>
                <a:cubicBezTo>
                  <a:pt x="16" y="321"/>
                  <a:pt x="23" y="328"/>
                  <a:pt x="32" y="328"/>
                </a:cubicBezTo>
                <a:cubicBezTo>
                  <a:pt x="321" y="328"/>
                  <a:pt x="321" y="328"/>
                  <a:pt x="321" y="328"/>
                </a:cubicBezTo>
                <a:cubicBezTo>
                  <a:pt x="330" y="328"/>
                  <a:pt x="337" y="321"/>
                  <a:pt x="337" y="312"/>
                </a:cubicBezTo>
                <a:cubicBezTo>
                  <a:pt x="337" y="135"/>
                  <a:pt x="337" y="135"/>
                  <a:pt x="337" y="135"/>
                </a:cubicBezTo>
                <a:cubicBezTo>
                  <a:pt x="346" y="135"/>
                  <a:pt x="353" y="128"/>
                  <a:pt x="353" y="119"/>
                </a:cubicBezTo>
                <a:cubicBezTo>
                  <a:pt x="353" y="87"/>
                  <a:pt x="353" y="87"/>
                  <a:pt x="353" y="87"/>
                </a:cubicBezTo>
                <a:cubicBezTo>
                  <a:pt x="353" y="78"/>
                  <a:pt x="346" y="71"/>
                  <a:pt x="337" y="71"/>
                </a:cubicBezTo>
                <a:moveTo>
                  <a:pt x="91" y="37"/>
                </a:moveTo>
                <a:cubicBezTo>
                  <a:pt x="100" y="22"/>
                  <a:pt x="123" y="18"/>
                  <a:pt x="142" y="29"/>
                </a:cubicBezTo>
                <a:cubicBezTo>
                  <a:pt x="154" y="36"/>
                  <a:pt x="162" y="48"/>
                  <a:pt x="164" y="59"/>
                </a:cubicBezTo>
                <a:cubicBezTo>
                  <a:pt x="162" y="63"/>
                  <a:pt x="161" y="67"/>
                  <a:pt x="159" y="71"/>
                </a:cubicBezTo>
                <a:cubicBezTo>
                  <a:pt x="95" y="71"/>
                  <a:pt x="95" y="71"/>
                  <a:pt x="95" y="71"/>
                </a:cubicBezTo>
                <a:cubicBezTo>
                  <a:pt x="87" y="60"/>
                  <a:pt x="85" y="47"/>
                  <a:pt x="91" y="37"/>
                </a:cubicBezTo>
                <a:moveTo>
                  <a:pt x="16" y="119"/>
                </a:moveTo>
                <a:cubicBezTo>
                  <a:pt x="16" y="87"/>
                  <a:pt x="16" y="87"/>
                  <a:pt x="16" y="87"/>
                </a:cubicBezTo>
                <a:cubicBezTo>
                  <a:pt x="151" y="87"/>
                  <a:pt x="151" y="87"/>
                  <a:pt x="151" y="87"/>
                </a:cubicBezTo>
                <a:cubicBezTo>
                  <a:pt x="145" y="99"/>
                  <a:pt x="137" y="110"/>
                  <a:pt x="130" y="119"/>
                </a:cubicBezTo>
                <a:lnTo>
                  <a:pt x="16" y="119"/>
                </a:lnTo>
                <a:close/>
                <a:moveTo>
                  <a:pt x="168" y="312"/>
                </a:moveTo>
                <a:cubicBezTo>
                  <a:pt x="32" y="312"/>
                  <a:pt x="32" y="312"/>
                  <a:pt x="32" y="312"/>
                </a:cubicBezTo>
                <a:cubicBezTo>
                  <a:pt x="32" y="232"/>
                  <a:pt x="32" y="232"/>
                  <a:pt x="32" y="232"/>
                </a:cubicBezTo>
                <a:cubicBezTo>
                  <a:pt x="168" y="232"/>
                  <a:pt x="168" y="232"/>
                  <a:pt x="168" y="232"/>
                </a:cubicBezTo>
                <a:lnTo>
                  <a:pt x="168" y="312"/>
                </a:lnTo>
                <a:close/>
                <a:moveTo>
                  <a:pt x="168" y="216"/>
                </a:moveTo>
                <a:cubicBezTo>
                  <a:pt x="32" y="216"/>
                  <a:pt x="32" y="216"/>
                  <a:pt x="32" y="216"/>
                </a:cubicBezTo>
                <a:cubicBezTo>
                  <a:pt x="32" y="135"/>
                  <a:pt x="32" y="135"/>
                  <a:pt x="32" y="135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07" y="147"/>
                  <a:pt x="99" y="154"/>
                  <a:pt x="99" y="154"/>
                </a:cubicBezTo>
                <a:cubicBezTo>
                  <a:pt x="95" y="157"/>
                  <a:pt x="95" y="162"/>
                  <a:pt x="98" y="165"/>
                </a:cubicBezTo>
                <a:cubicBezTo>
                  <a:pt x="99" y="166"/>
                  <a:pt x="100" y="167"/>
                  <a:pt x="102" y="168"/>
                </a:cubicBezTo>
                <a:cubicBezTo>
                  <a:pt x="104" y="168"/>
                  <a:pt x="107" y="168"/>
                  <a:pt x="109" y="166"/>
                </a:cubicBezTo>
                <a:cubicBezTo>
                  <a:pt x="110" y="165"/>
                  <a:pt x="123" y="154"/>
                  <a:pt x="138" y="135"/>
                </a:cubicBezTo>
                <a:cubicBezTo>
                  <a:pt x="168" y="135"/>
                  <a:pt x="168" y="135"/>
                  <a:pt x="168" y="135"/>
                </a:cubicBezTo>
                <a:lnTo>
                  <a:pt x="168" y="216"/>
                </a:lnTo>
                <a:close/>
                <a:moveTo>
                  <a:pt x="168" y="119"/>
                </a:moveTo>
                <a:cubicBezTo>
                  <a:pt x="150" y="119"/>
                  <a:pt x="150" y="119"/>
                  <a:pt x="150" y="119"/>
                </a:cubicBezTo>
                <a:cubicBezTo>
                  <a:pt x="157" y="110"/>
                  <a:pt x="163" y="100"/>
                  <a:pt x="168" y="89"/>
                </a:cubicBezTo>
                <a:lnTo>
                  <a:pt x="168" y="119"/>
                </a:lnTo>
                <a:close/>
                <a:moveTo>
                  <a:pt x="210" y="29"/>
                </a:moveTo>
                <a:cubicBezTo>
                  <a:pt x="229" y="18"/>
                  <a:pt x="252" y="22"/>
                  <a:pt x="261" y="37"/>
                </a:cubicBezTo>
                <a:cubicBezTo>
                  <a:pt x="267" y="47"/>
                  <a:pt x="265" y="60"/>
                  <a:pt x="257" y="71"/>
                </a:cubicBezTo>
                <a:cubicBezTo>
                  <a:pt x="193" y="71"/>
                  <a:pt x="193" y="71"/>
                  <a:pt x="193" y="71"/>
                </a:cubicBezTo>
                <a:cubicBezTo>
                  <a:pt x="192" y="67"/>
                  <a:pt x="190" y="63"/>
                  <a:pt x="188" y="59"/>
                </a:cubicBezTo>
                <a:cubicBezTo>
                  <a:pt x="190" y="48"/>
                  <a:pt x="198" y="36"/>
                  <a:pt x="210" y="29"/>
                </a:cubicBezTo>
                <a:moveTo>
                  <a:pt x="184" y="90"/>
                </a:moveTo>
                <a:cubicBezTo>
                  <a:pt x="190" y="101"/>
                  <a:pt x="196" y="110"/>
                  <a:pt x="202" y="119"/>
                </a:cubicBezTo>
                <a:cubicBezTo>
                  <a:pt x="184" y="119"/>
                  <a:pt x="184" y="119"/>
                  <a:pt x="184" y="119"/>
                </a:cubicBezTo>
                <a:lnTo>
                  <a:pt x="184" y="90"/>
                </a:lnTo>
                <a:close/>
                <a:moveTo>
                  <a:pt x="321" y="312"/>
                </a:moveTo>
                <a:cubicBezTo>
                  <a:pt x="184" y="312"/>
                  <a:pt x="184" y="312"/>
                  <a:pt x="184" y="312"/>
                </a:cubicBezTo>
                <a:cubicBezTo>
                  <a:pt x="184" y="232"/>
                  <a:pt x="184" y="232"/>
                  <a:pt x="184" y="232"/>
                </a:cubicBezTo>
                <a:cubicBezTo>
                  <a:pt x="321" y="232"/>
                  <a:pt x="321" y="232"/>
                  <a:pt x="321" y="232"/>
                </a:cubicBezTo>
                <a:lnTo>
                  <a:pt x="321" y="312"/>
                </a:lnTo>
                <a:close/>
                <a:moveTo>
                  <a:pt x="321" y="216"/>
                </a:moveTo>
                <a:cubicBezTo>
                  <a:pt x="184" y="216"/>
                  <a:pt x="184" y="216"/>
                  <a:pt x="184" y="216"/>
                </a:cubicBezTo>
                <a:cubicBezTo>
                  <a:pt x="184" y="135"/>
                  <a:pt x="184" y="135"/>
                  <a:pt x="184" y="135"/>
                </a:cubicBezTo>
                <a:cubicBezTo>
                  <a:pt x="214" y="135"/>
                  <a:pt x="214" y="135"/>
                  <a:pt x="214" y="135"/>
                </a:cubicBezTo>
                <a:cubicBezTo>
                  <a:pt x="229" y="154"/>
                  <a:pt x="242" y="165"/>
                  <a:pt x="243" y="166"/>
                </a:cubicBezTo>
                <a:cubicBezTo>
                  <a:pt x="245" y="168"/>
                  <a:pt x="248" y="168"/>
                  <a:pt x="250" y="168"/>
                </a:cubicBezTo>
                <a:cubicBezTo>
                  <a:pt x="252" y="167"/>
                  <a:pt x="253" y="166"/>
                  <a:pt x="254" y="165"/>
                </a:cubicBezTo>
                <a:cubicBezTo>
                  <a:pt x="257" y="162"/>
                  <a:pt x="257" y="157"/>
                  <a:pt x="253" y="154"/>
                </a:cubicBezTo>
                <a:cubicBezTo>
                  <a:pt x="253" y="154"/>
                  <a:pt x="245" y="147"/>
                  <a:pt x="235" y="135"/>
                </a:cubicBezTo>
                <a:cubicBezTo>
                  <a:pt x="321" y="135"/>
                  <a:pt x="321" y="135"/>
                  <a:pt x="321" y="135"/>
                </a:cubicBezTo>
                <a:lnTo>
                  <a:pt x="321" y="216"/>
                </a:lnTo>
                <a:close/>
                <a:moveTo>
                  <a:pt x="337" y="119"/>
                </a:moveTo>
                <a:cubicBezTo>
                  <a:pt x="222" y="119"/>
                  <a:pt x="222" y="119"/>
                  <a:pt x="222" y="119"/>
                </a:cubicBezTo>
                <a:cubicBezTo>
                  <a:pt x="215" y="110"/>
                  <a:pt x="208" y="99"/>
                  <a:pt x="201" y="87"/>
                </a:cubicBezTo>
                <a:cubicBezTo>
                  <a:pt x="337" y="87"/>
                  <a:pt x="337" y="87"/>
                  <a:pt x="337" y="87"/>
                </a:cubicBezTo>
                <a:lnTo>
                  <a:pt x="337" y="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5553075" y="4067175"/>
            <a:ext cx="431800" cy="274638"/>
          </a:xfrm>
          <a:custGeom>
            <a:pathLst>
              <a:path extrusionOk="0" h="225" w="353">
                <a:moveTo>
                  <a:pt x="176" y="88"/>
                </a:moveTo>
                <a:cubicBezTo>
                  <a:pt x="163" y="88"/>
                  <a:pt x="152" y="99"/>
                  <a:pt x="152" y="112"/>
                </a:cubicBezTo>
                <a:cubicBezTo>
                  <a:pt x="152" y="126"/>
                  <a:pt x="163" y="136"/>
                  <a:pt x="176" y="136"/>
                </a:cubicBezTo>
                <a:cubicBezTo>
                  <a:pt x="190" y="136"/>
                  <a:pt x="201" y="126"/>
                  <a:pt x="201" y="112"/>
                </a:cubicBezTo>
                <a:cubicBezTo>
                  <a:pt x="201" y="99"/>
                  <a:pt x="190" y="88"/>
                  <a:pt x="176" y="88"/>
                </a:cubicBezTo>
                <a:moveTo>
                  <a:pt x="176" y="32"/>
                </a:moveTo>
                <a:cubicBezTo>
                  <a:pt x="132" y="32"/>
                  <a:pt x="96" y="68"/>
                  <a:pt x="96" y="112"/>
                </a:cubicBezTo>
                <a:cubicBezTo>
                  <a:pt x="96" y="157"/>
                  <a:pt x="132" y="193"/>
                  <a:pt x="176" y="193"/>
                </a:cubicBezTo>
                <a:cubicBezTo>
                  <a:pt x="221" y="193"/>
                  <a:pt x="257" y="157"/>
                  <a:pt x="257" y="112"/>
                </a:cubicBezTo>
                <a:cubicBezTo>
                  <a:pt x="257" y="68"/>
                  <a:pt x="221" y="32"/>
                  <a:pt x="176" y="32"/>
                </a:cubicBezTo>
                <a:moveTo>
                  <a:pt x="176" y="177"/>
                </a:moveTo>
                <a:cubicBezTo>
                  <a:pt x="141" y="177"/>
                  <a:pt x="112" y="148"/>
                  <a:pt x="112" y="112"/>
                </a:cubicBezTo>
                <a:cubicBezTo>
                  <a:pt x="112" y="77"/>
                  <a:pt x="141" y="48"/>
                  <a:pt x="176" y="48"/>
                </a:cubicBezTo>
                <a:cubicBezTo>
                  <a:pt x="212" y="48"/>
                  <a:pt x="241" y="77"/>
                  <a:pt x="241" y="112"/>
                </a:cubicBezTo>
                <a:cubicBezTo>
                  <a:pt x="241" y="148"/>
                  <a:pt x="212" y="177"/>
                  <a:pt x="176" y="177"/>
                </a:cubicBezTo>
                <a:moveTo>
                  <a:pt x="176" y="0"/>
                </a:moveTo>
                <a:cubicBezTo>
                  <a:pt x="79" y="0"/>
                  <a:pt x="0" y="80"/>
                  <a:pt x="0" y="112"/>
                </a:cubicBezTo>
                <a:cubicBezTo>
                  <a:pt x="0" y="144"/>
                  <a:pt x="79" y="225"/>
                  <a:pt x="176" y="225"/>
                </a:cubicBezTo>
                <a:cubicBezTo>
                  <a:pt x="274" y="225"/>
                  <a:pt x="353" y="144"/>
                  <a:pt x="353" y="112"/>
                </a:cubicBezTo>
                <a:cubicBezTo>
                  <a:pt x="353" y="80"/>
                  <a:pt x="274" y="0"/>
                  <a:pt x="176" y="0"/>
                </a:cubicBezTo>
                <a:moveTo>
                  <a:pt x="176" y="209"/>
                </a:moveTo>
                <a:cubicBezTo>
                  <a:pt x="88" y="209"/>
                  <a:pt x="16" y="140"/>
                  <a:pt x="16" y="112"/>
                </a:cubicBezTo>
                <a:cubicBezTo>
                  <a:pt x="16" y="85"/>
                  <a:pt x="88" y="16"/>
                  <a:pt x="176" y="16"/>
                </a:cubicBezTo>
                <a:cubicBezTo>
                  <a:pt x="265" y="16"/>
                  <a:pt x="337" y="85"/>
                  <a:pt x="337" y="112"/>
                </a:cubicBezTo>
                <a:cubicBezTo>
                  <a:pt x="337" y="140"/>
                  <a:pt x="265" y="209"/>
                  <a:pt x="176" y="2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6378575" y="3989388"/>
            <a:ext cx="431800" cy="431800"/>
          </a:xfrm>
          <a:custGeom>
            <a:pathLst>
              <a:path extrusionOk="0" h="353" w="353">
                <a:moveTo>
                  <a:pt x="321" y="32"/>
                </a:moveTo>
                <a:cubicBezTo>
                  <a:pt x="289" y="32"/>
                  <a:pt x="289" y="32"/>
                  <a:pt x="289" y="32"/>
                </a:cubicBezTo>
                <a:cubicBezTo>
                  <a:pt x="289" y="8"/>
                  <a:pt x="289" y="8"/>
                  <a:pt x="289" y="8"/>
                </a:cubicBezTo>
                <a:cubicBezTo>
                  <a:pt x="289" y="3"/>
                  <a:pt x="286" y="0"/>
                  <a:pt x="281" y="0"/>
                </a:cubicBezTo>
                <a:cubicBezTo>
                  <a:pt x="277" y="0"/>
                  <a:pt x="273" y="3"/>
                  <a:pt x="273" y="8"/>
                </a:cubicBezTo>
                <a:cubicBezTo>
                  <a:pt x="273" y="32"/>
                  <a:pt x="273" y="32"/>
                  <a:pt x="273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3"/>
                  <a:pt x="77" y="0"/>
                  <a:pt x="72" y="0"/>
                </a:cubicBezTo>
                <a:cubicBezTo>
                  <a:pt x="68" y="0"/>
                  <a:pt x="64" y="3"/>
                  <a:pt x="64" y="8"/>
                </a:cubicBezTo>
                <a:cubicBezTo>
                  <a:pt x="64" y="32"/>
                  <a:pt x="64" y="32"/>
                  <a:pt x="64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15" y="32"/>
                  <a:pt x="0" y="46"/>
                  <a:pt x="0" y="64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64"/>
                  <a:pt x="353" y="64"/>
                  <a:pt x="353" y="64"/>
                </a:cubicBezTo>
                <a:cubicBezTo>
                  <a:pt x="353" y="46"/>
                  <a:pt x="339" y="32"/>
                  <a:pt x="321" y="32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337" y="128"/>
                  <a:pt x="337" y="128"/>
                  <a:pt x="337" y="128"/>
                </a:cubicBezTo>
                <a:lnTo>
                  <a:pt x="337" y="321"/>
                </a:lnTo>
                <a:close/>
                <a:moveTo>
                  <a:pt x="337" y="112"/>
                </a:moveTo>
                <a:cubicBezTo>
                  <a:pt x="16" y="112"/>
                  <a:pt x="16" y="112"/>
                  <a:pt x="16" y="112"/>
                </a:cubicBezTo>
                <a:cubicBezTo>
                  <a:pt x="16" y="64"/>
                  <a:pt x="16" y="64"/>
                  <a:pt x="16" y="64"/>
                </a:cubicBezTo>
                <a:cubicBezTo>
                  <a:pt x="16" y="55"/>
                  <a:pt x="23" y="48"/>
                  <a:pt x="32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6"/>
                  <a:pt x="68" y="80"/>
                  <a:pt x="72" y="80"/>
                </a:cubicBezTo>
                <a:cubicBezTo>
                  <a:pt x="77" y="80"/>
                  <a:pt x="80" y="76"/>
                  <a:pt x="80" y="72"/>
                </a:cubicBezTo>
                <a:cubicBezTo>
                  <a:pt x="80" y="48"/>
                  <a:pt x="80" y="48"/>
                  <a:pt x="80" y="48"/>
                </a:cubicBezTo>
                <a:cubicBezTo>
                  <a:pt x="273" y="48"/>
                  <a:pt x="273" y="48"/>
                  <a:pt x="273" y="48"/>
                </a:cubicBezTo>
                <a:cubicBezTo>
                  <a:pt x="273" y="72"/>
                  <a:pt x="273" y="72"/>
                  <a:pt x="273" y="72"/>
                </a:cubicBezTo>
                <a:cubicBezTo>
                  <a:pt x="273" y="76"/>
                  <a:pt x="277" y="80"/>
                  <a:pt x="281" y="80"/>
                </a:cubicBezTo>
                <a:cubicBezTo>
                  <a:pt x="286" y="80"/>
                  <a:pt x="289" y="76"/>
                  <a:pt x="289" y="72"/>
                </a:cubicBezTo>
                <a:cubicBezTo>
                  <a:pt x="289" y="48"/>
                  <a:pt x="289" y="48"/>
                  <a:pt x="289" y="48"/>
                </a:cubicBezTo>
                <a:cubicBezTo>
                  <a:pt x="321" y="48"/>
                  <a:pt x="321" y="48"/>
                  <a:pt x="321" y="48"/>
                </a:cubicBezTo>
                <a:cubicBezTo>
                  <a:pt x="330" y="48"/>
                  <a:pt x="337" y="55"/>
                  <a:pt x="337" y="64"/>
                </a:cubicBezTo>
                <a:lnTo>
                  <a:pt x="337" y="112"/>
                </a:lnTo>
                <a:close/>
                <a:moveTo>
                  <a:pt x="233" y="297"/>
                </a:moveTo>
                <a:cubicBezTo>
                  <a:pt x="248" y="297"/>
                  <a:pt x="248" y="297"/>
                  <a:pt x="248" y="297"/>
                </a:cubicBezTo>
                <a:cubicBezTo>
                  <a:pt x="248" y="168"/>
                  <a:pt x="248" y="168"/>
                  <a:pt x="248" y="168"/>
                </a:cubicBezTo>
                <a:cubicBezTo>
                  <a:pt x="237" y="168"/>
                  <a:pt x="237" y="168"/>
                  <a:pt x="237" y="168"/>
                </a:cubicBezTo>
                <a:cubicBezTo>
                  <a:pt x="236" y="172"/>
                  <a:pt x="235" y="176"/>
                  <a:pt x="232" y="180"/>
                </a:cubicBezTo>
                <a:cubicBezTo>
                  <a:pt x="230" y="183"/>
                  <a:pt x="227" y="185"/>
                  <a:pt x="224" y="187"/>
                </a:cubicBezTo>
                <a:cubicBezTo>
                  <a:pt x="221" y="189"/>
                  <a:pt x="217" y="190"/>
                  <a:pt x="213" y="191"/>
                </a:cubicBezTo>
                <a:cubicBezTo>
                  <a:pt x="209" y="191"/>
                  <a:pt x="205" y="192"/>
                  <a:pt x="201" y="192"/>
                </a:cubicBezTo>
                <a:cubicBezTo>
                  <a:pt x="201" y="204"/>
                  <a:pt x="201" y="204"/>
                  <a:pt x="201" y="204"/>
                </a:cubicBezTo>
                <a:cubicBezTo>
                  <a:pt x="233" y="204"/>
                  <a:pt x="233" y="204"/>
                  <a:pt x="233" y="204"/>
                </a:cubicBezTo>
                <a:lnTo>
                  <a:pt x="233" y="297"/>
                </a:lnTo>
                <a:close/>
                <a:moveTo>
                  <a:pt x="157" y="278"/>
                </a:moveTo>
                <a:cubicBezTo>
                  <a:pt x="154" y="281"/>
                  <a:pt x="152" y="282"/>
                  <a:pt x="148" y="283"/>
                </a:cubicBezTo>
                <a:cubicBezTo>
                  <a:pt x="145" y="285"/>
                  <a:pt x="141" y="285"/>
                  <a:pt x="138" y="285"/>
                </a:cubicBezTo>
                <a:cubicBezTo>
                  <a:pt x="129" y="285"/>
                  <a:pt x="123" y="282"/>
                  <a:pt x="118" y="277"/>
                </a:cubicBezTo>
                <a:cubicBezTo>
                  <a:pt x="114" y="272"/>
                  <a:pt x="111" y="265"/>
                  <a:pt x="111" y="257"/>
                </a:cubicBezTo>
                <a:cubicBezTo>
                  <a:pt x="96" y="257"/>
                  <a:pt x="96" y="257"/>
                  <a:pt x="96" y="257"/>
                </a:cubicBezTo>
                <a:cubicBezTo>
                  <a:pt x="96" y="263"/>
                  <a:pt x="97" y="269"/>
                  <a:pt x="99" y="275"/>
                </a:cubicBezTo>
                <a:cubicBezTo>
                  <a:pt x="101" y="280"/>
                  <a:pt x="104" y="284"/>
                  <a:pt x="107" y="288"/>
                </a:cubicBezTo>
                <a:cubicBezTo>
                  <a:pt x="111" y="291"/>
                  <a:pt x="115" y="294"/>
                  <a:pt x="120" y="296"/>
                </a:cubicBezTo>
                <a:cubicBezTo>
                  <a:pt x="126" y="298"/>
                  <a:pt x="131" y="299"/>
                  <a:pt x="138" y="299"/>
                </a:cubicBezTo>
                <a:cubicBezTo>
                  <a:pt x="144" y="299"/>
                  <a:pt x="149" y="298"/>
                  <a:pt x="154" y="296"/>
                </a:cubicBezTo>
                <a:cubicBezTo>
                  <a:pt x="160" y="294"/>
                  <a:pt x="164" y="292"/>
                  <a:pt x="168" y="289"/>
                </a:cubicBezTo>
                <a:cubicBezTo>
                  <a:pt x="172" y="285"/>
                  <a:pt x="175" y="281"/>
                  <a:pt x="177" y="276"/>
                </a:cubicBezTo>
                <a:cubicBezTo>
                  <a:pt x="180" y="272"/>
                  <a:pt x="181" y="266"/>
                  <a:pt x="181" y="259"/>
                </a:cubicBezTo>
                <a:cubicBezTo>
                  <a:pt x="181" y="252"/>
                  <a:pt x="179" y="245"/>
                  <a:pt x="175" y="239"/>
                </a:cubicBezTo>
                <a:cubicBezTo>
                  <a:pt x="172" y="234"/>
                  <a:pt x="166" y="230"/>
                  <a:pt x="158" y="228"/>
                </a:cubicBezTo>
                <a:cubicBezTo>
                  <a:pt x="158" y="228"/>
                  <a:pt x="158" y="228"/>
                  <a:pt x="158" y="228"/>
                </a:cubicBezTo>
                <a:cubicBezTo>
                  <a:pt x="163" y="226"/>
                  <a:pt x="167" y="222"/>
                  <a:pt x="171" y="218"/>
                </a:cubicBezTo>
                <a:cubicBezTo>
                  <a:pt x="174" y="213"/>
                  <a:pt x="176" y="208"/>
                  <a:pt x="176" y="202"/>
                </a:cubicBezTo>
                <a:cubicBezTo>
                  <a:pt x="176" y="196"/>
                  <a:pt x="175" y="191"/>
                  <a:pt x="173" y="187"/>
                </a:cubicBezTo>
                <a:cubicBezTo>
                  <a:pt x="171" y="182"/>
                  <a:pt x="168" y="179"/>
                  <a:pt x="165" y="176"/>
                </a:cubicBezTo>
                <a:cubicBezTo>
                  <a:pt x="161" y="173"/>
                  <a:pt x="157" y="171"/>
                  <a:pt x="153" y="170"/>
                </a:cubicBezTo>
                <a:cubicBezTo>
                  <a:pt x="148" y="168"/>
                  <a:pt x="143" y="168"/>
                  <a:pt x="137" y="168"/>
                </a:cubicBezTo>
                <a:cubicBezTo>
                  <a:pt x="131" y="168"/>
                  <a:pt x="126" y="169"/>
                  <a:pt x="121" y="171"/>
                </a:cubicBezTo>
                <a:cubicBezTo>
                  <a:pt x="116" y="173"/>
                  <a:pt x="112" y="176"/>
                  <a:pt x="109" y="179"/>
                </a:cubicBezTo>
                <a:cubicBezTo>
                  <a:pt x="106" y="183"/>
                  <a:pt x="103" y="187"/>
                  <a:pt x="102" y="192"/>
                </a:cubicBezTo>
                <a:cubicBezTo>
                  <a:pt x="100" y="197"/>
                  <a:pt x="99" y="203"/>
                  <a:pt x="99" y="209"/>
                </a:cubicBezTo>
                <a:cubicBezTo>
                  <a:pt x="114" y="209"/>
                  <a:pt x="114" y="209"/>
                  <a:pt x="114" y="209"/>
                </a:cubicBezTo>
                <a:cubicBezTo>
                  <a:pt x="114" y="205"/>
                  <a:pt x="114" y="202"/>
                  <a:pt x="115" y="199"/>
                </a:cubicBezTo>
                <a:cubicBezTo>
                  <a:pt x="116" y="195"/>
                  <a:pt x="118" y="192"/>
                  <a:pt x="120" y="190"/>
                </a:cubicBezTo>
                <a:cubicBezTo>
                  <a:pt x="121" y="187"/>
                  <a:pt x="124" y="185"/>
                  <a:pt x="127" y="184"/>
                </a:cubicBezTo>
                <a:cubicBezTo>
                  <a:pt x="130" y="182"/>
                  <a:pt x="133" y="181"/>
                  <a:pt x="137" y="181"/>
                </a:cubicBezTo>
                <a:cubicBezTo>
                  <a:pt x="144" y="181"/>
                  <a:pt x="149" y="183"/>
                  <a:pt x="153" y="186"/>
                </a:cubicBezTo>
                <a:cubicBezTo>
                  <a:pt x="158" y="190"/>
                  <a:pt x="160" y="195"/>
                  <a:pt x="160" y="202"/>
                </a:cubicBezTo>
                <a:cubicBezTo>
                  <a:pt x="160" y="205"/>
                  <a:pt x="159" y="208"/>
                  <a:pt x="158" y="211"/>
                </a:cubicBezTo>
                <a:cubicBezTo>
                  <a:pt x="156" y="214"/>
                  <a:pt x="155" y="216"/>
                  <a:pt x="153" y="218"/>
                </a:cubicBezTo>
                <a:cubicBezTo>
                  <a:pt x="150" y="219"/>
                  <a:pt x="148" y="221"/>
                  <a:pt x="145" y="222"/>
                </a:cubicBezTo>
                <a:cubicBezTo>
                  <a:pt x="142" y="223"/>
                  <a:pt x="139" y="223"/>
                  <a:pt x="136" y="223"/>
                </a:cubicBezTo>
                <a:cubicBezTo>
                  <a:pt x="131" y="223"/>
                  <a:pt x="131" y="223"/>
                  <a:pt x="131" y="223"/>
                </a:cubicBezTo>
                <a:cubicBezTo>
                  <a:pt x="130" y="223"/>
                  <a:pt x="130" y="223"/>
                  <a:pt x="129" y="223"/>
                </a:cubicBezTo>
                <a:cubicBezTo>
                  <a:pt x="129" y="236"/>
                  <a:pt x="129" y="236"/>
                  <a:pt x="129" y="236"/>
                </a:cubicBezTo>
                <a:cubicBezTo>
                  <a:pt x="132" y="236"/>
                  <a:pt x="135" y="235"/>
                  <a:pt x="138" y="235"/>
                </a:cubicBezTo>
                <a:cubicBezTo>
                  <a:pt x="142" y="235"/>
                  <a:pt x="146" y="236"/>
                  <a:pt x="149" y="237"/>
                </a:cubicBezTo>
                <a:cubicBezTo>
                  <a:pt x="152" y="238"/>
                  <a:pt x="155" y="240"/>
                  <a:pt x="157" y="242"/>
                </a:cubicBezTo>
                <a:cubicBezTo>
                  <a:pt x="160" y="244"/>
                  <a:pt x="161" y="246"/>
                  <a:pt x="163" y="250"/>
                </a:cubicBezTo>
                <a:cubicBezTo>
                  <a:pt x="164" y="253"/>
                  <a:pt x="165" y="256"/>
                  <a:pt x="165" y="260"/>
                </a:cubicBezTo>
                <a:cubicBezTo>
                  <a:pt x="165" y="264"/>
                  <a:pt x="164" y="268"/>
                  <a:pt x="163" y="271"/>
                </a:cubicBezTo>
                <a:cubicBezTo>
                  <a:pt x="161" y="274"/>
                  <a:pt x="159" y="276"/>
                  <a:pt x="157" y="27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7204075" y="3989388"/>
            <a:ext cx="431800" cy="431800"/>
          </a:xfrm>
          <a:custGeom>
            <a:pathLst>
              <a:path extrusionOk="0" h="353" w="353">
                <a:moveTo>
                  <a:pt x="216" y="217"/>
                </a:moveTo>
                <a:cubicBezTo>
                  <a:pt x="184" y="217"/>
                  <a:pt x="184" y="217"/>
                  <a:pt x="184" y="217"/>
                </a:cubicBezTo>
                <a:cubicBezTo>
                  <a:pt x="184" y="249"/>
                  <a:pt x="184" y="249"/>
                  <a:pt x="184" y="249"/>
                </a:cubicBezTo>
                <a:cubicBezTo>
                  <a:pt x="216" y="249"/>
                  <a:pt x="216" y="249"/>
                  <a:pt x="216" y="249"/>
                </a:cubicBezTo>
                <a:lnTo>
                  <a:pt x="216" y="217"/>
                </a:lnTo>
                <a:close/>
                <a:moveTo>
                  <a:pt x="216" y="160"/>
                </a:moveTo>
                <a:cubicBezTo>
                  <a:pt x="184" y="160"/>
                  <a:pt x="184" y="160"/>
                  <a:pt x="184" y="160"/>
                </a:cubicBezTo>
                <a:cubicBezTo>
                  <a:pt x="184" y="192"/>
                  <a:pt x="184" y="192"/>
                  <a:pt x="184" y="192"/>
                </a:cubicBezTo>
                <a:cubicBezTo>
                  <a:pt x="216" y="192"/>
                  <a:pt x="216" y="192"/>
                  <a:pt x="216" y="192"/>
                </a:cubicBezTo>
                <a:lnTo>
                  <a:pt x="216" y="160"/>
                </a:lnTo>
                <a:close/>
                <a:moveTo>
                  <a:pt x="216" y="273"/>
                </a:moveTo>
                <a:cubicBezTo>
                  <a:pt x="184" y="273"/>
                  <a:pt x="184" y="273"/>
                  <a:pt x="184" y="273"/>
                </a:cubicBezTo>
                <a:cubicBezTo>
                  <a:pt x="184" y="305"/>
                  <a:pt x="184" y="305"/>
                  <a:pt x="184" y="305"/>
                </a:cubicBezTo>
                <a:cubicBezTo>
                  <a:pt x="216" y="305"/>
                  <a:pt x="216" y="305"/>
                  <a:pt x="216" y="305"/>
                </a:cubicBezTo>
                <a:lnTo>
                  <a:pt x="216" y="273"/>
                </a:lnTo>
                <a:close/>
                <a:moveTo>
                  <a:pt x="264" y="160"/>
                </a:moveTo>
                <a:cubicBezTo>
                  <a:pt x="232" y="160"/>
                  <a:pt x="232" y="160"/>
                  <a:pt x="232" y="160"/>
                </a:cubicBezTo>
                <a:cubicBezTo>
                  <a:pt x="232" y="192"/>
                  <a:pt x="232" y="192"/>
                  <a:pt x="232" y="192"/>
                </a:cubicBezTo>
                <a:cubicBezTo>
                  <a:pt x="264" y="192"/>
                  <a:pt x="264" y="192"/>
                  <a:pt x="264" y="192"/>
                </a:cubicBezTo>
                <a:lnTo>
                  <a:pt x="264" y="160"/>
                </a:lnTo>
                <a:close/>
                <a:moveTo>
                  <a:pt x="313" y="160"/>
                </a:moveTo>
                <a:cubicBezTo>
                  <a:pt x="281" y="160"/>
                  <a:pt x="281" y="160"/>
                  <a:pt x="281" y="160"/>
                </a:cubicBezTo>
                <a:cubicBezTo>
                  <a:pt x="281" y="192"/>
                  <a:pt x="281" y="192"/>
                  <a:pt x="281" y="192"/>
                </a:cubicBezTo>
                <a:cubicBezTo>
                  <a:pt x="313" y="192"/>
                  <a:pt x="313" y="192"/>
                  <a:pt x="313" y="192"/>
                </a:cubicBezTo>
                <a:lnTo>
                  <a:pt x="313" y="160"/>
                </a:lnTo>
                <a:close/>
                <a:moveTo>
                  <a:pt x="264" y="217"/>
                </a:moveTo>
                <a:cubicBezTo>
                  <a:pt x="232" y="217"/>
                  <a:pt x="232" y="217"/>
                  <a:pt x="232" y="217"/>
                </a:cubicBezTo>
                <a:cubicBezTo>
                  <a:pt x="232" y="249"/>
                  <a:pt x="232" y="249"/>
                  <a:pt x="232" y="249"/>
                </a:cubicBezTo>
                <a:cubicBezTo>
                  <a:pt x="264" y="249"/>
                  <a:pt x="264" y="249"/>
                  <a:pt x="264" y="249"/>
                </a:cubicBezTo>
                <a:lnTo>
                  <a:pt x="264" y="217"/>
                </a:lnTo>
                <a:close/>
                <a:moveTo>
                  <a:pt x="313" y="217"/>
                </a:moveTo>
                <a:cubicBezTo>
                  <a:pt x="281" y="217"/>
                  <a:pt x="281" y="217"/>
                  <a:pt x="281" y="217"/>
                </a:cubicBezTo>
                <a:cubicBezTo>
                  <a:pt x="281" y="249"/>
                  <a:pt x="281" y="249"/>
                  <a:pt x="281" y="249"/>
                </a:cubicBezTo>
                <a:cubicBezTo>
                  <a:pt x="313" y="249"/>
                  <a:pt x="313" y="249"/>
                  <a:pt x="313" y="249"/>
                </a:cubicBezTo>
                <a:lnTo>
                  <a:pt x="313" y="217"/>
                </a:lnTo>
                <a:close/>
                <a:moveTo>
                  <a:pt x="168" y="217"/>
                </a:moveTo>
                <a:cubicBezTo>
                  <a:pt x="136" y="217"/>
                  <a:pt x="136" y="217"/>
                  <a:pt x="136" y="217"/>
                </a:cubicBezTo>
                <a:cubicBezTo>
                  <a:pt x="136" y="249"/>
                  <a:pt x="136" y="249"/>
                  <a:pt x="136" y="249"/>
                </a:cubicBezTo>
                <a:cubicBezTo>
                  <a:pt x="168" y="249"/>
                  <a:pt x="168" y="249"/>
                  <a:pt x="168" y="249"/>
                </a:cubicBezTo>
                <a:lnTo>
                  <a:pt x="168" y="217"/>
                </a:lnTo>
                <a:close/>
                <a:moveTo>
                  <a:pt x="168" y="160"/>
                </a:moveTo>
                <a:cubicBezTo>
                  <a:pt x="136" y="160"/>
                  <a:pt x="136" y="160"/>
                  <a:pt x="136" y="160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68" y="192"/>
                  <a:pt x="168" y="192"/>
                  <a:pt x="168" y="192"/>
                </a:cubicBezTo>
                <a:lnTo>
                  <a:pt x="168" y="160"/>
                </a:lnTo>
                <a:close/>
                <a:moveTo>
                  <a:pt x="168" y="273"/>
                </a:moveTo>
                <a:cubicBezTo>
                  <a:pt x="136" y="273"/>
                  <a:pt x="136" y="273"/>
                  <a:pt x="136" y="273"/>
                </a:cubicBezTo>
                <a:cubicBezTo>
                  <a:pt x="136" y="305"/>
                  <a:pt x="136" y="305"/>
                  <a:pt x="136" y="305"/>
                </a:cubicBezTo>
                <a:cubicBezTo>
                  <a:pt x="168" y="305"/>
                  <a:pt x="168" y="305"/>
                  <a:pt x="168" y="305"/>
                </a:cubicBezTo>
                <a:lnTo>
                  <a:pt x="168" y="273"/>
                </a:lnTo>
                <a:close/>
                <a:moveTo>
                  <a:pt x="72" y="217"/>
                </a:moveTo>
                <a:cubicBezTo>
                  <a:pt x="40" y="217"/>
                  <a:pt x="40" y="217"/>
                  <a:pt x="40" y="217"/>
                </a:cubicBezTo>
                <a:cubicBezTo>
                  <a:pt x="40" y="249"/>
                  <a:pt x="40" y="249"/>
                  <a:pt x="40" y="249"/>
                </a:cubicBezTo>
                <a:cubicBezTo>
                  <a:pt x="72" y="249"/>
                  <a:pt x="72" y="249"/>
                  <a:pt x="72" y="249"/>
                </a:cubicBezTo>
                <a:lnTo>
                  <a:pt x="72" y="217"/>
                </a:lnTo>
                <a:close/>
                <a:moveTo>
                  <a:pt x="72" y="160"/>
                </a:moveTo>
                <a:cubicBezTo>
                  <a:pt x="40" y="160"/>
                  <a:pt x="40" y="160"/>
                  <a:pt x="40" y="160"/>
                </a:cubicBezTo>
                <a:cubicBezTo>
                  <a:pt x="40" y="192"/>
                  <a:pt x="40" y="192"/>
                  <a:pt x="40" y="192"/>
                </a:cubicBezTo>
                <a:cubicBezTo>
                  <a:pt x="72" y="192"/>
                  <a:pt x="72" y="192"/>
                  <a:pt x="72" y="192"/>
                </a:cubicBezTo>
                <a:lnTo>
                  <a:pt x="72" y="160"/>
                </a:lnTo>
                <a:close/>
                <a:moveTo>
                  <a:pt x="321" y="32"/>
                </a:moveTo>
                <a:cubicBezTo>
                  <a:pt x="289" y="32"/>
                  <a:pt x="289" y="32"/>
                  <a:pt x="289" y="32"/>
                </a:cubicBezTo>
                <a:cubicBezTo>
                  <a:pt x="289" y="8"/>
                  <a:pt x="289" y="8"/>
                  <a:pt x="289" y="8"/>
                </a:cubicBezTo>
                <a:cubicBezTo>
                  <a:pt x="289" y="3"/>
                  <a:pt x="285" y="0"/>
                  <a:pt x="281" y="0"/>
                </a:cubicBezTo>
                <a:cubicBezTo>
                  <a:pt x="276" y="0"/>
                  <a:pt x="272" y="3"/>
                  <a:pt x="272" y="8"/>
                </a:cubicBezTo>
                <a:cubicBezTo>
                  <a:pt x="272" y="32"/>
                  <a:pt x="272" y="32"/>
                  <a:pt x="272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3"/>
                  <a:pt x="76" y="0"/>
                  <a:pt x="72" y="0"/>
                </a:cubicBezTo>
                <a:cubicBezTo>
                  <a:pt x="67" y="0"/>
                  <a:pt x="64" y="3"/>
                  <a:pt x="64" y="8"/>
                </a:cubicBezTo>
                <a:cubicBezTo>
                  <a:pt x="64" y="32"/>
                  <a:pt x="64" y="32"/>
                  <a:pt x="64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14" y="32"/>
                  <a:pt x="0" y="46"/>
                  <a:pt x="0" y="64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8" y="353"/>
                  <a:pt x="353" y="339"/>
                  <a:pt x="353" y="321"/>
                </a:cubicBezTo>
                <a:cubicBezTo>
                  <a:pt x="353" y="64"/>
                  <a:pt x="353" y="64"/>
                  <a:pt x="353" y="64"/>
                </a:cubicBezTo>
                <a:cubicBezTo>
                  <a:pt x="353" y="46"/>
                  <a:pt x="338" y="32"/>
                  <a:pt x="321" y="32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337" y="128"/>
                  <a:pt x="337" y="128"/>
                  <a:pt x="337" y="128"/>
                </a:cubicBezTo>
                <a:lnTo>
                  <a:pt x="337" y="321"/>
                </a:lnTo>
                <a:close/>
                <a:moveTo>
                  <a:pt x="337" y="112"/>
                </a:moveTo>
                <a:cubicBezTo>
                  <a:pt x="16" y="112"/>
                  <a:pt x="16" y="112"/>
                  <a:pt x="16" y="112"/>
                </a:cubicBezTo>
                <a:cubicBezTo>
                  <a:pt x="16" y="64"/>
                  <a:pt x="16" y="64"/>
                  <a:pt x="16" y="64"/>
                </a:cubicBezTo>
                <a:cubicBezTo>
                  <a:pt x="16" y="55"/>
                  <a:pt x="23" y="48"/>
                  <a:pt x="32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6"/>
                  <a:pt x="67" y="80"/>
                  <a:pt x="72" y="80"/>
                </a:cubicBezTo>
                <a:cubicBezTo>
                  <a:pt x="76" y="80"/>
                  <a:pt x="80" y="76"/>
                  <a:pt x="80" y="72"/>
                </a:cubicBezTo>
                <a:cubicBezTo>
                  <a:pt x="80" y="48"/>
                  <a:pt x="80" y="48"/>
                  <a:pt x="80" y="48"/>
                </a:cubicBezTo>
                <a:cubicBezTo>
                  <a:pt x="272" y="48"/>
                  <a:pt x="272" y="48"/>
                  <a:pt x="272" y="48"/>
                </a:cubicBezTo>
                <a:cubicBezTo>
                  <a:pt x="272" y="72"/>
                  <a:pt x="272" y="72"/>
                  <a:pt x="272" y="72"/>
                </a:cubicBezTo>
                <a:cubicBezTo>
                  <a:pt x="272" y="76"/>
                  <a:pt x="276" y="80"/>
                  <a:pt x="281" y="80"/>
                </a:cubicBezTo>
                <a:cubicBezTo>
                  <a:pt x="285" y="80"/>
                  <a:pt x="289" y="76"/>
                  <a:pt x="289" y="72"/>
                </a:cubicBezTo>
                <a:cubicBezTo>
                  <a:pt x="289" y="48"/>
                  <a:pt x="289" y="48"/>
                  <a:pt x="289" y="48"/>
                </a:cubicBezTo>
                <a:cubicBezTo>
                  <a:pt x="321" y="48"/>
                  <a:pt x="321" y="48"/>
                  <a:pt x="321" y="48"/>
                </a:cubicBezTo>
                <a:cubicBezTo>
                  <a:pt x="330" y="48"/>
                  <a:pt x="337" y="55"/>
                  <a:pt x="337" y="64"/>
                </a:cubicBezTo>
                <a:lnTo>
                  <a:pt x="337" y="112"/>
                </a:lnTo>
                <a:close/>
                <a:moveTo>
                  <a:pt x="72" y="273"/>
                </a:moveTo>
                <a:cubicBezTo>
                  <a:pt x="40" y="273"/>
                  <a:pt x="40" y="273"/>
                  <a:pt x="40" y="273"/>
                </a:cubicBezTo>
                <a:cubicBezTo>
                  <a:pt x="40" y="305"/>
                  <a:pt x="40" y="305"/>
                  <a:pt x="40" y="305"/>
                </a:cubicBezTo>
                <a:cubicBezTo>
                  <a:pt x="72" y="305"/>
                  <a:pt x="72" y="305"/>
                  <a:pt x="72" y="305"/>
                </a:cubicBezTo>
                <a:lnTo>
                  <a:pt x="72" y="273"/>
                </a:lnTo>
                <a:close/>
                <a:moveTo>
                  <a:pt x="120" y="160"/>
                </a:moveTo>
                <a:cubicBezTo>
                  <a:pt x="88" y="160"/>
                  <a:pt x="88" y="160"/>
                  <a:pt x="88" y="160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120" y="192"/>
                  <a:pt x="120" y="192"/>
                  <a:pt x="120" y="192"/>
                </a:cubicBezTo>
                <a:lnTo>
                  <a:pt x="120" y="160"/>
                </a:lnTo>
                <a:close/>
                <a:moveTo>
                  <a:pt x="120" y="273"/>
                </a:moveTo>
                <a:cubicBezTo>
                  <a:pt x="88" y="273"/>
                  <a:pt x="88" y="273"/>
                  <a:pt x="88" y="273"/>
                </a:cubicBezTo>
                <a:cubicBezTo>
                  <a:pt x="88" y="305"/>
                  <a:pt x="88" y="305"/>
                  <a:pt x="88" y="305"/>
                </a:cubicBezTo>
                <a:cubicBezTo>
                  <a:pt x="120" y="305"/>
                  <a:pt x="120" y="305"/>
                  <a:pt x="120" y="305"/>
                </a:cubicBezTo>
                <a:lnTo>
                  <a:pt x="120" y="273"/>
                </a:lnTo>
                <a:close/>
                <a:moveTo>
                  <a:pt x="120" y="217"/>
                </a:moveTo>
                <a:cubicBezTo>
                  <a:pt x="88" y="217"/>
                  <a:pt x="88" y="217"/>
                  <a:pt x="88" y="217"/>
                </a:cubicBezTo>
                <a:cubicBezTo>
                  <a:pt x="88" y="249"/>
                  <a:pt x="88" y="249"/>
                  <a:pt x="88" y="249"/>
                </a:cubicBezTo>
                <a:cubicBezTo>
                  <a:pt x="120" y="249"/>
                  <a:pt x="120" y="249"/>
                  <a:pt x="120" y="249"/>
                </a:cubicBezTo>
                <a:lnTo>
                  <a:pt x="120" y="2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8027988" y="3989388"/>
            <a:ext cx="431800" cy="431800"/>
          </a:xfrm>
          <a:custGeom>
            <a:pathLst>
              <a:path extrusionOk="0" h="353" w="353">
                <a:moveTo>
                  <a:pt x="345" y="144"/>
                </a:moveTo>
                <a:cubicBezTo>
                  <a:pt x="350" y="144"/>
                  <a:pt x="353" y="141"/>
                  <a:pt x="353" y="136"/>
                </a:cubicBezTo>
                <a:cubicBezTo>
                  <a:pt x="353" y="104"/>
                  <a:pt x="353" y="104"/>
                  <a:pt x="353" y="104"/>
                </a:cubicBezTo>
                <a:cubicBezTo>
                  <a:pt x="353" y="101"/>
                  <a:pt x="351" y="99"/>
                  <a:pt x="349" y="97"/>
                </a:cubicBezTo>
                <a:cubicBezTo>
                  <a:pt x="349" y="97"/>
                  <a:pt x="349" y="97"/>
                  <a:pt x="349" y="97"/>
                </a:cubicBezTo>
                <a:cubicBezTo>
                  <a:pt x="180" y="1"/>
                  <a:pt x="180" y="1"/>
                  <a:pt x="180" y="1"/>
                </a:cubicBezTo>
                <a:cubicBezTo>
                  <a:pt x="180" y="1"/>
                  <a:pt x="180" y="1"/>
                  <a:pt x="180" y="1"/>
                </a:cubicBezTo>
                <a:cubicBezTo>
                  <a:pt x="179" y="0"/>
                  <a:pt x="178" y="0"/>
                  <a:pt x="176" y="0"/>
                </a:cubicBezTo>
                <a:cubicBezTo>
                  <a:pt x="175" y="0"/>
                  <a:pt x="174" y="0"/>
                  <a:pt x="173" y="1"/>
                </a:cubicBezTo>
                <a:cubicBezTo>
                  <a:pt x="173" y="1"/>
                  <a:pt x="173" y="1"/>
                  <a:pt x="173" y="1"/>
                </a:cubicBezTo>
                <a:cubicBezTo>
                  <a:pt x="4" y="97"/>
                  <a:pt x="4" y="97"/>
                  <a:pt x="4" y="97"/>
                </a:cubicBezTo>
                <a:cubicBezTo>
                  <a:pt x="4" y="97"/>
                  <a:pt x="4" y="97"/>
                  <a:pt x="4" y="97"/>
                </a:cubicBezTo>
                <a:cubicBezTo>
                  <a:pt x="2" y="99"/>
                  <a:pt x="0" y="101"/>
                  <a:pt x="0" y="104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1"/>
                  <a:pt x="3" y="144"/>
                  <a:pt x="8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24" y="289"/>
                  <a:pt x="24" y="289"/>
                  <a:pt x="24" y="289"/>
                </a:cubicBezTo>
                <a:cubicBezTo>
                  <a:pt x="20" y="289"/>
                  <a:pt x="18" y="291"/>
                  <a:pt x="16" y="294"/>
                </a:cubicBezTo>
                <a:cubicBezTo>
                  <a:pt x="16" y="294"/>
                  <a:pt x="16" y="294"/>
                  <a:pt x="16" y="294"/>
                </a:cubicBezTo>
                <a:cubicBezTo>
                  <a:pt x="0" y="342"/>
                  <a:pt x="0" y="342"/>
                  <a:pt x="0" y="342"/>
                </a:cubicBezTo>
                <a:cubicBezTo>
                  <a:pt x="0" y="342"/>
                  <a:pt x="0" y="342"/>
                  <a:pt x="0" y="342"/>
                </a:cubicBezTo>
                <a:cubicBezTo>
                  <a:pt x="0" y="343"/>
                  <a:pt x="0" y="344"/>
                  <a:pt x="0" y="345"/>
                </a:cubicBezTo>
                <a:cubicBezTo>
                  <a:pt x="0" y="349"/>
                  <a:pt x="3" y="353"/>
                  <a:pt x="8" y="353"/>
                </a:cubicBezTo>
                <a:cubicBezTo>
                  <a:pt x="345" y="353"/>
                  <a:pt x="345" y="353"/>
                  <a:pt x="345" y="353"/>
                </a:cubicBezTo>
                <a:cubicBezTo>
                  <a:pt x="350" y="353"/>
                  <a:pt x="353" y="349"/>
                  <a:pt x="353" y="345"/>
                </a:cubicBezTo>
                <a:cubicBezTo>
                  <a:pt x="353" y="344"/>
                  <a:pt x="353" y="343"/>
                  <a:pt x="353" y="342"/>
                </a:cubicBezTo>
                <a:cubicBezTo>
                  <a:pt x="353" y="342"/>
                  <a:pt x="353" y="342"/>
                  <a:pt x="353" y="342"/>
                </a:cubicBezTo>
                <a:cubicBezTo>
                  <a:pt x="337" y="294"/>
                  <a:pt x="337" y="294"/>
                  <a:pt x="337" y="294"/>
                </a:cubicBezTo>
                <a:cubicBezTo>
                  <a:pt x="337" y="294"/>
                  <a:pt x="337" y="294"/>
                  <a:pt x="337" y="294"/>
                </a:cubicBezTo>
                <a:cubicBezTo>
                  <a:pt x="335" y="291"/>
                  <a:pt x="333" y="289"/>
                  <a:pt x="329" y="289"/>
                </a:cubicBezTo>
                <a:cubicBezTo>
                  <a:pt x="321" y="289"/>
                  <a:pt x="321" y="289"/>
                  <a:pt x="321" y="289"/>
                </a:cubicBezTo>
                <a:cubicBezTo>
                  <a:pt x="321" y="144"/>
                  <a:pt x="321" y="144"/>
                  <a:pt x="321" y="144"/>
                </a:cubicBezTo>
                <a:lnTo>
                  <a:pt x="345" y="144"/>
                </a:lnTo>
                <a:close/>
                <a:moveTo>
                  <a:pt x="176" y="17"/>
                </a:moveTo>
                <a:cubicBezTo>
                  <a:pt x="315" y="96"/>
                  <a:pt x="315" y="96"/>
                  <a:pt x="315" y="96"/>
                </a:cubicBezTo>
                <a:cubicBezTo>
                  <a:pt x="38" y="96"/>
                  <a:pt x="38" y="96"/>
                  <a:pt x="38" y="96"/>
                </a:cubicBezTo>
                <a:lnTo>
                  <a:pt x="176" y="17"/>
                </a:lnTo>
                <a:close/>
                <a:moveTo>
                  <a:pt x="323" y="305"/>
                </a:moveTo>
                <a:cubicBezTo>
                  <a:pt x="334" y="337"/>
                  <a:pt x="334" y="337"/>
                  <a:pt x="334" y="337"/>
                </a:cubicBezTo>
                <a:cubicBezTo>
                  <a:pt x="19" y="337"/>
                  <a:pt x="19" y="337"/>
                  <a:pt x="19" y="337"/>
                </a:cubicBezTo>
                <a:cubicBezTo>
                  <a:pt x="30" y="305"/>
                  <a:pt x="30" y="305"/>
                  <a:pt x="30" y="305"/>
                </a:cubicBezTo>
                <a:lnTo>
                  <a:pt x="323" y="305"/>
                </a:lnTo>
                <a:close/>
                <a:moveTo>
                  <a:pt x="48" y="144"/>
                </a:moveTo>
                <a:cubicBezTo>
                  <a:pt x="80" y="144"/>
                  <a:pt x="80" y="144"/>
                  <a:pt x="80" y="144"/>
                </a:cubicBezTo>
                <a:cubicBezTo>
                  <a:pt x="80" y="289"/>
                  <a:pt x="80" y="289"/>
                  <a:pt x="80" y="289"/>
                </a:cubicBezTo>
                <a:cubicBezTo>
                  <a:pt x="48" y="289"/>
                  <a:pt x="48" y="289"/>
                  <a:pt x="48" y="289"/>
                </a:cubicBezTo>
                <a:lnTo>
                  <a:pt x="48" y="144"/>
                </a:lnTo>
                <a:close/>
                <a:moveTo>
                  <a:pt x="96" y="144"/>
                </a:moveTo>
                <a:cubicBezTo>
                  <a:pt x="128" y="144"/>
                  <a:pt x="128" y="144"/>
                  <a:pt x="128" y="144"/>
                </a:cubicBezTo>
                <a:cubicBezTo>
                  <a:pt x="128" y="289"/>
                  <a:pt x="128" y="289"/>
                  <a:pt x="128" y="289"/>
                </a:cubicBezTo>
                <a:cubicBezTo>
                  <a:pt x="96" y="289"/>
                  <a:pt x="96" y="289"/>
                  <a:pt x="96" y="289"/>
                </a:cubicBezTo>
                <a:lnTo>
                  <a:pt x="96" y="144"/>
                </a:lnTo>
                <a:close/>
                <a:moveTo>
                  <a:pt x="144" y="144"/>
                </a:moveTo>
                <a:cubicBezTo>
                  <a:pt x="209" y="144"/>
                  <a:pt x="209" y="144"/>
                  <a:pt x="209" y="144"/>
                </a:cubicBezTo>
                <a:cubicBezTo>
                  <a:pt x="209" y="289"/>
                  <a:pt x="209" y="289"/>
                  <a:pt x="209" y="289"/>
                </a:cubicBezTo>
                <a:cubicBezTo>
                  <a:pt x="144" y="289"/>
                  <a:pt x="144" y="289"/>
                  <a:pt x="144" y="289"/>
                </a:cubicBezTo>
                <a:lnTo>
                  <a:pt x="144" y="144"/>
                </a:lnTo>
                <a:close/>
                <a:moveTo>
                  <a:pt x="225" y="144"/>
                </a:moveTo>
                <a:cubicBezTo>
                  <a:pt x="257" y="144"/>
                  <a:pt x="257" y="144"/>
                  <a:pt x="257" y="144"/>
                </a:cubicBezTo>
                <a:cubicBezTo>
                  <a:pt x="257" y="289"/>
                  <a:pt x="257" y="289"/>
                  <a:pt x="257" y="289"/>
                </a:cubicBezTo>
                <a:cubicBezTo>
                  <a:pt x="225" y="289"/>
                  <a:pt x="225" y="289"/>
                  <a:pt x="225" y="289"/>
                </a:cubicBezTo>
                <a:lnTo>
                  <a:pt x="225" y="144"/>
                </a:lnTo>
                <a:close/>
                <a:moveTo>
                  <a:pt x="273" y="144"/>
                </a:moveTo>
                <a:cubicBezTo>
                  <a:pt x="305" y="144"/>
                  <a:pt x="305" y="144"/>
                  <a:pt x="305" y="144"/>
                </a:cubicBezTo>
                <a:cubicBezTo>
                  <a:pt x="305" y="289"/>
                  <a:pt x="305" y="289"/>
                  <a:pt x="305" y="289"/>
                </a:cubicBezTo>
                <a:cubicBezTo>
                  <a:pt x="273" y="289"/>
                  <a:pt x="273" y="289"/>
                  <a:pt x="273" y="289"/>
                </a:cubicBezTo>
                <a:lnTo>
                  <a:pt x="273" y="144"/>
                </a:lnTo>
                <a:close/>
                <a:moveTo>
                  <a:pt x="16" y="112"/>
                </a:moveTo>
                <a:cubicBezTo>
                  <a:pt x="337" y="112"/>
                  <a:pt x="337" y="112"/>
                  <a:pt x="337" y="112"/>
                </a:cubicBezTo>
                <a:cubicBezTo>
                  <a:pt x="337" y="128"/>
                  <a:pt x="337" y="128"/>
                  <a:pt x="337" y="128"/>
                </a:cubicBezTo>
                <a:cubicBezTo>
                  <a:pt x="16" y="128"/>
                  <a:pt x="16" y="128"/>
                  <a:pt x="16" y="128"/>
                </a:cubicBezTo>
                <a:lnTo>
                  <a:pt x="16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/>
        </p:nvSpPr>
        <p:spPr>
          <a:xfrm>
            <a:off x="630238" y="755650"/>
            <a:ext cx="433388" cy="354013"/>
          </a:xfrm>
          <a:custGeom>
            <a:pathLst>
              <a:path extrusionOk="0" h="289" w="353">
                <a:moveTo>
                  <a:pt x="177" y="80"/>
                </a:moveTo>
                <a:cubicBezTo>
                  <a:pt x="168" y="80"/>
                  <a:pt x="160" y="87"/>
                  <a:pt x="160" y="96"/>
                </a:cubicBezTo>
                <a:cubicBezTo>
                  <a:pt x="168" y="184"/>
                  <a:pt x="168" y="184"/>
                  <a:pt x="168" y="184"/>
                </a:cubicBezTo>
                <a:cubicBezTo>
                  <a:pt x="168" y="189"/>
                  <a:pt x="172" y="192"/>
                  <a:pt x="177" y="192"/>
                </a:cubicBezTo>
                <a:cubicBezTo>
                  <a:pt x="181" y="192"/>
                  <a:pt x="185" y="189"/>
                  <a:pt x="185" y="184"/>
                </a:cubicBezTo>
                <a:cubicBezTo>
                  <a:pt x="193" y="96"/>
                  <a:pt x="193" y="96"/>
                  <a:pt x="193" y="96"/>
                </a:cubicBezTo>
                <a:cubicBezTo>
                  <a:pt x="193" y="87"/>
                  <a:pt x="185" y="80"/>
                  <a:pt x="177" y="80"/>
                </a:cubicBezTo>
                <a:moveTo>
                  <a:pt x="177" y="208"/>
                </a:moveTo>
                <a:cubicBezTo>
                  <a:pt x="168" y="208"/>
                  <a:pt x="160" y="216"/>
                  <a:pt x="160" y="224"/>
                </a:cubicBezTo>
                <a:cubicBezTo>
                  <a:pt x="160" y="233"/>
                  <a:pt x="168" y="241"/>
                  <a:pt x="177" y="241"/>
                </a:cubicBezTo>
                <a:cubicBezTo>
                  <a:pt x="185" y="241"/>
                  <a:pt x="193" y="233"/>
                  <a:pt x="193" y="224"/>
                </a:cubicBezTo>
                <a:cubicBezTo>
                  <a:pt x="193" y="216"/>
                  <a:pt x="185" y="208"/>
                  <a:pt x="177" y="208"/>
                </a:cubicBezTo>
                <a:moveTo>
                  <a:pt x="349" y="241"/>
                </a:moveTo>
                <a:cubicBezTo>
                  <a:pt x="204" y="16"/>
                  <a:pt x="204" y="16"/>
                  <a:pt x="204" y="16"/>
                </a:cubicBezTo>
                <a:cubicBezTo>
                  <a:pt x="204" y="16"/>
                  <a:pt x="197" y="0"/>
                  <a:pt x="177" y="0"/>
                </a:cubicBezTo>
                <a:cubicBezTo>
                  <a:pt x="157" y="0"/>
                  <a:pt x="149" y="16"/>
                  <a:pt x="149" y="16"/>
                </a:cubicBezTo>
                <a:cubicBezTo>
                  <a:pt x="4" y="241"/>
                  <a:pt x="4" y="241"/>
                  <a:pt x="4" y="241"/>
                </a:cubicBezTo>
                <a:cubicBezTo>
                  <a:pt x="4" y="241"/>
                  <a:pt x="0" y="246"/>
                  <a:pt x="0" y="257"/>
                </a:cubicBezTo>
                <a:cubicBezTo>
                  <a:pt x="0" y="274"/>
                  <a:pt x="14" y="289"/>
                  <a:pt x="32" y="289"/>
                </a:cubicBezTo>
                <a:cubicBezTo>
                  <a:pt x="321" y="289"/>
                  <a:pt x="321" y="289"/>
                  <a:pt x="321" y="289"/>
                </a:cubicBezTo>
                <a:cubicBezTo>
                  <a:pt x="339" y="289"/>
                  <a:pt x="353" y="274"/>
                  <a:pt x="353" y="257"/>
                </a:cubicBezTo>
                <a:cubicBezTo>
                  <a:pt x="353" y="245"/>
                  <a:pt x="349" y="241"/>
                  <a:pt x="349" y="241"/>
                </a:cubicBezTo>
                <a:moveTo>
                  <a:pt x="321" y="273"/>
                </a:moveTo>
                <a:cubicBezTo>
                  <a:pt x="32" y="273"/>
                  <a:pt x="32" y="273"/>
                  <a:pt x="32" y="273"/>
                </a:cubicBezTo>
                <a:cubicBezTo>
                  <a:pt x="23" y="273"/>
                  <a:pt x="16" y="265"/>
                  <a:pt x="16" y="257"/>
                </a:cubicBezTo>
                <a:cubicBezTo>
                  <a:pt x="16" y="253"/>
                  <a:pt x="17" y="251"/>
                  <a:pt x="17" y="250"/>
                </a:cubicBezTo>
                <a:cubicBezTo>
                  <a:pt x="17" y="250"/>
                  <a:pt x="17" y="250"/>
                  <a:pt x="18" y="250"/>
                </a:cubicBezTo>
                <a:cubicBezTo>
                  <a:pt x="162" y="25"/>
                  <a:pt x="162" y="25"/>
                  <a:pt x="162" y="25"/>
                </a:cubicBezTo>
                <a:cubicBezTo>
                  <a:pt x="162" y="24"/>
                  <a:pt x="163" y="24"/>
                  <a:pt x="163" y="24"/>
                </a:cubicBezTo>
                <a:cubicBezTo>
                  <a:pt x="163" y="23"/>
                  <a:pt x="167" y="16"/>
                  <a:pt x="177" y="16"/>
                </a:cubicBezTo>
                <a:cubicBezTo>
                  <a:pt x="186" y="16"/>
                  <a:pt x="189" y="22"/>
                  <a:pt x="190" y="23"/>
                </a:cubicBezTo>
                <a:cubicBezTo>
                  <a:pt x="190" y="24"/>
                  <a:pt x="190" y="24"/>
                  <a:pt x="191" y="25"/>
                </a:cubicBezTo>
                <a:cubicBezTo>
                  <a:pt x="335" y="250"/>
                  <a:pt x="335" y="250"/>
                  <a:pt x="335" y="250"/>
                </a:cubicBezTo>
                <a:cubicBezTo>
                  <a:pt x="336" y="250"/>
                  <a:pt x="336" y="250"/>
                  <a:pt x="336" y="250"/>
                </a:cubicBezTo>
                <a:cubicBezTo>
                  <a:pt x="336" y="251"/>
                  <a:pt x="337" y="253"/>
                  <a:pt x="337" y="257"/>
                </a:cubicBezTo>
                <a:cubicBezTo>
                  <a:pt x="337" y="265"/>
                  <a:pt x="330" y="273"/>
                  <a:pt x="321" y="27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1497013" y="715963"/>
            <a:ext cx="354013" cy="433388"/>
          </a:xfrm>
          <a:custGeom>
            <a:pathLst>
              <a:path extrusionOk="0" h="353" w="289">
                <a:moveTo>
                  <a:pt x="145" y="305"/>
                </a:moveTo>
                <a:cubicBezTo>
                  <a:pt x="149" y="305"/>
                  <a:pt x="153" y="301"/>
                  <a:pt x="153" y="297"/>
                </a:cubicBezTo>
                <a:cubicBezTo>
                  <a:pt x="153" y="104"/>
                  <a:pt x="153" y="104"/>
                  <a:pt x="153" y="104"/>
                </a:cubicBezTo>
                <a:cubicBezTo>
                  <a:pt x="153" y="100"/>
                  <a:pt x="149" y="96"/>
                  <a:pt x="145" y="96"/>
                </a:cubicBezTo>
                <a:cubicBezTo>
                  <a:pt x="140" y="96"/>
                  <a:pt x="137" y="100"/>
                  <a:pt x="137" y="104"/>
                </a:cubicBezTo>
                <a:cubicBezTo>
                  <a:pt x="137" y="297"/>
                  <a:pt x="137" y="297"/>
                  <a:pt x="137" y="297"/>
                </a:cubicBezTo>
                <a:cubicBezTo>
                  <a:pt x="137" y="301"/>
                  <a:pt x="140" y="305"/>
                  <a:pt x="145" y="305"/>
                </a:cubicBezTo>
                <a:moveTo>
                  <a:pt x="193" y="305"/>
                </a:moveTo>
                <a:cubicBezTo>
                  <a:pt x="197" y="305"/>
                  <a:pt x="201" y="301"/>
                  <a:pt x="201" y="297"/>
                </a:cubicBezTo>
                <a:cubicBezTo>
                  <a:pt x="213" y="104"/>
                  <a:pt x="213" y="104"/>
                  <a:pt x="213" y="104"/>
                </a:cubicBezTo>
                <a:cubicBezTo>
                  <a:pt x="213" y="100"/>
                  <a:pt x="209" y="96"/>
                  <a:pt x="205" y="96"/>
                </a:cubicBezTo>
                <a:cubicBezTo>
                  <a:pt x="201" y="96"/>
                  <a:pt x="197" y="99"/>
                  <a:pt x="197" y="104"/>
                </a:cubicBezTo>
                <a:cubicBezTo>
                  <a:pt x="185" y="296"/>
                  <a:pt x="185" y="296"/>
                  <a:pt x="185" y="296"/>
                </a:cubicBezTo>
                <a:cubicBezTo>
                  <a:pt x="185" y="301"/>
                  <a:pt x="188" y="304"/>
                  <a:pt x="193" y="305"/>
                </a:cubicBezTo>
                <a:moveTo>
                  <a:pt x="281" y="48"/>
                </a:moveTo>
                <a:cubicBezTo>
                  <a:pt x="201" y="48"/>
                  <a:pt x="201" y="48"/>
                  <a:pt x="201" y="48"/>
                </a:cubicBezTo>
                <a:cubicBezTo>
                  <a:pt x="201" y="16"/>
                  <a:pt x="201" y="16"/>
                  <a:pt x="201" y="16"/>
                </a:cubicBezTo>
                <a:cubicBezTo>
                  <a:pt x="201" y="7"/>
                  <a:pt x="194" y="0"/>
                  <a:pt x="18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96" y="0"/>
                  <a:pt x="89" y="7"/>
                  <a:pt x="89" y="16"/>
                </a:cubicBezTo>
                <a:cubicBezTo>
                  <a:pt x="89" y="48"/>
                  <a:pt x="89" y="48"/>
                  <a:pt x="89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1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321"/>
                  <a:pt x="40" y="321"/>
                  <a:pt x="40" y="321"/>
                </a:cubicBezTo>
                <a:cubicBezTo>
                  <a:pt x="43" y="338"/>
                  <a:pt x="55" y="353"/>
                  <a:pt x="73" y="353"/>
                </a:cubicBezTo>
                <a:cubicBezTo>
                  <a:pt x="217" y="353"/>
                  <a:pt x="217" y="353"/>
                  <a:pt x="217" y="353"/>
                </a:cubicBezTo>
                <a:cubicBezTo>
                  <a:pt x="235" y="353"/>
                  <a:pt x="246" y="338"/>
                  <a:pt x="249" y="321"/>
                </a:cubicBezTo>
                <a:cubicBezTo>
                  <a:pt x="265" y="64"/>
                  <a:pt x="265" y="64"/>
                  <a:pt x="265" y="64"/>
                </a:cubicBezTo>
                <a:cubicBezTo>
                  <a:pt x="281" y="64"/>
                  <a:pt x="281" y="64"/>
                  <a:pt x="281" y="64"/>
                </a:cubicBezTo>
                <a:cubicBezTo>
                  <a:pt x="286" y="64"/>
                  <a:pt x="289" y="60"/>
                  <a:pt x="289" y="56"/>
                </a:cubicBezTo>
                <a:cubicBezTo>
                  <a:pt x="289" y="51"/>
                  <a:pt x="286" y="48"/>
                  <a:pt x="281" y="48"/>
                </a:cubicBezTo>
                <a:moveTo>
                  <a:pt x="105" y="16"/>
                </a:moveTo>
                <a:cubicBezTo>
                  <a:pt x="185" y="16"/>
                  <a:pt x="185" y="16"/>
                  <a:pt x="185" y="16"/>
                </a:cubicBezTo>
                <a:cubicBezTo>
                  <a:pt x="185" y="48"/>
                  <a:pt x="185" y="48"/>
                  <a:pt x="185" y="48"/>
                </a:cubicBezTo>
                <a:cubicBezTo>
                  <a:pt x="105" y="48"/>
                  <a:pt x="105" y="48"/>
                  <a:pt x="105" y="48"/>
                </a:cubicBezTo>
                <a:lnTo>
                  <a:pt x="105" y="16"/>
                </a:lnTo>
                <a:close/>
                <a:moveTo>
                  <a:pt x="233" y="321"/>
                </a:moveTo>
                <a:cubicBezTo>
                  <a:pt x="232" y="329"/>
                  <a:pt x="226" y="337"/>
                  <a:pt x="217" y="337"/>
                </a:cubicBezTo>
                <a:cubicBezTo>
                  <a:pt x="73" y="337"/>
                  <a:pt x="73" y="337"/>
                  <a:pt x="73" y="337"/>
                </a:cubicBezTo>
                <a:cubicBezTo>
                  <a:pt x="64" y="337"/>
                  <a:pt x="58" y="329"/>
                  <a:pt x="57" y="321"/>
                </a:cubicBezTo>
                <a:cubicBezTo>
                  <a:pt x="40" y="64"/>
                  <a:pt x="40" y="64"/>
                  <a:pt x="40" y="64"/>
                </a:cubicBezTo>
                <a:cubicBezTo>
                  <a:pt x="249" y="64"/>
                  <a:pt x="249" y="64"/>
                  <a:pt x="249" y="64"/>
                </a:cubicBezTo>
                <a:lnTo>
                  <a:pt x="233" y="321"/>
                </a:lnTo>
                <a:close/>
                <a:moveTo>
                  <a:pt x="97" y="305"/>
                </a:moveTo>
                <a:cubicBezTo>
                  <a:pt x="101" y="304"/>
                  <a:pt x="105" y="301"/>
                  <a:pt x="105" y="296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93" y="99"/>
                  <a:pt x="89" y="96"/>
                  <a:pt x="85" y="96"/>
                </a:cubicBezTo>
                <a:cubicBezTo>
                  <a:pt x="80" y="96"/>
                  <a:pt x="77" y="100"/>
                  <a:pt x="77" y="104"/>
                </a:cubicBezTo>
                <a:cubicBezTo>
                  <a:pt x="89" y="297"/>
                  <a:pt x="89" y="297"/>
                  <a:pt x="89" y="297"/>
                </a:cubicBezTo>
                <a:cubicBezTo>
                  <a:pt x="89" y="301"/>
                  <a:pt x="93" y="305"/>
                  <a:pt x="97" y="30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2354263" y="715963"/>
            <a:ext cx="296863" cy="433388"/>
          </a:xfrm>
          <a:custGeom>
            <a:pathLst>
              <a:path extrusionOk="0" h="353" w="241">
                <a:moveTo>
                  <a:pt x="168" y="305"/>
                </a:moveTo>
                <a:cubicBezTo>
                  <a:pt x="173" y="305"/>
                  <a:pt x="176" y="301"/>
                  <a:pt x="176" y="297"/>
                </a:cubicBezTo>
                <a:cubicBezTo>
                  <a:pt x="188" y="104"/>
                  <a:pt x="188" y="104"/>
                  <a:pt x="188" y="104"/>
                </a:cubicBezTo>
                <a:cubicBezTo>
                  <a:pt x="188" y="100"/>
                  <a:pt x="185" y="96"/>
                  <a:pt x="180" y="96"/>
                </a:cubicBezTo>
                <a:cubicBezTo>
                  <a:pt x="176" y="96"/>
                  <a:pt x="172" y="99"/>
                  <a:pt x="172" y="104"/>
                </a:cubicBezTo>
                <a:cubicBezTo>
                  <a:pt x="160" y="296"/>
                  <a:pt x="160" y="296"/>
                  <a:pt x="160" y="296"/>
                </a:cubicBezTo>
                <a:cubicBezTo>
                  <a:pt x="160" y="301"/>
                  <a:pt x="164" y="304"/>
                  <a:pt x="168" y="305"/>
                </a:cubicBezTo>
                <a:moveTo>
                  <a:pt x="120" y="305"/>
                </a:moveTo>
                <a:cubicBezTo>
                  <a:pt x="125" y="305"/>
                  <a:pt x="128" y="301"/>
                  <a:pt x="128" y="297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28" y="100"/>
                  <a:pt x="125" y="96"/>
                  <a:pt x="120" y="96"/>
                </a:cubicBezTo>
                <a:cubicBezTo>
                  <a:pt x="116" y="96"/>
                  <a:pt x="112" y="100"/>
                  <a:pt x="112" y="104"/>
                </a:cubicBezTo>
                <a:cubicBezTo>
                  <a:pt x="112" y="297"/>
                  <a:pt x="112" y="297"/>
                  <a:pt x="112" y="297"/>
                </a:cubicBezTo>
                <a:cubicBezTo>
                  <a:pt x="112" y="301"/>
                  <a:pt x="116" y="305"/>
                  <a:pt x="120" y="305"/>
                </a:cubicBezTo>
                <a:moveTo>
                  <a:pt x="72" y="305"/>
                </a:moveTo>
                <a:cubicBezTo>
                  <a:pt x="77" y="304"/>
                  <a:pt x="80" y="301"/>
                  <a:pt x="80" y="296"/>
                </a:cubicBezTo>
                <a:cubicBezTo>
                  <a:pt x="68" y="104"/>
                  <a:pt x="68" y="104"/>
                  <a:pt x="68" y="104"/>
                </a:cubicBezTo>
                <a:cubicBezTo>
                  <a:pt x="68" y="99"/>
                  <a:pt x="64" y="96"/>
                  <a:pt x="60" y="96"/>
                </a:cubicBezTo>
                <a:cubicBezTo>
                  <a:pt x="55" y="96"/>
                  <a:pt x="52" y="100"/>
                  <a:pt x="52" y="104"/>
                </a:cubicBezTo>
                <a:cubicBezTo>
                  <a:pt x="64" y="297"/>
                  <a:pt x="64" y="297"/>
                  <a:pt x="64" y="297"/>
                </a:cubicBezTo>
                <a:cubicBezTo>
                  <a:pt x="64" y="301"/>
                  <a:pt x="68" y="305"/>
                  <a:pt x="72" y="305"/>
                </a:cubicBezTo>
                <a:moveTo>
                  <a:pt x="233" y="48"/>
                </a:moveTo>
                <a:cubicBezTo>
                  <a:pt x="219" y="48"/>
                  <a:pt x="219" y="48"/>
                  <a:pt x="219" y="48"/>
                </a:cubicBezTo>
                <a:cubicBezTo>
                  <a:pt x="214" y="44"/>
                  <a:pt x="209" y="39"/>
                  <a:pt x="205" y="32"/>
                </a:cubicBezTo>
                <a:cubicBezTo>
                  <a:pt x="198" y="20"/>
                  <a:pt x="186" y="8"/>
                  <a:pt x="164" y="8"/>
                </a:cubicBezTo>
                <a:cubicBezTo>
                  <a:pt x="145" y="8"/>
                  <a:pt x="132" y="13"/>
                  <a:pt x="125" y="21"/>
                </a:cubicBezTo>
                <a:cubicBezTo>
                  <a:pt x="123" y="22"/>
                  <a:pt x="121" y="23"/>
                  <a:pt x="118" y="23"/>
                </a:cubicBezTo>
                <a:cubicBezTo>
                  <a:pt x="114" y="23"/>
                  <a:pt x="110" y="22"/>
                  <a:pt x="107" y="18"/>
                </a:cubicBezTo>
                <a:cubicBezTo>
                  <a:pt x="104" y="6"/>
                  <a:pt x="91" y="0"/>
                  <a:pt x="76" y="0"/>
                </a:cubicBezTo>
                <a:cubicBezTo>
                  <a:pt x="61" y="0"/>
                  <a:pt x="48" y="9"/>
                  <a:pt x="45" y="21"/>
                </a:cubicBezTo>
                <a:cubicBezTo>
                  <a:pt x="29" y="26"/>
                  <a:pt x="17" y="36"/>
                  <a:pt x="13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3" y="48"/>
                  <a:pt x="0" y="51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16" y="321"/>
                  <a:pt x="16" y="321"/>
                  <a:pt x="16" y="321"/>
                </a:cubicBezTo>
                <a:cubicBezTo>
                  <a:pt x="18" y="338"/>
                  <a:pt x="30" y="353"/>
                  <a:pt x="48" y="353"/>
                </a:cubicBezTo>
                <a:cubicBezTo>
                  <a:pt x="192" y="353"/>
                  <a:pt x="192" y="353"/>
                  <a:pt x="192" y="353"/>
                </a:cubicBezTo>
                <a:cubicBezTo>
                  <a:pt x="210" y="353"/>
                  <a:pt x="222" y="338"/>
                  <a:pt x="225" y="321"/>
                </a:cubicBezTo>
                <a:cubicBezTo>
                  <a:pt x="241" y="56"/>
                  <a:pt x="241" y="56"/>
                  <a:pt x="241" y="56"/>
                </a:cubicBezTo>
                <a:cubicBezTo>
                  <a:pt x="241" y="56"/>
                  <a:pt x="241" y="56"/>
                  <a:pt x="241" y="56"/>
                </a:cubicBezTo>
                <a:cubicBezTo>
                  <a:pt x="241" y="51"/>
                  <a:pt x="237" y="48"/>
                  <a:pt x="233" y="48"/>
                </a:cubicBezTo>
                <a:moveTo>
                  <a:pt x="50" y="36"/>
                </a:moveTo>
                <a:cubicBezTo>
                  <a:pt x="55" y="34"/>
                  <a:pt x="59" y="30"/>
                  <a:pt x="60" y="25"/>
                </a:cubicBezTo>
                <a:cubicBezTo>
                  <a:pt x="62" y="20"/>
                  <a:pt x="68" y="16"/>
                  <a:pt x="76" y="16"/>
                </a:cubicBezTo>
                <a:cubicBezTo>
                  <a:pt x="84" y="16"/>
                  <a:pt x="90" y="17"/>
                  <a:pt x="92" y="22"/>
                </a:cubicBezTo>
                <a:cubicBezTo>
                  <a:pt x="92" y="24"/>
                  <a:pt x="93" y="26"/>
                  <a:pt x="94" y="27"/>
                </a:cubicBezTo>
                <a:cubicBezTo>
                  <a:pt x="100" y="35"/>
                  <a:pt x="108" y="40"/>
                  <a:pt x="118" y="40"/>
                </a:cubicBezTo>
                <a:cubicBezTo>
                  <a:pt x="125" y="40"/>
                  <a:pt x="132" y="37"/>
                  <a:pt x="137" y="31"/>
                </a:cubicBezTo>
                <a:cubicBezTo>
                  <a:pt x="141" y="27"/>
                  <a:pt x="150" y="24"/>
                  <a:pt x="164" y="24"/>
                </a:cubicBezTo>
                <a:cubicBezTo>
                  <a:pt x="179" y="24"/>
                  <a:pt x="187" y="31"/>
                  <a:pt x="188" y="36"/>
                </a:cubicBezTo>
                <a:cubicBezTo>
                  <a:pt x="190" y="41"/>
                  <a:pt x="194" y="45"/>
                  <a:pt x="197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35" y="43"/>
                  <a:pt x="42" y="39"/>
                  <a:pt x="50" y="36"/>
                </a:cubicBezTo>
                <a:moveTo>
                  <a:pt x="208" y="321"/>
                </a:moveTo>
                <a:cubicBezTo>
                  <a:pt x="207" y="329"/>
                  <a:pt x="201" y="337"/>
                  <a:pt x="192" y="337"/>
                </a:cubicBezTo>
                <a:cubicBezTo>
                  <a:pt x="48" y="337"/>
                  <a:pt x="48" y="337"/>
                  <a:pt x="48" y="337"/>
                </a:cubicBezTo>
                <a:cubicBezTo>
                  <a:pt x="39" y="337"/>
                  <a:pt x="33" y="329"/>
                  <a:pt x="32" y="321"/>
                </a:cubicBezTo>
                <a:cubicBezTo>
                  <a:pt x="16" y="64"/>
                  <a:pt x="16" y="64"/>
                  <a:pt x="16" y="64"/>
                </a:cubicBezTo>
                <a:cubicBezTo>
                  <a:pt x="224" y="64"/>
                  <a:pt x="224" y="64"/>
                  <a:pt x="224" y="64"/>
                </a:cubicBezTo>
                <a:lnTo>
                  <a:pt x="208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3113088" y="715963"/>
            <a:ext cx="434975" cy="433388"/>
          </a:xfrm>
          <a:custGeom>
            <a:pathLst>
              <a:path extrusionOk="0" h="353" w="353">
                <a:moveTo>
                  <a:pt x="353" y="280"/>
                </a:moveTo>
                <a:cubicBezTo>
                  <a:pt x="353" y="280"/>
                  <a:pt x="353" y="280"/>
                  <a:pt x="353" y="280"/>
                </a:cubicBezTo>
                <a:cubicBezTo>
                  <a:pt x="353" y="274"/>
                  <a:pt x="350" y="268"/>
                  <a:pt x="346" y="263"/>
                </a:cubicBezTo>
                <a:cubicBezTo>
                  <a:pt x="345" y="262"/>
                  <a:pt x="343" y="261"/>
                  <a:pt x="342" y="260"/>
                </a:cubicBezTo>
                <a:cubicBezTo>
                  <a:pt x="274" y="207"/>
                  <a:pt x="274" y="207"/>
                  <a:pt x="274" y="207"/>
                </a:cubicBezTo>
                <a:cubicBezTo>
                  <a:pt x="269" y="203"/>
                  <a:pt x="263" y="200"/>
                  <a:pt x="257" y="200"/>
                </a:cubicBezTo>
                <a:cubicBezTo>
                  <a:pt x="251" y="200"/>
                  <a:pt x="246" y="202"/>
                  <a:pt x="242" y="205"/>
                </a:cubicBezTo>
                <a:cubicBezTo>
                  <a:pt x="223" y="224"/>
                  <a:pt x="223" y="224"/>
                  <a:pt x="223" y="224"/>
                </a:cubicBezTo>
                <a:cubicBezTo>
                  <a:pt x="223" y="224"/>
                  <a:pt x="223" y="224"/>
                  <a:pt x="223" y="224"/>
                </a:cubicBezTo>
                <a:cubicBezTo>
                  <a:pt x="220" y="227"/>
                  <a:pt x="216" y="230"/>
                  <a:pt x="211" y="230"/>
                </a:cubicBezTo>
                <a:cubicBezTo>
                  <a:pt x="206" y="230"/>
                  <a:pt x="201" y="227"/>
                  <a:pt x="198" y="223"/>
                </a:cubicBezTo>
                <a:cubicBezTo>
                  <a:pt x="198" y="223"/>
                  <a:pt x="198" y="223"/>
                  <a:pt x="198" y="223"/>
                </a:cubicBezTo>
                <a:cubicBezTo>
                  <a:pt x="172" y="204"/>
                  <a:pt x="148" y="181"/>
                  <a:pt x="129" y="155"/>
                </a:cubicBezTo>
                <a:cubicBezTo>
                  <a:pt x="129" y="155"/>
                  <a:pt x="130" y="155"/>
                  <a:pt x="130" y="155"/>
                </a:cubicBezTo>
                <a:cubicBezTo>
                  <a:pt x="126" y="152"/>
                  <a:pt x="123" y="147"/>
                  <a:pt x="123" y="141"/>
                </a:cubicBezTo>
                <a:cubicBezTo>
                  <a:pt x="123" y="136"/>
                  <a:pt x="125" y="132"/>
                  <a:pt x="129" y="129"/>
                </a:cubicBezTo>
                <a:cubicBezTo>
                  <a:pt x="129" y="129"/>
                  <a:pt x="129" y="129"/>
                  <a:pt x="129" y="129"/>
                </a:cubicBezTo>
                <a:cubicBezTo>
                  <a:pt x="147" y="110"/>
                  <a:pt x="147" y="110"/>
                  <a:pt x="147" y="110"/>
                </a:cubicBezTo>
                <a:cubicBezTo>
                  <a:pt x="150" y="106"/>
                  <a:pt x="152" y="101"/>
                  <a:pt x="152" y="96"/>
                </a:cubicBezTo>
                <a:cubicBezTo>
                  <a:pt x="152" y="89"/>
                  <a:pt x="150" y="83"/>
                  <a:pt x="145" y="79"/>
                </a:cubicBezTo>
                <a:cubicBezTo>
                  <a:pt x="92" y="11"/>
                  <a:pt x="92" y="11"/>
                  <a:pt x="92" y="11"/>
                </a:cubicBezTo>
                <a:cubicBezTo>
                  <a:pt x="91" y="9"/>
                  <a:pt x="90" y="8"/>
                  <a:pt x="89" y="7"/>
                </a:cubicBezTo>
                <a:cubicBezTo>
                  <a:pt x="85" y="2"/>
                  <a:pt x="79" y="0"/>
                  <a:pt x="72" y="0"/>
                </a:cubicBezTo>
                <a:cubicBezTo>
                  <a:pt x="40" y="0"/>
                  <a:pt x="0" y="37"/>
                  <a:pt x="0" y="84"/>
                </a:cubicBezTo>
                <a:cubicBezTo>
                  <a:pt x="0" y="97"/>
                  <a:pt x="3" y="109"/>
                  <a:pt x="8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56" y="216"/>
                  <a:pt x="136" y="297"/>
                  <a:pt x="232" y="345"/>
                </a:cubicBezTo>
                <a:cubicBezTo>
                  <a:pt x="233" y="345"/>
                  <a:pt x="233" y="345"/>
                  <a:pt x="233" y="345"/>
                </a:cubicBezTo>
                <a:cubicBezTo>
                  <a:pt x="244" y="350"/>
                  <a:pt x="256" y="353"/>
                  <a:pt x="269" y="353"/>
                </a:cubicBezTo>
                <a:cubicBezTo>
                  <a:pt x="315" y="353"/>
                  <a:pt x="353" y="313"/>
                  <a:pt x="353" y="281"/>
                </a:cubicBezTo>
                <a:cubicBezTo>
                  <a:pt x="353" y="281"/>
                  <a:pt x="353" y="280"/>
                  <a:pt x="353" y="280"/>
                </a:cubicBezTo>
                <a:moveTo>
                  <a:pt x="269" y="337"/>
                </a:moveTo>
                <a:cubicBezTo>
                  <a:pt x="259" y="337"/>
                  <a:pt x="249" y="335"/>
                  <a:pt x="240" y="330"/>
                </a:cubicBezTo>
                <a:cubicBezTo>
                  <a:pt x="239" y="330"/>
                  <a:pt x="238" y="329"/>
                  <a:pt x="237" y="329"/>
                </a:cubicBezTo>
                <a:cubicBezTo>
                  <a:pt x="146" y="283"/>
                  <a:pt x="70" y="207"/>
                  <a:pt x="23" y="116"/>
                </a:cubicBezTo>
                <a:cubicBezTo>
                  <a:pt x="23" y="115"/>
                  <a:pt x="23" y="114"/>
                  <a:pt x="22" y="113"/>
                </a:cubicBezTo>
                <a:cubicBezTo>
                  <a:pt x="18" y="104"/>
                  <a:pt x="16" y="94"/>
                  <a:pt x="16" y="84"/>
                </a:cubicBezTo>
                <a:cubicBezTo>
                  <a:pt x="16" y="45"/>
                  <a:pt x="50" y="16"/>
                  <a:pt x="72" y="16"/>
                </a:cubicBezTo>
                <a:cubicBezTo>
                  <a:pt x="75" y="16"/>
                  <a:pt x="77" y="17"/>
                  <a:pt x="78" y="18"/>
                </a:cubicBezTo>
                <a:cubicBezTo>
                  <a:pt x="78" y="18"/>
                  <a:pt x="78" y="19"/>
                  <a:pt x="79" y="19"/>
                </a:cubicBezTo>
                <a:cubicBezTo>
                  <a:pt x="79" y="20"/>
                  <a:pt x="79" y="20"/>
                  <a:pt x="80" y="21"/>
                </a:cubicBezTo>
                <a:cubicBezTo>
                  <a:pt x="133" y="89"/>
                  <a:pt x="133" y="89"/>
                  <a:pt x="133" y="89"/>
                </a:cubicBezTo>
                <a:cubicBezTo>
                  <a:pt x="133" y="89"/>
                  <a:pt x="133" y="90"/>
                  <a:pt x="134" y="90"/>
                </a:cubicBezTo>
                <a:cubicBezTo>
                  <a:pt x="135" y="91"/>
                  <a:pt x="136" y="93"/>
                  <a:pt x="136" y="96"/>
                </a:cubicBezTo>
                <a:cubicBezTo>
                  <a:pt x="136" y="97"/>
                  <a:pt x="136" y="99"/>
                  <a:pt x="135" y="100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0" y="124"/>
                  <a:pt x="107" y="132"/>
                  <a:pt x="107" y="141"/>
                </a:cubicBezTo>
                <a:cubicBezTo>
                  <a:pt x="107" y="150"/>
                  <a:pt x="110" y="158"/>
                  <a:pt x="116" y="163"/>
                </a:cubicBezTo>
                <a:cubicBezTo>
                  <a:pt x="116" y="164"/>
                  <a:pt x="116" y="164"/>
                  <a:pt x="116" y="164"/>
                </a:cubicBezTo>
                <a:cubicBezTo>
                  <a:pt x="136" y="192"/>
                  <a:pt x="160" y="216"/>
                  <a:pt x="188" y="236"/>
                </a:cubicBezTo>
                <a:cubicBezTo>
                  <a:pt x="189" y="236"/>
                  <a:pt x="189" y="236"/>
                  <a:pt x="189" y="237"/>
                </a:cubicBezTo>
                <a:cubicBezTo>
                  <a:pt x="195" y="242"/>
                  <a:pt x="203" y="246"/>
                  <a:pt x="211" y="246"/>
                </a:cubicBezTo>
                <a:cubicBezTo>
                  <a:pt x="220" y="246"/>
                  <a:pt x="228" y="242"/>
                  <a:pt x="234" y="236"/>
                </a:cubicBezTo>
                <a:cubicBezTo>
                  <a:pt x="234" y="236"/>
                  <a:pt x="234" y="236"/>
                  <a:pt x="235" y="236"/>
                </a:cubicBezTo>
                <a:cubicBezTo>
                  <a:pt x="253" y="217"/>
                  <a:pt x="253" y="217"/>
                  <a:pt x="253" y="217"/>
                </a:cubicBezTo>
                <a:cubicBezTo>
                  <a:pt x="254" y="217"/>
                  <a:pt x="255" y="216"/>
                  <a:pt x="257" y="216"/>
                </a:cubicBezTo>
                <a:cubicBezTo>
                  <a:pt x="259" y="216"/>
                  <a:pt x="261" y="218"/>
                  <a:pt x="262" y="219"/>
                </a:cubicBezTo>
                <a:cubicBezTo>
                  <a:pt x="263" y="219"/>
                  <a:pt x="263" y="219"/>
                  <a:pt x="264" y="220"/>
                </a:cubicBezTo>
                <a:cubicBezTo>
                  <a:pt x="332" y="273"/>
                  <a:pt x="332" y="273"/>
                  <a:pt x="332" y="273"/>
                </a:cubicBezTo>
                <a:cubicBezTo>
                  <a:pt x="332" y="273"/>
                  <a:pt x="333" y="273"/>
                  <a:pt x="333" y="274"/>
                </a:cubicBezTo>
                <a:cubicBezTo>
                  <a:pt x="334" y="274"/>
                  <a:pt x="334" y="275"/>
                  <a:pt x="334" y="275"/>
                </a:cubicBezTo>
                <a:cubicBezTo>
                  <a:pt x="335" y="276"/>
                  <a:pt x="337" y="278"/>
                  <a:pt x="337" y="280"/>
                </a:cubicBezTo>
                <a:cubicBezTo>
                  <a:pt x="337" y="281"/>
                  <a:pt x="337" y="281"/>
                  <a:pt x="337" y="282"/>
                </a:cubicBezTo>
                <a:cubicBezTo>
                  <a:pt x="336" y="304"/>
                  <a:pt x="307" y="337"/>
                  <a:pt x="269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3941763" y="715963"/>
            <a:ext cx="433388" cy="433388"/>
          </a:xfrm>
          <a:custGeom>
            <a:pathLst>
              <a:path extrusionOk="0" h="353" w="353">
                <a:moveTo>
                  <a:pt x="193" y="16"/>
                </a:moveTo>
                <a:cubicBezTo>
                  <a:pt x="273" y="16"/>
                  <a:pt x="337" y="80"/>
                  <a:pt x="337" y="160"/>
                </a:cubicBezTo>
                <a:cubicBezTo>
                  <a:pt x="337" y="165"/>
                  <a:pt x="341" y="168"/>
                  <a:pt x="345" y="168"/>
                </a:cubicBezTo>
                <a:cubicBezTo>
                  <a:pt x="350" y="168"/>
                  <a:pt x="353" y="165"/>
                  <a:pt x="353" y="160"/>
                </a:cubicBezTo>
                <a:cubicBezTo>
                  <a:pt x="353" y="71"/>
                  <a:pt x="282" y="0"/>
                  <a:pt x="193" y="0"/>
                </a:cubicBezTo>
                <a:cubicBezTo>
                  <a:pt x="188" y="0"/>
                  <a:pt x="185" y="3"/>
                  <a:pt x="185" y="8"/>
                </a:cubicBezTo>
                <a:cubicBezTo>
                  <a:pt x="185" y="12"/>
                  <a:pt x="188" y="16"/>
                  <a:pt x="193" y="16"/>
                </a:cubicBezTo>
                <a:moveTo>
                  <a:pt x="193" y="96"/>
                </a:moveTo>
                <a:cubicBezTo>
                  <a:pt x="228" y="96"/>
                  <a:pt x="257" y="125"/>
                  <a:pt x="257" y="160"/>
                </a:cubicBezTo>
                <a:cubicBezTo>
                  <a:pt x="257" y="165"/>
                  <a:pt x="261" y="168"/>
                  <a:pt x="265" y="168"/>
                </a:cubicBezTo>
                <a:cubicBezTo>
                  <a:pt x="270" y="168"/>
                  <a:pt x="273" y="165"/>
                  <a:pt x="273" y="160"/>
                </a:cubicBezTo>
                <a:cubicBezTo>
                  <a:pt x="273" y="116"/>
                  <a:pt x="237" y="80"/>
                  <a:pt x="193" y="80"/>
                </a:cubicBezTo>
                <a:cubicBezTo>
                  <a:pt x="188" y="80"/>
                  <a:pt x="185" y="83"/>
                  <a:pt x="185" y="88"/>
                </a:cubicBezTo>
                <a:cubicBezTo>
                  <a:pt x="185" y="92"/>
                  <a:pt x="188" y="96"/>
                  <a:pt x="193" y="96"/>
                </a:cubicBezTo>
                <a:moveTo>
                  <a:pt x="193" y="176"/>
                </a:moveTo>
                <a:cubicBezTo>
                  <a:pt x="202" y="176"/>
                  <a:pt x="209" y="169"/>
                  <a:pt x="209" y="160"/>
                </a:cubicBezTo>
                <a:cubicBezTo>
                  <a:pt x="209" y="151"/>
                  <a:pt x="202" y="144"/>
                  <a:pt x="193" y="144"/>
                </a:cubicBezTo>
                <a:cubicBezTo>
                  <a:pt x="184" y="144"/>
                  <a:pt x="177" y="151"/>
                  <a:pt x="177" y="160"/>
                </a:cubicBezTo>
                <a:cubicBezTo>
                  <a:pt x="177" y="169"/>
                  <a:pt x="184" y="176"/>
                  <a:pt x="193" y="176"/>
                </a:cubicBezTo>
                <a:moveTo>
                  <a:pt x="353" y="280"/>
                </a:moveTo>
                <a:cubicBezTo>
                  <a:pt x="353" y="274"/>
                  <a:pt x="351" y="268"/>
                  <a:pt x="346" y="263"/>
                </a:cubicBezTo>
                <a:cubicBezTo>
                  <a:pt x="345" y="262"/>
                  <a:pt x="343" y="261"/>
                  <a:pt x="342" y="260"/>
                </a:cubicBezTo>
                <a:cubicBezTo>
                  <a:pt x="274" y="207"/>
                  <a:pt x="274" y="207"/>
                  <a:pt x="274" y="207"/>
                </a:cubicBezTo>
                <a:cubicBezTo>
                  <a:pt x="270" y="203"/>
                  <a:pt x="264" y="200"/>
                  <a:pt x="257" y="200"/>
                </a:cubicBezTo>
                <a:cubicBezTo>
                  <a:pt x="251" y="200"/>
                  <a:pt x="246" y="202"/>
                  <a:pt x="242" y="205"/>
                </a:cubicBezTo>
                <a:cubicBezTo>
                  <a:pt x="223" y="224"/>
                  <a:pt x="223" y="224"/>
                  <a:pt x="223" y="224"/>
                </a:cubicBezTo>
                <a:cubicBezTo>
                  <a:pt x="223" y="224"/>
                  <a:pt x="223" y="224"/>
                  <a:pt x="223" y="224"/>
                </a:cubicBezTo>
                <a:cubicBezTo>
                  <a:pt x="221" y="227"/>
                  <a:pt x="216" y="230"/>
                  <a:pt x="212" y="230"/>
                </a:cubicBezTo>
                <a:cubicBezTo>
                  <a:pt x="206" y="230"/>
                  <a:pt x="201" y="227"/>
                  <a:pt x="198" y="223"/>
                </a:cubicBezTo>
                <a:cubicBezTo>
                  <a:pt x="198" y="223"/>
                  <a:pt x="198" y="223"/>
                  <a:pt x="198" y="223"/>
                </a:cubicBezTo>
                <a:cubicBezTo>
                  <a:pt x="172" y="204"/>
                  <a:pt x="149" y="181"/>
                  <a:pt x="130" y="155"/>
                </a:cubicBezTo>
                <a:cubicBezTo>
                  <a:pt x="130" y="155"/>
                  <a:pt x="130" y="155"/>
                  <a:pt x="130" y="155"/>
                </a:cubicBezTo>
                <a:cubicBezTo>
                  <a:pt x="126" y="152"/>
                  <a:pt x="123" y="147"/>
                  <a:pt x="123" y="141"/>
                </a:cubicBezTo>
                <a:cubicBezTo>
                  <a:pt x="123" y="136"/>
                  <a:pt x="125" y="132"/>
                  <a:pt x="129" y="129"/>
                </a:cubicBezTo>
                <a:cubicBezTo>
                  <a:pt x="129" y="129"/>
                  <a:pt x="129" y="129"/>
                  <a:pt x="129" y="129"/>
                </a:cubicBezTo>
                <a:cubicBezTo>
                  <a:pt x="148" y="110"/>
                  <a:pt x="148" y="110"/>
                  <a:pt x="148" y="110"/>
                </a:cubicBezTo>
                <a:cubicBezTo>
                  <a:pt x="151" y="106"/>
                  <a:pt x="153" y="101"/>
                  <a:pt x="153" y="96"/>
                </a:cubicBezTo>
                <a:cubicBezTo>
                  <a:pt x="153" y="89"/>
                  <a:pt x="150" y="83"/>
                  <a:pt x="146" y="79"/>
                </a:cubicBezTo>
                <a:cubicBezTo>
                  <a:pt x="93" y="11"/>
                  <a:pt x="93" y="11"/>
                  <a:pt x="93" y="11"/>
                </a:cubicBezTo>
                <a:cubicBezTo>
                  <a:pt x="92" y="9"/>
                  <a:pt x="91" y="8"/>
                  <a:pt x="89" y="7"/>
                </a:cubicBezTo>
                <a:cubicBezTo>
                  <a:pt x="85" y="2"/>
                  <a:pt x="79" y="0"/>
                  <a:pt x="72" y="0"/>
                </a:cubicBezTo>
                <a:cubicBezTo>
                  <a:pt x="40" y="0"/>
                  <a:pt x="0" y="37"/>
                  <a:pt x="0" y="84"/>
                </a:cubicBezTo>
                <a:cubicBezTo>
                  <a:pt x="0" y="97"/>
                  <a:pt x="3" y="109"/>
                  <a:pt x="8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56" y="216"/>
                  <a:pt x="137" y="297"/>
                  <a:pt x="233" y="345"/>
                </a:cubicBezTo>
                <a:cubicBezTo>
                  <a:pt x="233" y="345"/>
                  <a:pt x="233" y="345"/>
                  <a:pt x="233" y="345"/>
                </a:cubicBezTo>
                <a:cubicBezTo>
                  <a:pt x="244" y="350"/>
                  <a:pt x="256" y="353"/>
                  <a:pt x="269" y="353"/>
                </a:cubicBezTo>
                <a:cubicBezTo>
                  <a:pt x="316" y="353"/>
                  <a:pt x="353" y="313"/>
                  <a:pt x="353" y="281"/>
                </a:cubicBezTo>
                <a:cubicBezTo>
                  <a:pt x="353" y="281"/>
                  <a:pt x="353" y="280"/>
                  <a:pt x="353" y="280"/>
                </a:cubicBezTo>
                <a:close/>
                <a:moveTo>
                  <a:pt x="269" y="337"/>
                </a:moveTo>
                <a:cubicBezTo>
                  <a:pt x="259" y="337"/>
                  <a:pt x="249" y="335"/>
                  <a:pt x="240" y="330"/>
                </a:cubicBezTo>
                <a:cubicBezTo>
                  <a:pt x="239" y="330"/>
                  <a:pt x="238" y="329"/>
                  <a:pt x="237" y="329"/>
                </a:cubicBezTo>
                <a:cubicBezTo>
                  <a:pt x="146" y="283"/>
                  <a:pt x="70" y="207"/>
                  <a:pt x="24" y="116"/>
                </a:cubicBezTo>
                <a:cubicBezTo>
                  <a:pt x="24" y="115"/>
                  <a:pt x="23" y="114"/>
                  <a:pt x="23" y="113"/>
                </a:cubicBezTo>
                <a:cubicBezTo>
                  <a:pt x="18" y="104"/>
                  <a:pt x="16" y="94"/>
                  <a:pt x="16" y="84"/>
                </a:cubicBezTo>
                <a:cubicBezTo>
                  <a:pt x="16" y="45"/>
                  <a:pt x="50" y="16"/>
                  <a:pt x="72" y="16"/>
                </a:cubicBezTo>
                <a:cubicBezTo>
                  <a:pt x="75" y="16"/>
                  <a:pt x="77" y="17"/>
                  <a:pt x="78" y="18"/>
                </a:cubicBezTo>
                <a:cubicBezTo>
                  <a:pt x="78" y="18"/>
                  <a:pt x="79" y="19"/>
                  <a:pt x="79" y="19"/>
                </a:cubicBezTo>
                <a:cubicBezTo>
                  <a:pt x="79" y="20"/>
                  <a:pt x="80" y="20"/>
                  <a:pt x="80" y="21"/>
                </a:cubicBezTo>
                <a:cubicBezTo>
                  <a:pt x="133" y="89"/>
                  <a:pt x="133" y="89"/>
                  <a:pt x="133" y="89"/>
                </a:cubicBezTo>
                <a:cubicBezTo>
                  <a:pt x="133" y="89"/>
                  <a:pt x="134" y="90"/>
                  <a:pt x="134" y="90"/>
                </a:cubicBezTo>
                <a:cubicBezTo>
                  <a:pt x="135" y="91"/>
                  <a:pt x="137" y="93"/>
                  <a:pt x="137" y="96"/>
                </a:cubicBezTo>
                <a:cubicBezTo>
                  <a:pt x="137" y="97"/>
                  <a:pt x="136" y="99"/>
                  <a:pt x="135" y="100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1" y="124"/>
                  <a:pt x="107" y="132"/>
                  <a:pt x="107" y="141"/>
                </a:cubicBezTo>
                <a:cubicBezTo>
                  <a:pt x="107" y="150"/>
                  <a:pt x="110" y="158"/>
                  <a:pt x="116" y="163"/>
                </a:cubicBezTo>
                <a:cubicBezTo>
                  <a:pt x="116" y="164"/>
                  <a:pt x="116" y="164"/>
                  <a:pt x="117" y="164"/>
                </a:cubicBezTo>
                <a:cubicBezTo>
                  <a:pt x="136" y="192"/>
                  <a:pt x="161" y="216"/>
                  <a:pt x="189" y="236"/>
                </a:cubicBezTo>
                <a:cubicBezTo>
                  <a:pt x="189" y="236"/>
                  <a:pt x="189" y="236"/>
                  <a:pt x="189" y="237"/>
                </a:cubicBezTo>
                <a:cubicBezTo>
                  <a:pt x="195" y="242"/>
                  <a:pt x="203" y="246"/>
                  <a:pt x="212" y="246"/>
                </a:cubicBezTo>
                <a:cubicBezTo>
                  <a:pt x="220" y="246"/>
                  <a:pt x="228" y="242"/>
                  <a:pt x="234" y="236"/>
                </a:cubicBezTo>
                <a:cubicBezTo>
                  <a:pt x="234" y="236"/>
                  <a:pt x="235" y="236"/>
                  <a:pt x="235" y="236"/>
                </a:cubicBezTo>
                <a:cubicBezTo>
                  <a:pt x="253" y="217"/>
                  <a:pt x="253" y="217"/>
                  <a:pt x="253" y="217"/>
                </a:cubicBezTo>
                <a:cubicBezTo>
                  <a:pt x="254" y="217"/>
                  <a:pt x="255" y="216"/>
                  <a:pt x="257" y="216"/>
                </a:cubicBezTo>
                <a:cubicBezTo>
                  <a:pt x="260" y="216"/>
                  <a:pt x="262" y="218"/>
                  <a:pt x="263" y="219"/>
                </a:cubicBezTo>
                <a:cubicBezTo>
                  <a:pt x="263" y="219"/>
                  <a:pt x="264" y="219"/>
                  <a:pt x="264" y="220"/>
                </a:cubicBezTo>
                <a:cubicBezTo>
                  <a:pt x="332" y="273"/>
                  <a:pt x="332" y="273"/>
                  <a:pt x="332" y="273"/>
                </a:cubicBezTo>
                <a:cubicBezTo>
                  <a:pt x="332" y="273"/>
                  <a:pt x="333" y="273"/>
                  <a:pt x="333" y="274"/>
                </a:cubicBezTo>
                <a:cubicBezTo>
                  <a:pt x="334" y="274"/>
                  <a:pt x="335" y="275"/>
                  <a:pt x="335" y="275"/>
                </a:cubicBezTo>
                <a:cubicBezTo>
                  <a:pt x="336" y="276"/>
                  <a:pt x="337" y="278"/>
                  <a:pt x="337" y="280"/>
                </a:cubicBezTo>
                <a:cubicBezTo>
                  <a:pt x="337" y="281"/>
                  <a:pt x="337" y="281"/>
                  <a:pt x="337" y="282"/>
                </a:cubicBezTo>
                <a:cubicBezTo>
                  <a:pt x="336" y="304"/>
                  <a:pt x="307" y="337"/>
                  <a:pt x="269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4868863" y="715963"/>
            <a:ext cx="236538" cy="433388"/>
          </a:xfrm>
          <a:custGeom>
            <a:pathLst>
              <a:path extrusionOk="0" h="353" w="193">
                <a:moveTo>
                  <a:pt x="193" y="136"/>
                </a:moveTo>
                <a:cubicBezTo>
                  <a:pt x="193" y="132"/>
                  <a:pt x="189" y="128"/>
                  <a:pt x="184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60" y="10"/>
                  <a:pt x="160" y="10"/>
                  <a:pt x="160" y="10"/>
                </a:cubicBezTo>
                <a:cubicBezTo>
                  <a:pt x="160" y="10"/>
                  <a:pt x="160" y="10"/>
                  <a:pt x="160" y="10"/>
                </a:cubicBezTo>
                <a:cubicBezTo>
                  <a:pt x="160" y="9"/>
                  <a:pt x="160" y="9"/>
                  <a:pt x="160" y="8"/>
                </a:cubicBezTo>
                <a:cubicBezTo>
                  <a:pt x="160" y="3"/>
                  <a:pt x="157" y="0"/>
                  <a:pt x="15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9" y="0"/>
                  <a:pt x="66" y="2"/>
                  <a:pt x="65" y="5"/>
                </a:cubicBezTo>
                <a:cubicBezTo>
                  <a:pt x="64" y="5"/>
                  <a:pt x="64" y="5"/>
                  <a:pt x="64" y="5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199"/>
                  <a:pt x="0" y="199"/>
                  <a:pt x="0" y="200"/>
                </a:cubicBezTo>
                <a:cubicBezTo>
                  <a:pt x="0" y="205"/>
                  <a:pt x="3" y="208"/>
                  <a:pt x="8" y="208"/>
                </a:cubicBezTo>
                <a:cubicBezTo>
                  <a:pt x="79" y="208"/>
                  <a:pt x="79" y="208"/>
                  <a:pt x="79" y="208"/>
                </a:cubicBezTo>
                <a:cubicBezTo>
                  <a:pt x="64" y="344"/>
                  <a:pt x="64" y="344"/>
                  <a:pt x="64" y="344"/>
                </a:cubicBezTo>
                <a:cubicBezTo>
                  <a:pt x="64" y="344"/>
                  <a:pt x="64" y="344"/>
                  <a:pt x="64" y="344"/>
                </a:cubicBezTo>
                <a:cubicBezTo>
                  <a:pt x="64" y="344"/>
                  <a:pt x="64" y="344"/>
                  <a:pt x="64" y="345"/>
                </a:cubicBezTo>
                <a:cubicBezTo>
                  <a:pt x="64" y="349"/>
                  <a:pt x="68" y="353"/>
                  <a:pt x="72" y="353"/>
                </a:cubicBezTo>
                <a:cubicBezTo>
                  <a:pt x="75" y="353"/>
                  <a:pt x="78" y="351"/>
                  <a:pt x="79" y="348"/>
                </a:cubicBezTo>
                <a:cubicBezTo>
                  <a:pt x="79" y="348"/>
                  <a:pt x="79" y="348"/>
                  <a:pt x="79" y="348"/>
                </a:cubicBezTo>
                <a:cubicBezTo>
                  <a:pt x="192" y="139"/>
                  <a:pt x="192" y="139"/>
                  <a:pt x="192" y="139"/>
                </a:cubicBezTo>
                <a:cubicBezTo>
                  <a:pt x="192" y="139"/>
                  <a:pt x="192" y="139"/>
                  <a:pt x="192" y="139"/>
                </a:cubicBezTo>
                <a:cubicBezTo>
                  <a:pt x="192" y="138"/>
                  <a:pt x="193" y="137"/>
                  <a:pt x="193" y="136"/>
                </a:cubicBezTo>
                <a:moveTo>
                  <a:pt x="85" y="305"/>
                </a:moveTo>
                <a:cubicBezTo>
                  <a:pt x="96" y="201"/>
                  <a:pt x="96" y="201"/>
                  <a:pt x="96" y="201"/>
                </a:cubicBezTo>
                <a:cubicBezTo>
                  <a:pt x="96" y="201"/>
                  <a:pt x="96" y="201"/>
                  <a:pt x="96" y="201"/>
                </a:cubicBezTo>
                <a:cubicBezTo>
                  <a:pt x="96" y="201"/>
                  <a:pt x="96" y="201"/>
                  <a:pt x="96" y="200"/>
                </a:cubicBezTo>
                <a:cubicBezTo>
                  <a:pt x="96" y="196"/>
                  <a:pt x="93" y="192"/>
                  <a:pt x="88" y="192"/>
                </a:cubicBezTo>
                <a:cubicBezTo>
                  <a:pt x="19" y="192"/>
                  <a:pt x="19" y="192"/>
                  <a:pt x="19" y="192"/>
                </a:cubicBezTo>
                <a:cubicBezTo>
                  <a:pt x="78" y="16"/>
                  <a:pt x="78" y="16"/>
                  <a:pt x="78" y="16"/>
                </a:cubicBezTo>
                <a:cubicBezTo>
                  <a:pt x="141" y="16"/>
                  <a:pt x="141" y="16"/>
                  <a:pt x="141" y="16"/>
                </a:cubicBezTo>
                <a:cubicBezTo>
                  <a:pt x="102" y="134"/>
                  <a:pt x="102" y="134"/>
                  <a:pt x="102" y="134"/>
                </a:cubicBezTo>
                <a:cubicBezTo>
                  <a:pt x="102" y="134"/>
                  <a:pt x="102" y="134"/>
                  <a:pt x="102" y="134"/>
                </a:cubicBezTo>
                <a:cubicBezTo>
                  <a:pt x="102" y="134"/>
                  <a:pt x="101" y="135"/>
                  <a:pt x="101" y="136"/>
                </a:cubicBezTo>
                <a:cubicBezTo>
                  <a:pt x="101" y="140"/>
                  <a:pt x="105" y="144"/>
                  <a:pt x="109" y="144"/>
                </a:cubicBezTo>
                <a:cubicBezTo>
                  <a:pt x="171" y="144"/>
                  <a:pt x="171" y="144"/>
                  <a:pt x="171" y="144"/>
                </a:cubicBezTo>
                <a:lnTo>
                  <a:pt x="85" y="3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5597525" y="755650"/>
            <a:ext cx="433388" cy="354013"/>
          </a:xfrm>
          <a:custGeom>
            <a:pathLst>
              <a:path extrusionOk="0" h="289" w="353">
                <a:moveTo>
                  <a:pt x="120" y="176"/>
                </a:moveTo>
                <a:cubicBezTo>
                  <a:pt x="72" y="176"/>
                  <a:pt x="72" y="176"/>
                  <a:pt x="72" y="176"/>
                </a:cubicBezTo>
                <a:cubicBezTo>
                  <a:pt x="68" y="176"/>
                  <a:pt x="64" y="180"/>
                  <a:pt x="64" y="184"/>
                </a:cubicBezTo>
                <a:cubicBezTo>
                  <a:pt x="64" y="232"/>
                  <a:pt x="64" y="232"/>
                  <a:pt x="64" y="232"/>
                </a:cubicBezTo>
                <a:cubicBezTo>
                  <a:pt x="64" y="237"/>
                  <a:pt x="68" y="241"/>
                  <a:pt x="72" y="241"/>
                </a:cubicBezTo>
                <a:cubicBezTo>
                  <a:pt x="120" y="241"/>
                  <a:pt x="120" y="241"/>
                  <a:pt x="120" y="241"/>
                </a:cubicBezTo>
                <a:cubicBezTo>
                  <a:pt x="125" y="241"/>
                  <a:pt x="128" y="237"/>
                  <a:pt x="128" y="232"/>
                </a:cubicBezTo>
                <a:cubicBezTo>
                  <a:pt x="128" y="184"/>
                  <a:pt x="128" y="184"/>
                  <a:pt x="128" y="184"/>
                </a:cubicBezTo>
                <a:cubicBezTo>
                  <a:pt x="128" y="180"/>
                  <a:pt x="125" y="176"/>
                  <a:pt x="120" y="176"/>
                </a:cubicBezTo>
                <a:moveTo>
                  <a:pt x="112" y="224"/>
                </a:moveTo>
                <a:cubicBezTo>
                  <a:pt x="80" y="224"/>
                  <a:pt x="80" y="224"/>
                  <a:pt x="80" y="224"/>
                </a:cubicBezTo>
                <a:cubicBezTo>
                  <a:pt x="80" y="192"/>
                  <a:pt x="80" y="192"/>
                  <a:pt x="80" y="192"/>
                </a:cubicBezTo>
                <a:cubicBezTo>
                  <a:pt x="112" y="192"/>
                  <a:pt x="112" y="192"/>
                  <a:pt x="112" y="192"/>
                </a:cubicBezTo>
                <a:lnTo>
                  <a:pt x="112" y="224"/>
                </a:lnTo>
                <a:close/>
                <a:moveTo>
                  <a:pt x="281" y="176"/>
                </a:moveTo>
                <a:cubicBezTo>
                  <a:pt x="233" y="176"/>
                  <a:pt x="233" y="176"/>
                  <a:pt x="233" y="176"/>
                </a:cubicBezTo>
                <a:cubicBezTo>
                  <a:pt x="228" y="176"/>
                  <a:pt x="225" y="180"/>
                  <a:pt x="225" y="184"/>
                </a:cubicBezTo>
                <a:cubicBezTo>
                  <a:pt x="225" y="232"/>
                  <a:pt x="225" y="232"/>
                  <a:pt x="225" y="232"/>
                </a:cubicBezTo>
                <a:cubicBezTo>
                  <a:pt x="225" y="237"/>
                  <a:pt x="228" y="241"/>
                  <a:pt x="233" y="241"/>
                </a:cubicBezTo>
                <a:cubicBezTo>
                  <a:pt x="281" y="241"/>
                  <a:pt x="281" y="241"/>
                  <a:pt x="281" y="241"/>
                </a:cubicBezTo>
                <a:cubicBezTo>
                  <a:pt x="285" y="241"/>
                  <a:pt x="289" y="237"/>
                  <a:pt x="289" y="232"/>
                </a:cubicBezTo>
                <a:cubicBezTo>
                  <a:pt x="289" y="184"/>
                  <a:pt x="289" y="184"/>
                  <a:pt x="289" y="184"/>
                </a:cubicBezTo>
                <a:cubicBezTo>
                  <a:pt x="289" y="180"/>
                  <a:pt x="285" y="176"/>
                  <a:pt x="281" y="176"/>
                </a:cubicBezTo>
                <a:moveTo>
                  <a:pt x="273" y="224"/>
                </a:moveTo>
                <a:cubicBezTo>
                  <a:pt x="241" y="224"/>
                  <a:pt x="241" y="224"/>
                  <a:pt x="241" y="224"/>
                </a:cubicBezTo>
                <a:cubicBezTo>
                  <a:pt x="241" y="192"/>
                  <a:pt x="241" y="192"/>
                  <a:pt x="241" y="192"/>
                </a:cubicBezTo>
                <a:cubicBezTo>
                  <a:pt x="273" y="192"/>
                  <a:pt x="273" y="192"/>
                  <a:pt x="273" y="192"/>
                </a:cubicBezTo>
                <a:lnTo>
                  <a:pt x="273" y="224"/>
                </a:lnTo>
                <a:close/>
                <a:moveTo>
                  <a:pt x="345" y="273"/>
                </a:moveTo>
                <a:cubicBezTo>
                  <a:pt x="337" y="273"/>
                  <a:pt x="337" y="273"/>
                  <a:pt x="337" y="273"/>
                </a:cubicBezTo>
                <a:cubicBezTo>
                  <a:pt x="337" y="64"/>
                  <a:pt x="337" y="64"/>
                  <a:pt x="337" y="64"/>
                </a:cubicBezTo>
                <a:cubicBezTo>
                  <a:pt x="345" y="64"/>
                  <a:pt x="345" y="64"/>
                  <a:pt x="345" y="64"/>
                </a:cubicBezTo>
                <a:cubicBezTo>
                  <a:pt x="350" y="64"/>
                  <a:pt x="353" y="60"/>
                  <a:pt x="353" y="56"/>
                </a:cubicBezTo>
                <a:cubicBezTo>
                  <a:pt x="353" y="51"/>
                  <a:pt x="350" y="48"/>
                  <a:pt x="345" y="48"/>
                </a:cubicBezTo>
                <a:cubicBezTo>
                  <a:pt x="337" y="48"/>
                  <a:pt x="337" y="48"/>
                  <a:pt x="337" y="48"/>
                </a:cubicBezTo>
                <a:cubicBezTo>
                  <a:pt x="337" y="16"/>
                  <a:pt x="337" y="16"/>
                  <a:pt x="337" y="16"/>
                </a:cubicBezTo>
                <a:cubicBezTo>
                  <a:pt x="337" y="7"/>
                  <a:pt x="330" y="0"/>
                  <a:pt x="321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48"/>
                  <a:pt x="16" y="48"/>
                  <a:pt x="16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3" y="48"/>
                  <a:pt x="0" y="51"/>
                  <a:pt x="0" y="56"/>
                </a:cubicBezTo>
                <a:cubicBezTo>
                  <a:pt x="0" y="60"/>
                  <a:pt x="3" y="64"/>
                  <a:pt x="8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16" y="273"/>
                  <a:pt x="16" y="273"/>
                  <a:pt x="16" y="273"/>
                </a:cubicBezTo>
                <a:cubicBezTo>
                  <a:pt x="8" y="273"/>
                  <a:pt x="8" y="273"/>
                  <a:pt x="8" y="273"/>
                </a:cubicBezTo>
                <a:cubicBezTo>
                  <a:pt x="3" y="273"/>
                  <a:pt x="0" y="276"/>
                  <a:pt x="0" y="281"/>
                </a:cubicBezTo>
                <a:cubicBezTo>
                  <a:pt x="0" y="285"/>
                  <a:pt x="3" y="289"/>
                  <a:pt x="8" y="289"/>
                </a:cubicBezTo>
                <a:cubicBezTo>
                  <a:pt x="345" y="289"/>
                  <a:pt x="345" y="289"/>
                  <a:pt x="345" y="289"/>
                </a:cubicBezTo>
                <a:cubicBezTo>
                  <a:pt x="350" y="289"/>
                  <a:pt x="353" y="285"/>
                  <a:pt x="353" y="281"/>
                </a:cubicBezTo>
                <a:cubicBezTo>
                  <a:pt x="353" y="276"/>
                  <a:pt x="350" y="273"/>
                  <a:pt x="345" y="273"/>
                </a:cubicBezTo>
                <a:moveTo>
                  <a:pt x="193" y="273"/>
                </a:moveTo>
                <a:cubicBezTo>
                  <a:pt x="160" y="273"/>
                  <a:pt x="160" y="273"/>
                  <a:pt x="160" y="273"/>
                </a:cubicBezTo>
                <a:cubicBezTo>
                  <a:pt x="160" y="192"/>
                  <a:pt x="160" y="192"/>
                  <a:pt x="160" y="192"/>
                </a:cubicBezTo>
                <a:cubicBezTo>
                  <a:pt x="193" y="192"/>
                  <a:pt x="193" y="192"/>
                  <a:pt x="193" y="192"/>
                </a:cubicBezTo>
                <a:lnTo>
                  <a:pt x="193" y="273"/>
                </a:lnTo>
                <a:close/>
                <a:moveTo>
                  <a:pt x="321" y="273"/>
                </a:moveTo>
                <a:cubicBezTo>
                  <a:pt x="209" y="273"/>
                  <a:pt x="209" y="273"/>
                  <a:pt x="209" y="273"/>
                </a:cubicBezTo>
                <a:cubicBezTo>
                  <a:pt x="209" y="184"/>
                  <a:pt x="209" y="184"/>
                  <a:pt x="209" y="184"/>
                </a:cubicBezTo>
                <a:cubicBezTo>
                  <a:pt x="209" y="180"/>
                  <a:pt x="205" y="176"/>
                  <a:pt x="201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48" y="176"/>
                  <a:pt x="144" y="180"/>
                  <a:pt x="144" y="184"/>
                </a:cubicBezTo>
                <a:cubicBezTo>
                  <a:pt x="144" y="273"/>
                  <a:pt x="144" y="273"/>
                  <a:pt x="144" y="273"/>
                </a:cubicBezTo>
                <a:cubicBezTo>
                  <a:pt x="32" y="273"/>
                  <a:pt x="32" y="273"/>
                  <a:pt x="32" y="273"/>
                </a:cubicBezTo>
                <a:cubicBezTo>
                  <a:pt x="32" y="101"/>
                  <a:pt x="32" y="101"/>
                  <a:pt x="32" y="101"/>
                </a:cubicBezTo>
                <a:cubicBezTo>
                  <a:pt x="38" y="108"/>
                  <a:pt x="46" y="112"/>
                  <a:pt x="56" y="112"/>
                </a:cubicBezTo>
                <a:cubicBezTo>
                  <a:pt x="66" y="112"/>
                  <a:pt x="74" y="108"/>
                  <a:pt x="80" y="101"/>
                </a:cubicBezTo>
                <a:cubicBezTo>
                  <a:pt x="86" y="108"/>
                  <a:pt x="95" y="112"/>
                  <a:pt x="104" y="112"/>
                </a:cubicBezTo>
                <a:cubicBezTo>
                  <a:pt x="114" y="112"/>
                  <a:pt x="122" y="108"/>
                  <a:pt x="128" y="101"/>
                </a:cubicBezTo>
                <a:cubicBezTo>
                  <a:pt x="134" y="108"/>
                  <a:pt x="143" y="112"/>
                  <a:pt x="152" y="112"/>
                </a:cubicBezTo>
                <a:cubicBezTo>
                  <a:pt x="162" y="112"/>
                  <a:pt x="171" y="108"/>
                  <a:pt x="176" y="101"/>
                </a:cubicBezTo>
                <a:cubicBezTo>
                  <a:pt x="182" y="108"/>
                  <a:pt x="191" y="112"/>
                  <a:pt x="201" y="112"/>
                </a:cubicBezTo>
                <a:cubicBezTo>
                  <a:pt x="210" y="112"/>
                  <a:pt x="219" y="108"/>
                  <a:pt x="225" y="101"/>
                </a:cubicBezTo>
                <a:cubicBezTo>
                  <a:pt x="231" y="108"/>
                  <a:pt x="239" y="112"/>
                  <a:pt x="249" y="112"/>
                </a:cubicBezTo>
                <a:cubicBezTo>
                  <a:pt x="258" y="112"/>
                  <a:pt x="267" y="108"/>
                  <a:pt x="273" y="101"/>
                </a:cubicBezTo>
                <a:cubicBezTo>
                  <a:pt x="279" y="108"/>
                  <a:pt x="287" y="112"/>
                  <a:pt x="297" y="112"/>
                </a:cubicBezTo>
                <a:cubicBezTo>
                  <a:pt x="307" y="112"/>
                  <a:pt x="315" y="108"/>
                  <a:pt x="321" y="101"/>
                </a:cubicBezTo>
                <a:lnTo>
                  <a:pt x="321" y="273"/>
                </a:lnTo>
                <a:close/>
                <a:moveTo>
                  <a:pt x="40" y="80"/>
                </a:moveTo>
                <a:cubicBezTo>
                  <a:pt x="40" y="64"/>
                  <a:pt x="40" y="64"/>
                  <a:pt x="40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89"/>
                  <a:pt x="65" y="96"/>
                  <a:pt x="56" y="96"/>
                </a:cubicBezTo>
                <a:cubicBezTo>
                  <a:pt x="47" y="96"/>
                  <a:pt x="40" y="89"/>
                  <a:pt x="40" y="80"/>
                </a:cubicBezTo>
                <a:moveTo>
                  <a:pt x="88" y="80"/>
                </a:moveTo>
                <a:cubicBezTo>
                  <a:pt x="88" y="64"/>
                  <a:pt x="88" y="64"/>
                  <a:pt x="88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20" y="89"/>
                  <a:pt x="113" y="96"/>
                  <a:pt x="104" y="96"/>
                </a:cubicBezTo>
                <a:cubicBezTo>
                  <a:pt x="95" y="96"/>
                  <a:pt x="88" y="89"/>
                  <a:pt x="88" y="80"/>
                </a:cubicBezTo>
                <a:moveTo>
                  <a:pt x="136" y="80"/>
                </a:moveTo>
                <a:cubicBezTo>
                  <a:pt x="136" y="64"/>
                  <a:pt x="136" y="64"/>
                  <a:pt x="136" y="64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9"/>
                  <a:pt x="161" y="96"/>
                  <a:pt x="152" y="96"/>
                </a:cubicBezTo>
                <a:cubicBezTo>
                  <a:pt x="144" y="96"/>
                  <a:pt x="136" y="89"/>
                  <a:pt x="136" y="80"/>
                </a:cubicBezTo>
                <a:moveTo>
                  <a:pt x="185" y="80"/>
                </a:moveTo>
                <a:cubicBezTo>
                  <a:pt x="185" y="64"/>
                  <a:pt x="185" y="64"/>
                  <a:pt x="185" y="64"/>
                </a:cubicBezTo>
                <a:cubicBezTo>
                  <a:pt x="217" y="64"/>
                  <a:pt x="217" y="64"/>
                  <a:pt x="217" y="64"/>
                </a:cubicBezTo>
                <a:cubicBezTo>
                  <a:pt x="217" y="80"/>
                  <a:pt x="217" y="80"/>
                  <a:pt x="217" y="80"/>
                </a:cubicBezTo>
                <a:cubicBezTo>
                  <a:pt x="217" y="89"/>
                  <a:pt x="209" y="96"/>
                  <a:pt x="201" y="96"/>
                </a:cubicBezTo>
                <a:cubicBezTo>
                  <a:pt x="192" y="96"/>
                  <a:pt x="185" y="89"/>
                  <a:pt x="185" y="80"/>
                </a:cubicBezTo>
                <a:moveTo>
                  <a:pt x="233" y="80"/>
                </a:moveTo>
                <a:cubicBezTo>
                  <a:pt x="233" y="64"/>
                  <a:pt x="233" y="64"/>
                  <a:pt x="233" y="64"/>
                </a:cubicBezTo>
                <a:cubicBezTo>
                  <a:pt x="265" y="64"/>
                  <a:pt x="265" y="64"/>
                  <a:pt x="265" y="64"/>
                </a:cubicBezTo>
                <a:cubicBezTo>
                  <a:pt x="265" y="80"/>
                  <a:pt x="265" y="80"/>
                  <a:pt x="265" y="80"/>
                </a:cubicBezTo>
                <a:cubicBezTo>
                  <a:pt x="265" y="89"/>
                  <a:pt x="258" y="96"/>
                  <a:pt x="249" y="96"/>
                </a:cubicBezTo>
                <a:cubicBezTo>
                  <a:pt x="240" y="96"/>
                  <a:pt x="233" y="89"/>
                  <a:pt x="233" y="80"/>
                </a:cubicBezTo>
                <a:moveTo>
                  <a:pt x="281" y="80"/>
                </a:moveTo>
                <a:cubicBezTo>
                  <a:pt x="281" y="64"/>
                  <a:pt x="281" y="64"/>
                  <a:pt x="281" y="64"/>
                </a:cubicBezTo>
                <a:cubicBezTo>
                  <a:pt x="313" y="64"/>
                  <a:pt x="313" y="64"/>
                  <a:pt x="313" y="64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9"/>
                  <a:pt x="306" y="96"/>
                  <a:pt x="297" y="96"/>
                </a:cubicBezTo>
                <a:cubicBezTo>
                  <a:pt x="288" y="96"/>
                  <a:pt x="281" y="89"/>
                  <a:pt x="281" y="80"/>
                </a:cubicBezTo>
                <a:moveTo>
                  <a:pt x="321" y="48"/>
                </a:moveTo>
                <a:cubicBezTo>
                  <a:pt x="32" y="48"/>
                  <a:pt x="32" y="48"/>
                  <a:pt x="32" y="4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lnTo>
                  <a:pt x="321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6464300" y="715963"/>
            <a:ext cx="355600" cy="433388"/>
          </a:xfrm>
          <a:custGeom>
            <a:pathLst>
              <a:path extrusionOk="0" h="353" w="289">
                <a:moveTo>
                  <a:pt x="289" y="248"/>
                </a:moveTo>
                <a:cubicBezTo>
                  <a:pt x="289" y="192"/>
                  <a:pt x="225" y="192"/>
                  <a:pt x="225" y="112"/>
                </a:cubicBezTo>
                <a:cubicBezTo>
                  <a:pt x="225" y="79"/>
                  <a:pt x="205" y="50"/>
                  <a:pt x="176" y="38"/>
                </a:cubicBezTo>
                <a:cubicBezTo>
                  <a:pt x="177" y="36"/>
                  <a:pt x="177" y="34"/>
                  <a:pt x="177" y="32"/>
                </a:cubicBezTo>
                <a:cubicBezTo>
                  <a:pt x="177" y="14"/>
                  <a:pt x="163" y="0"/>
                  <a:pt x="145" y="0"/>
                </a:cubicBezTo>
                <a:cubicBezTo>
                  <a:pt x="127" y="0"/>
                  <a:pt x="113" y="14"/>
                  <a:pt x="113" y="32"/>
                </a:cubicBezTo>
                <a:cubicBezTo>
                  <a:pt x="113" y="34"/>
                  <a:pt x="113" y="36"/>
                  <a:pt x="113" y="38"/>
                </a:cubicBezTo>
                <a:cubicBezTo>
                  <a:pt x="85" y="50"/>
                  <a:pt x="65" y="79"/>
                  <a:pt x="65" y="112"/>
                </a:cubicBezTo>
                <a:cubicBezTo>
                  <a:pt x="65" y="192"/>
                  <a:pt x="0" y="192"/>
                  <a:pt x="0" y="248"/>
                </a:cubicBezTo>
                <a:cubicBezTo>
                  <a:pt x="0" y="273"/>
                  <a:pt x="41" y="294"/>
                  <a:pt x="97" y="301"/>
                </a:cubicBezTo>
                <a:cubicBezTo>
                  <a:pt x="97" y="302"/>
                  <a:pt x="97" y="304"/>
                  <a:pt x="97" y="305"/>
                </a:cubicBezTo>
                <a:cubicBezTo>
                  <a:pt x="97" y="331"/>
                  <a:pt x="118" y="353"/>
                  <a:pt x="145" y="353"/>
                </a:cubicBezTo>
                <a:cubicBezTo>
                  <a:pt x="171" y="353"/>
                  <a:pt x="193" y="331"/>
                  <a:pt x="193" y="305"/>
                </a:cubicBezTo>
                <a:cubicBezTo>
                  <a:pt x="193" y="304"/>
                  <a:pt x="193" y="302"/>
                  <a:pt x="193" y="301"/>
                </a:cubicBezTo>
                <a:cubicBezTo>
                  <a:pt x="249" y="294"/>
                  <a:pt x="289" y="273"/>
                  <a:pt x="289" y="248"/>
                </a:cubicBezTo>
                <a:moveTo>
                  <a:pt x="145" y="16"/>
                </a:moveTo>
                <a:cubicBezTo>
                  <a:pt x="154" y="16"/>
                  <a:pt x="161" y="23"/>
                  <a:pt x="161" y="32"/>
                </a:cubicBezTo>
                <a:cubicBezTo>
                  <a:pt x="161" y="41"/>
                  <a:pt x="154" y="48"/>
                  <a:pt x="145" y="48"/>
                </a:cubicBezTo>
                <a:cubicBezTo>
                  <a:pt x="136" y="48"/>
                  <a:pt x="129" y="41"/>
                  <a:pt x="129" y="32"/>
                </a:cubicBezTo>
                <a:cubicBezTo>
                  <a:pt x="129" y="23"/>
                  <a:pt x="136" y="16"/>
                  <a:pt x="145" y="16"/>
                </a:cubicBezTo>
                <a:moveTo>
                  <a:pt x="40" y="205"/>
                </a:moveTo>
                <a:cubicBezTo>
                  <a:pt x="58" y="186"/>
                  <a:pt x="81" y="162"/>
                  <a:pt x="81" y="112"/>
                </a:cubicBezTo>
                <a:cubicBezTo>
                  <a:pt x="81" y="85"/>
                  <a:pt x="97" y="62"/>
                  <a:pt x="121" y="53"/>
                </a:cubicBezTo>
                <a:cubicBezTo>
                  <a:pt x="126" y="59"/>
                  <a:pt x="135" y="64"/>
                  <a:pt x="145" y="64"/>
                </a:cubicBezTo>
                <a:cubicBezTo>
                  <a:pt x="155" y="64"/>
                  <a:pt x="163" y="59"/>
                  <a:pt x="169" y="53"/>
                </a:cubicBezTo>
                <a:cubicBezTo>
                  <a:pt x="192" y="62"/>
                  <a:pt x="209" y="85"/>
                  <a:pt x="209" y="112"/>
                </a:cubicBezTo>
                <a:cubicBezTo>
                  <a:pt x="209" y="162"/>
                  <a:pt x="232" y="186"/>
                  <a:pt x="250" y="205"/>
                </a:cubicBezTo>
                <a:cubicBezTo>
                  <a:pt x="253" y="208"/>
                  <a:pt x="257" y="212"/>
                  <a:pt x="259" y="215"/>
                </a:cubicBezTo>
                <a:cubicBezTo>
                  <a:pt x="244" y="230"/>
                  <a:pt x="199" y="240"/>
                  <a:pt x="145" y="240"/>
                </a:cubicBezTo>
                <a:cubicBezTo>
                  <a:pt x="91" y="240"/>
                  <a:pt x="46" y="230"/>
                  <a:pt x="30" y="215"/>
                </a:cubicBezTo>
                <a:cubicBezTo>
                  <a:pt x="33" y="212"/>
                  <a:pt x="36" y="208"/>
                  <a:pt x="40" y="205"/>
                </a:cubicBezTo>
                <a:moveTo>
                  <a:pt x="145" y="337"/>
                </a:moveTo>
                <a:cubicBezTo>
                  <a:pt x="127" y="337"/>
                  <a:pt x="113" y="322"/>
                  <a:pt x="113" y="305"/>
                </a:cubicBezTo>
                <a:cubicBezTo>
                  <a:pt x="113" y="304"/>
                  <a:pt x="113" y="304"/>
                  <a:pt x="113" y="303"/>
                </a:cubicBezTo>
                <a:cubicBezTo>
                  <a:pt x="123" y="304"/>
                  <a:pt x="134" y="305"/>
                  <a:pt x="145" y="305"/>
                </a:cubicBezTo>
                <a:cubicBezTo>
                  <a:pt x="156" y="305"/>
                  <a:pt x="167" y="304"/>
                  <a:pt x="177" y="303"/>
                </a:cubicBezTo>
                <a:cubicBezTo>
                  <a:pt x="177" y="304"/>
                  <a:pt x="177" y="304"/>
                  <a:pt x="177" y="305"/>
                </a:cubicBezTo>
                <a:cubicBezTo>
                  <a:pt x="177" y="322"/>
                  <a:pt x="163" y="337"/>
                  <a:pt x="145" y="337"/>
                </a:cubicBezTo>
                <a:moveTo>
                  <a:pt x="145" y="289"/>
                </a:moveTo>
                <a:cubicBezTo>
                  <a:pt x="62" y="289"/>
                  <a:pt x="16" y="262"/>
                  <a:pt x="16" y="248"/>
                </a:cubicBezTo>
                <a:cubicBezTo>
                  <a:pt x="16" y="240"/>
                  <a:pt x="18" y="233"/>
                  <a:pt x="22" y="227"/>
                </a:cubicBezTo>
                <a:cubicBezTo>
                  <a:pt x="44" y="244"/>
                  <a:pt x="91" y="256"/>
                  <a:pt x="145" y="256"/>
                </a:cubicBezTo>
                <a:cubicBezTo>
                  <a:pt x="199" y="256"/>
                  <a:pt x="246" y="244"/>
                  <a:pt x="268" y="227"/>
                </a:cubicBezTo>
                <a:cubicBezTo>
                  <a:pt x="271" y="233"/>
                  <a:pt x="273" y="240"/>
                  <a:pt x="273" y="248"/>
                </a:cubicBezTo>
                <a:cubicBezTo>
                  <a:pt x="273" y="262"/>
                  <a:pt x="228" y="289"/>
                  <a:pt x="145" y="28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7254875" y="715963"/>
            <a:ext cx="433388" cy="433388"/>
          </a:xfrm>
          <a:custGeom>
            <a:pathLst>
              <a:path extrusionOk="0" h="353" w="353">
                <a:moveTo>
                  <a:pt x="353" y="104"/>
                </a:moveTo>
                <a:cubicBezTo>
                  <a:pt x="353" y="102"/>
                  <a:pt x="352" y="101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0" y="98"/>
                  <a:pt x="350" y="98"/>
                  <a:pt x="350" y="98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3" y="1"/>
                  <a:pt x="251" y="0"/>
                  <a:pt x="248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1" y="0"/>
                  <a:pt x="99" y="1"/>
                  <a:pt x="98" y="3"/>
                </a:cubicBezTo>
                <a:cubicBezTo>
                  <a:pt x="97" y="3"/>
                  <a:pt x="97" y="3"/>
                  <a:pt x="97" y="3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8"/>
                  <a:pt x="2" y="98"/>
                  <a:pt x="2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0" y="101"/>
                  <a:pt x="0" y="102"/>
                  <a:pt x="0" y="104"/>
                </a:cubicBezTo>
                <a:cubicBezTo>
                  <a:pt x="0" y="106"/>
                  <a:pt x="0" y="108"/>
                  <a:pt x="1" y="109"/>
                </a:cubicBezTo>
                <a:cubicBezTo>
                  <a:pt x="1" y="109"/>
                  <a:pt x="1" y="109"/>
                  <a:pt x="1" y="109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1" y="352"/>
                  <a:pt x="174" y="353"/>
                  <a:pt x="176" y="353"/>
                </a:cubicBezTo>
                <a:cubicBezTo>
                  <a:pt x="179" y="353"/>
                  <a:pt x="181" y="352"/>
                  <a:pt x="182" y="350"/>
                </a:cubicBezTo>
                <a:cubicBezTo>
                  <a:pt x="182" y="350"/>
                  <a:pt x="182" y="350"/>
                  <a:pt x="182" y="350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2" y="108"/>
                  <a:pt x="353" y="106"/>
                  <a:pt x="353" y="104"/>
                </a:cubicBezTo>
                <a:moveTo>
                  <a:pt x="245" y="16"/>
                </a:moveTo>
                <a:cubicBezTo>
                  <a:pt x="325" y="96"/>
                  <a:pt x="325" y="96"/>
                  <a:pt x="325" y="96"/>
                </a:cubicBezTo>
                <a:cubicBezTo>
                  <a:pt x="253" y="96"/>
                  <a:pt x="253" y="96"/>
                  <a:pt x="253" y="96"/>
                </a:cubicBezTo>
                <a:cubicBezTo>
                  <a:pt x="213" y="16"/>
                  <a:pt x="213" y="16"/>
                  <a:pt x="213" y="16"/>
                </a:cubicBezTo>
                <a:lnTo>
                  <a:pt x="245" y="16"/>
                </a:lnTo>
                <a:close/>
                <a:moveTo>
                  <a:pt x="195" y="16"/>
                </a:moveTo>
                <a:cubicBezTo>
                  <a:pt x="235" y="96"/>
                  <a:pt x="235" y="96"/>
                  <a:pt x="235" y="96"/>
                </a:cubicBezTo>
                <a:cubicBezTo>
                  <a:pt x="117" y="96"/>
                  <a:pt x="117" y="96"/>
                  <a:pt x="117" y="96"/>
                </a:cubicBezTo>
                <a:cubicBezTo>
                  <a:pt x="157" y="16"/>
                  <a:pt x="157" y="16"/>
                  <a:pt x="157" y="16"/>
                </a:cubicBezTo>
                <a:lnTo>
                  <a:pt x="195" y="16"/>
                </a:lnTo>
                <a:close/>
                <a:moveTo>
                  <a:pt x="107" y="16"/>
                </a:moveTo>
                <a:cubicBezTo>
                  <a:pt x="139" y="16"/>
                  <a:pt x="139" y="16"/>
                  <a:pt x="139" y="16"/>
                </a:cubicBezTo>
                <a:cubicBezTo>
                  <a:pt x="99" y="96"/>
                  <a:pt x="99" y="96"/>
                  <a:pt x="99" y="96"/>
                </a:cubicBezTo>
                <a:cubicBezTo>
                  <a:pt x="27" y="96"/>
                  <a:pt x="27" y="96"/>
                  <a:pt x="27" y="96"/>
                </a:cubicBezTo>
                <a:lnTo>
                  <a:pt x="107" y="16"/>
                </a:lnTo>
                <a:close/>
                <a:moveTo>
                  <a:pt x="23" y="112"/>
                </a:moveTo>
                <a:cubicBezTo>
                  <a:pt x="98" y="112"/>
                  <a:pt x="98" y="112"/>
                  <a:pt x="98" y="112"/>
                </a:cubicBezTo>
                <a:cubicBezTo>
                  <a:pt x="154" y="299"/>
                  <a:pt x="154" y="299"/>
                  <a:pt x="154" y="299"/>
                </a:cubicBezTo>
                <a:lnTo>
                  <a:pt x="23" y="112"/>
                </a:lnTo>
                <a:close/>
                <a:moveTo>
                  <a:pt x="176" y="317"/>
                </a:moveTo>
                <a:cubicBezTo>
                  <a:pt x="115" y="112"/>
                  <a:pt x="115" y="112"/>
                  <a:pt x="115" y="112"/>
                </a:cubicBezTo>
                <a:cubicBezTo>
                  <a:pt x="238" y="112"/>
                  <a:pt x="238" y="112"/>
                  <a:pt x="238" y="112"/>
                </a:cubicBezTo>
                <a:lnTo>
                  <a:pt x="176" y="317"/>
                </a:lnTo>
                <a:close/>
                <a:moveTo>
                  <a:pt x="198" y="299"/>
                </a:moveTo>
                <a:cubicBezTo>
                  <a:pt x="254" y="112"/>
                  <a:pt x="254" y="112"/>
                  <a:pt x="254" y="112"/>
                </a:cubicBezTo>
                <a:cubicBezTo>
                  <a:pt x="329" y="112"/>
                  <a:pt x="329" y="112"/>
                  <a:pt x="329" y="112"/>
                </a:cubicBezTo>
                <a:lnTo>
                  <a:pt x="198" y="2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8081963" y="715963"/>
            <a:ext cx="433388" cy="433388"/>
          </a:xfrm>
          <a:custGeom>
            <a:pathLst>
              <a:path extrusionOk="0" h="353" w="353">
                <a:moveTo>
                  <a:pt x="353" y="104"/>
                </a:moveTo>
                <a:cubicBezTo>
                  <a:pt x="353" y="46"/>
                  <a:pt x="306" y="0"/>
                  <a:pt x="249" y="0"/>
                </a:cubicBezTo>
                <a:cubicBezTo>
                  <a:pt x="221" y="0"/>
                  <a:pt x="195" y="11"/>
                  <a:pt x="176" y="29"/>
                </a:cubicBezTo>
                <a:cubicBezTo>
                  <a:pt x="158" y="11"/>
                  <a:pt x="132" y="0"/>
                  <a:pt x="104" y="0"/>
                </a:cubicBezTo>
                <a:cubicBezTo>
                  <a:pt x="47" y="0"/>
                  <a:pt x="0" y="46"/>
                  <a:pt x="0" y="104"/>
                </a:cubicBezTo>
                <a:cubicBezTo>
                  <a:pt x="0" y="111"/>
                  <a:pt x="1" y="119"/>
                  <a:pt x="1" y="116"/>
                </a:cubicBezTo>
                <a:cubicBezTo>
                  <a:pt x="12" y="219"/>
                  <a:pt x="161" y="353"/>
                  <a:pt x="176" y="353"/>
                </a:cubicBezTo>
                <a:cubicBezTo>
                  <a:pt x="192" y="353"/>
                  <a:pt x="341" y="219"/>
                  <a:pt x="352" y="116"/>
                </a:cubicBezTo>
                <a:cubicBezTo>
                  <a:pt x="352" y="119"/>
                  <a:pt x="353" y="111"/>
                  <a:pt x="353" y="104"/>
                </a:cubicBezTo>
                <a:moveTo>
                  <a:pt x="336" y="114"/>
                </a:moveTo>
                <a:cubicBezTo>
                  <a:pt x="327" y="200"/>
                  <a:pt x="206" y="317"/>
                  <a:pt x="176" y="335"/>
                </a:cubicBezTo>
                <a:cubicBezTo>
                  <a:pt x="147" y="317"/>
                  <a:pt x="26" y="200"/>
                  <a:pt x="17" y="114"/>
                </a:cubicBezTo>
                <a:cubicBezTo>
                  <a:pt x="17" y="114"/>
                  <a:pt x="16" y="109"/>
                  <a:pt x="16" y="104"/>
                </a:cubicBezTo>
                <a:cubicBezTo>
                  <a:pt x="16" y="55"/>
                  <a:pt x="56" y="16"/>
                  <a:pt x="104" y="16"/>
                </a:cubicBezTo>
                <a:cubicBezTo>
                  <a:pt x="127" y="16"/>
                  <a:pt x="149" y="24"/>
                  <a:pt x="165" y="40"/>
                </a:cubicBezTo>
                <a:cubicBezTo>
                  <a:pt x="176" y="51"/>
                  <a:pt x="176" y="51"/>
                  <a:pt x="176" y="51"/>
                </a:cubicBezTo>
                <a:cubicBezTo>
                  <a:pt x="188" y="40"/>
                  <a:pt x="188" y="40"/>
                  <a:pt x="188" y="40"/>
                </a:cubicBezTo>
                <a:cubicBezTo>
                  <a:pt x="204" y="24"/>
                  <a:pt x="226" y="16"/>
                  <a:pt x="249" y="16"/>
                </a:cubicBezTo>
                <a:cubicBezTo>
                  <a:pt x="297" y="16"/>
                  <a:pt x="337" y="55"/>
                  <a:pt x="337" y="104"/>
                </a:cubicBezTo>
                <a:cubicBezTo>
                  <a:pt x="337" y="110"/>
                  <a:pt x="336" y="114"/>
                  <a:pt x="336" y="11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728663" y="1509713"/>
            <a:ext cx="236538" cy="433388"/>
          </a:xfrm>
          <a:custGeom>
            <a:pathLst>
              <a:path extrusionOk="0" h="353" w="193">
                <a:moveTo>
                  <a:pt x="193" y="193"/>
                </a:moveTo>
                <a:cubicBezTo>
                  <a:pt x="193" y="169"/>
                  <a:pt x="193" y="169"/>
                  <a:pt x="193" y="169"/>
                </a:cubicBezTo>
                <a:cubicBezTo>
                  <a:pt x="193" y="164"/>
                  <a:pt x="189" y="161"/>
                  <a:pt x="185" y="161"/>
                </a:cubicBezTo>
                <a:cubicBezTo>
                  <a:pt x="180" y="161"/>
                  <a:pt x="177" y="164"/>
                  <a:pt x="177" y="169"/>
                </a:cubicBezTo>
                <a:cubicBezTo>
                  <a:pt x="177" y="193"/>
                  <a:pt x="177" y="193"/>
                  <a:pt x="177" y="193"/>
                </a:cubicBezTo>
                <a:cubicBezTo>
                  <a:pt x="177" y="237"/>
                  <a:pt x="141" y="273"/>
                  <a:pt x="97" y="273"/>
                </a:cubicBezTo>
                <a:cubicBezTo>
                  <a:pt x="52" y="273"/>
                  <a:pt x="16" y="237"/>
                  <a:pt x="16" y="193"/>
                </a:cubicBezTo>
                <a:cubicBezTo>
                  <a:pt x="16" y="169"/>
                  <a:pt x="16" y="169"/>
                  <a:pt x="16" y="169"/>
                </a:cubicBezTo>
                <a:cubicBezTo>
                  <a:pt x="16" y="164"/>
                  <a:pt x="13" y="161"/>
                  <a:pt x="8" y="161"/>
                </a:cubicBezTo>
                <a:cubicBezTo>
                  <a:pt x="4" y="161"/>
                  <a:pt x="0" y="164"/>
                  <a:pt x="0" y="169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43"/>
                  <a:pt x="39" y="285"/>
                  <a:pt x="88" y="289"/>
                </a:cubicBezTo>
                <a:cubicBezTo>
                  <a:pt x="88" y="337"/>
                  <a:pt x="88" y="337"/>
                  <a:pt x="88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8" y="337"/>
                  <a:pt x="24" y="341"/>
                  <a:pt x="24" y="345"/>
                </a:cubicBezTo>
                <a:cubicBezTo>
                  <a:pt x="24" y="350"/>
                  <a:pt x="28" y="353"/>
                  <a:pt x="32" y="353"/>
                </a:cubicBezTo>
                <a:cubicBezTo>
                  <a:pt x="161" y="353"/>
                  <a:pt x="161" y="353"/>
                  <a:pt x="161" y="353"/>
                </a:cubicBezTo>
                <a:cubicBezTo>
                  <a:pt x="165" y="353"/>
                  <a:pt x="169" y="350"/>
                  <a:pt x="169" y="345"/>
                </a:cubicBezTo>
                <a:cubicBezTo>
                  <a:pt x="169" y="341"/>
                  <a:pt x="165" y="337"/>
                  <a:pt x="161" y="337"/>
                </a:cubicBezTo>
                <a:cubicBezTo>
                  <a:pt x="105" y="337"/>
                  <a:pt x="105" y="337"/>
                  <a:pt x="105" y="337"/>
                </a:cubicBezTo>
                <a:cubicBezTo>
                  <a:pt x="105" y="289"/>
                  <a:pt x="105" y="289"/>
                  <a:pt x="105" y="289"/>
                </a:cubicBezTo>
                <a:cubicBezTo>
                  <a:pt x="154" y="285"/>
                  <a:pt x="193" y="243"/>
                  <a:pt x="193" y="193"/>
                </a:cubicBezTo>
                <a:moveTo>
                  <a:pt x="97" y="257"/>
                </a:moveTo>
                <a:cubicBezTo>
                  <a:pt x="132" y="257"/>
                  <a:pt x="161" y="228"/>
                  <a:pt x="161" y="193"/>
                </a:cubicBezTo>
                <a:cubicBezTo>
                  <a:pt x="161" y="64"/>
                  <a:pt x="161" y="64"/>
                  <a:pt x="161" y="64"/>
                </a:cubicBezTo>
                <a:cubicBezTo>
                  <a:pt x="161" y="29"/>
                  <a:pt x="132" y="0"/>
                  <a:pt x="97" y="0"/>
                </a:cubicBezTo>
                <a:cubicBezTo>
                  <a:pt x="61" y="0"/>
                  <a:pt x="32" y="29"/>
                  <a:pt x="32" y="64"/>
                </a:cubicBezTo>
                <a:cubicBezTo>
                  <a:pt x="32" y="193"/>
                  <a:pt x="32" y="193"/>
                  <a:pt x="32" y="193"/>
                </a:cubicBezTo>
                <a:cubicBezTo>
                  <a:pt x="32" y="228"/>
                  <a:pt x="61" y="257"/>
                  <a:pt x="97" y="257"/>
                </a:cubicBezTo>
                <a:moveTo>
                  <a:pt x="48" y="64"/>
                </a:moveTo>
                <a:cubicBezTo>
                  <a:pt x="48" y="38"/>
                  <a:pt x="70" y="16"/>
                  <a:pt x="97" y="16"/>
                </a:cubicBezTo>
                <a:cubicBezTo>
                  <a:pt x="123" y="16"/>
                  <a:pt x="145" y="38"/>
                  <a:pt x="145" y="64"/>
                </a:cubicBezTo>
                <a:cubicBezTo>
                  <a:pt x="145" y="129"/>
                  <a:pt x="145" y="129"/>
                  <a:pt x="145" y="129"/>
                </a:cubicBezTo>
                <a:cubicBezTo>
                  <a:pt x="48" y="129"/>
                  <a:pt x="48" y="129"/>
                  <a:pt x="48" y="129"/>
                </a:cubicBezTo>
                <a:lnTo>
                  <a:pt x="48" y="64"/>
                </a:lnTo>
                <a:close/>
                <a:moveTo>
                  <a:pt x="48" y="145"/>
                </a:moveTo>
                <a:cubicBezTo>
                  <a:pt x="145" y="145"/>
                  <a:pt x="145" y="145"/>
                  <a:pt x="145" y="145"/>
                </a:cubicBezTo>
                <a:cubicBezTo>
                  <a:pt x="145" y="193"/>
                  <a:pt x="145" y="193"/>
                  <a:pt x="145" y="193"/>
                </a:cubicBezTo>
                <a:cubicBezTo>
                  <a:pt x="145" y="219"/>
                  <a:pt x="123" y="241"/>
                  <a:pt x="97" y="241"/>
                </a:cubicBezTo>
                <a:cubicBezTo>
                  <a:pt x="70" y="241"/>
                  <a:pt x="48" y="219"/>
                  <a:pt x="48" y="193"/>
                </a:cubicBezTo>
                <a:lnTo>
                  <a:pt x="48" y="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1457325" y="1498600"/>
            <a:ext cx="442913" cy="444500"/>
          </a:xfrm>
          <a:custGeom>
            <a:pathLst>
              <a:path extrusionOk="0" h="361" w="361">
                <a:moveTo>
                  <a:pt x="150" y="200"/>
                </a:moveTo>
                <a:cubicBezTo>
                  <a:pt x="161" y="212"/>
                  <a:pt x="161" y="212"/>
                  <a:pt x="161" y="212"/>
                </a:cubicBezTo>
                <a:cubicBezTo>
                  <a:pt x="212" y="172"/>
                  <a:pt x="212" y="172"/>
                  <a:pt x="212" y="172"/>
                </a:cubicBezTo>
                <a:cubicBezTo>
                  <a:pt x="190" y="149"/>
                  <a:pt x="190" y="149"/>
                  <a:pt x="190" y="149"/>
                </a:cubicBezTo>
                <a:lnTo>
                  <a:pt x="150" y="200"/>
                </a:lnTo>
                <a:close/>
                <a:moveTo>
                  <a:pt x="330" y="31"/>
                </a:moveTo>
                <a:cubicBezTo>
                  <a:pt x="298" y="0"/>
                  <a:pt x="248" y="0"/>
                  <a:pt x="216" y="31"/>
                </a:cubicBezTo>
                <a:cubicBezTo>
                  <a:pt x="201" y="47"/>
                  <a:pt x="193" y="66"/>
                  <a:pt x="193" y="86"/>
                </a:cubicBezTo>
                <a:cubicBezTo>
                  <a:pt x="71" y="223"/>
                  <a:pt x="71" y="223"/>
                  <a:pt x="71" y="223"/>
                </a:cubicBezTo>
                <a:cubicBezTo>
                  <a:pt x="62" y="232"/>
                  <a:pt x="56" y="244"/>
                  <a:pt x="56" y="257"/>
                </a:cubicBezTo>
                <a:cubicBezTo>
                  <a:pt x="56" y="266"/>
                  <a:pt x="59" y="274"/>
                  <a:pt x="63" y="281"/>
                </a:cubicBezTo>
                <a:cubicBezTo>
                  <a:pt x="41" y="294"/>
                  <a:pt x="32" y="306"/>
                  <a:pt x="41" y="332"/>
                </a:cubicBezTo>
                <a:cubicBezTo>
                  <a:pt x="42" y="335"/>
                  <a:pt x="41" y="336"/>
                  <a:pt x="40" y="337"/>
                </a:cubicBezTo>
                <a:cubicBezTo>
                  <a:pt x="36" y="343"/>
                  <a:pt x="19" y="345"/>
                  <a:pt x="9" y="345"/>
                </a:cubicBezTo>
                <a:cubicBezTo>
                  <a:pt x="8" y="345"/>
                  <a:pt x="8" y="345"/>
                  <a:pt x="8" y="345"/>
                </a:cubicBezTo>
                <a:cubicBezTo>
                  <a:pt x="4" y="345"/>
                  <a:pt x="0" y="349"/>
                  <a:pt x="0" y="353"/>
                </a:cubicBezTo>
                <a:cubicBezTo>
                  <a:pt x="0" y="358"/>
                  <a:pt x="4" y="361"/>
                  <a:pt x="8" y="361"/>
                </a:cubicBezTo>
                <a:cubicBezTo>
                  <a:pt x="8" y="361"/>
                  <a:pt x="8" y="361"/>
                  <a:pt x="8" y="361"/>
                </a:cubicBezTo>
                <a:cubicBezTo>
                  <a:pt x="14" y="361"/>
                  <a:pt x="43" y="361"/>
                  <a:pt x="54" y="346"/>
                </a:cubicBezTo>
                <a:cubicBezTo>
                  <a:pt x="56" y="342"/>
                  <a:pt x="59" y="336"/>
                  <a:pt x="56" y="327"/>
                </a:cubicBezTo>
                <a:cubicBezTo>
                  <a:pt x="51" y="311"/>
                  <a:pt x="52" y="306"/>
                  <a:pt x="74" y="294"/>
                </a:cubicBezTo>
                <a:cubicBezTo>
                  <a:pt x="82" y="301"/>
                  <a:pt x="93" y="305"/>
                  <a:pt x="105" y="305"/>
                </a:cubicBezTo>
                <a:cubicBezTo>
                  <a:pt x="118" y="305"/>
                  <a:pt x="130" y="300"/>
                  <a:pt x="139" y="291"/>
                </a:cubicBezTo>
                <a:cubicBezTo>
                  <a:pt x="276" y="168"/>
                  <a:pt x="276" y="168"/>
                  <a:pt x="276" y="168"/>
                </a:cubicBezTo>
                <a:cubicBezTo>
                  <a:pt x="295" y="168"/>
                  <a:pt x="315" y="160"/>
                  <a:pt x="330" y="145"/>
                </a:cubicBezTo>
                <a:cubicBezTo>
                  <a:pt x="361" y="114"/>
                  <a:pt x="361" y="63"/>
                  <a:pt x="330" y="31"/>
                </a:cubicBezTo>
                <a:moveTo>
                  <a:pt x="127" y="280"/>
                </a:moveTo>
                <a:cubicBezTo>
                  <a:pt x="121" y="285"/>
                  <a:pt x="113" y="289"/>
                  <a:pt x="105" y="289"/>
                </a:cubicBezTo>
                <a:cubicBezTo>
                  <a:pt x="87" y="289"/>
                  <a:pt x="72" y="275"/>
                  <a:pt x="72" y="257"/>
                </a:cubicBezTo>
                <a:cubicBezTo>
                  <a:pt x="72" y="248"/>
                  <a:pt x="76" y="240"/>
                  <a:pt x="82" y="234"/>
                </a:cubicBezTo>
                <a:cubicBezTo>
                  <a:pt x="195" y="108"/>
                  <a:pt x="195" y="108"/>
                  <a:pt x="195" y="108"/>
                </a:cubicBezTo>
                <a:cubicBezTo>
                  <a:pt x="199" y="122"/>
                  <a:pt x="206" y="134"/>
                  <a:pt x="216" y="145"/>
                </a:cubicBezTo>
                <a:cubicBezTo>
                  <a:pt x="227" y="156"/>
                  <a:pt x="240" y="163"/>
                  <a:pt x="254" y="166"/>
                </a:cubicBezTo>
                <a:lnTo>
                  <a:pt x="127" y="280"/>
                </a:lnTo>
                <a:close/>
                <a:moveTo>
                  <a:pt x="318" y="134"/>
                </a:moveTo>
                <a:cubicBezTo>
                  <a:pt x="293" y="159"/>
                  <a:pt x="253" y="159"/>
                  <a:pt x="228" y="134"/>
                </a:cubicBezTo>
                <a:cubicBezTo>
                  <a:pt x="203" y="109"/>
                  <a:pt x="203" y="68"/>
                  <a:pt x="228" y="43"/>
                </a:cubicBezTo>
                <a:cubicBezTo>
                  <a:pt x="253" y="18"/>
                  <a:pt x="293" y="18"/>
                  <a:pt x="318" y="43"/>
                </a:cubicBezTo>
                <a:cubicBezTo>
                  <a:pt x="344" y="68"/>
                  <a:pt x="344" y="109"/>
                  <a:pt x="318" y="13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2286000" y="1587500"/>
            <a:ext cx="433388" cy="276225"/>
          </a:xfrm>
          <a:custGeom>
            <a:pathLst>
              <a:path extrusionOk="0" h="225" w="353">
                <a:moveTo>
                  <a:pt x="168" y="32"/>
                </a:moveTo>
                <a:cubicBezTo>
                  <a:pt x="155" y="32"/>
                  <a:pt x="144" y="43"/>
                  <a:pt x="144" y="56"/>
                </a:cubicBezTo>
                <a:cubicBezTo>
                  <a:pt x="144" y="70"/>
                  <a:pt x="155" y="81"/>
                  <a:pt x="168" y="81"/>
                </a:cubicBezTo>
                <a:cubicBezTo>
                  <a:pt x="181" y="81"/>
                  <a:pt x="192" y="70"/>
                  <a:pt x="192" y="56"/>
                </a:cubicBezTo>
                <a:cubicBezTo>
                  <a:pt x="192" y="43"/>
                  <a:pt x="181" y="32"/>
                  <a:pt x="168" y="32"/>
                </a:cubicBezTo>
                <a:moveTo>
                  <a:pt x="168" y="65"/>
                </a:moveTo>
                <a:cubicBezTo>
                  <a:pt x="164" y="65"/>
                  <a:pt x="160" y="61"/>
                  <a:pt x="160" y="56"/>
                </a:cubicBezTo>
                <a:cubicBezTo>
                  <a:pt x="160" y="52"/>
                  <a:pt x="164" y="48"/>
                  <a:pt x="168" y="48"/>
                </a:cubicBezTo>
                <a:cubicBezTo>
                  <a:pt x="173" y="48"/>
                  <a:pt x="176" y="52"/>
                  <a:pt x="176" y="56"/>
                </a:cubicBezTo>
                <a:cubicBezTo>
                  <a:pt x="176" y="61"/>
                  <a:pt x="173" y="65"/>
                  <a:pt x="168" y="65"/>
                </a:cubicBezTo>
                <a:moveTo>
                  <a:pt x="345" y="32"/>
                </a:moveTo>
                <a:cubicBezTo>
                  <a:pt x="343" y="32"/>
                  <a:pt x="342" y="33"/>
                  <a:pt x="341" y="33"/>
                </a:cubicBezTo>
                <a:cubicBezTo>
                  <a:pt x="341" y="33"/>
                  <a:pt x="341" y="33"/>
                  <a:pt x="341" y="33"/>
                </a:cubicBezTo>
                <a:cubicBezTo>
                  <a:pt x="256" y="76"/>
                  <a:pt x="256" y="76"/>
                  <a:pt x="256" y="76"/>
                </a:cubicBezTo>
                <a:cubicBezTo>
                  <a:pt x="256" y="32"/>
                  <a:pt x="256" y="32"/>
                  <a:pt x="256" y="32"/>
                </a:cubicBezTo>
                <a:cubicBezTo>
                  <a:pt x="256" y="15"/>
                  <a:pt x="242" y="0"/>
                  <a:pt x="22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11"/>
                  <a:pt x="14" y="225"/>
                  <a:pt x="32" y="225"/>
                </a:cubicBezTo>
                <a:cubicBezTo>
                  <a:pt x="224" y="225"/>
                  <a:pt x="224" y="225"/>
                  <a:pt x="224" y="225"/>
                </a:cubicBezTo>
                <a:cubicBezTo>
                  <a:pt x="242" y="225"/>
                  <a:pt x="256" y="211"/>
                  <a:pt x="256" y="193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341" y="192"/>
                  <a:pt x="341" y="192"/>
                  <a:pt x="341" y="192"/>
                </a:cubicBezTo>
                <a:cubicBezTo>
                  <a:pt x="341" y="192"/>
                  <a:pt x="341" y="192"/>
                  <a:pt x="341" y="192"/>
                </a:cubicBezTo>
                <a:cubicBezTo>
                  <a:pt x="342" y="193"/>
                  <a:pt x="343" y="193"/>
                  <a:pt x="345" y="193"/>
                </a:cubicBezTo>
                <a:cubicBezTo>
                  <a:pt x="349" y="193"/>
                  <a:pt x="353" y="189"/>
                  <a:pt x="353" y="185"/>
                </a:cubicBezTo>
                <a:cubicBezTo>
                  <a:pt x="353" y="40"/>
                  <a:pt x="353" y="40"/>
                  <a:pt x="353" y="40"/>
                </a:cubicBezTo>
                <a:cubicBezTo>
                  <a:pt x="353" y="36"/>
                  <a:pt x="349" y="32"/>
                  <a:pt x="345" y="32"/>
                </a:cubicBezTo>
                <a:moveTo>
                  <a:pt x="224" y="209"/>
                </a:moveTo>
                <a:cubicBezTo>
                  <a:pt x="32" y="209"/>
                  <a:pt x="32" y="209"/>
                  <a:pt x="32" y="209"/>
                </a:cubicBezTo>
                <a:cubicBezTo>
                  <a:pt x="23" y="209"/>
                  <a:pt x="16" y="202"/>
                  <a:pt x="16" y="193"/>
                </a:cubicBezTo>
                <a:cubicBezTo>
                  <a:pt x="240" y="193"/>
                  <a:pt x="240" y="193"/>
                  <a:pt x="240" y="193"/>
                </a:cubicBezTo>
                <a:cubicBezTo>
                  <a:pt x="240" y="202"/>
                  <a:pt x="233" y="209"/>
                  <a:pt x="224" y="209"/>
                </a:cubicBezTo>
                <a:moveTo>
                  <a:pt x="240" y="177"/>
                </a:moveTo>
                <a:cubicBezTo>
                  <a:pt x="16" y="177"/>
                  <a:pt x="16" y="177"/>
                  <a:pt x="16" y="177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33" y="16"/>
                  <a:pt x="240" y="24"/>
                  <a:pt x="240" y="32"/>
                </a:cubicBezTo>
                <a:lnTo>
                  <a:pt x="240" y="177"/>
                </a:lnTo>
                <a:close/>
                <a:moveTo>
                  <a:pt x="337" y="172"/>
                </a:moveTo>
                <a:cubicBezTo>
                  <a:pt x="256" y="132"/>
                  <a:pt x="256" y="132"/>
                  <a:pt x="256" y="132"/>
                </a:cubicBezTo>
                <a:cubicBezTo>
                  <a:pt x="256" y="94"/>
                  <a:pt x="256" y="94"/>
                  <a:pt x="256" y="94"/>
                </a:cubicBezTo>
                <a:cubicBezTo>
                  <a:pt x="337" y="53"/>
                  <a:pt x="337" y="53"/>
                  <a:pt x="337" y="53"/>
                </a:cubicBezTo>
                <a:lnTo>
                  <a:pt x="337" y="172"/>
                </a:lnTo>
                <a:close/>
                <a:moveTo>
                  <a:pt x="216" y="32"/>
                </a:moveTo>
                <a:cubicBezTo>
                  <a:pt x="212" y="32"/>
                  <a:pt x="208" y="36"/>
                  <a:pt x="208" y="40"/>
                </a:cubicBezTo>
                <a:cubicBezTo>
                  <a:pt x="208" y="45"/>
                  <a:pt x="212" y="48"/>
                  <a:pt x="216" y="48"/>
                </a:cubicBezTo>
                <a:cubicBezTo>
                  <a:pt x="221" y="48"/>
                  <a:pt x="224" y="45"/>
                  <a:pt x="224" y="40"/>
                </a:cubicBezTo>
                <a:cubicBezTo>
                  <a:pt x="224" y="36"/>
                  <a:pt x="221" y="32"/>
                  <a:pt x="216" y="3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3113088" y="1587500"/>
            <a:ext cx="434975" cy="276225"/>
          </a:xfrm>
          <a:custGeom>
            <a:pathLst>
              <a:path extrusionOk="0" h="225" w="353">
                <a:moveTo>
                  <a:pt x="88" y="177"/>
                </a:moveTo>
                <a:cubicBezTo>
                  <a:pt x="185" y="177"/>
                  <a:pt x="185" y="177"/>
                  <a:pt x="185" y="177"/>
                </a:cubicBezTo>
                <a:cubicBezTo>
                  <a:pt x="207" y="177"/>
                  <a:pt x="225" y="159"/>
                  <a:pt x="225" y="137"/>
                </a:cubicBezTo>
                <a:cubicBezTo>
                  <a:pt x="225" y="115"/>
                  <a:pt x="207" y="97"/>
                  <a:pt x="185" y="97"/>
                </a:cubicBezTo>
                <a:cubicBezTo>
                  <a:pt x="162" y="97"/>
                  <a:pt x="144" y="115"/>
                  <a:pt x="144" y="137"/>
                </a:cubicBezTo>
                <a:cubicBezTo>
                  <a:pt x="144" y="146"/>
                  <a:pt x="148" y="154"/>
                  <a:pt x="153" y="161"/>
                </a:cubicBezTo>
                <a:cubicBezTo>
                  <a:pt x="120" y="161"/>
                  <a:pt x="120" y="161"/>
                  <a:pt x="120" y="161"/>
                </a:cubicBezTo>
                <a:cubicBezTo>
                  <a:pt x="125" y="154"/>
                  <a:pt x="128" y="146"/>
                  <a:pt x="128" y="137"/>
                </a:cubicBezTo>
                <a:cubicBezTo>
                  <a:pt x="128" y="115"/>
                  <a:pt x="110" y="97"/>
                  <a:pt x="88" y="97"/>
                </a:cubicBezTo>
                <a:cubicBezTo>
                  <a:pt x="66" y="97"/>
                  <a:pt x="48" y="115"/>
                  <a:pt x="48" y="137"/>
                </a:cubicBezTo>
                <a:cubicBezTo>
                  <a:pt x="48" y="159"/>
                  <a:pt x="66" y="177"/>
                  <a:pt x="88" y="177"/>
                </a:cubicBezTo>
                <a:moveTo>
                  <a:pt x="185" y="113"/>
                </a:moveTo>
                <a:cubicBezTo>
                  <a:pt x="198" y="113"/>
                  <a:pt x="209" y="123"/>
                  <a:pt x="209" y="137"/>
                </a:cubicBezTo>
                <a:cubicBezTo>
                  <a:pt x="209" y="150"/>
                  <a:pt x="198" y="161"/>
                  <a:pt x="185" y="161"/>
                </a:cubicBezTo>
                <a:cubicBezTo>
                  <a:pt x="171" y="161"/>
                  <a:pt x="160" y="150"/>
                  <a:pt x="160" y="137"/>
                </a:cubicBezTo>
                <a:cubicBezTo>
                  <a:pt x="160" y="123"/>
                  <a:pt x="171" y="113"/>
                  <a:pt x="185" y="113"/>
                </a:cubicBezTo>
                <a:moveTo>
                  <a:pt x="88" y="113"/>
                </a:moveTo>
                <a:cubicBezTo>
                  <a:pt x="102" y="113"/>
                  <a:pt x="112" y="123"/>
                  <a:pt x="112" y="137"/>
                </a:cubicBezTo>
                <a:cubicBezTo>
                  <a:pt x="112" y="150"/>
                  <a:pt x="102" y="161"/>
                  <a:pt x="88" y="161"/>
                </a:cubicBezTo>
                <a:cubicBezTo>
                  <a:pt x="75" y="161"/>
                  <a:pt x="64" y="150"/>
                  <a:pt x="64" y="137"/>
                </a:cubicBezTo>
                <a:cubicBezTo>
                  <a:pt x="64" y="123"/>
                  <a:pt x="75" y="113"/>
                  <a:pt x="88" y="113"/>
                </a:cubicBezTo>
                <a:moveTo>
                  <a:pt x="233" y="32"/>
                </a:moveTo>
                <a:cubicBezTo>
                  <a:pt x="228" y="32"/>
                  <a:pt x="225" y="36"/>
                  <a:pt x="225" y="40"/>
                </a:cubicBezTo>
                <a:cubicBezTo>
                  <a:pt x="225" y="45"/>
                  <a:pt x="228" y="48"/>
                  <a:pt x="233" y="48"/>
                </a:cubicBezTo>
                <a:cubicBezTo>
                  <a:pt x="237" y="48"/>
                  <a:pt x="241" y="45"/>
                  <a:pt x="241" y="40"/>
                </a:cubicBezTo>
                <a:cubicBezTo>
                  <a:pt x="241" y="36"/>
                  <a:pt x="237" y="32"/>
                  <a:pt x="233" y="32"/>
                </a:cubicBezTo>
                <a:moveTo>
                  <a:pt x="201" y="32"/>
                </a:moveTo>
                <a:cubicBezTo>
                  <a:pt x="196" y="32"/>
                  <a:pt x="193" y="36"/>
                  <a:pt x="193" y="40"/>
                </a:cubicBezTo>
                <a:cubicBezTo>
                  <a:pt x="193" y="45"/>
                  <a:pt x="196" y="48"/>
                  <a:pt x="201" y="48"/>
                </a:cubicBezTo>
                <a:cubicBezTo>
                  <a:pt x="205" y="48"/>
                  <a:pt x="209" y="45"/>
                  <a:pt x="209" y="40"/>
                </a:cubicBezTo>
                <a:cubicBezTo>
                  <a:pt x="209" y="36"/>
                  <a:pt x="205" y="32"/>
                  <a:pt x="201" y="32"/>
                </a:cubicBezTo>
                <a:moveTo>
                  <a:pt x="345" y="32"/>
                </a:moveTo>
                <a:cubicBezTo>
                  <a:pt x="344" y="32"/>
                  <a:pt x="343" y="33"/>
                  <a:pt x="342" y="33"/>
                </a:cubicBezTo>
                <a:cubicBezTo>
                  <a:pt x="341" y="33"/>
                  <a:pt x="341" y="33"/>
                  <a:pt x="341" y="33"/>
                </a:cubicBezTo>
                <a:cubicBezTo>
                  <a:pt x="273" y="68"/>
                  <a:pt x="273" y="68"/>
                  <a:pt x="273" y="68"/>
                </a:cubicBezTo>
                <a:cubicBezTo>
                  <a:pt x="273" y="32"/>
                  <a:pt x="273" y="32"/>
                  <a:pt x="273" y="32"/>
                </a:cubicBezTo>
                <a:cubicBezTo>
                  <a:pt x="273" y="15"/>
                  <a:pt x="258" y="0"/>
                  <a:pt x="241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11"/>
                  <a:pt x="14" y="225"/>
                  <a:pt x="32" y="225"/>
                </a:cubicBezTo>
                <a:cubicBezTo>
                  <a:pt x="241" y="225"/>
                  <a:pt x="241" y="225"/>
                  <a:pt x="241" y="225"/>
                </a:cubicBezTo>
                <a:cubicBezTo>
                  <a:pt x="258" y="225"/>
                  <a:pt x="273" y="211"/>
                  <a:pt x="273" y="193"/>
                </a:cubicBezTo>
                <a:cubicBezTo>
                  <a:pt x="273" y="158"/>
                  <a:pt x="273" y="158"/>
                  <a:pt x="273" y="158"/>
                </a:cubicBezTo>
                <a:cubicBezTo>
                  <a:pt x="341" y="192"/>
                  <a:pt x="341" y="192"/>
                  <a:pt x="341" y="192"/>
                </a:cubicBezTo>
                <a:cubicBezTo>
                  <a:pt x="342" y="192"/>
                  <a:pt x="342" y="192"/>
                  <a:pt x="342" y="192"/>
                </a:cubicBezTo>
                <a:cubicBezTo>
                  <a:pt x="343" y="193"/>
                  <a:pt x="344" y="193"/>
                  <a:pt x="345" y="193"/>
                </a:cubicBezTo>
                <a:cubicBezTo>
                  <a:pt x="350" y="193"/>
                  <a:pt x="353" y="189"/>
                  <a:pt x="353" y="185"/>
                </a:cubicBezTo>
                <a:cubicBezTo>
                  <a:pt x="353" y="40"/>
                  <a:pt x="353" y="40"/>
                  <a:pt x="353" y="40"/>
                </a:cubicBezTo>
                <a:cubicBezTo>
                  <a:pt x="353" y="36"/>
                  <a:pt x="350" y="32"/>
                  <a:pt x="345" y="32"/>
                </a:cubicBezTo>
                <a:moveTo>
                  <a:pt x="257" y="193"/>
                </a:moveTo>
                <a:cubicBezTo>
                  <a:pt x="257" y="202"/>
                  <a:pt x="250" y="209"/>
                  <a:pt x="241" y="209"/>
                </a:cubicBezTo>
                <a:cubicBezTo>
                  <a:pt x="32" y="209"/>
                  <a:pt x="32" y="209"/>
                  <a:pt x="32" y="209"/>
                </a:cubicBezTo>
                <a:cubicBezTo>
                  <a:pt x="23" y="209"/>
                  <a:pt x="16" y="202"/>
                  <a:pt x="16" y="193"/>
                </a:cubicBezTo>
                <a:cubicBezTo>
                  <a:pt x="16" y="81"/>
                  <a:pt x="16" y="81"/>
                  <a:pt x="16" y="81"/>
                </a:cubicBezTo>
                <a:cubicBezTo>
                  <a:pt x="257" y="81"/>
                  <a:pt x="257" y="81"/>
                  <a:pt x="257" y="81"/>
                </a:cubicBezTo>
                <a:lnTo>
                  <a:pt x="257" y="193"/>
                </a:lnTo>
                <a:close/>
                <a:moveTo>
                  <a:pt x="257" y="65"/>
                </a:moveTo>
                <a:cubicBezTo>
                  <a:pt x="16" y="65"/>
                  <a:pt x="16" y="65"/>
                  <a:pt x="16" y="65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241" y="16"/>
                  <a:pt x="241" y="16"/>
                  <a:pt x="241" y="16"/>
                </a:cubicBezTo>
                <a:cubicBezTo>
                  <a:pt x="250" y="16"/>
                  <a:pt x="257" y="24"/>
                  <a:pt x="257" y="32"/>
                </a:cubicBezTo>
                <a:lnTo>
                  <a:pt x="257" y="65"/>
                </a:lnTo>
                <a:close/>
                <a:moveTo>
                  <a:pt x="305" y="156"/>
                </a:moveTo>
                <a:cubicBezTo>
                  <a:pt x="273" y="140"/>
                  <a:pt x="273" y="140"/>
                  <a:pt x="273" y="140"/>
                </a:cubicBezTo>
                <a:cubicBezTo>
                  <a:pt x="273" y="86"/>
                  <a:pt x="273" y="86"/>
                  <a:pt x="273" y="86"/>
                </a:cubicBezTo>
                <a:cubicBezTo>
                  <a:pt x="305" y="69"/>
                  <a:pt x="305" y="69"/>
                  <a:pt x="305" y="69"/>
                </a:cubicBezTo>
                <a:lnTo>
                  <a:pt x="305" y="156"/>
                </a:lnTo>
                <a:close/>
                <a:moveTo>
                  <a:pt x="337" y="172"/>
                </a:moveTo>
                <a:cubicBezTo>
                  <a:pt x="321" y="164"/>
                  <a:pt x="321" y="164"/>
                  <a:pt x="321" y="164"/>
                </a:cubicBezTo>
                <a:cubicBezTo>
                  <a:pt x="321" y="61"/>
                  <a:pt x="321" y="61"/>
                  <a:pt x="321" y="61"/>
                </a:cubicBezTo>
                <a:cubicBezTo>
                  <a:pt x="337" y="53"/>
                  <a:pt x="337" y="53"/>
                  <a:pt x="337" y="53"/>
                </a:cubicBezTo>
                <a:lnTo>
                  <a:pt x="337" y="1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3941763" y="1587500"/>
            <a:ext cx="433388" cy="276225"/>
          </a:xfrm>
          <a:custGeom>
            <a:pathLst>
              <a:path extrusionOk="0" h="225" w="353">
                <a:moveTo>
                  <a:pt x="209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5"/>
                  <a:pt x="0" y="32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11"/>
                  <a:pt x="15" y="225"/>
                  <a:pt x="32" y="225"/>
                </a:cubicBezTo>
                <a:cubicBezTo>
                  <a:pt x="209" y="225"/>
                  <a:pt x="209" y="225"/>
                  <a:pt x="209" y="225"/>
                </a:cubicBezTo>
                <a:cubicBezTo>
                  <a:pt x="227" y="225"/>
                  <a:pt x="241" y="211"/>
                  <a:pt x="241" y="193"/>
                </a:cubicBezTo>
                <a:cubicBezTo>
                  <a:pt x="241" y="32"/>
                  <a:pt x="241" y="32"/>
                  <a:pt x="241" y="32"/>
                </a:cubicBezTo>
                <a:cubicBezTo>
                  <a:pt x="241" y="15"/>
                  <a:pt x="227" y="0"/>
                  <a:pt x="209" y="0"/>
                </a:cubicBezTo>
                <a:moveTo>
                  <a:pt x="225" y="193"/>
                </a:moveTo>
                <a:cubicBezTo>
                  <a:pt x="225" y="202"/>
                  <a:pt x="218" y="209"/>
                  <a:pt x="209" y="209"/>
                </a:cubicBezTo>
                <a:cubicBezTo>
                  <a:pt x="32" y="209"/>
                  <a:pt x="32" y="209"/>
                  <a:pt x="32" y="209"/>
                </a:cubicBezTo>
                <a:cubicBezTo>
                  <a:pt x="23" y="209"/>
                  <a:pt x="16" y="202"/>
                  <a:pt x="16" y="193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209" y="16"/>
                  <a:pt x="209" y="16"/>
                  <a:pt x="209" y="16"/>
                </a:cubicBezTo>
                <a:cubicBezTo>
                  <a:pt x="218" y="16"/>
                  <a:pt x="225" y="24"/>
                  <a:pt x="225" y="32"/>
                </a:cubicBezTo>
                <a:lnTo>
                  <a:pt x="225" y="193"/>
                </a:lnTo>
                <a:close/>
                <a:moveTo>
                  <a:pt x="345" y="32"/>
                </a:moveTo>
                <a:cubicBezTo>
                  <a:pt x="344" y="32"/>
                  <a:pt x="343" y="33"/>
                  <a:pt x="342" y="33"/>
                </a:cubicBezTo>
                <a:cubicBezTo>
                  <a:pt x="342" y="33"/>
                  <a:pt x="342" y="33"/>
                  <a:pt x="342" y="33"/>
                </a:cubicBezTo>
                <a:cubicBezTo>
                  <a:pt x="262" y="65"/>
                  <a:pt x="262" y="65"/>
                  <a:pt x="262" y="65"/>
                </a:cubicBezTo>
                <a:cubicBezTo>
                  <a:pt x="262" y="65"/>
                  <a:pt x="262" y="65"/>
                  <a:pt x="262" y="65"/>
                </a:cubicBezTo>
                <a:cubicBezTo>
                  <a:pt x="262" y="65"/>
                  <a:pt x="262" y="65"/>
                  <a:pt x="262" y="65"/>
                </a:cubicBezTo>
                <a:cubicBezTo>
                  <a:pt x="262" y="65"/>
                  <a:pt x="262" y="65"/>
                  <a:pt x="262" y="65"/>
                </a:cubicBezTo>
                <a:cubicBezTo>
                  <a:pt x="259" y="67"/>
                  <a:pt x="257" y="69"/>
                  <a:pt x="257" y="73"/>
                </a:cubicBezTo>
                <a:cubicBezTo>
                  <a:pt x="257" y="153"/>
                  <a:pt x="257" y="153"/>
                  <a:pt x="257" y="153"/>
                </a:cubicBezTo>
                <a:cubicBezTo>
                  <a:pt x="257" y="156"/>
                  <a:pt x="259" y="159"/>
                  <a:pt x="262" y="160"/>
                </a:cubicBezTo>
                <a:cubicBezTo>
                  <a:pt x="262" y="160"/>
                  <a:pt x="262" y="160"/>
                  <a:pt x="262" y="160"/>
                </a:cubicBezTo>
                <a:cubicBezTo>
                  <a:pt x="262" y="160"/>
                  <a:pt x="262" y="160"/>
                  <a:pt x="262" y="160"/>
                </a:cubicBezTo>
                <a:cubicBezTo>
                  <a:pt x="262" y="160"/>
                  <a:pt x="262" y="160"/>
                  <a:pt x="262" y="160"/>
                </a:cubicBezTo>
                <a:cubicBezTo>
                  <a:pt x="342" y="192"/>
                  <a:pt x="342" y="192"/>
                  <a:pt x="342" y="192"/>
                </a:cubicBezTo>
                <a:cubicBezTo>
                  <a:pt x="342" y="192"/>
                  <a:pt x="342" y="192"/>
                  <a:pt x="342" y="192"/>
                </a:cubicBezTo>
                <a:cubicBezTo>
                  <a:pt x="343" y="193"/>
                  <a:pt x="344" y="193"/>
                  <a:pt x="345" y="193"/>
                </a:cubicBezTo>
                <a:cubicBezTo>
                  <a:pt x="350" y="193"/>
                  <a:pt x="353" y="189"/>
                  <a:pt x="353" y="185"/>
                </a:cubicBezTo>
                <a:cubicBezTo>
                  <a:pt x="353" y="40"/>
                  <a:pt x="353" y="40"/>
                  <a:pt x="353" y="40"/>
                </a:cubicBezTo>
                <a:cubicBezTo>
                  <a:pt x="353" y="36"/>
                  <a:pt x="350" y="32"/>
                  <a:pt x="345" y="32"/>
                </a:cubicBezTo>
                <a:moveTo>
                  <a:pt x="337" y="173"/>
                </a:moveTo>
                <a:cubicBezTo>
                  <a:pt x="273" y="147"/>
                  <a:pt x="273" y="147"/>
                  <a:pt x="273" y="147"/>
                </a:cubicBezTo>
                <a:cubicBezTo>
                  <a:pt x="273" y="78"/>
                  <a:pt x="273" y="78"/>
                  <a:pt x="273" y="78"/>
                </a:cubicBezTo>
                <a:cubicBezTo>
                  <a:pt x="337" y="52"/>
                  <a:pt x="337" y="52"/>
                  <a:pt x="337" y="52"/>
                </a:cubicBezTo>
                <a:lnTo>
                  <a:pt x="337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4770438" y="1528763"/>
            <a:ext cx="433388" cy="393700"/>
          </a:xfrm>
          <a:custGeom>
            <a:pathLst>
              <a:path extrusionOk="0" h="321" w="353">
                <a:moveTo>
                  <a:pt x="80" y="80"/>
                </a:moveTo>
                <a:cubicBezTo>
                  <a:pt x="89" y="80"/>
                  <a:pt x="96" y="73"/>
                  <a:pt x="96" y="64"/>
                </a:cubicBezTo>
                <a:cubicBezTo>
                  <a:pt x="96" y="55"/>
                  <a:pt x="89" y="48"/>
                  <a:pt x="80" y="48"/>
                </a:cubicBezTo>
                <a:cubicBezTo>
                  <a:pt x="71" y="48"/>
                  <a:pt x="64" y="55"/>
                  <a:pt x="64" y="64"/>
                </a:cubicBezTo>
                <a:cubicBezTo>
                  <a:pt x="64" y="73"/>
                  <a:pt x="71" y="80"/>
                  <a:pt x="80" y="80"/>
                </a:cubicBezTo>
                <a:moveTo>
                  <a:pt x="192" y="80"/>
                </a:moveTo>
                <a:cubicBezTo>
                  <a:pt x="201" y="80"/>
                  <a:pt x="208" y="73"/>
                  <a:pt x="208" y="64"/>
                </a:cubicBezTo>
                <a:cubicBezTo>
                  <a:pt x="208" y="55"/>
                  <a:pt x="201" y="48"/>
                  <a:pt x="192" y="48"/>
                </a:cubicBezTo>
                <a:cubicBezTo>
                  <a:pt x="183" y="48"/>
                  <a:pt x="176" y="55"/>
                  <a:pt x="176" y="64"/>
                </a:cubicBezTo>
                <a:cubicBezTo>
                  <a:pt x="176" y="73"/>
                  <a:pt x="183" y="80"/>
                  <a:pt x="192" y="80"/>
                </a:cubicBezTo>
                <a:moveTo>
                  <a:pt x="345" y="145"/>
                </a:moveTo>
                <a:cubicBezTo>
                  <a:pt x="343" y="145"/>
                  <a:pt x="342" y="145"/>
                  <a:pt x="341" y="146"/>
                </a:cubicBezTo>
                <a:cubicBezTo>
                  <a:pt x="341" y="145"/>
                  <a:pt x="341" y="145"/>
                  <a:pt x="341" y="145"/>
                </a:cubicBezTo>
                <a:cubicBezTo>
                  <a:pt x="273" y="173"/>
                  <a:pt x="273" y="173"/>
                  <a:pt x="273" y="173"/>
                </a:cubicBezTo>
                <a:cubicBezTo>
                  <a:pt x="273" y="145"/>
                  <a:pt x="273" y="145"/>
                  <a:pt x="273" y="145"/>
                </a:cubicBezTo>
                <a:cubicBezTo>
                  <a:pt x="273" y="127"/>
                  <a:pt x="258" y="113"/>
                  <a:pt x="240" y="113"/>
                </a:cubicBezTo>
                <a:cubicBezTo>
                  <a:pt x="235" y="113"/>
                  <a:pt x="235" y="113"/>
                  <a:pt x="235" y="113"/>
                </a:cubicBezTo>
                <a:cubicBezTo>
                  <a:pt x="248" y="101"/>
                  <a:pt x="256" y="84"/>
                  <a:pt x="256" y="64"/>
                </a:cubicBezTo>
                <a:cubicBezTo>
                  <a:pt x="256" y="29"/>
                  <a:pt x="228" y="0"/>
                  <a:pt x="192" y="0"/>
                </a:cubicBezTo>
                <a:cubicBezTo>
                  <a:pt x="168" y="0"/>
                  <a:pt x="147" y="14"/>
                  <a:pt x="136" y="33"/>
                </a:cubicBezTo>
                <a:cubicBezTo>
                  <a:pt x="125" y="14"/>
                  <a:pt x="104" y="0"/>
                  <a:pt x="80" y="0"/>
                </a:cubicBezTo>
                <a:cubicBezTo>
                  <a:pt x="44" y="0"/>
                  <a:pt x="16" y="29"/>
                  <a:pt x="16" y="64"/>
                </a:cubicBezTo>
                <a:cubicBezTo>
                  <a:pt x="16" y="84"/>
                  <a:pt x="24" y="101"/>
                  <a:pt x="37" y="113"/>
                </a:cubicBezTo>
                <a:cubicBezTo>
                  <a:pt x="32" y="113"/>
                  <a:pt x="32" y="113"/>
                  <a:pt x="32" y="113"/>
                </a:cubicBezTo>
                <a:cubicBezTo>
                  <a:pt x="14" y="113"/>
                  <a:pt x="0" y="127"/>
                  <a:pt x="0" y="145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307"/>
                  <a:pt x="14" y="321"/>
                  <a:pt x="32" y="321"/>
                </a:cubicBezTo>
                <a:cubicBezTo>
                  <a:pt x="240" y="321"/>
                  <a:pt x="240" y="321"/>
                  <a:pt x="240" y="321"/>
                </a:cubicBezTo>
                <a:cubicBezTo>
                  <a:pt x="258" y="321"/>
                  <a:pt x="273" y="307"/>
                  <a:pt x="273" y="289"/>
                </a:cubicBezTo>
                <a:cubicBezTo>
                  <a:pt x="273" y="261"/>
                  <a:pt x="273" y="261"/>
                  <a:pt x="273" y="261"/>
                </a:cubicBezTo>
                <a:cubicBezTo>
                  <a:pt x="341" y="288"/>
                  <a:pt x="341" y="288"/>
                  <a:pt x="341" y="288"/>
                </a:cubicBezTo>
                <a:cubicBezTo>
                  <a:pt x="341" y="288"/>
                  <a:pt x="341" y="288"/>
                  <a:pt x="341" y="288"/>
                </a:cubicBezTo>
                <a:cubicBezTo>
                  <a:pt x="342" y="289"/>
                  <a:pt x="343" y="289"/>
                  <a:pt x="345" y="289"/>
                </a:cubicBezTo>
                <a:cubicBezTo>
                  <a:pt x="349" y="289"/>
                  <a:pt x="353" y="286"/>
                  <a:pt x="353" y="281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3" y="148"/>
                  <a:pt x="349" y="145"/>
                  <a:pt x="345" y="145"/>
                </a:cubicBezTo>
                <a:moveTo>
                  <a:pt x="192" y="16"/>
                </a:moveTo>
                <a:cubicBezTo>
                  <a:pt x="219" y="16"/>
                  <a:pt x="240" y="38"/>
                  <a:pt x="240" y="64"/>
                </a:cubicBezTo>
                <a:cubicBezTo>
                  <a:pt x="240" y="91"/>
                  <a:pt x="219" y="113"/>
                  <a:pt x="192" y="113"/>
                </a:cubicBezTo>
                <a:cubicBezTo>
                  <a:pt x="166" y="113"/>
                  <a:pt x="144" y="91"/>
                  <a:pt x="144" y="64"/>
                </a:cubicBezTo>
                <a:cubicBezTo>
                  <a:pt x="144" y="38"/>
                  <a:pt x="166" y="16"/>
                  <a:pt x="192" y="16"/>
                </a:cubicBezTo>
                <a:moveTo>
                  <a:pt x="150" y="113"/>
                </a:moveTo>
                <a:cubicBezTo>
                  <a:pt x="122" y="113"/>
                  <a:pt x="122" y="113"/>
                  <a:pt x="122" y="113"/>
                </a:cubicBezTo>
                <a:cubicBezTo>
                  <a:pt x="128" y="108"/>
                  <a:pt x="132" y="102"/>
                  <a:pt x="136" y="95"/>
                </a:cubicBezTo>
                <a:cubicBezTo>
                  <a:pt x="140" y="102"/>
                  <a:pt x="144" y="108"/>
                  <a:pt x="150" y="113"/>
                </a:cubicBezTo>
                <a:moveTo>
                  <a:pt x="32" y="64"/>
                </a:moveTo>
                <a:cubicBezTo>
                  <a:pt x="32" y="38"/>
                  <a:pt x="53" y="16"/>
                  <a:pt x="80" y="16"/>
                </a:cubicBezTo>
                <a:cubicBezTo>
                  <a:pt x="106" y="16"/>
                  <a:pt x="128" y="38"/>
                  <a:pt x="128" y="64"/>
                </a:cubicBezTo>
                <a:cubicBezTo>
                  <a:pt x="128" y="91"/>
                  <a:pt x="106" y="113"/>
                  <a:pt x="80" y="113"/>
                </a:cubicBezTo>
                <a:cubicBezTo>
                  <a:pt x="53" y="113"/>
                  <a:pt x="32" y="91"/>
                  <a:pt x="32" y="64"/>
                </a:cubicBezTo>
                <a:moveTo>
                  <a:pt x="256" y="289"/>
                </a:moveTo>
                <a:cubicBezTo>
                  <a:pt x="256" y="298"/>
                  <a:pt x="249" y="305"/>
                  <a:pt x="240" y="305"/>
                </a:cubicBezTo>
                <a:cubicBezTo>
                  <a:pt x="32" y="305"/>
                  <a:pt x="32" y="305"/>
                  <a:pt x="32" y="305"/>
                </a:cubicBezTo>
                <a:cubicBezTo>
                  <a:pt x="23" y="305"/>
                  <a:pt x="16" y="298"/>
                  <a:pt x="16" y="289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16" y="136"/>
                  <a:pt x="23" y="129"/>
                  <a:pt x="32" y="129"/>
                </a:cubicBezTo>
                <a:cubicBezTo>
                  <a:pt x="240" y="129"/>
                  <a:pt x="240" y="129"/>
                  <a:pt x="240" y="129"/>
                </a:cubicBezTo>
                <a:cubicBezTo>
                  <a:pt x="249" y="129"/>
                  <a:pt x="256" y="136"/>
                  <a:pt x="256" y="145"/>
                </a:cubicBezTo>
                <a:lnTo>
                  <a:pt x="256" y="289"/>
                </a:lnTo>
                <a:close/>
                <a:moveTo>
                  <a:pt x="337" y="269"/>
                </a:moveTo>
                <a:cubicBezTo>
                  <a:pt x="273" y="244"/>
                  <a:pt x="273" y="244"/>
                  <a:pt x="273" y="244"/>
                </a:cubicBezTo>
                <a:cubicBezTo>
                  <a:pt x="273" y="190"/>
                  <a:pt x="273" y="190"/>
                  <a:pt x="273" y="190"/>
                </a:cubicBezTo>
                <a:cubicBezTo>
                  <a:pt x="337" y="164"/>
                  <a:pt x="337" y="164"/>
                  <a:pt x="337" y="164"/>
                </a:cubicBezTo>
                <a:lnTo>
                  <a:pt x="337" y="269"/>
                </a:lnTo>
                <a:close/>
                <a:moveTo>
                  <a:pt x="232" y="273"/>
                </a:moveTo>
                <a:cubicBezTo>
                  <a:pt x="40" y="273"/>
                  <a:pt x="40" y="273"/>
                  <a:pt x="40" y="273"/>
                </a:cubicBezTo>
                <a:cubicBezTo>
                  <a:pt x="35" y="273"/>
                  <a:pt x="32" y="277"/>
                  <a:pt x="32" y="281"/>
                </a:cubicBezTo>
                <a:cubicBezTo>
                  <a:pt x="32" y="286"/>
                  <a:pt x="35" y="289"/>
                  <a:pt x="40" y="289"/>
                </a:cubicBezTo>
                <a:cubicBezTo>
                  <a:pt x="232" y="289"/>
                  <a:pt x="232" y="289"/>
                  <a:pt x="232" y="289"/>
                </a:cubicBezTo>
                <a:cubicBezTo>
                  <a:pt x="237" y="289"/>
                  <a:pt x="240" y="286"/>
                  <a:pt x="240" y="281"/>
                </a:cubicBezTo>
                <a:cubicBezTo>
                  <a:pt x="240" y="277"/>
                  <a:pt x="237" y="273"/>
                  <a:pt x="232" y="273"/>
                </a:cubicBezTo>
                <a:moveTo>
                  <a:pt x="56" y="193"/>
                </a:moveTo>
                <a:cubicBezTo>
                  <a:pt x="69" y="193"/>
                  <a:pt x="80" y="182"/>
                  <a:pt x="80" y="169"/>
                </a:cubicBezTo>
                <a:cubicBezTo>
                  <a:pt x="80" y="155"/>
                  <a:pt x="69" y="145"/>
                  <a:pt x="56" y="145"/>
                </a:cubicBezTo>
                <a:cubicBezTo>
                  <a:pt x="42" y="145"/>
                  <a:pt x="32" y="155"/>
                  <a:pt x="32" y="169"/>
                </a:cubicBezTo>
                <a:cubicBezTo>
                  <a:pt x="32" y="182"/>
                  <a:pt x="42" y="193"/>
                  <a:pt x="56" y="193"/>
                </a:cubicBezTo>
                <a:moveTo>
                  <a:pt x="56" y="161"/>
                </a:moveTo>
                <a:cubicBezTo>
                  <a:pt x="60" y="161"/>
                  <a:pt x="64" y="164"/>
                  <a:pt x="64" y="169"/>
                </a:cubicBezTo>
                <a:cubicBezTo>
                  <a:pt x="64" y="173"/>
                  <a:pt x="60" y="177"/>
                  <a:pt x="56" y="177"/>
                </a:cubicBezTo>
                <a:cubicBezTo>
                  <a:pt x="51" y="177"/>
                  <a:pt x="48" y="173"/>
                  <a:pt x="48" y="169"/>
                </a:cubicBezTo>
                <a:cubicBezTo>
                  <a:pt x="48" y="164"/>
                  <a:pt x="51" y="161"/>
                  <a:pt x="56" y="161"/>
                </a:cubicBezTo>
                <a:moveTo>
                  <a:pt x="104" y="161"/>
                </a:moveTo>
                <a:cubicBezTo>
                  <a:pt x="108" y="161"/>
                  <a:pt x="112" y="157"/>
                  <a:pt x="112" y="153"/>
                </a:cubicBezTo>
                <a:cubicBezTo>
                  <a:pt x="112" y="148"/>
                  <a:pt x="108" y="145"/>
                  <a:pt x="104" y="145"/>
                </a:cubicBezTo>
                <a:cubicBezTo>
                  <a:pt x="99" y="145"/>
                  <a:pt x="96" y="148"/>
                  <a:pt x="96" y="153"/>
                </a:cubicBezTo>
                <a:cubicBezTo>
                  <a:pt x="96" y="157"/>
                  <a:pt x="99" y="161"/>
                  <a:pt x="104" y="16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5695950" y="1509713"/>
            <a:ext cx="236538" cy="433388"/>
          </a:xfrm>
          <a:custGeom>
            <a:pathLst>
              <a:path extrusionOk="0" h="353" w="193">
                <a:moveTo>
                  <a:pt x="96" y="329"/>
                </a:moveTo>
                <a:cubicBezTo>
                  <a:pt x="101" y="329"/>
                  <a:pt x="105" y="326"/>
                  <a:pt x="105" y="321"/>
                </a:cubicBezTo>
                <a:cubicBezTo>
                  <a:pt x="105" y="317"/>
                  <a:pt x="101" y="313"/>
                  <a:pt x="96" y="313"/>
                </a:cubicBezTo>
                <a:cubicBezTo>
                  <a:pt x="92" y="313"/>
                  <a:pt x="88" y="317"/>
                  <a:pt x="88" y="321"/>
                </a:cubicBezTo>
                <a:cubicBezTo>
                  <a:pt x="88" y="326"/>
                  <a:pt x="92" y="329"/>
                  <a:pt x="96" y="329"/>
                </a:cubicBezTo>
                <a:moveTo>
                  <a:pt x="161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3"/>
                  <a:pt x="32" y="353"/>
                </a:cubicBezTo>
                <a:cubicBezTo>
                  <a:pt x="161" y="353"/>
                  <a:pt x="161" y="353"/>
                  <a:pt x="161" y="353"/>
                </a:cubicBezTo>
                <a:cubicBezTo>
                  <a:pt x="178" y="353"/>
                  <a:pt x="193" y="339"/>
                  <a:pt x="193" y="321"/>
                </a:cubicBezTo>
                <a:cubicBezTo>
                  <a:pt x="193" y="32"/>
                  <a:pt x="193" y="32"/>
                  <a:pt x="193" y="32"/>
                </a:cubicBezTo>
                <a:cubicBezTo>
                  <a:pt x="193" y="14"/>
                  <a:pt x="178" y="0"/>
                  <a:pt x="161" y="0"/>
                </a:cubicBezTo>
                <a:moveTo>
                  <a:pt x="177" y="321"/>
                </a:moveTo>
                <a:cubicBezTo>
                  <a:pt x="177" y="330"/>
                  <a:pt x="170" y="337"/>
                  <a:pt x="16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05"/>
                  <a:pt x="16" y="305"/>
                  <a:pt x="16" y="305"/>
                </a:cubicBezTo>
                <a:cubicBezTo>
                  <a:pt x="177" y="305"/>
                  <a:pt x="177" y="305"/>
                  <a:pt x="177" y="305"/>
                </a:cubicBezTo>
                <a:lnTo>
                  <a:pt x="177" y="321"/>
                </a:lnTo>
                <a:close/>
                <a:moveTo>
                  <a:pt x="177" y="289"/>
                </a:moveTo>
                <a:cubicBezTo>
                  <a:pt x="16" y="289"/>
                  <a:pt x="16" y="289"/>
                  <a:pt x="16" y="289"/>
                </a:cubicBezTo>
                <a:cubicBezTo>
                  <a:pt x="16" y="64"/>
                  <a:pt x="16" y="64"/>
                  <a:pt x="16" y="64"/>
                </a:cubicBezTo>
                <a:cubicBezTo>
                  <a:pt x="177" y="64"/>
                  <a:pt x="177" y="64"/>
                  <a:pt x="177" y="64"/>
                </a:cubicBezTo>
                <a:lnTo>
                  <a:pt x="177" y="289"/>
                </a:lnTo>
                <a:close/>
                <a:moveTo>
                  <a:pt x="177" y="48"/>
                </a:moveTo>
                <a:cubicBezTo>
                  <a:pt x="16" y="48"/>
                  <a:pt x="16" y="48"/>
                  <a:pt x="16" y="4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70" y="16"/>
                  <a:pt x="177" y="23"/>
                  <a:pt x="177" y="32"/>
                </a:cubicBezTo>
                <a:lnTo>
                  <a:pt x="177" y="48"/>
                </a:lnTo>
                <a:close/>
                <a:moveTo>
                  <a:pt x="105" y="24"/>
                </a:moveTo>
                <a:cubicBezTo>
                  <a:pt x="88" y="24"/>
                  <a:pt x="88" y="24"/>
                  <a:pt x="88" y="24"/>
                </a:cubicBezTo>
                <a:cubicBezTo>
                  <a:pt x="84" y="24"/>
                  <a:pt x="80" y="28"/>
                  <a:pt x="80" y="32"/>
                </a:cubicBezTo>
                <a:cubicBezTo>
                  <a:pt x="80" y="37"/>
                  <a:pt x="84" y="40"/>
                  <a:pt x="88" y="40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9" y="40"/>
                  <a:pt x="113" y="37"/>
                  <a:pt x="113" y="32"/>
                </a:cubicBezTo>
                <a:cubicBezTo>
                  <a:pt x="113" y="28"/>
                  <a:pt x="109" y="24"/>
                  <a:pt x="105" y="2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6484938" y="1509713"/>
            <a:ext cx="314325" cy="433388"/>
          </a:xfrm>
          <a:custGeom>
            <a:pathLst>
              <a:path extrusionOk="0" h="353" w="257">
                <a:moveTo>
                  <a:pt x="129" y="313"/>
                </a:moveTo>
                <a:cubicBezTo>
                  <a:pt x="124" y="313"/>
                  <a:pt x="121" y="317"/>
                  <a:pt x="121" y="321"/>
                </a:cubicBezTo>
                <a:cubicBezTo>
                  <a:pt x="121" y="326"/>
                  <a:pt x="124" y="329"/>
                  <a:pt x="129" y="329"/>
                </a:cubicBezTo>
                <a:cubicBezTo>
                  <a:pt x="133" y="329"/>
                  <a:pt x="137" y="326"/>
                  <a:pt x="137" y="321"/>
                </a:cubicBezTo>
                <a:cubicBezTo>
                  <a:pt x="137" y="317"/>
                  <a:pt x="133" y="313"/>
                  <a:pt x="129" y="313"/>
                </a:cubicBezTo>
                <a:moveTo>
                  <a:pt x="121" y="40"/>
                </a:moveTo>
                <a:cubicBezTo>
                  <a:pt x="137" y="40"/>
                  <a:pt x="137" y="40"/>
                  <a:pt x="137" y="40"/>
                </a:cubicBezTo>
                <a:cubicBezTo>
                  <a:pt x="141" y="40"/>
                  <a:pt x="145" y="37"/>
                  <a:pt x="145" y="32"/>
                </a:cubicBezTo>
                <a:cubicBezTo>
                  <a:pt x="145" y="28"/>
                  <a:pt x="141" y="24"/>
                  <a:pt x="137" y="24"/>
                </a:cubicBezTo>
                <a:cubicBezTo>
                  <a:pt x="121" y="24"/>
                  <a:pt x="121" y="24"/>
                  <a:pt x="121" y="24"/>
                </a:cubicBezTo>
                <a:cubicBezTo>
                  <a:pt x="116" y="24"/>
                  <a:pt x="113" y="28"/>
                  <a:pt x="113" y="32"/>
                </a:cubicBezTo>
                <a:cubicBezTo>
                  <a:pt x="113" y="37"/>
                  <a:pt x="116" y="40"/>
                  <a:pt x="121" y="40"/>
                </a:cubicBezTo>
                <a:moveTo>
                  <a:pt x="32" y="305"/>
                </a:moveTo>
                <a:cubicBezTo>
                  <a:pt x="225" y="305"/>
                  <a:pt x="225" y="305"/>
                  <a:pt x="225" y="305"/>
                </a:cubicBezTo>
                <a:cubicBezTo>
                  <a:pt x="225" y="48"/>
                  <a:pt x="225" y="48"/>
                  <a:pt x="225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305"/>
                </a:lnTo>
                <a:close/>
                <a:moveTo>
                  <a:pt x="49" y="64"/>
                </a:moveTo>
                <a:cubicBezTo>
                  <a:pt x="209" y="64"/>
                  <a:pt x="209" y="64"/>
                  <a:pt x="209" y="64"/>
                </a:cubicBezTo>
                <a:cubicBezTo>
                  <a:pt x="209" y="289"/>
                  <a:pt x="209" y="289"/>
                  <a:pt x="209" y="289"/>
                </a:cubicBezTo>
                <a:cubicBezTo>
                  <a:pt x="49" y="289"/>
                  <a:pt x="49" y="289"/>
                  <a:pt x="49" y="289"/>
                </a:cubicBezTo>
                <a:lnTo>
                  <a:pt x="49" y="64"/>
                </a:lnTo>
                <a:close/>
                <a:moveTo>
                  <a:pt x="225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3"/>
                  <a:pt x="32" y="353"/>
                </a:cubicBezTo>
                <a:cubicBezTo>
                  <a:pt x="225" y="353"/>
                  <a:pt x="225" y="353"/>
                  <a:pt x="225" y="353"/>
                </a:cubicBezTo>
                <a:cubicBezTo>
                  <a:pt x="243" y="353"/>
                  <a:pt x="257" y="339"/>
                  <a:pt x="257" y="321"/>
                </a:cubicBezTo>
                <a:cubicBezTo>
                  <a:pt x="257" y="32"/>
                  <a:pt x="257" y="32"/>
                  <a:pt x="257" y="32"/>
                </a:cubicBezTo>
                <a:cubicBezTo>
                  <a:pt x="257" y="14"/>
                  <a:pt x="243" y="0"/>
                  <a:pt x="225" y="0"/>
                </a:cubicBezTo>
                <a:moveTo>
                  <a:pt x="241" y="321"/>
                </a:moveTo>
                <a:cubicBezTo>
                  <a:pt x="241" y="330"/>
                  <a:pt x="234" y="337"/>
                  <a:pt x="225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4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4" y="16"/>
                  <a:pt x="32" y="16"/>
                </a:cubicBezTo>
                <a:cubicBezTo>
                  <a:pt x="225" y="16"/>
                  <a:pt x="225" y="16"/>
                  <a:pt x="225" y="16"/>
                </a:cubicBezTo>
                <a:cubicBezTo>
                  <a:pt x="234" y="16"/>
                  <a:pt x="241" y="23"/>
                  <a:pt x="241" y="32"/>
                </a:cubicBezTo>
                <a:lnTo>
                  <a:pt x="241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7254875" y="1568450"/>
            <a:ext cx="433388" cy="315913"/>
          </a:xfrm>
          <a:custGeom>
            <a:pathLst>
              <a:path extrusionOk="0" h="257" w="353">
                <a:moveTo>
                  <a:pt x="351" y="245"/>
                </a:moveTo>
                <a:cubicBezTo>
                  <a:pt x="351" y="245"/>
                  <a:pt x="351" y="245"/>
                  <a:pt x="351" y="245"/>
                </a:cubicBezTo>
                <a:cubicBezTo>
                  <a:pt x="320" y="197"/>
                  <a:pt x="320" y="197"/>
                  <a:pt x="320" y="197"/>
                </a:cubicBezTo>
                <a:cubicBezTo>
                  <a:pt x="320" y="196"/>
                  <a:pt x="321" y="194"/>
                  <a:pt x="321" y="193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21" y="7"/>
                  <a:pt x="313" y="0"/>
                  <a:pt x="30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193"/>
                  <a:pt x="32" y="193"/>
                  <a:pt x="32" y="193"/>
                </a:cubicBezTo>
                <a:cubicBezTo>
                  <a:pt x="32" y="194"/>
                  <a:pt x="32" y="196"/>
                  <a:pt x="32" y="197"/>
                </a:cubicBezTo>
                <a:cubicBezTo>
                  <a:pt x="1" y="245"/>
                  <a:pt x="1" y="245"/>
                  <a:pt x="1" y="245"/>
                </a:cubicBezTo>
                <a:cubicBezTo>
                  <a:pt x="1" y="245"/>
                  <a:pt x="1" y="245"/>
                  <a:pt x="1" y="245"/>
                </a:cubicBezTo>
                <a:cubicBezTo>
                  <a:pt x="0" y="246"/>
                  <a:pt x="0" y="247"/>
                  <a:pt x="0" y="249"/>
                </a:cubicBezTo>
                <a:cubicBezTo>
                  <a:pt x="0" y="254"/>
                  <a:pt x="3" y="257"/>
                  <a:pt x="8" y="257"/>
                </a:cubicBezTo>
                <a:cubicBezTo>
                  <a:pt x="345" y="257"/>
                  <a:pt x="345" y="257"/>
                  <a:pt x="345" y="257"/>
                </a:cubicBezTo>
                <a:cubicBezTo>
                  <a:pt x="349" y="257"/>
                  <a:pt x="353" y="254"/>
                  <a:pt x="353" y="249"/>
                </a:cubicBezTo>
                <a:cubicBezTo>
                  <a:pt x="353" y="247"/>
                  <a:pt x="352" y="246"/>
                  <a:pt x="351" y="245"/>
                </a:cubicBezTo>
                <a:moveTo>
                  <a:pt x="48" y="16"/>
                </a:moveTo>
                <a:cubicBezTo>
                  <a:pt x="305" y="16"/>
                  <a:pt x="305" y="16"/>
                  <a:pt x="305" y="16"/>
                </a:cubicBezTo>
                <a:cubicBezTo>
                  <a:pt x="305" y="193"/>
                  <a:pt x="305" y="193"/>
                  <a:pt x="305" y="193"/>
                </a:cubicBezTo>
                <a:cubicBezTo>
                  <a:pt x="48" y="193"/>
                  <a:pt x="48" y="193"/>
                  <a:pt x="48" y="193"/>
                </a:cubicBezTo>
                <a:lnTo>
                  <a:pt x="48" y="16"/>
                </a:lnTo>
                <a:close/>
                <a:moveTo>
                  <a:pt x="23" y="241"/>
                </a:moveTo>
                <a:cubicBezTo>
                  <a:pt x="44" y="208"/>
                  <a:pt x="44" y="208"/>
                  <a:pt x="44" y="208"/>
                </a:cubicBezTo>
                <a:cubicBezTo>
                  <a:pt x="45" y="209"/>
                  <a:pt x="47" y="209"/>
                  <a:pt x="48" y="209"/>
                </a:cubicBezTo>
                <a:cubicBezTo>
                  <a:pt x="305" y="209"/>
                  <a:pt x="305" y="209"/>
                  <a:pt x="305" y="209"/>
                </a:cubicBezTo>
                <a:cubicBezTo>
                  <a:pt x="306" y="209"/>
                  <a:pt x="307" y="209"/>
                  <a:pt x="308" y="208"/>
                </a:cubicBezTo>
                <a:cubicBezTo>
                  <a:pt x="330" y="241"/>
                  <a:pt x="330" y="241"/>
                  <a:pt x="330" y="241"/>
                </a:cubicBezTo>
                <a:lnTo>
                  <a:pt x="23" y="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8081963" y="1509713"/>
            <a:ext cx="433388" cy="433388"/>
          </a:xfrm>
          <a:custGeom>
            <a:pathLst>
              <a:path extrusionOk="0" h="353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91"/>
                  <a:pt x="14" y="305"/>
                  <a:pt x="32" y="305"/>
                </a:cubicBezTo>
                <a:cubicBezTo>
                  <a:pt x="144" y="305"/>
                  <a:pt x="144" y="305"/>
                  <a:pt x="144" y="305"/>
                </a:cubicBezTo>
                <a:cubicBezTo>
                  <a:pt x="144" y="337"/>
                  <a:pt x="144" y="337"/>
                  <a:pt x="144" y="337"/>
                </a:cubicBezTo>
                <a:cubicBezTo>
                  <a:pt x="120" y="337"/>
                  <a:pt x="120" y="337"/>
                  <a:pt x="120" y="337"/>
                </a:cubicBezTo>
                <a:cubicBezTo>
                  <a:pt x="116" y="337"/>
                  <a:pt x="112" y="341"/>
                  <a:pt x="112" y="345"/>
                </a:cubicBezTo>
                <a:cubicBezTo>
                  <a:pt x="112" y="350"/>
                  <a:pt x="116" y="353"/>
                  <a:pt x="120" y="353"/>
                </a:cubicBezTo>
                <a:cubicBezTo>
                  <a:pt x="233" y="353"/>
                  <a:pt x="233" y="353"/>
                  <a:pt x="233" y="353"/>
                </a:cubicBezTo>
                <a:cubicBezTo>
                  <a:pt x="237" y="353"/>
                  <a:pt x="241" y="350"/>
                  <a:pt x="241" y="345"/>
                </a:cubicBezTo>
                <a:cubicBezTo>
                  <a:pt x="241" y="341"/>
                  <a:pt x="237" y="337"/>
                  <a:pt x="233" y="337"/>
                </a:cubicBezTo>
                <a:cubicBezTo>
                  <a:pt x="209" y="337"/>
                  <a:pt x="209" y="337"/>
                  <a:pt x="209" y="337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321" y="305"/>
                  <a:pt x="321" y="305"/>
                  <a:pt x="321" y="305"/>
                </a:cubicBezTo>
                <a:cubicBezTo>
                  <a:pt x="339" y="305"/>
                  <a:pt x="353" y="291"/>
                  <a:pt x="353" y="273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193" y="337"/>
                </a:moveTo>
                <a:cubicBezTo>
                  <a:pt x="160" y="337"/>
                  <a:pt x="160" y="337"/>
                  <a:pt x="160" y="337"/>
                </a:cubicBezTo>
                <a:cubicBezTo>
                  <a:pt x="160" y="305"/>
                  <a:pt x="160" y="305"/>
                  <a:pt x="160" y="305"/>
                </a:cubicBezTo>
                <a:cubicBezTo>
                  <a:pt x="193" y="305"/>
                  <a:pt x="193" y="305"/>
                  <a:pt x="193" y="305"/>
                </a:cubicBezTo>
                <a:lnTo>
                  <a:pt x="193" y="337"/>
                </a:lnTo>
                <a:close/>
                <a:moveTo>
                  <a:pt x="337" y="273"/>
                </a:moveTo>
                <a:cubicBezTo>
                  <a:pt x="337" y="282"/>
                  <a:pt x="330" y="289"/>
                  <a:pt x="321" y="289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23" y="289"/>
                  <a:pt x="16" y="282"/>
                  <a:pt x="16" y="273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273"/>
                </a:lnTo>
                <a:close/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630238" y="2336800"/>
            <a:ext cx="433388" cy="434975"/>
          </a:xfrm>
          <a:custGeom>
            <a:pathLst>
              <a:path extrusionOk="0" h="354" w="353">
                <a:moveTo>
                  <a:pt x="219" y="170"/>
                </a:moveTo>
                <a:cubicBezTo>
                  <a:pt x="206" y="166"/>
                  <a:pt x="206" y="166"/>
                  <a:pt x="206" y="166"/>
                </a:cubicBezTo>
                <a:cubicBezTo>
                  <a:pt x="217" y="157"/>
                  <a:pt x="225" y="144"/>
                  <a:pt x="225" y="129"/>
                </a:cubicBezTo>
                <a:cubicBezTo>
                  <a:pt x="225" y="109"/>
                  <a:pt x="213" y="92"/>
                  <a:pt x="196" y="85"/>
                </a:cubicBezTo>
                <a:cubicBezTo>
                  <a:pt x="191" y="100"/>
                  <a:pt x="191" y="100"/>
                  <a:pt x="191" y="100"/>
                </a:cubicBezTo>
                <a:cubicBezTo>
                  <a:pt x="202" y="106"/>
                  <a:pt x="209" y="116"/>
                  <a:pt x="209" y="129"/>
                </a:cubicBezTo>
                <a:cubicBezTo>
                  <a:pt x="209" y="139"/>
                  <a:pt x="204" y="148"/>
                  <a:pt x="197" y="154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01" y="136"/>
                  <a:pt x="201" y="134"/>
                  <a:pt x="200" y="132"/>
                </a:cubicBezTo>
                <a:cubicBezTo>
                  <a:pt x="198" y="128"/>
                  <a:pt x="193" y="126"/>
                  <a:pt x="189" y="129"/>
                </a:cubicBezTo>
                <a:cubicBezTo>
                  <a:pt x="187" y="130"/>
                  <a:pt x="186" y="132"/>
                  <a:pt x="185" y="134"/>
                </a:cubicBezTo>
                <a:cubicBezTo>
                  <a:pt x="177" y="166"/>
                  <a:pt x="177" y="166"/>
                  <a:pt x="177" y="166"/>
                </a:cubicBezTo>
                <a:cubicBezTo>
                  <a:pt x="177" y="166"/>
                  <a:pt x="177" y="166"/>
                  <a:pt x="177" y="166"/>
                </a:cubicBezTo>
                <a:cubicBezTo>
                  <a:pt x="176" y="168"/>
                  <a:pt x="176" y="171"/>
                  <a:pt x="177" y="173"/>
                </a:cubicBezTo>
                <a:cubicBezTo>
                  <a:pt x="178" y="174"/>
                  <a:pt x="180" y="175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82" y="176"/>
                  <a:pt x="182" y="176"/>
                  <a:pt x="183" y="176"/>
                </a:cubicBezTo>
                <a:cubicBezTo>
                  <a:pt x="215" y="185"/>
                  <a:pt x="215" y="185"/>
                  <a:pt x="215" y="185"/>
                </a:cubicBezTo>
                <a:cubicBezTo>
                  <a:pt x="217" y="186"/>
                  <a:pt x="219" y="185"/>
                  <a:pt x="221" y="184"/>
                </a:cubicBezTo>
                <a:cubicBezTo>
                  <a:pt x="225" y="182"/>
                  <a:pt x="226" y="177"/>
                  <a:pt x="224" y="173"/>
                </a:cubicBezTo>
                <a:cubicBezTo>
                  <a:pt x="223" y="171"/>
                  <a:pt x="221" y="170"/>
                  <a:pt x="219" y="170"/>
                </a:cubicBezTo>
                <a:moveTo>
                  <a:pt x="176" y="85"/>
                </a:moveTo>
                <a:cubicBezTo>
                  <a:pt x="175" y="84"/>
                  <a:pt x="173" y="83"/>
                  <a:pt x="172" y="82"/>
                </a:cubicBezTo>
                <a:cubicBezTo>
                  <a:pt x="172" y="81"/>
                  <a:pt x="172" y="81"/>
                  <a:pt x="172" y="81"/>
                </a:cubicBezTo>
                <a:cubicBezTo>
                  <a:pt x="171" y="81"/>
                  <a:pt x="171" y="81"/>
                  <a:pt x="170" y="81"/>
                </a:cubicBezTo>
                <a:cubicBezTo>
                  <a:pt x="138" y="73"/>
                  <a:pt x="138" y="73"/>
                  <a:pt x="138" y="73"/>
                </a:cubicBezTo>
                <a:cubicBezTo>
                  <a:pt x="136" y="72"/>
                  <a:pt x="134" y="73"/>
                  <a:pt x="132" y="74"/>
                </a:cubicBezTo>
                <a:cubicBezTo>
                  <a:pt x="128" y="76"/>
                  <a:pt x="127" y="81"/>
                  <a:pt x="129" y="85"/>
                </a:cubicBezTo>
                <a:cubicBezTo>
                  <a:pt x="130" y="87"/>
                  <a:pt x="132" y="88"/>
                  <a:pt x="134" y="88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35" y="100"/>
                  <a:pt x="128" y="114"/>
                  <a:pt x="128" y="129"/>
                </a:cubicBezTo>
                <a:cubicBezTo>
                  <a:pt x="128" y="149"/>
                  <a:pt x="141" y="166"/>
                  <a:pt x="158" y="173"/>
                </a:cubicBezTo>
                <a:cubicBezTo>
                  <a:pt x="162" y="158"/>
                  <a:pt x="162" y="158"/>
                  <a:pt x="162" y="158"/>
                </a:cubicBezTo>
                <a:cubicBezTo>
                  <a:pt x="152" y="152"/>
                  <a:pt x="144" y="141"/>
                  <a:pt x="144" y="129"/>
                </a:cubicBezTo>
                <a:cubicBezTo>
                  <a:pt x="144" y="118"/>
                  <a:pt x="149" y="109"/>
                  <a:pt x="157" y="104"/>
                </a:cubicBezTo>
                <a:cubicBezTo>
                  <a:pt x="153" y="120"/>
                  <a:pt x="153" y="120"/>
                  <a:pt x="153" y="120"/>
                </a:cubicBezTo>
                <a:cubicBezTo>
                  <a:pt x="152" y="122"/>
                  <a:pt x="152" y="124"/>
                  <a:pt x="153" y="126"/>
                </a:cubicBezTo>
                <a:cubicBezTo>
                  <a:pt x="156" y="130"/>
                  <a:pt x="160" y="132"/>
                  <a:pt x="164" y="129"/>
                </a:cubicBezTo>
                <a:cubicBezTo>
                  <a:pt x="166" y="128"/>
                  <a:pt x="168" y="126"/>
                  <a:pt x="168" y="124"/>
                </a:cubicBezTo>
                <a:cubicBezTo>
                  <a:pt x="177" y="92"/>
                  <a:pt x="177" y="92"/>
                  <a:pt x="177" y="92"/>
                </a:cubicBezTo>
                <a:cubicBezTo>
                  <a:pt x="177" y="90"/>
                  <a:pt x="177" y="87"/>
                  <a:pt x="176" y="85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91"/>
                  <a:pt x="14" y="305"/>
                  <a:pt x="32" y="305"/>
                </a:cubicBezTo>
                <a:cubicBezTo>
                  <a:pt x="144" y="305"/>
                  <a:pt x="144" y="305"/>
                  <a:pt x="144" y="305"/>
                </a:cubicBezTo>
                <a:cubicBezTo>
                  <a:pt x="144" y="338"/>
                  <a:pt x="144" y="338"/>
                  <a:pt x="144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6" y="338"/>
                  <a:pt x="112" y="341"/>
                  <a:pt x="112" y="346"/>
                </a:cubicBezTo>
                <a:cubicBezTo>
                  <a:pt x="112" y="350"/>
                  <a:pt x="116" y="354"/>
                  <a:pt x="120" y="354"/>
                </a:cubicBezTo>
                <a:cubicBezTo>
                  <a:pt x="233" y="354"/>
                  <a:pt x="233" y="354"/>
                  <a:pt x="233" y="354"/>
                </a:cubicBezTo>
                <a:cubicBezTo>
                  <a:pt x="237" y="354"/>
                  <a:pt x="241" y="350"/>
                  <a:pt x="241" y="346"/>
                </a:cubicBezTo>
                <a:cubicBezTo>
                  <a:pt x="241" y="341"/>
                  <a:pt x="237" y="338"/>
                  <a:pt x="233" y="338"/>
                </a:cubicBezTo>
                <a:cubicBezTo>
                  <a:pt x="209" y="338"/>
                  <a:pt x="209" y="338"/>
                  <a:pt x="209" y="338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321" y="305"/>
                  <a:pt x="321" y="305"/>
                  <a:pt x="321" y="305"/>
                </a:cubicBezTo>
                <a:cubicBezTo>
                  <a:pt x="339" y="305"/>
                  <a:pt x="353" y="291"/>
                  <a:pt x="353" y="273"/>
                </a:cubicBezTo>
                <a:cubicBezTo>
                  <a:pt x="353" y="33"/>
                  <a:pt x="353" y="33"/>
                  <a:pt x="353" y="33"/>
                </a:cubicBezTo>
                <a:cubicBezTo>
                  <a:pt x="353" y="15"/>
                  <a:pt x="339" y="0"/>
                  <a:pt x="321" y="0"/>
                </a:cubicBezTo>
                <a:moveTo>
                  <a:pt x="193" y="338"/>
                </a:moveTo>
                <a:cubicBezTo>
                  <a:pt x="160" y="338"/>
                  <a:pt x="160" y="338"/>
                  <a:pt x="160" y="338"/>
                </a:cubicBezTo>
                <a:cubicBezTo>
                  <a:pt x="160" y="305"/>
                  <a:pt x="160" y="305"/>
                  <a:pt x="160" y="305"/>
                </a:cubicBezTo>
                <a:cubicBezTo>
                  <a:pt x="193" y="305"/>
                  <a:pt x="193" y="305"/>
                  <a:pt x="193" y="305"/>
                </a:cubicBezTo>
                <a:lnTo>
                  <a:pt x="193" y="338"/>
                </a:lnTo>
                <a:close/>
                <a:moveTo>
                  <a:pt x="337" y="273"/>
                </a:moveTo>
                <a:cubicBezTo>
                  <a:pt x="337" y="282"/>
                  <a:pt x="330" y="289"/>
                  <a:pt x="321" y="289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23" y="289"/>
                  <a:pt x="16" y="282"/>
                  <a:pt x="16" y="273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273"/>
                </a:lnTo>
                <a:close/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3"/>
                </a:cubicBezTo>
                <a:lnTo>
                  <a:pt x="337" y="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1457325" y="2336800"/>
            <a:ext cx="433388" cy="434975"/>
          </a:xfrm>
          <a:custGeom>
            <a:pathLst>
              <a:path extrusionOk="0" h="354" w="353">
                <a:moveTo>
                  <a:pt x="209" y="145"/>
                </a:moveTo>
                <a:cubicBezTo>
                  <a:pt x="207" y="145"/>
                  <a:pt x="205" y="146"/>
                  <a:pt x="203" y="147"/>
                </a:cubicBezTo>
                <a:cubicBezTo>
                  <a:pt x="185" y="166"/>
                  <a:pt x="185" y="166"/>
                  <a:pt x="185" y="166"/>
                </a:cubicBezTo>
                <a:cubicBezTo>
                  <a:pt x="185" y="73"/>
                  <a:pt x="185" y="73"/>
                  <a:pt x="185" y="73"/>
                </a:cubicBezTo>
                <a:cubicBezTo>
                  <a:pt x="185" y="73"/>
                  <a:pt x="185" y="73"/>
                  <a:pt x="185" y="73"/>
                </a:cubicBezTo>
                <a:cubicBezTo>
                  <a:pt x="185" y="68"/>
                  <a:pt x="181" y="65"/>
                  <a:pt x="177" y="65"/>
                </a:cubicBezTo>
                <a:cubicBezTo>
                  <a:pt x="172" y="65"/>
                  <a:pt x="169" y="68"/>
                  <a:pt x="169" y="73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50" y="147"/>
                  <a:pt x="150" y="147"/>
                  <a:pt x="150" y="147"/>
                </a:cubicBezTo>
                <a:cubicBezTo>
                  <a:pt x="149" y="146"/>
                  <a:pt x="147" y="145"/>
                  <a:pt x="145" y="145"/>
                </a:cubicBezTo>
                <a:cubicBezTo>
                  <a:pt x="140" y="145"/>
                  <a:pt x="137" y="149"/>
                  <a:pt x="137" y="153"/>
                </a:cubicBezTo>
                <a:cubicBezTo>
                  <a:pt x="137" y="155"/>
                  <a:pt x="138" y="157"/>
                  <a:pt x="139" y="159"/>
                </a:cubicBezTo>
                <a:cubicBezTo>
                  <a:pt x="171" y="191"/>
                  <a:pt x="171" y="191"/>
                  <a:pt x="171" y="191"/>
                </a:cubicBezTo>
                <a:cubicBezTo>
                  <a:pt x="173" y="192"/>
                  <a:pt x="175" y="193"/>
                  <a:pt x="177" y="193"/>
                </a:cubicBezTo>
                <a:cubicBezTo>
                  <a:pt x="179" y="193"/>
                  <a:pt x="181" y="192"/>
                  <a:pt x="183" y="191"/>
                </a:cubicBezTo>
                <a:cubicBezTo>
                  <a:pt x="215" y="159"/>
                  <a:pt x="215" y="159"/>
                  <a:pt x="215" y="159"/>
                </a:cubicBezTo>
                <a:cubicBezTo>
                  <a:pt x="216" y="157"/>
                  <a:pt x="217" y="155"/>
                  <a:pt x="217" y="153"/>
                </a:cubicBezTo>
                <a:cubicBezTo>
                  <a:pt x="217" y="149"/>
                  <a:pt x="213" y="145"/>
                  <a:pt x="209" y="145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5"/>
                  <a:pt x="0" y="33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91"/>
                  <a:pt x="15" y="305"/>
                  <a:pt x="32" y="305"/>
                </a:cubicBezTo>
                <a:cubicBezTo>
                  <a:pt x="145" y="305"/>
                  <a:pt x="145" y="305"/>
                  <a:pt x="145" y="305"/>
                </a:cubicBezTo>
                <a:cubicBezTo>
                  <a:pt x="145" y="338"/>
                  <a:pt x="145" y="338"/>
                  <a:pt x="145" y="338"/>
                </a:cubicBezTo>
                <a:cubicBezTo>
                  <a:pt x="121" y="338"/>
                  <a:pt x="121" y="338"/>
                  <a:pt x="121" y="338"/>
                </a:cubicBezTo>
                <a:cubicBezTo>
                  <a:pt x="116" y="338"/>
                  <a:pt x="113" y="341"/>
                  <a:pt x="113" y="346"/>
                </a:cubicBezTo>
                <a:cubicBezTo>
                  <a:pt x="113" y="350"/>
                  <a:pt x="116" y="354"/>
                  <a:pt x="121" y="354"/>
                </a:cubicBezTo>
                <a:cubicBezTo>
                  <a:pt x="233" y="354"/>
                  <a:pt x="233" y="354"/>
                  <a:pt x="233" y="354"/>
                </a:cubicBezTo>
                <a:cubicBezTo>
                  <a:pt x="237" y="354"/>
                  <a:pt x="241" y="350"/>
                  <a:pt x="241" y="346"/>
                </a:cubicBezTo>
                <a:cubicBezTo>
                  <a:pt x="241" y="341"/>
                  <a:pt x="237" y="338"/>
                  <a:pt x="233" y="338"/>
                </a:cubicBezTo>
                <a:cubicBezTo>
                  <a:pt x="209" y="338"/>
                  <a:pt x="209" y="338"/>
                  <a:pt x="209" y="338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321" y="305"/>
                  <a:pt x="321" y="305"/>
                  <a:pt x="321" y="305"/>
                </a:cubicBezTo>
                <a:cubicBezTo>
                  <a:pt x="339" y="305"/>
                  <a:pt x="353" y="291"/>
                  <a:pt x="353" y="273"/>
                </a:cubicBezTo>
                <a:cubicBezTo>
                  <a:pt x="353" y="33"/>
                  <a:pt x="353" y="33"/>
                  <a:pt x="353" y="33"/>
                </a:cubicBezTo>
                <a:cubicBezTo>
                  <a:pt x="353" y="15"/>
                  <a:pt x="339" y="0"/>
                  <a:pt x="321" y="0"/>
                </a:cubicBezTo>
                <a:moveTo>
                  <a:pt x="193" y="338"/>
                </a:moveTo>
                <a:cubicBezTo>
                  <a:pt x="161" y="338"/>
                  <a:pt x="161" y="338"/>
                  <a:pt x="161" y="338"/>
                </a:cubicBezTo>
                <a:cubicBezTo>
                  <a:pt x="161" y="305"/>
                  <a:pt x="161" y="305"/>
                  <a:pt x="161" y="305"/>
                </a:cubicBezTo>
                <a:cubicBezTo>
                  <a:pt x="193" y="305"/>
                  <a:pt x="193" y="305"/>
                  <a:pt x="193" y="305"/>
                </a:cubicBezTo>
                <a:lnTo>
                  <a:pt x="193" y="338"/>
                </a:lnTo>
                <a:close/>
                <a:moveTo>
                  <a:pt x="337" y="273"/>
                </a:moveTo>
                <a:cubicBezTo>
                  <a:pt x="337" y="282"/>
                  <a:pt x="330" y="289"/>
                  <a:pt x="321" y="289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23" y="289"/>
                  <a:pt x="16" y="282"/>
                  <a:pt x="16" y="273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273"/>
                </a:lnTo>
                <a:close/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3"/>
                </a:cubicBezTo>
                <a:lnTo>
                  <a:pt x="337" y="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2286000" y="2336800"/>
            <a:ext cx="433388" cy="434975"/>
          </a:xfrm>
          <a:custGeom>
            <a:pathLst>
              <a:path extrusionOk="0" h="354" w="353">
                <a:moveTo>
                  <a:pt x="182" y="67"/>
                </a:moveTo>
                <a:cubicBezTo>
                  <a:pt x="180" y="66"/>
                  <a:pt x="178" y="65"/>
                  <a:pt x="176" y="65"/>
                </a:cubicBezTo>
                <a:cubicBezTo>
                  <a:pt x="174" y="65"/>
                  <a:pt x="172" y="66"/>
                  <a:pt x="170" y="67"/>
                </a:cubicBezTo>
                <a:cubicBezTo>
                  <a:pt x="138" y="99"/>
                  <a:pt x="138" y="99"/>
                  <a:pt x="138" y="99"/>
                </a:cubicBezTo>
                <a:cubicBezTo>
                  <a:pt x="137" y="101"/>
                  <a:pt x="136" y="103"/>
                  <a:pt x="136" y="105"/>
                </a:cubicBezTo>
                <a:cubicBezTo>
                  <a:pt x="136" y="109"/>
                  <a:pt x="140" y="113"/>
                  <a:pt x="144" y="113"/>
                </a:cubicBezTo>
                <a:cubicBezTo>
                  <a:pt x="146" y="113"/>
                  <a:pt x="148" y="112"/>
                  <a:pt x="150" y="110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8" y="185"/>
                  <a:pt x="168" y="185"/>
                  <a:pt x="168" y="185"/>
                </a:cubicBezTo>
                <a:cubicBezTo>
                  <a:pt x="168" y="189"/>
                  <a:pt x="172" y="193"/>
                  <a:pt x="176" y="193"/>
                </a:cubicBezTo>
                <a:cubicBezTo>
                  <a:pt x="181" y="193"/>
                  <a:pt x="184" y="189"/>
                  <a:pt x="184" y="185"/>
                </a:cubicBezTo>
                <a:cubicBezTo>
                  <a:pt x="184" y="92"/>
                  <a:pt x="184" y="92"/>
                  <a:pt x="184" y="92"/>
                </a:cubicBezTo>
                <a:cubicBezTo>
                  <a:pt x="203" y="110"/>
                  <a:pt x="203" y="110"/>
                  <a:pt x="203" y="110"/>
                </a:cubicBezTo>
                <a:cubicBezTo>
                  <a:pt x="204" y="112"/>
                  <a:pt x="206" y="113"/>
                  <a:pt x="208" y="113"/>
                </a:cubicBezTo>
                <a:cubicBezTo>
                  <a:pt x="213" y="113"/>
                  <a:pt x="216" y="109"/>
                  <a:pt x="216" y="105"/>
                </a:cubicBezTo>
                <a:cubicBezTo>
                  <a:pt x="216" y="103"/>
                  <a:pt x="215" y="101"/>
                  <a:pt x="214" y="99"/>
                </a:cubicBezTo>
                <a:lnTo>
                  <a:pt x="182" y="67"/>
                </a:lnTo>
                <a:close/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91"/>
                  <a:pt x="14" y="305"/>
                  <a:pt x="32" y="305"/>
                </a:cubicBezTo>
                <a:cubicBezTo>
                  <a:pt x="144" y="305"/>
                  <a:pt x="144" y="305"/>
                  <a:pt x="144" y="305"/>
                </a:cubicBezTo>
                <a:cubicBezTo>
                  <a:pt x="144" y="338"/>
                  <a:pt x="144" y="338"/>
                  <a:pt x="144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6" y="338"/>
                  <a:pt x="112" y="341"/>
                  <a:pt x="112" y="346"/>
                </a:cubicBezTo>
                <a:cubicBezTo>
                  <a:pt x="112" y="350"/>
                  <a:pt x="116" y="354"/>
                  <a:pt x="120" y="354"/>
                </a:cubicBezTo>
                <a:cubicBezTo>
                  <a:pt x="232" y="354"/>
                  <a:pt x="232" y="354"/>
                  <a:pt x="232" y="354"/>
                </a:cubicBezTo>
                <a:cubicBezTo>
                  <a:pt x="237" y="354"/>
                  <a:pt x="240" y="350"/>
                  <a:pt x="240" y="346"/>
                </a:cubicBezTo>
                <a:cubicBezTo>
                  <a:pt x="240" y="341"/>
                  <a:pt x="237" y="338"/>
                  <a:pt x="232" y="338"/>
                </a:cubicBezTo>
                <a:cubicBezTo>
                  <a:pt x="208" y="338"/>
                  <a:pt x="208" y="338"/>
                  <a:pt x="208" y="338"/>
                </a:cubicBezTo>
                <a:cubicBezTo>
                  <a:pt x="208" y="305"/>
                  <a:pt x="208" y="305"/>
                  <a:pt x="208" y="305"/>
                </a:cubicBezTo>
                <a:cubicBezTo>
                  <a:pt x="321" y="305"/>
                  <a:pt x="321" y="305"/>
                  <a:pt x="321" y="305"/>
                </a:cubicBezTo>
                <a:cubicBezTo>
                  <a:pt x="338" y="305"/>
                  <a:pt x="353" y="291"/>
                  <a:pt x="353" y="273"/>
                </a:cubicBezTo>
                <a:cubicBezTo>
                  <a:pt x="353" y="33"/>
                  <a:pt x="353" y="33"/>
                  <a:pt x="353" y="33"/>
                </a:cubicBezTo>
                <a:cubicBezTo>
                  <a:pt x="353" y="15"/>
                  <a:pt x="338" y="0"/>
                  <a:pt x="321" y="0"/>
                </a:cubicBezTo>
                <a:moveTo>
                  <a:pt x="192" y="338"/>
                </a:moveTo>
                <a:cubicBezTo>
                  <a:pt x="160" y="338"/>
                  <a:pt x="160" y="338"/>
                  <a:pt x="160" y="338"/>
                </a:cubicBezTo>
                <a:cubicBezTo>
                  <a:pt x="160" y="305"/>
                  <a:pt x="160" y="305"/>
                  <a:pt x="160" y="305"/>
                </a:cubicBezTo>
                <a:cubicBezTo>
                  <a:pt x="192" y="305"/>
                  <a:pt x="192" y="305"/>
                  <a:pt x="192" y="305"/>
                </a:cubicBezTo>
                <a:lnTo>
                  <a:pt x="192" y="338"/>
                </a:lnTo>
                <a:close/>
                <a:moveTo>
                  <a:pt x="337" y="273"/>
                </a:moveTo>
                <a:cubicBezTo>
                  <a:pt x="337" y="282"/>
                  <a:pt x="330" y="289"/>
                  <a:pt x="321" y="289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23" y="289"/>
                  <a:pt x="16" y="282"/>
                  <a:pt x="16" y="273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273"/>
                </a:lnTo>
                <a:close/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3"/>
                </a:cubicBezTo>
                <a:lnTo>
                  <a:pt x="337" y="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3113088" y="2336800"/>
            <a:ext cx="434975" cy="434975"/>
          </a:xfrm>
          <a:custGeom>
            <a:pathLst>
              <a:path extrusionOk="0" h="354" w="353">
                <a:moveTo>
                  <a:pt x="233" y="121"/>
                </a:moveTo>
                <a:cubicBezTo>
                  <a:pt x="140" y="121"/>
                  <a:pt x="140" y="121"/>
                  <a:pt x="140" y="121"/>
                </a:cubicBezTo>
                <a:cubicBezTo>
                  <a:pt x="158" y="102"/>
                  <a:pt x="158" y="102"/>
                  <a:pt x="158" y="102"/>
                </a:cubicBezTo>
                <a:cubicBezTo>
                  <a:pt x="160" y="101"/>
                  <a:pt x="160" y="99"/>
                  <a:pt x="160" y="97"/>
                </a:cubicBezTo>
                <a:cubicBezTo>
                  <a:pt x="160" y="92"/>
                  <a:pt x="157" y="89"/>
                  <a:pt x="152" y="89"/>
                </a:cubicBezTo>
                <a:cubicBezTo>
                  <a:pt x="150" y="89"/>
                  <a:pt x="148" y="90"/>
                  <a:pt x="147" y="91"/>
                </a:cubicBezTo>
                <a:cubicBezTo>
                  <a:pt x="115" y="123"/>
                  <a:pt x="115" y="123"/>
                  <a:pt x="115" y="123"/>
                </a:cubicBezTo>
                <a:cubicBezTo>
                  <a:pt x="113" y="125"/>
                  <a:pt x="112" y="127"/>
                  <a:pt x="112" y="129"/>
                </a:cubicBezTo>
                <a:cubicBezTo>
                  <a:pt x="112" y="131"/>
                  <a:pt x="113" y="133"/>
                  <a:pt x="115" y="135"/>
                </a:cubicBezTo>
                <a:cubicBezTo>
                  <a:pt x="147" y="167"/>
                  <a:pt x="147" y="167"/>
                  <a:pt x="147" y="167"/>
                </a:cubicBezTo>
                <a:cubicBezTo>
                  <a:pt x="148" y="168"/>
                  <a:pt x="150" y="169"/>
                  <a:pt x="152" y="169"/>
                </a:cubicBezTo>
                <a:cubicBezTo>
                  <a:pt x="157" y="169"/>
                  <a:pt x="160" y="165"/>
                  <a:pt x="160" y="161"/>
                </a:cubicBezTo>
                <a:cubicBezTo>
                  <a:pt x="160" y="159"/>
                  <a:pt x="160" y="157"/>
                  <a:pt x="158" y="155"/>
                </a:cubicBezTo>
                <a:cubicBezTo>
                  <a:pt x="140" y="137"/>
                  <a:pt x="140" y="137"/>
                  <a:pt x="140" y="137"/>
                </a:cubicBezTo>
                <a:cubicBezTo>
                  <a:pt x="233" y="137"/>
                  <a:pt x="233" y="137"/>
                  <a:pt x="233" y="137"/>
                </a:cubicBezTo>
                <a:cubicBezTo>
                  <a:pt x="237" y="137"/>
                  <a:pt x="241" y="133"/>
                  <a:pt x="241" y="129"/>
                </a:cubicBezTo>
                <a:cubicBezTo>
                  <a:pt x="241" y="124"/>
                  <a:pt x="237" y="121"/>
                  <a:pt x="233" y="121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91"/>
                  <a:pt x="14" y="305"/>
                  <a:pt x="32" y="305"/>
                </a:cubicBezTo>
                <a:cubicBezTo>
                  <a:pt x="144" y="305"/>
                  <a:pt x="144" y="305"/>
                  <a:pt x="144" y="305"/>
                </a:cubicBezTo>
                <a:cubicBezTo>
                  <a:pt x="144" y="338"/>
                  <a:pt x="144" y="338"/>
                  <a:pt x="144" y="338"/>
                </a:cubicBezTo>
                <a:cubicBezTo>
                  <a:pt x="120" y="338"/>
                  <a:pt x="120" y="338"/>
                  <a:pt x="120" y="338"/>
                </a:cubicBezTo>
                <a:cubicBezTo>
                  <a:pt x="116" y="338"/>
                  <a:pt x="112" y="341"/>
                  <a:pt x="112" y="346"/>
                </a:cubicBezTo>
                <a:cubicBezTo>
                  <a:pt x="112" y="350"/>
                  <a:pt x="116" y="354"/>
                  <a:pt x="120" y="354"/>
                </a:cubicBezTo>
                <a:cubicBezTo>
                  <a:pt x="233" y="354"/>
                  <a:pt x="233" y="354"/>
                  <a:pt x="233" y="354"/>
                </a:cubicBezTo>
                <a:cubicBezTo>
                  <a:pt x="237" y="354"/>
                  <a:pt x="241" y="350"/>
                  <a:pt x="241" y="346"/>
                </a:cubicBezTo>
                <a:cubicBezTo>
                  <a:pt x="241" y="341"/>
                  <a:pt x="237" y="338"/>
                  <a:pt x="233" y="338"/>
                </a:cubicBezTo>
                <a:cubicBezTo>
                  <a:pt x="209" y="338"/>
                  <a:pt x="209" y="338"/>
                  <a:pt x="209" y="338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321" y="305"/>
                  <a:pt x="321" y="305"/>
                  <a:pt x="321" y="305"/>
                </a:cubicBezTo>
                <a:cubicBezTo>
                  <a:pt x="339" y="305"/>
                  <a:pt x="353" y="291"/>
                  <a:pt x="353" y="273"/>
                </a:cubicBezTo>
                <a:cubicBezTo>
                  <a:pt x="353" y="33"/>
                  <a:pt x="353" y="33"/>
                  <a:pt x="353" y="33"/>
                </a:cubicBezTo>
                <a:cubicBezTo>
                  <a:pt x="353" y="15"/>
                  <a:pt x="339" y="0"/>
                  <a:pt x="321" y="0"/>
                </a:cubicBezTo>
                <a:moveTo>
                  <a:pt x="193" y="338"/>
                </a:moveTo>
                <a:cubicBezTo>
                  <a:pt x="160" y="338"/>
                  <a:pt x="160" y="338"/>
                  <a:pt x="160" y="338"/>
                </a:cubicBezTo>
                <a:cubicBezTo>
                  <a:pt x="160" y="305"/>
                  <a:pt x="160" y="305"/>
                  <a:pt x="160" y="305"/>
                </a:cubicBezTo>
                <a:cubicBezTo>
                  <a:pt x="193" y="305"/>
                  <a:pt x="193" y="305"/>
                  <a:pt x="193" y="305"/>
                </a:cubicBezTo>
                <a:lnTo>
                  <a:pt x="193" y="338"/>
                </a:lnTo>
                <a:close/>
                <a:moveTo>
                  <a:pt x="337" y="273"/>
                </a:moveTo>
                <a:cubicBezTo>
                  <a:pt x="337" y="282"/>
                  <a:pt x="330" y="289"/>
                  <a:pt x="321" y="289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23" y="289"/>
                  <a:pt x="16" y="282"/>
                  <a:pt x="16" y="273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273"/>
                </a:lnTo>
                <a:close/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3"/>
                </a:cubicBezTo>
                <a:lnTo>
                  <a:pt x="337" y="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3941763" y="2336800"/>
            <a:ext cx="433388" cy="434975"/>
          </a:xfrm>
          <a:custGeom>
            <a:pathLst>
              <a:path extrusionOk="0" h="354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5"/>
                  <a:pt x="0" y="33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91"/>
                  <a:pt x="15" y="305"/>
                  <a:pt x="32" y="305"/>
                </a:cubicBezTo>
                <a:cubicBezTo>
                  <a:pt x="145" y="305"/>
                  <a:pt x="145" y="305"/>
                  <a:pt x="145" y="305"/>
                </a:cubicBezTo>
                <a:cubicBezTo>
                  <a:pt x="145" y="338"/>
                  <a:pt x="145" y="338"/>
                  <a:pt x="145" y="338"/>
                </a:cubicBezTo>
                <a:cubicBezTo>
                  <a:pt x="121" y="338"/>
                  <a:pt x="121" y="338"/>
                  <a:pt x="121" y="338"/>
                </a:cubicBezTo>
                <a:cubicBezTo>
                  <a:pt x="116" y="338"/>
                  <a:pt x="113" y="341"/>
                  <a:pt x="113" y="346"/>
                </a:cubicBezTo>
                <a:cubicBezTo>
                  <a:pt x="113" y="350"/>
                  <a:pt x="116" y="354"/>
                  <a:pt x="121" y="354"/>
                </a:cubicBezTo>
                <a:cubicBezTo>
                  <a:pt x="233" y="354"/>
                  <a:pt x="233" y="354"/>
                  <a:pt x="233" y="354"/>
                </a:cubicBezTo>
                <a:cubicBezTo>
                  <a:pt x="237" y="354"/>
                  <a:pt x="241" y="350"/>
                  <a:pt x="241" y="346"/>
                </a:cubicBezTo>
                <a:cubicBezTo>
                  <a:pt x="241" y="341"/>
                  <a:pt x="237" y="338"/>
                  <a:pt x="233" y="338"/>
                </a:cubicBezTo>
                <a:cubicBezTo>
                  <a:pt x="209" y="338"/>
                  <a:pt x="209" y="338"/>
                  <a:pt x="209" y="338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321" y="305"/>
                  <a:pt x="321" y="305"/>
                  <a:pt x="321" y="305"/>
                </a:cubicBezTo>
                <a:cubicBezTo>
                  <a:pt x="339" y="305"/>
                  <a:pt x="353" y="291"/>
                  <a:pt x="353" y="273"/>
                </a:cubicBezTo>
                <a:cubicBezTo>
                  <a:pt x="353" y="33"/>
                  <a:pt x="353" y="33"/>
                  <a:pt x="353" y="33"/>
                </a:cubicBezTo>
                <a:cubicBezTo>
                  <a:pt x="353" y="15"/>
                  <a:pt x="339" y="0"/>
                  <a:pt x="321" y="0"/>
                </a:cubicBezTo>
                <a:moveTo>
                  <a:pt x="193" y="338"/>
                </a:moveTo>
                <a:cubicBezTo>
                  <a:pt x="161" y="338"/>
                  <a:pt x="161" y="338"/>
                  <a:pt x="161" y="338"/>
                </a:cubicBezTo>
                <a:cubicBezTo>
                  <a:pt x="161" y="305"/>
                  <a:pt x="161" y="305"/>
                  <a:pt x="161" y="305"/>
                </a:cubicBezTo>
                <a:cubicBezTo>
                  <a:pt x="193" y="305"/>
                  <a:pt x="193" y="305"/>
                  <a:pt x="193" y="305"/>
                </a:cubicBezTo>
                <a:lnTo>
                  <a:pt x="193" y="338"/>
                </a:lnTo>
                <a:close/>
                <a:moveTo>
                  <a:pt x="337" y="273"/>
                </a:moveTo>
                <a:cubicBezTo>
                  <a:pt x="337" y="282"/>
                  <a:pt x="330" y="289"/>
                  <a:pt x="321" y="289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23" y="289"/>
                  <a:pt x="16" y="282"/>
                  <a:pt x="16" y="273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273"/>
                </a:lnTo>
                <a:close/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3"/>
                </a:cubicBezTo>
                <a:lnTo>
                  <a:pt x="337" y="241"/>
                </a:lnTo>
                <a:close/>
                <a:moveTo>
                  <a:pt x="239" y="123"/>
                </a:moveTo>
                <a:cubicBezTo>
                  <a:pt x="207" y="91"/>
                  <a:pt x="207" y="91"/>
                  <a:pt x="207" y="91"/>
                </a:cubicBezTo>
                <a:cubicBezTo>
                  <a:pt x="205" y="90"/>
                  <a:pt x="203" y="89"/>
                  <a:pt x="201" y="89"/>
                </a:cubicBezTo>
                <a:cubicBezTo>
                  <a:pt x="196" y="89"/>
                  <a:pt x="193" y="92"/>
                  <a:pt x="193" y="97"/>
                </a:cubicBezTo>
                <a:cubicBezTo>
                  <a:pt x="193" y="99"/>
                  <a:pt x="194" y="101"/>
                  <a:pt x="195" y="102"/>
                </a:cubicBezTo>
                <a:cubicBezTo>
                  <a:pt x="214" y="121"/>
                  <a:pt x="214" y="121"/>
                  <a:pt x="214" y="121"/>
                </a:cubicBezTo>
                <a:cubicBezTo>
                  <a:pt x="121" y="121"/>
                  <a:pt x="121" y="121"/>
                  <a:pt x="121" y="121"/>
                </a:cubicBezTo>
                <a:cubicBezTo>
                  <a:pt x="116" y="121"/>
                  <a:pt x="113" y="124"/>
                  <a:pt x="113" y="129"/>
                </a:cubicBezTo>
                <a:cubicBezTo>
                  <a:pt x="113" y="133"/>
                  <a:pt x="116" y="137"/>
                  <a:pt x="121" y="137"/>
                </a:cubicBezTo>
                <a:cubicBezTo>
                  <a:pt x="214" y="137"/>
                  <a:pt x="214" y="137"/>
                  <a:pt x="214" y="137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3" y="159"/>
                  <a:pt x="193" y="161"/>
                </a:cubicBezTo>
                <a:cubicBezTo>
                  <a:pt x="193" y="165"/>
                  <a:pt x="196" y="169"/>
                  <a:pt x="201" y="169"/>
                </a:cubicBezTo>
                <a:cubicBezTo>
                  <a:pt x="203" y="169"/>
                  <a:pt x="205" y="168"/>
                  <a:pt x="207" y="167"/>
                </a:cubicBezTo>
                <a:cubicBezTo>
                  <a:pt x="239" y="135"/>
                  <a:pt x="239" y="135"/>
                  <a:pt x="239" y="135"/>
                </a:cubicBezTo>
                <a:cubicBezTo>
                  <a:pt x="240" y="133"/>
                  <a:pt x="241" y="131"/>
                  <a:pt x="241" y="129"/>
                </a:cubicBezTo>
                <a:cubicBezTo>
                  <a:pt x="241" y="127"/>
                  <a:pt x="240" y="125"/>
                  <a:pt x="239" y="1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4770438" y="2336800"/>
            <a:ext cx="433388" cy="434975"/>
          </a:xfrm>
          <a:custGeom>
            <a:pathLst>
              <a:path extrusionOk="0" h="354" w="353">
                <a:moveTo>
                  <a:pt x="40" y="33"/>
                </a:moveTo>
                <a:cubicBezTo>
                  <a:pt x="35" y="33"/>
                  <a:pt x="32" y="36"/>
                  <a:pt x="32" y="41"/>
                </a:cubicBezTo>
                <a:cubicBezTo>
                  <a:pt x="32" y="45"/>
                  <a:pt x="35" y="49"/>
                  <a:pt x="40" y="49"/>
                </a:cubicBezTo>
                <a:cubicBezTo>
                  <a:pt x="44" y="49"/>
                  <a:pt x="48" y="45"/>
                  <a:pt x="48" y="41"/>
                </a:cubicBezTo>
                <a:cubicBezTo>
                  <a:pt x="48" y="36"/>
                  <a:pt x="44" y="33"/>
                  <a:pt x="40" y="33"/>
                </a:cubicBezTo>
                <a:moveTo>
                  <a:pt x="92" y="73"/>
                </a:moveTo>
                <a:cubicBezTo>
                  <a:pt x="196" y="73"/>
                  <a:pt x="196" y="73"/>
                  <a:pt x="196" y="73"/>
                </a:cubicBezTo>
                <a:cubicBezTo>
                  <a:pt x="203" y="73"/>
                  <a:pt x="208" y="67"/>
                  <a:pt x="208" y="61"/>
                </a:cubicBezTo>
                <a:cubicBezTo>
                  <a:pt x="208" y="54"/>
                  <a:pt x="203" y="49"/>
                  <a:pt x="196" y="49"/>
                </a:cubicBezTo>
                <a:cubicBezTo>
                  <a:pt x="92" y="49"/>
                  <a:pt x="92" y="49"/>
                  <a:pt x="92" y="49"/>
                </a:cubicBezTo>
                <a:cubicBezTo>
                  <a:pt x="85" y="49"/>
                  <a:pt x="80" y="54"/>
                  <a:pt x="80" y="61"/>
                </a:cubicBezTo>
                <a:cubicBezTo>
                  <a:pt x="80" y="67"/>
                  <a:pt x="85" y="73"/>
                  <a:pt x="92" y="73"/>
                </a:cubicBezTo>
                <a:moveTo>
                  <a:pt x="40" y="257"/>
                </a:moveTo>
                <a:cubicBezTo>
                  <a:pt x="35" y="257"/>
                  <a:pt x="32" y="261"/>
                  <a:pt x="32" y="265"/>
                </a:cubicBezTo>
                <a:cubicBezTo>
                  <a:pt x="32" y="270"/>
                  <a:pt x="35" y="273"/>
                  <a:pt x="40" y="273"/>
                </a:cubicBezTo>
                <a:cubicBezTo>
                  <a:pt x="44" y="273"/>
                  <a:pt x="48" y="270"/>
                  <a:pt x="48" y="265"/>
                </a:cubicBezTo>
                <a:cubicBezTo>
                  <a:pt x="48" y="261"/>
                  <a:pt x="44" y="257"/>
                  <a:pt x="40" y="257"/>
                </a:cubicBezTo>
                <a:moveTo>
                  <a:pt x="313" y="257"/>
                </a:moveTo>
                <a:cubicBezTo>
                  <a:pt x="308" y="257"/>
                  <a:pt x="305" y="261"/>
                  <a:pt x="305" y="265"/>
                </a:cubicBezTo>
                <a:cubicBezTo>
                  <a:pt x="305" y="270"/>
                  <a:pt x="308" y="273"/>
                  <a:pt x="313" y="273"/>
                </a:cubicBezTo>
                <a:cubicBezTo>
                  <a:pt x="317" y="273"/>
                  <a:pt x="321" y="270"/>
                  <a:pt x="321" y="265"/>
                </a:cubicBezTo>
                <a:cubicBezTo>
                  <a:pt x="321" y="261"/>
                  <a:pt x="317" y="257"/>
                  <a:pt x="313" y="257"/>
                </a:cubicBezTo>
                <a:moveTo>
                  <a:pt x="176" y="153"/>
                </a:moveTo>
                <a:cubicBezTo>
                  <a:pt x="158" y="153"/>
                  <a:pt x="144" y="164"/>
                  <a:pt x="144" y="177"/>
                </a:cubicBezTo>
                <a:cubicBezTo>
                  <a:pt x="144" y="190"/>
                  <a:pt x="158" y="201"/>
                  <a:pt x="176" y="201"/>
                </a:cubicBezTo>
                <a:cubicBezTo>
                  <a:pt x="194" y="201"/>
                  <a:pt x="208" y="190"/>
                  <a:pt x="208" y="177"/>
                </a:cubicBezTo>
                <a:cubicBezTo>
                  <a:pt x="208" y="164"/>
                  <a:pt x="194" y="153"/>
                  <a:pt x="176" y="153"/>
                </a:cubicBezTo>
                <a:moveTo>
                  <a:pt x="176" y="185"/>
                </a:moveTo>
                <a:cubicBezTo>
                  <a:pt x="167" y="185"/>
                  <a:pt x="160" y="181"/>
                  <a:pt x="160" y="177"/>
                </a:cubicBezTo>
                <a:cubicBezTo>
                  <a:pt x="160" y="173"/>
                  <a:pt x="167" y="169"/>
                  <a:pt x="176" y="169"/>
                </a:cubicBezTo>
                <a:cubicBezTo>
                  <a:pt x="185" y="169"/>
                  <a:pt x="192" y="173"/>
                  <a:pt x="192" y="177"/>
                </a:cubicBezTo>
                <a:cubicBezTo>
                  <a:pt x="192" y="181"/>
                  <a:pt x="185" y="185"/>
                  <a:pt x="176" y="185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322"/>
                  <a:pt x="0" y="322"/>
                  <a:pt x="0" y="322"/>
                </a:cubicBezTo>
                <a:cubicBezTo>
                  <a:pt x="0" y="339"/>
                  <a:pt x="14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8" y="354"/>
                  <a:pt x="353" y="339"/>
                  <a:pt x="353" y="322"/>
                </a:cubicBezTo>
                <a:cubicBezTo>
                  <a:pt x="353" y="33"/>
                  <a:pt x="353" y="33"/>
                  <a:pt x="353" y="33"/>
                </a:cubicBezTo>
                <a:cubicBezTo>
                  <a:pt x="353" y="15"/>
                  <a:pt x="338" y="0"/>
                  <a:pt x="321" y="0"/>
                </a:cubicBezTo>
                <a:moveTo>
                  <a:pt x="337" y="322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2"/>
                </a:cubicBezTo>
                <a:cubicBezTo>
                  <a:pt x="16" y="301"/>
                  <a:pt x="16" y="301"/>
                  <a:pt x="16" y="301"/>
                </a:cubicBezTo>
                <a:cubicBezTo>
                  <a:pt x="20" y="304"/>
                  <a:pt x="26" y="305"/>
                  <a:pt x="32" y="305"/>
                </a:cubicBezTo>
                <a:cubicBezTo>
                  <a:pt x="321" y="305"/>
                  <a:pt x="321" y="305"/>
                  <a:pt x="321" y="305"/>
                </a:cubicBezTo>
                <a:cubicBezTo>
                  <a:pt x="327" y="305"/>
                  <a:pt x="332" y="304"/>
                  <a:pt x="337" y="301"/>
                </a:cubicBezTo>
                <a:lnTo>
                  <a:pt x="337" y="322"/>
                </a:lnTo>
                <a:close/>
                <a:moveTo>
                  <a:pt x="337" y="273"/>
                </a:moveTo>
                <a:cubicBezTo>
                  <a:pt x="337" y="282"/>
                  <a:pt x="330" y="289"/>
                  <a:pt x="321" y="289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23" y="289"/>
                  <a:pt x="16" y="282"/>
                  <a:pt x="16" y="27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3"/>
                </a:cubicBezTo>
                <a:lnTo>
                  <a:pt x="337" y="273"/>
                </a:lnTo>
                <a:close/>
                <a:moveTo>
                  <a:pt x="313" y="33"/>
                </a:moveTo>
                <a:cubicBezTo>
                  <a:pt x="308" y="33"/>
                  <a:pt x="305" y="36"/>
                  <a:pt x="305" y="41"/>
                </a:cubicBezTo>
                <a:cubicBezTo>
                  <a:pt x="305" y="45"/>
                  <a:pt x="308" y="49"/>
                  <a:pt x="313" y="49"/>
                </a:cubicBezTo>
                <a:cubicBezTo>
                  <a:pt x="317" y="49"/>
                  <a:pt x="321" y="45"/>
                  <a:pt x="321" y="41"/>
                </a:cubicBezTo>
                <a:cubicBezTo>
                  <a:pt x="321" y="36"/>
                  <a:pt x="317" y="33"/>
                  <a:pt x="313" y="33"/>
                </a:cubicBezTo>
                <a:moveTo>
                  <a:pt x="273" y="33"/>
                </a:moveTo>
                <a:cubicBezTo>
                  <a:pt x="218" y="103"/>
                  <a:pt x="218" y="103"/>
                  <a:pt x="218" y="103"/>
                </a:cubicBezTo>
                <a:cubicBezTo>
                  <a:pt x="205" y="99"/>
                  <a:pt x="191" y="97"/>
                  <a:pt x="176" y="97"/>
                </a:cubicBezTo>
                <a:cubicBezTo>
                  <a:pt x="114" y="97"/>
                  <a:pt x="64" y="133"/>
                  <a:pt x="64" y="177"/>
                </a:cubicBezTo>
                <a:cubicBezTo>
                  <a:pt x="64" y="221"/>
                  <a:pt x="114" y="257"/>
                  <a:pt x="176" y="257"/>
                </a:cubicBezTo>
                <a:cubicBezTo>
                  <a:pt x="238" y="257"/>
                  <a:pt x="289" y="221"/>
                  <a:pt x="289" y="177"/>
                </a:cubicBezTo>
                <a:cubicBezTo>
                  <a:pt x="289" y="162"/>
                  <a:pt x="283" y="148"/>
                  <a:pt x="273" y="136"/>
                </a:cubicBezTo>
                <a:lnTo>
                  <a:pt x="273" y="33"/>
                </a:lnTo>
                <a:close/>
                <a:moveTo>
                  <a:pt x="176" y="241"/>
                </a:moveTo>
                <a:cubicBezTo>
                  <a:pt x="123" y="241"/>
                  <a:pt x="80" y="212"/>
                  <a:pt x="80" y="177"/>
                </a:cubicBezTo>
                <a:cubicBezTo>
                  <a:pt x="80" y="142"/>
                  <a:pt x="123" y="113"/>
                  <a:pt x="176" y="113"/>
                </a:cubicBezTo>
                <a:cubicBezTo>
                  <a:pt x="194" y="113"/>
                  <a:pt x="211" y="116"/>
                  <a:pt x="225" y="122"/>
                </a:cubicBezTo>
                <a:cubicBezTo>
                  <a:pt x="256" y="83"/>
                  <a:pt x="256" y="83"/>
                  <a:pt x="256" y="83"/>
                </a:cubicBezTo>
                <a:cubicBezTo>
                  <a:pt x="256" y="142"/>
                  <a:pt x="256" y="142"/>
                  <a:pt x="256" y="142"/>
                </a:cubicBezTo>
                <a:cubicBezTo>
                  <a:pt x="267" y="152"/>
                  <a:pt x="273" y="164"/>
                  <a:pt x="273" y="177"/>
                </a:cubicBezTo>
                <a:cubicBezTo>
                  <a:pt x="273" y="212"/>
                  <a:pt x="229" y="241"/>
                  <a:pt x="176" y="2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5597525" y="2336800"/>
            <a:ext cx="433388" cy="434975"/>
          </a:xfrm>
          <a:custGeom>
            <a:pathLst>
              <a:path extrusionOk="0" h="354" w="353">
                <a:moveTo>
                  <a:pt x="112" y="81"/>
                </a:moveTo>
                <a:cubicBezTo>
                  <a:pt x="160" y="81"/>
                  <a:pt x="160" y="81"/>
                  <a:pt x="160" y="81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12" y="65"/>
                  <a:pt x="112" y="65"/>
                  <a:pt x="112" y="65"/>
                </a:cubicBezTo>
                <a:lnTo>
                  <a:pt x="112" y="81"/>
                </a:lnTo>
                <a:close/>
                <a:moveTo>
                  <a:pt x="289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322"/>
                  <a:pt x="0" y="322"/>
                  <a:pt x="0" y="322"/>
                </a:cubicBezTo>
                <a:cubicBezTo>
                  <a:pt x="0" y="339"/>
                  <a:pt x="14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9" y="354"/>
                  <a:pt x="353" y="339"/>
                  <a:pt x="353" y="322"/>
                </a:cubicBezTo>
                <a:cubicBezTo>
                  <a:pt x="353" y="65"/>
                  <a:pt x="353" y="65"/>
                  <a:pt x="353" y="65"/>
                </a:cubicBezTo>
                <a:lnTo>
                  <a:pt x="289" y="0"/>
                </a:lnTo>
                <a:close/>
                <a:moveTo>
                  <a:pt x="96" y="16"/>
                </a:moveTo>
                <a:cubicBezTo>
                  <a:pt x="257" y="16"/>
                  <a:pt x="257" y="16"/>
                  <a:pt x="257" y="16"/>
                </a:cubicBezTo>
                <a:cubicBezTo>
                  <a:pt x="257" y="113"/>
                  <a:pt x="257" y="113"/>
                  <a:pt x="257" y="113"/>
                </a:cubicBezTo>
                <a:cubicBezTo>
                  <a:pt x="96" y="113"/>
                  <a:pt x="96" y="113"/>
                  <a:pt x="96" y="113"/>
                </a:cubicBezTo>
                <a:lnTo>
                  <a:pt x="96" y="16"/>
                </a:lnTo>
                <a:close/>
                <a:moveTo>
                  <a:pt x="289" y="338"/>
                </a:moveTo>
                <a:cubicBezTo>
                  <a:pt x="64" y="338"/>
                  <a:pt x="64" y="338"/>
                  <a:pt x="64" y="338"/>
                </a:cubicBezTo>
                <a:cubicBezTo>
                  <a:pt x="64" y="193"/>
                  <a:pt x="64" y="193"/>
                  <a:pt x="64" y="193"/>
                </a:cubicBezTo>
                <a:cubicBezTo>
                  <a:pt x="289" y="193"/>
                  <a:pt x="289" y="193"/>
                  <a:pt x="289" y="193"/>
                </a:cubicBezTo>
                <a:lnTo>
                  <a:pt x="289" y="338"/>
                </a:lnTo>
                <a:close/>
                <a:moveTo>
                  <a:pt x="337" y="322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05" y="338"/>
                  <a:pt x="305" y="338"/>
                  <a:pt x="305" y="338"/>
                </a:cubicBezTo>
                <a:cubicBezTo>
                  <a:pt x="305" y="193"/>
                  <a:pt x="305" y="193"/>
                  <a:pt x="305" y="193"/>
                </a:cubicBezTo>
                <a:cubicBezTo>
                  <a:pt x="305" y="184"/>
                  <a:pt x="298" y="177"/>
                  <a:pt x="289" y="177"/>
                </a:cubicBezTo>
                <a:cubicBezTo>
                  <a:pt x="64" y="177"/>
                  <a:pt x="64" y="177"/>
                  <a:pt x="64" y="177"/>
                </a:cubicBezTo>
                <a:cubicBezTo>
                  <a:pt x="55" y="177"/>
                  <a:pt x="48" y="184"/>
                  <a:pt x="48" y="193"/>
                </a:cubicBezTo>
                <a:cubicBezTo>
                  <a:pt x="48" y="338"/>
                  <a:pt x="48" y="338"/>
                  <a:pt x="48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2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24"/>
                  <a:pt x="23" y="16"/>
                  <a:pt x="32" y="16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80" y="122"/>
                  <a:pt x="87" y="129"/>
                  <a:pt x="96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66" y="129"/>
                  <a:pt x="273" y="122"/>
                  <a:pt x="273" y="113"/>
                </a:cubicBezTo>
                <a:cubicBezTo>
                  <a:pt x="273" y="16"/>
                  <a:pt x="273" y="16"/>
                  <a:pt x="273" y="16"/>
                </a:cubicBezTo>
                <a:cubicBezTo>
                  <a:pt x="281" y="16"/>
                  <a:pt x="281" y="16"/>
                  <a:pt x="281" y="16"/>
                </a:cubicBezTo>
                <a:cubicBezTo>
                  <a:pt x="337" y="73"/>
                  <a:pt x="337" y="73"/>
                  <a:pt x="337" y="73"/>
                </a:cubicBezTo>
                <a:lnTo>
                  <a:pt x="337" y="322"/>
                </a:lnTo>
                <a:close/>
                <a:moveTo>
                  <a:pt x="112" y="49"/>
                </a:moveTo>
                <a:cubicBezTo>
                  <a:pt x="176" y="49"/>
                  <a:pt x="176" y="49"/>
                  <a:pt x="176" y="49"/>
                </a:cubicBezTo>
                <a:cubicBezTo>
                  <a:pt x="176" y="33"/>
                  <a:pt x="176" y="33"/>
                  <a:pt x="176" y="33"/>
                </a:cubicBezTo>
                <a:cubicBezTo>
                  <a:pt x="112" y="33"/>
                  <a:pt x="112" y="33"/>
                  <a:pt x="112" y="33"/>
                </a:cubicBezTo>
                <a:lnTo>
                  <a:pt x="112" y="49"/>
                </a:lnTo>
                <a:close/>
                <a:moveTo>
                  <a:pt x="209" y="97"/>
                </a:moveTo>
                <a:cubicBezTo>
                  <a:pt x="241" y="97"/>
                  <a:pt x="241" y="97"/>
                  <a:pt x="241" y="97"/>
                </a:cubicBezTo>
                <a:cubicBezTo>
                  <a:pt x="241" y="33"/>
                  <a:pt x="241" y="33"/>
                  <a:pt x="241" y="33"/>
                </a:cubicBezTo>
                <a:cubicBezTo>
                  <a:pt x="209" y="33"/>
                  <a:pt x="209" y="33"/>
                  <a:pt x="209" y="33"/>
                </a:cubicBezTo>
                <a:lnTo>
                  <a:pt x="209" y="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6426200" y="2336800"/>
            <a:ext cx="433388" cy="434975"/>
          </a:xfrm>
          <a:custGeom>
            <a:pathLst>
              <a:path extrusionOk="0" h="354" w="353">
                <a:moveTo>
                  <a:pt x="209" y="97"/>
                </a:moveTo>
                <a:cubicBezTo>
                  <a:pt x="241" y="97"/>
                  <a:pt x="241" y="97"/>
                  <a:pt x="241" y="97"/>
                </a:cubicBezTo>
                <a:cubicBezTo>
                  <a:pt x="241" y="33"/>
                  <a:pt x="241" y="33"/>
                  <a:pt x="241" y="33"/>
                </a:cubicBezTo>
                <a:cubicBezTo>
                  <a:pt x="209" y="33"/>
                  <a:pt x="209" y="33"/>
                  <a:pt x="209" y="33"/>
                </a:cubicBezTo>
                <a:lnTo>
                  <a:pt x="209" y="97"/>
                </a:lnTo>
                <a:close/>
                <a:moveTo>
                  <a:pt x="289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5"/>
                  <a:pt x="0" y="33"/>
                </a:cubicBezTo>
                <a:cubicBezTo>
                  <a:pt x="0" y="322"/>
                  <a:pt x="0" y="322"/>
                  <a:pt x="0" y="322"/>
                </a:cubicBezTo>
                <a:cubicBezTo>
                  <a:pt x="0" y="339"/>
                  <a:pt x="15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9" y="354"/>
                  <a:pt x="353" y="339"/>
                  <a:pt x="353" y="322"/>
                </a:cubicBezTo>
                <a:cubicBezTo>
                  <a:pt x="353" y="65"/>
                  <a:pt x="353" y="65"/>
                  <a:pt x="353" y="65"/>
                </a:cubicBezTo>
                <a:lnTo>
                  <a:pt x="289" y="0"/>
                </a:lnTo>
                <a:close/>
                <a:moveTo>
                  <a:pt x="97" y="16"/>
                </a:moveTo>
                <a:cubicBezTo>
                  <a:pt x="257" y="16"/>
                  <a:pt x="257" y="16"/>
                  <a:pt x="257" y="16"/>
                </a:cubicBezTo>
                <a:cubicBezTo>
                  <a:pt x="257" y="113"/>
                  <a:pt x="257" y="113"/>
                  <a:pt x="257" y="113"/>
                </a:cubicBezTo>
                <a:cubicBezTo>
                  <a:pt x="97" y="113"/>
                  <a:pt x="97" y="113"/>
                  <a:pt x="97" y="113"/>
                </a:cubicBezTo>
                <a:lnTo>
                  <a:pt x="97" y="16"/>
                </a:lnTo>
                <a:close/>
                <a:moveTo>
                  <a:pt x="289" y="338"/>
                </a:moveTo>
                <a:cubicBezTo>
                  <a:pt x="64" y="338"/>
                  <a:pt x="64" y="338"/>
                  <a:pt x="64" y="338"/>
                </a:cubicBezTo>
                <a:cubicBezTo>
                  <a:pt x="64" y="193"/>
                  <a:pt x="64" y="193"/>
                  <a:pt x="64" y="193"/>
                </a:cubicBezTo>
                <a:cubicBezTo>
                  <a:pt x="289" y="193"/>
                  <a:pt x="289" y="193"/>
                  <a:pt x="289" y="193"/>
                </a:cubicBezTo>
                <a:lnTo>
                  <a:pt x="289" y="338"/>
                </a:lnTo>
                <a:close/>
                <a:moveTo>
                  <a:pt x="337" y="322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05" y="338"/>
                  <a:pt x="305" y="338"/>
                  <a:pt x="305" y="338"/>
                </a:cubicBezTo>
                <a:cubicBezTo>
                  <a:pt x="305" y="193"/>
                  <a:pt x="305" y="193"/>
                  <a:pt x="305" y="193"/>
                </a:cubicBezTo>
                <a:cubicBezTo>
                  <a:pt x="305" y="184"/>
                  <a:pt x="298" y="177"/>
                  <a:pt x="289" y="177"/>
                </a:cubicBezTo>
                <a:cubicBezTo>
                  <a:pt x="64" y="177"/>
                  <a:pt x="64" y="177"/>
                  <a:pt x="64" y="177"/>
                </a:cubicBezTo>
                <a:cubicBezTo>
                  <a:pt x="56" y="177"/>
                  <a:pt x="48" y="184"/>
                  <a:pt x="48" y="193"/>
                </a:cubicBezTo>
                <a:cubicBezTo>
                  <a:pt x="48" y="338"/>
                  <a:pt x="48" y="338"/>
                  <a:pt x="48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2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24"/>
                  <a:pt x="23" y="16"/>
                  <a:pt x="32" y="16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80" y="122"/>
                  <a:pt x="88" y="129"/>
                  <a:pt x="9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66" y="129"/>
                  <a:pt x="273" y="122"/>
                  <a:pt x="273" y="113"/>
                </a:cubicBezTo>
                <a:cubicBezTo>
                  <a:pt x="273" y="16"/>
                  <a:pt x="273" y="16"/>
                  <a:pt x="273" y="16"/>
                </a:cubicBezTo>
                <a:cubicBezTo>
                  <a:pt x="281" y="16"/>
                  <a:pt x="281" y="16"/>
                  <a:pt x="281" y="16"/>
                </a:cubicBezTo>
                <a:cubicBezTo>
                  <a:pt x="337" y="73"/>
                  <a:pt x="337" y="73"/>
                  <a:pt x="337" y="73"/>
                </a:cubicBezTo>
                <a:lnTo>
                  <a:pt x="337" y="322"/>
                </a:lnTo>
                <a:close/>
                <a:moveTo>
                  <a:pt x="193" y="225"/>
                </a:moveTo>
                <a:cubicBezTo>
                  <a:pt x="97" y="225"/>
                  <a:pt x="97" y="225"/>
                  <a:pt x="97" y="225"/>
                </a:cubicBezTo>
                <a:cubicBezTo>
                  <a:pt x="97" y="241"/>
                  <a:pt x="97" y="241"/>
                  <a:pt x="97" y="241"/>
                </a:cubicBezTo>
                <a:cubicBezTo>
                  <a:pt x="193" y="241"/>
                  <a:pt x="193" y="241"/>
                  <a:pt x="193" y="241"/>
                </a:cubicBezTo>
                <a:lnTo>
                  <a:pt x="193" y="225"/>
                </a:lnTo>
                <a:close/>
                <a:moveTo>
                  <a:pt x="257" y="289"/>
                </a:moveTo>
                <a:cubicBezTo>
                  <a:pt x="97" y="289"/>
                  <a:pt x="97" y="289"/>
                  <a:pt x="97" y="289"/>
                </a:cubicBezTo>
                <a:cubicBezTo>
                  <a:pt x="97" y="305"/>
                  <a:pt x="97" y="305"/>
                  <a:pt x="97" y="305"/>
                </a:cubicBezTo>
                <a:cubicBezTo>
                  <a:pt x="257" y="305"/>
                  <a:pt x="257" y="305"/>
                  <a:pt x="257" y="305"/>
                </a:cubicBezTo>
                <a:lnTo>
                  <a:pt x="257" y="289"/>
                </a:lnTo>
                <a:close/>
                <a:moveTo>
                  <a:pt x="257" y="257"/>
                </a:moveTo>
                <a:cubicBezTo>
                  <a:pt x="97" y="257"/>
                  <a:pt x="97" y="257"/>
                  <a:pt x="97" y="257"/>
                </a:cubicBezTo>
                <a:cubicBezTo>
                  <a:pt x="97" y="273"/>
                  <a:pt x="97" y="273"/>
                  <a:pt x="97" y="273"/>
                </a:cubicBezTo>
                <a:cubicBezTo>
                  <a:pt x="257" y="273"/>
                  <a:pt x="257" y="273"/>
                  <a:pt x="257" y="273"/>
                </a:cubicBezTo>
                <a:lnTo>
                  <a:pt x="257" y="2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7254875" y="2378075"/>
            <a:ext cx="433388" cy="354013"/>
          </a:xfrm>
          <a:custGeom>
            <a:pathLst>
              <a:path extrusionOk="0" h="289" w="353">
                <a:moveTo>
                  <a:pt x="136" y="48"/>
                </a:moveTo>
                <a:cubicBezTo>
                  <a:pt x="216" y="48"/>
                  <a:pt x="216" y="48"/>
                  <a:pt x="216" y="48"/>
                </a:cubicBezTo>
                <a:cubicBezTo>
                  <a:pt x="221" y="48"/>
                  <a:pt x="224" y="44"/>
                  <a:pt x="224" y="40"/>
                </a:cubicBezTo>
                <a:cubicBezTo>
                  <a:pt x="224" y="35"/>
                  <a:pt x="221" y="32"/>
                  <a:pt x="216" y="32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32" y="32"/>
                  <a:pt x="128" y="35"/>
                  <a:pt x="128" y="40"/>
                </a:cubicBezTo>
                <a:cubicBezTo>
                  <a:pt x="128" y="44"/>
                  <a:pt x="132" y="48"/>
                  <a:pt x="136" y="48"/>
                </a:cubicBezTo>
                <a:moveTo>
                  <a:pt x="176" y="112"/>
                </a:moveTo>
                <a:cubicBezTo>
                  <a:pt x="150" y="112"/>
                  <a:pt x="128" y="133"/>
                  <a:pt x="128" y="160"/>
                </a:cubicBezTo>
                <a:cubicBezTo>
                  <a:pt x="128" y="187"/>
                  <a:pt x="150" y="208"/>
                  <a:pt x="176" y="208"/>
                </a:cubicBezTo>
                <a:cubicBezTo>
                  <a:pt x="203" y="208"/>
                  <a:pt x="224" y="187"/>
                  <a:pt x="224" y="160"/>
                </a:cubicBezTo>
                <a:cubicBezTo>
                  <a:pt x="224" y="133"/>
                  <a:pt x="203" y="112"/>
                  <a:pt x="176" y="112"/>
                </a:cubicBezTo>
                <a:moveTo>
                  <a:pt x="176" y="192"/>
                </a:moveTo>
                <a:cubicBezTo>
                  <a:pt x="158" y="192"/>
                  <a:pt x="144" y="178"/>
                  <a:pt x="144" y="160"/>
                </a:cubicBezTo>
                <a:cubicBezTo>
                  <a:pt x="144" y="142"/>
                  <a:pt x="158" y="128"/>
                  <a:pt x="176" y="128"/>
                </a:cubicBezTo>
                <a:cubicBezTo>
                  <a:pt x="194" y="128"/>
                  <a:pt x="208" y="142"/>
                  <a:pt x="208" y="160"/>
                </a:cubicBezTo>
                <a:cubicBezTo>
                  <a:pt x="208" y="178"/>
                  <a:pt x="194" y="192"/>
                  <a:pt x="176" y="192"/>
                </a:cubicBezTo>
                <a:moveTo>
                  <a:pt x="176" y="80"/>
                </a:moveTo>
                <a:cubicBezTo>
                  <a:pt x="132" y="80"/>
                  <a:pt x="96" y="116"/>
                  <a:pt x="96" y="160"/>
                </a:cubicBezTo>
                <a:cubicBezTo>
                  <a:pt x="96" y="204"/>
                  <a:pt x="132" y="240"/>
                  <a:pt x="176" y="240"/>
                </a:cubicBezTo>
                <a:cubicBezTo>
                  <a:pt x="221" y="240"/>
                  <a:pt x="256" y="204"/>
                  <a:pt x="256" y="160"/>
                </a:cubicBezTo>
                <a:cubicBezTo>
                  <a:pt x="256" y="116"/>
                  <a:pt x="221" y="80"/>
                  <a:pt x="176" y="80"/>
                </a:cubicBezTo>
                <a:moveTo>
                  <a:pt x="176" y="224"/>
                </a:moveTo>
                <a:cubicBezTo>
                  <a:pt x="141" y="224"/>
                  <a:pt x="112" y="196"/>
                  <a:pt x="112" y="160"/>
                </a:cubicBezTo>
                <a:cubicBezTo>
                  <a:pt x="112" y="125"/>
                  <a:pt x="141" y="96"/>
                  <a:pt x="176" y="96"/>
                </a:cubicBezTo>
                <a:cubicBezTo>
                  <a:pt x="212" y="96"/>
                  <a:pt x="240" y="125"/>
                  <a:pt x="240" y="160"/>
                </a:cubicBezTo>
                <a:cubicBezTo>
                  <a:pt x="240" y="196"/>
                  <a:pt x="212" y="224"/>
                  <a:pt x="176" y="224"/>
                </a:cubicBezTo>
                <a:moveTo>
                  <a:pt x="297" y="128"/>
                </a:moveTo>
                <a:cubicBezTo>
                  <a:pt x="292" y="128"/>
                  <a:pt x="289" y="132"/>
                  <a:pt x="289" y="136"/>
                </a:cubicBezTo>
                <a:cubicBezTo>
                  <a:pt x="289" y="140"/>
                  <a:pt x="292" y="144"/>
                  <a:pt x="297" y="144"/>
                </a:cubicBezTo>
                <a:cubicBezTo>
                  <a:pt x="301" y="144"/>
                  <a:pt x="305" y="140"/>
                  <a:pt x="305" y="136"/>
                </a:cubicBezTo>
                <a:cubicBezTo>
                  <a:pt x="305" y="132"/>
                  <a:pt x="301" y="128"/>
                  <a:pt x="297" y="128"/>
                </a:cubicBezTo>
                <a:moveTo>
                  <a:pt x="297" y="64"/>
                </a:moveTo>
                <a:cubicBezTo>
                  <a:pt x="283" y="64"/>
                  <a:pt x="272" y="75"/>
                  <a:pt x="272" y="88"/>
                </a:cubicBezTo>
                <a:cubicBezTo>
                  <a:pt x="272" y="101"/>
                  <a:pt x="283" y="112"/>
                  <a:pt x="297" y="112"/>
                </a:cubicBezTo>
                <a:cubicBezTo>
                  <a:pt x="310" y="112"/>
                  <a:pt x="321" y="101"/>
                  <a:pt x="321" y="88"/>
                </a:cubicBezTo>
                <a:cubicBezTo>
                  <a:pt x="321" y="75"/>
                  <a:pt x="310" y="64"/>
                  <a:pt x="297" y="64"/>
                </a:cubicBezTo>
                <a:moveTo>
                  <a:pt x="297" y="96"/>
                </a:moveTo>
                <a:cubicBezTo>
                  <a:pt x="292" y="96"/>
                  <a:pt x="289" y="92"/>
                  <a:pt x="289" y="88"/>
                </a:cubicBezTo>
                <a:cubicBezTo>
                  <a:pt x="289" y="83"/>
                  <a:pt x="292" y="80"/>
                  <a:pt x="297" y="80"/>
                </a:cubicBezTo>
                <a:cubicBezTo>
                  <a:pt x="301" y="80"/>
                  <a:pt x="305" y="83"/>
                  <a:pt x="305" y="88"/>
                </a:cubicBezTo>
                <a:cubicBezTo>
                  <a:pt x="305" y="92"/>
                  <a:pt x="301" y="96"/>
                  <a:pt x="297" y="96"/>
                </a:cubicBezTo>
                <a:moveTo>
                  <a:pt x="321" y="32"/>
                </a:moveTo>
                <a:cubicBezTo>
                  <a:pt x="289" y="32"/>
                  <a:pt x="289" y="32"/>
                  <a:pt x="289" y="32"/>
                </a:cubicBezTo>
                <a:cubicBezTo>
                  <a:pt x="264" y="32"/>
                  <a:pt x="264" y="0"/>
                  <a:pt x="232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88" y="0"/>
                  <a:pt x="88" y="32"/>
                  <a:pt x="64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14" y="32"/>
                  <a:pt x="0" y="46"/>
                  <a:pt x="0" y="64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274"/>
                  <a:pt x="14" y="289"/>
                  <a:pt x="32" y="289"/>
                </a:cubicBezTo>
                <a:cubicBezTo>
                  <a:pt x="321" y="289"/>
                  <a:pt x="321" y="289"/>
                  <a:pt x="321" y="289"/>
                </a:cubicBezTo>
                <a:cubicBezTo>
                  <a:pt x="338" y="289"/>
                  <a:pt x="353" y="274"/>
                  <a:pt x="353" y="256"/>
                </a:cubicBezTo>
                <a:cubicBezTo>
                  <a:pt x="353" y="64"/>
                  <a:pt x="353" y="64"/>
                  <a:pt x="353" y="64"/>
                </a:cubicBezTo>
                <a:cubicBezTo>
                  <a:pt x="353" y="46"/>
                  <a:pt x="338" y="32"/>
                  <a:pt x="321" y="32"/>
                </a:cubicBezTo>
                <a:moveTo>
                  <a:pt x="337" y="192"/>
                </a:moveTo>
                <a:cubicBezTo>
                  <a:pt x="267" y="192"/>
                  <a:pt x="267" y="192"/>
                  <a:pt x="267" y="192"/>
                </a:cubicBezTo>
                <a:cubicBezTo>
                  <a:pt x="265" y="198"/>
                  <a:pt x="262" y="203"/>
                  <a:pt x="260" y="208"/>
                </a:cubicBezTo>
                <a:cubicBezTo>
                  <a:pt x="337" y="208"/>
                  <a:pt x="337" y="208"/>
                  <a:pt x="337" y="208"/>
                </a:cubicBezTo>
                <a:cubicBezTo>
                  <a:pt x="337" y="256"/>
                  <a:pt x="337" y="256"/>
                  <a:pt x="337" y="256"/>
                </a:cubicBezTo>
                <a:cubicBezTo>
                  <a:pt x="337" y="265"/>
                  <a:pt x="330" y="272"/>
                  <a:pt x="321" y="272"/>
                </a:cubicBezTo>
                <a:cubicBezTo>
                  <a:pt x="32" y="272"/>
                  <a:pt x="32" y="272"/>
                  <a:pt x="32" y="272"/>
                </a:cubicBezTo>
                <a:cubicBezTo>
                  <a:pt x="23" y="272"/>
                  <a:pt x="16" y="265"/>
                  <a:pt x="16" y="256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93" y="208"/>
                  <a:pt x="93" y="208"/>
                  <a:pt x="93" y="208"/>
                </a:cubicBezTo>
                <a:cubicBezTo>
                  <a:pt x="90" y="203"/>
                  <a:pt x="87" y="198"/>
                  <a:pt x="85" y="192"/>
                </a:cubicBezTo>
                <a:cubicBezTo>
                  <a:pt x="16" y="192"/>
                  <a:pt x="16" y="192"/>
                  <a:pt x="16" y="192"/>
                </a:cubicBezTo>
                <a:cubicBezTo>
                  <a:pt x="16" y="64"/>
                  <a:pt x="16" y="64"/>
                  <a:pt x="16" y="64"/>
                </a:cubicBezTo>
                <a:cubicBezTo>
                  <a:pt x="16" y="55"/>
                  <a:pt x="23" y="48"/>
                  <a:pt x="32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96" y="48"/>
                  <a:pt x="96" y="16"/>
                  <a:pt x="120" y="1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232" y="16"/>
                  <a:pt x="232" y="16"/>
                  <a:pt x="232" y="16"/>
                </a:cubicBezTo>
                <a:cubicBezTo>
                  <a:pt x="256" y="16"/>
                  <a:pt x="256" y="48"/>
                  <a:pt x="289" y="48"/>
                </a:cubicBezTo>
                <a:cubicBezTo>
                  <a:pt x="321" y="48"/>
                  <a:pt x="321" y="48"/>
                  <a:pt x="321" y="48"/>
                </a:cubicBezTo>
                <a:cubicBezTo>
                  <a:pt x="330" y="48"/>
                  <a:pt x="337" y="55"/>
                  <a:pt x="337" y="64"/>
                </a:cubicBezTo>
                <a:lnTo>
                  <a:pt x="337" y="1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8081963" y="2336800"/>
            <a:ext cx="433388" cy="434975"/>
          </a:xfrm>
          <a:custGeom>
            <a:pathLst>
              <a:path extrusionOk="0" h="354" w="353">
                <a:moveTo>
                  <a:pt x="144" y="209"/>
                </a:moveTo>
                <a:cubicBezTo>
                  <a:pt x="127" y="209"/>
                  <a:pt x="112" y="224"/>
                  <a:pt x="112" y="241"/>
                </a:cubicBezTo>
                <a:cubicBezTo>
                  <a:pt x="112" y="259"/>
                  <a:pt x="127" y="273"/>
                  <a:pt x="144" y="273"/>
                </a:cubicBezTo>
                <a:cubicBezTo>
                  <a:pt x="162" y="273"/>
                  <a:pt x="176" y="259"/>
                  <a:pt x="176" y="241"/>
                </a:cubicBezTo>
                <a:cubicBezTo>
                  <a:pt x="176" y="224"/>
                  <a:pt x="162" y="209"/>
                  <a:pt x="144" y="209"/>
                </a:cubicBezTo>
                <a:moveTo>
                  <a:pt x="144" y="257"/>
                </a:moveTo>
                <a:cubicBezTo>
                  <a:pt x="136" y="257"/>
                  <a:pt x="128" y="250"/>
                  <a:pt x="128" y="241"/>
                </a:cubicBezTo>
                <a:cubicBezTo>
                  <a:pt x="128" y="232"/>
                  <a:pt x="136" y="225"/>
                  <a:pt x="144" y="225"/>
                </a:cubicBezTo>
                <a:cubicBezTo>
                  <a:pt x="153" y="225"/>
                  <a:pt x="160" y="232"/>
                  <a:pt x="160" y="241"/>
                </a:cubicBezTo>
                <a:cubicBezTo>
                  <a:pt x="160" y="250"/>
                  <a:pt x="153" y="257"/>
                  <a:pt x="144" y="257"/>
                </a:cubicBezTo>
                <a:moveTo>
                  <a:pt x="144" y="177"/>
                </a:moveTo>
                <a:cubicBezTo>
                  <a:pt x="109" y="177"/>
                  <a:pt x="80" y="206"/>
                  <a:pt x="80" y="241"/>
                </a:cubicBezTo>
                <a:cubicBezTo>
                  <a:pt x="80" y="277"/>
                  <a:pt x="109" y="305"/>
                  <a:pt x="144" y="305"/>
                </a:cubicBezTo>
                <a:cubicBezTo>
                  <a:pt x="180" y="305"/>
                  <a:pt x="209" y="277"/>
                  <a:pt x="209" y="241"/>
                </a:cubicBezTo>
                <a:cubicBezTo>
                  <a:pt x="209" y="206"/>
                  <a:pt x="180" y="177"/>
                  <a:pt x="144" y="177"/>
                </a:cubicBezTo>
                <a:moveTo>
                  <a:pt x="144" y="289"/>
                </a:moveTo>
                <a:cubicBezTo>
                  <a:pt x="118" y="289"/>
                  <a:pt x="96" y="268"/>
                  <a:pt x="96" y="241"/>
                </a:cubicBezTo>
                <a:cubicBezTo>
                  <a:pt x="96" y="215"/>
                  <a:pt x="118" y="193"/>
                  <a:pt x="144" y="193"/>
                </a:cubicBezTo>
                <a:cubicBezTo>
                  <a:pt x="171" y="193"/>
                  <a:pt x="193" y="215"/>
                  <a:pt x="193" y="241"/>
                </a:cubicBezTo>
                <a:cubicBezTo>
                  <a:pt x="193" y="268"/>
                  <a:pt x="171" y="289"/>
                  <a:pt x="144" y="289"/>
                </a:cubicBezTo>
                <a:moveTo>
                  <a:pt x="257" y="145"/>
                </a:moveTo>
                <a:cubicBezTo>
                  <a:pt x="225" y="145"/>
                  <a:pt x="225" y="145"/>
                  <a:pt x="225" y="145"/>
                </a:cubicBezTo>
                <a:cubicBezTo>
                  <a:pt x="201" y="145"/>
                  <a:pt x="201" y="113"/>
                  <a:pt x="168" y="113"/>
                </a:cubicBezTo>
                <a:cubicBezTo>
                  <a:pt x="120" y="113"/>
                  <a:pt x="120" y="113"/>
                  <a:pt x="120" y="113"/>
                </a:cubicBezTo>
                <a:cubicBezTo>
                  <a:pt x="88" y="113"/>
                  <a:pt x="88" y="145"/>
                  <a:pt x="64" y="145"/>
                </a:cubicBezTo>
                <a:cubicBezTo>
                  <a:pt x="32" y="145"/>
                  <a:pt x="32" y="145"/>
                  <a:pt x="32" y="145"/>
                </a:cubicBezTo>
                <a:cubicBezTo>
                  <a:pt x="14" y="145"/>
                  <a:pt x="0" y="159"/>
                  <a:pt x="0" y="177"/>
                </a:cubicBezTo>
                <a:cubicBezTo>
                  <a:pt x="0" y="322"/>
                  <a:pt x="0" y="322"/>
                  <a:pt x="0" y="322"/>
                </a:cubicBezTo>
                <a:cubicBezTo>
                  <a:pt x="0" y="339"/>
                  <a:pt x="14" y="354"/>
                  <a:pt x="32" y="354"/>
                </a:cubicBezTo>
                <a:cubicBezTo>
                  <a:pt x="257" y="354"/>
                  <a:pt x="257" y="354"/>
                  <a:pt x="257" y="354"/>
                </a:cubicBezTo>
                <a:cubicBezTo>
                  <a:pt x="275" y="354"/>
                  <a:pt x="289" y="339"/>
                  <a:pt x="289" y="322"/>
                </a:cubicBezTo>
                <a:cubicBezTo>
                  <a:pt x="289" y="177"/>
                  <a:pt x="289" y="177"/>
                  <a:pt x="289" y="177"/>
                </a:cubicBezTo>
                <a:cubicBezTo>
                  <a:pt x="289" y="159"/>
                  <a:pt x="275" y="145"/>
                  <a:pt x="257" y="145"/>
                </a:cubicBezTo>
                <a:moveTo>
                  <a:pt x="273" y="322"/>
                </a:moveTo>
                <a:cubicBezTo>
                  <a:pt x="273" y="330"/>
                  <a:pt x="266" y="338"/>
                  <a:pt x="257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2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16" y="168"/>
                  <a:pt x="23" y="161"/>
                  <a:pt x="32" y="161"/>
                </a:cubicBezTo>
                <a:cubicBezTo>
                  <a:pt x="64" y="161"/>
                  <a:pt x="64" y="161"/>
                  <a:pt x="64" y="161"/>
                </a:cubicBezTo>
                <a:cubicBezTo>
                  <a:pt x="96" y="161"/>
                  <a:pt x="96" y="129"/>
                  <a:pt x="120" y="129"/>
                </a:cubicBezTo>
                <a:cubicBezTo>
                  <a:pt x="144" y="129"/>
                  <a:pt x="144" y="129"/>
                  <a:pt x="144" y="129"/>
                </a:cubicBezTo>
                <a:cubicBezTo>
                  <a:pt x="168" y="129"/>
                  <a:pt x="168" y="129"/>
                  <a:pt x="168" y="129"/>
                </a:cubicBezTo>
                <a:cubicBezTo>
                  <a:pt x="193" y="129"/>
                  <a:pt x="193" y="161"/>
                  <a:pt x="225" y="161"/>
                </a:cubicBezTo>
                <a:cubicBezTo>
                  <a:pt x="257" y="161"/>
                  <a:pt x="257" y="161"/>
                  <a:pt x="257" y="161"/>
                </a:cubicBezTo>
                <a:cubicBezTo>
                  <a:pt x="266" y="161"/>
                  <a:pt x="273" y="168"/>
                  <a:pt x="273" y="177"/>
                </a:cubicBezTo>
                <a:lnTo>
                  <a:pt x="273" y="322"/>
                </a:lnTo>
                <a:close/>
                <a:moveTo>
                  <a:pt x="241" y="225"/>
                </a:moveTo>
                <a:cubicBezTo>
                  <a:pt x="236" y="225"/>
                  <a:pt x="233" y="229"/>
                  <a:pt x="233" y="233"/>
                </a:cubicBezTo>
                <a:cubicBezTo>
                  <a:pt x="233" y="238"/>
                  <a:pt x="236" y="241"/>
                  <a:pt x="241" y="241"/>
                </a:cubicBezTo>
                <a:cubicBezTo>
                  <a:pt x="245" y="241"/>
                  <a:pt x="249" y="238"/>
                  <a:pt x="249" y="233"/>
                </a:cubicBezTo>
                <a:cubicBezTo>
                  <a:pt x="249" y="229"/>
                  <a:pt x="245" y="225"/>
                  <a:pt x="241" y="225"/>
                </a:cubicBezTo>
                <a:moveTo>
                  <a:pt x="337" y="0"/>
                </a:moveTo>
                <a:cubicBezTo>
                  <a:pt x="80" y="0"/>
                  <a:pt x="80" y="0"/>
                  <a:pt x="80" y="0"/>
                </a:cubicBezTo>
                <a:cubicBezTo>
                  <a:pt x="71" y="0"/>
                  <a:pt x="64" y="8"/>
                  <a:pt x="64" y="16"/>
                </a:cubicBezTo>
                <a:cubicBezTo>
                  <a:pt x="64" y="97"/>
                  <a:pt x="64" y="97"/>
                  <a:pt x="64" y="97"/>
                </a:cubicBezTo>
                <a:cubicBezTo>
                  <a:pt x="64" y="101"/>
                  <a:pt x="68" y="105"/>
                  <a:pt x="72" y="105"/>
                </a:cubicBezTo>
                <a:cubicBezTo>
                  <a:pt x="77" y="105"/>
                  <a:pt x="80" y="101"/>
                  <a:pt x="80" y="97"/>
                </a:cubicBezTo>
                <a:cubicBezTo>
                  <a:pt x="80" y="16"/>
                  <a:pt x="80" y="16"/>
                  <a:pt x="80" y="16"/>
                </a:cubicBezTo>
                <a:cubicBezTo>
                  <a:pt x="337" y="16"/>
                  <a:pt x="337" y="16"/>
                  <a:pt x="337" y="16"/>
                </a:cubicBezTo>
                <a:cubicBezTo>
                  <a:pt x="337" y="209"/>
                  <a:pt x="337" y="209"/>
                  <a:pt x="337" y="209"/>
                </a:cubicBezTo>
                <a:cubicBezTo>
                  <a:pt x="313" y="209"/>
                  <a:pt x="313" y="209"/>
                  <a:pt x="313" y="209"/>
                </a:cubicBezTo>
                <a:cubicBezTo>
                  <a:pt x="309" y="209"/>
                  <a:pt x="305" y="213"/>
                  <a:pt x="305" y="217"/>
                </a:cubicBezTo>
                <a:cubicBezTo>
                  <a:pt x="305" y="222"/>
                  <a:pt x="309" y="225"/>
                  <a:pt x="313" y="225"/>
                </a:cubicBezTo>
                <a:cubicBezTo>
                  <a:pt x="337" y="225"/>
                  <a:pt x="337" y="225"/>
                  <a:pt x="337" y="225"/>
                </a:cubicBezTo>
                <a:cubicBezTo>
                  <a:pt x="337" y="273"/>
                  <a:pt x="337" y="273"/>
                  <a:pt x="337" y="273"/>
                </a:cubicBezTo>
                <a:cubicBezTo>
                  <a:pt x="313" y="273"/>
                  <a:pt x="313" y="273"/>
                  <a:pt x="313" y="273"/>
                </a:cubicBezTo>
                <a:cubicBezTo>
                  <a:pt x="309" y="273"/>
                  <a:pt x="305" y="277"/>
                  <a:pt x="305" y="281"/>
                </a:cubicBezTo>
                <a:cubicBezTo>
                  <a:pt x="305" y="286"/>
                  <a:pt x="309" y="289"/>
                  <a:pt x="313" y="289"/>
                </a:cubicBezTo>
                <a:cubicBezTo>
                  <a:pt x="337" y="289"/>
                  <a:pt x="337" y="289"/>
                  <a:pt x="337" y="289"/>
                </a:cubicBezTo>
                <a:cubicBezTo>
                  <a:pt x="346" y="289"/>
                  <a:pt x="353" y="282"/>
                  <a:pt x="353" y="273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8"/>
                  <a:pt x="346" y="0"/>
                  <a:pt x="337" y="0"/>
                </a:cubicBezTo>
                <a:moveTo>
                  <a:pt x="241" y="177"/>
                </a:moveTo>
                <a:cubicBezTo>
                  <a:pt x="232" y="177"/>
                  <a:pt x="225" y="184"/>
                  <a:pt x="225" y="193"/>
                </a:cubicBezTo>
                <a:cubicBezTo>
                  <a:pt x="225" y="202"/>
                  <a:pt x="232" y="209"/>
                  <a:pt x="241" y="209"/>
                </a:cubicBezTo>
                <a:cubicBezTo>
                  <a:pt x="250" y="209"/>
                  <a:pt x="257" y="202"/>
                  <a:pt x="257" y="193"/>
                </a:cubicBezTo>
                <a:cubicBezTo>
                  <a:pt x="257" y="184"/>
                  <a:pt x="250" y="177"/>
                  <a:pt x="241" y="17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630238" y="3167063"/>
            <a:ext cx="433388" cy="433388"/>
          </a:xfrm>
          <a:custGeom>
            <a:pathLst>
              <a:path extrusionOk="0" h="353" w="353">
                <a:moveTo>
                  <a:pt x="241" y="225"/>
                </a:moveTo>
                <a:cubicBezTo>
                  <a:pt x="236" y="225"/>
                  <a:pt x="233" y="228"/>
                  <a:pt x="233" y="233"/>
                </a:cubicBezTo>
                <a:cubicBezTo>
                  <a:pt x="233" y="237"/>
                  <a:pt x="236" y="241"/>
                  <a:pt x="241" y="241"/>
                </a:cubicBezTo>
                <a:cubicBezTo>
                  <a:pt x="245" y="241"/>
                  <a:pt x="249" y="237"/>
                  <a:pt x="249" y="233"/>
                </a:cubicBezTo>
                <a:cubicBezTo>
                  <a:pt x="249" y="228"/>
                  <a:pt x="245" y="225"/>
                  <a:pt x="241" y="225"/>
                </a:cubicBezTo>
                <a:moveTo>
                  <a:pt x="241" y="176"/>
                </a:moveTo>
                <a:cubicBezTo>
                  <a:pt x="232" y="176"/>
                  <a:pt x="225" y="184"/>
                  <a:pt x="225" y="192"/>
                </a:cubicBezTo>
                <a:cubicBezTo>
                  <a:pt x="225" y="201"/>
                  <a:pt x="232" y="208"/>
                  <a:pt x="241" y="208"/>
                </a:cubicBezTo>
                <a:cubicBezTo>
                  <a:pt x="250" y="208"/>
                  <a:pt x="257" y="201"/>
                  <a:pt x="257" y="192"/>
                </a:cubicBezTo>
                <a:cubicBezTo>
                  <a:pt x="257" y="184"/>
                  <a:pt x="250" y="176"/>
                  <a:pt x="241" y="176"/>
                </a:cubicBezTo>
                <a:moveTo>
                  <a:pt x="257" y="144"/>
                </a:moveTo>
                <a:cubicBezTo>
                  <a:pt x="225" y="144"/>
                  <a:pt x="225" y="144"/>
                  <a:pt x="225" y="144"/>
                </a:cubicBezTo>
                <a:cubicBezTo>
                  <a:pt x="201" y="144"/>
                  <a:pt x="201" y="112"/>
                  <a:pt x="168" y="112"/>
                </a:cubicBezTo>
                <a:cubicBezTo>
                  <a:pt x="120" y="112"/>
                  <a:pt x="120" y="112"/>
                  <a:pt x="120" y="112"/>
                </a:cubicBezTo>
                <a:cubicBezTo>
                  <a:pt x="88" y="112"/>
                  <a:pt x="88" y="144"/>
                  <a:pt x="6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14" y="144"/>
                  <a:pt x="0" y="159"/>
                  <a:pt x="0" y="176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257" y="353"/>
                  <a:pt x="257" y="353"/>
                  <a:pt x="257" y="353"/>
                </a:cubicBezTo>
                <a:cubicBezTo>
                  <a:pt x="275" y="353"/>
                  <a:pt x="289" y="339"/>
                  <a:pt x="289" y="321"/>
                </a:cubicBezTo>
                <a:cubicBezTo>
                  <a:pt x="289" y="176"/>
                  <a:pt x="289" y="176"/>
                  <a:pt x="289" y="176"/>
                </a:cubicBezTo>
                <a:cubicBezTo>
                  <a:pt x="289" y="159"/>
                  <a:pt x="275" y="144"/>
                  <a:pt x="257" y="144"/>
                </a:cubicBezTo>
                <a:moveTo>
                  <a:pt x="273" y="321"/>
                </a:moveTo>
                <a:cubicBezTo>
                  <a:pt x="273" y="330"/>
                  <a:pt x="266" y="337"/>
                  <a:pt x="257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176"/>
                  <a:pt x="16" y="176"/>
                  <a:pt x="16" y="176"/>
                </a:cubicBezTo>
                <a:cubicBezTo>
                  <a:pt x="16" y="167"/>
                  <a:pt x="23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96" y="160"/>
                  <a:pt x="96" y="128"/>
                  <a:pt x="120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93" y="128"/>
                  <a:pt x="193" y="160"/>
                  <a:pt x="225" y="160"/>
                </a:cubicBezTo>
                <a:cubicBezTo>
                  <a:pt x="257" y="160"/>
                  <a:pt x="257" y="160"/>
                  <a:pt x="257" y="160"/>
                </a:cubicBezTo>
                <a:cubicBezTo>
                  <a:pt x="266" y="160"/>
                  <a:pt x="273" y="167"/>
                  <a:pt x="273" y="176"/>
                </a:cubicBezTo>
                <a:lnTo>
                  <a:pt x="273" y="321"/>
                </a:lnTo>
                <a:close/>
                <a:moveTo>
                  <a:pt x="144" y="208"/>
                </a:moveTo>
                <a:cubicBezTo>
                  <a:pt x="127" y="208"/>
                  <a:pt x="112" y="223"/>
                  <a:pt x="112" y="241"/>
                </a:cubicBezTo>
                <a:cubicBezTo>
                  <a:pt x="112" y="258"/>
                  <a:pt x="127" y="273"/>
                  <a:pt x="144" y="273"/>
                </a:cubicBezTo>
                <a:cubicBezTo>
                  <a:pt x="162" y="273"/>
                  <a:pt x="177" y="258"/>
                  <a:pt x="177" y="241"/>
                </a:cubicBezTo>
                <a:cubicBezTo>
                  <a:pt x="177" y="223"/>
                  <a:pt x="162" y="208"/>
                  <a:pt x="144" y="208"/>
                </a:cubicBezTo>
                <a:moveTo>
                  <a:pt x="144" y="257"/>
                </a:moveTo>
                <a:cubicBezTo>
                  <a:pt x="136" y="257"/>
                  <a:pt x="128" y="249"/>
                  <a:pt x="128" y="241"/>
                </a:cubicBezTo>
                <a:cubicBezTo>
                  <a:pt x="128" y="232"/>
                  <a:pt x="136" y="225"/>
                  <a:pt x="144" y="225"/>
                </a:cubicBezTo>
                <a:cubicBezTo>
                  <a:pt x="153" y="225"/>
                  <a:pt x="160" y="232"/>
                  <a:pt x="160" y="241"/>
                </a:cubicBezTo>
                <a:cubicBezTo>
                  <a:pt x="160" y="249"/>
                  <a:pt x="153" y="257"/>
                  <a:pt x="144" y="257"/>
                </a:cubicBezTo>
                <a:moveTo>
                  <a:pt x="144" y="176"/>
                </a:moveTo>
                <a:cubicBezTo>
                  <a:pt x="109" y="176"/>
                  <a:pt x="80" y="205"/>
                  <a:pt x="80" y="241"/>
                </a:cubicBezTo>
                <a:cubicBezTo>
                  <a:pt x="80" y="276"/>
                  <a:pt x="109" y="305"/>
                  <a:pt x="144" y="305"/>
                </a:cubicBezTo>
                <a:cubicBezTo>
                  <a:pt x="180" y="305"/>
                  <a:pt x="209" y="276"/>
                  <a:pt x="209" y="241"/>
                </a:cubicBezTo>
                <a:cubicBezTo>
                  <a:pt x="209" y="205"/>
                  <a:pt x="180" y="176"/>
                  <a:pt x="144" y="176"/>
                </a:cubicBezTo>
                <a:moveTo>
                  <a:pt x="144" y="289"/>
                </a:moveTo>
                <a:cubicBezTo>
                  <a:pt x="118" y="289"/>
                  <a:pt x="96" y="267"/>
                  <a:pt x="96" y="241"/>
                </a:cubicBezTo>
                <a:cubicBezTo>
                  <a:pt x="96" y="214"/>
                  <a:pt x="118" y="192"/>
                  <a:pt x="144" y="192"/>
                </a:cubicBezTo>
                <a:cubicBezTo>
                  <a:pt x="171" y="192"/>
                  <a:pt x="193" y="214"/>
                  <a:pt x="193" y="241"/>
                </a:cubicBezTo>
                <a:cubicBezTo>
                  <a:pt x="193" y="267"/>
                  <a:pt x="171" y="289"/>
                  <a:pt x="144" y="289"/>
                </a:cubicBezTo>
                <a:moveTo>
                  <a:pt x="305" y="80"/>
                </a:moveTo>
                <a:cubicBezTo>
                  <a:pt x="321" y="80"/>
                  <a:pt x="321" y="80"/>
                  <a:pt x="321" y="80"/>
                </a:cubicBezTo>
                <a:cubicBezTo>
                  <a:pt x="321" y="64"/>
                  <a:pt x="321" y="64"/>
                  <a:pt x="321" y="64"/>
                </a:cubicBezTo>
                <a:cubicBezTo>
                  <a:pt x="305" y="64"/>
                  <a:pt x="305" y="64"/>
                  <a:pt x="305" y="64"/>
                </a:cubicBezTo>
                <a:lnTo>
                  <a:pt x="305" y="80"/>
                </a:lnTo>
                <a:close/>
                <a:moveTo>
                  <a:pt x="321" y="32"/>
                </a:moveTo>
                <a:cubicBezTo>
                  <a:pt x="305" y="32"/>
                  <a:pt x="305" y="32"/>
                  <a:pt x="305" y="32"/>
                </a:cubicBezTo>
                <a:cubicBezTo>
                  <a:pt x="305" y="48"/>
                  <a:pt x="305" y="48"/>
                  <a:pt x="305" y="48"/>
                </a:cubicBezTo>
                <a:cubicBezTo>
                  <a:pt x="321" y="48"/>
                  <a:pt x="321" y="48"/>
                  <a:pt x="321" y="48"/>
                </a:cubicBezTo>
                <a:lnTo>
                  <a:pt x="321" y="32"/>
                </a:lnTo>
                <a:close/>
                <a:moveTo>
                  <a:pt x="305" y="257"/>
                </a:moveTo>
                <a:cubicBezTo>
                  <a:pt x="321" y="257"/>
                  <a:pt x="321" y="257"/>
                  <a:pt x="321" y="257"/>
                </a:cubicBezTo>
                <a:cubicBezTo>
                  <a:pt x="321" y="241"/>
                  <a:pt x="321" y="241"/>
                  <a:pt x="321" y="241"/>
                </a:cubicBezTo>
                <a:cubicBezTo>
                  <a:pt x="305" y="241"/>
                  <a:pt x="305" y="241"/>
                  <a:pt x="305" y="241"/>
                </a:cubicBezTo>
                <a:lnTo>
                  <a:pt x="305" y="257"/>
                </a:lnTo>
                <a:close/>
                <a:moveTo>
                  <a:pt x="305" y="112"/>
                </a:moveTo>
                <a:cubicBezTo>
                  <a:pt x="321" y="112"/>
                  <a:pt x="321" y="112"/>
                  <a:pt x="321" y="112"/>
                </a:cubicBezTo>
                <a:cubicBezTo>
                  <a:pt x="321" y="96"/>
                  <a:pt x="321" y="96"/>
                  <a:pt x="321" y="96"/>
                </a:cubicBezTo>
                <a:cubicBezTo>
                  <a:pt x="305" y="96"/>
                  <a:pt x="305" y="96"/>
                  <a:pt x="305" y="96"/>
                </a:cubicBezTo>
                <a:lnTo>
                  <a:pt x="305" y="112"/>
                </a:lnTo>
                <a:close/>
                <a:moveTo>
                  <a:pt x="321" y="176"/>
                </a:moveTo>
                <a:cubicBezTo>
                  <a:pt x="305" y="176"/>
                  <a:pt x="305" y="176"/>
                  <a:pt x="305" y="176"/>
                </a:cubicBezTo>
                <a:cubicBezTo>
                  <a:pt x="305" y="192"/>
                  <a:pt x="305" y="192"/>
                  <a:pt x="305" y="192"/>
                </a:cubicBezTo>
                <a:cubicBezTo>
                  <a:pt x="321" y="192"/>
                  <a:pt x="321" y="192"/>
                  <a:pt x="321" y="192"/>
                </a:cubicBezTo>
                <a:lnTo>
                  <a:pt x="321" y="176"/>
                </a:lnTo>
                <a:close/>
                <a:moveTo>
                  <a:pt x="337" y="0"/>
                </a:moveTo>
                <a:cubicBezTo>
                  <a:pt x="80" y="0"/>
                  <a:pt x="80" y="0"/>
                  <a:pt x="80" y="0"/>
                </a:cubicBezTo>
                <a:cubicBezTo>
                  <a:pt x="71" y="0"/>
                  <a:pt x="64" y="7"/>
                  <a:pt x="64" y="16"/>
                </a:cubicBezTo>
                <a:cubicBezTo>
                  <a:pt x="64" y="96"/>
                  <a:pt x="64" y="96"/>
                  <a:pt x="64" y="96"/>
                </a:cubicBezTo>
                <a:cubicBezTo>
                  <a:pt x="64" y="101"/>
                  <a:pt x="68" y="104"/>
                  <a:pt x="72" y="104"/>
                </a:cubicBezTo>
                <a:cubicBezTo>
                  <a:pt x="77" y="104"/>
                  <a:pt x="80" y="101"/>
                  <a:pt x="80" y="96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23"/>
                  <a:pt x="87" y="16"/>
                  <a:pt x="96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92"/>
                  <a:pt x="132" y="96"/>
                  <a:pt x="136" y="96"/>
                </a:cubicBezTo>
                <a:cubicBezTo>
                  <a:pt x="141" y="96"/>
                  <a:pt x="144" y="92"/>
                  <a:pt x="144" y="88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273" y="16"/>
                  <a:pt x="273" y="16"/>
                  <a:pt x="273" y="16"/>
                </a:cubicBezTo>
                <a:cubicBezTo>
                  <a:pt x="273" y="120"/>
                  <a:pt x="273" y="120"/>
                  <a:pt x="273" y="120"/>
                </a:cubicBezTo>
                <a:cubicBezTo>
                  <a:pt x="273" y="125"/>
                  <a:pt x="276" y="128"/>
                  <a:pt x="281" y="128"/>
                </a:cubicBezTo>
                <a:cubicBezTo>
                  <a:pt x="285" y="128"/>
                  <a:pt x="289" y="125"/>
                  <a:pt x="289" y="120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cubicBezTo>
                  <a:pt x="337" y="136"/>
                  <a:pt x="337" y="136"/>
                  <a:pt x="337" y="136"/>
                </a:cubicBezTo>
                <a:cubicBezTo>
                  <a:pt x="313" y="136"/>
                  <a:pt x="313" y="136"/>
                  <a:pt x="313" y="136"/>
                </a:cubicBezTo>
                <a:cubicBezTo>
                  <a:pt x="309" y="136"/>
                  <a:pt x="305" y="140"/>
                  <a:pt x="305" y="144"/>
                </a:cubicBezTo>
                <a:cubicBezTo>
                  <a:pt x="305" y="149"/>
                  <a:pt x="309" y="152"/>
                  <a:pt x="313" y="152"/>
                </a:cubicBezTo>
                <a:cubicBezTo>
                  <a:pt x="337" y="152"/>
                  <a:pt x="337" y="152"/>
                  <a:pt x="337" y="152"/>
                </a:cubicBezTo>
                <a:cubicBezTo>
                  <a:pt x="337" y="257"/>
                  <a:pt x="337" y="257"/>
                  <a:pt x="337" y="257"/>
                </a:cubicBezTo>
                <a:cubicBezTo>
                  <a:pt x="337" y="266"/>
                  <a:pt x="330" y="273"/>
                  <a:pt x="321" y="273"/>
                </a:cubicBezTo>
                <a:cubicBezTo>
                  <a:pt x="313" y="273"/>
                  <a:pt x="313" y="273"/>
                  <a:pt x="313" y="273"/>
                </a:cubicBezTo>
                <a:cubicBezTo>
                  <a:pt x="309" y="273"/>
                  <a:pt x="305" y="276"/>
                  <a:pt x="305" y="281"/>
                </a:cubicBezTo>
                <a:cubicBezTo>
                  <a:pt x="305" y="285"/>
                  <a:pt x="309" y="289"/>
                  <a:pt x="313" y="289"/>
                </a:cubicBezTo>
                <a:cubicBezTo>
                  <a:pt x="313" y="289"/>
                  <a:pt x="313" y="289"/>
                  <a:pt x="313" y="289"/>
                </a:cubicBezTo>
                <a:cubicBezTo>
                  <a:pt x="321" y="289"/>
                  <a:pt x="321" y="289"/>
                  <a:pt x="321" y="289"/>
                </a:cubicBezTo>
                <a:cubicBezTo>
                  <a:pt x="321" y="289"/>
                  <a:pt x="321" y="289"/>
                  <a:pt x="321" y="289"/>
                </a:cubicBezTo>
                <a:cubicBezTo>
                  <a:pt x="337" y="289"/>
                  <a:pt x="337" y="289"/>
                  <a:pt x="337" y="289"/>
                </a:cubicBezTo>
                <a:cubicBezTo>
                  <a:pt x="346" y="289"/>
                  <a:pt x="353" y="282"/>
                  <a:pt x="353" y="273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7"/>
                  <a:pt x="346" y="0"/>
                  <a:pt x="337" y="0"/>
                </a:cubicBezTo>
                <a:moveTo>
                  <a:pt x="112" y="32"/>
                </a:moveTo>
                <a:cubicBezTo>
                  <a:pt x="96" y="32"/>
                  <a:pt x="96" y="32"/>
                  <a:pt x="96" y="32"/>
                </a:cubicBezTo>
                <a:cubicBezTo>
                  <a:pt x="96" y="48"/>
                  <a:pt x="96" y="48"/>
                  <a:pt x="96" y="48"/>
                </a:cubicBezTo>
                <a:cubicBezTo>
                  <a:pt x="112" y="48"/>
                  <a:pt x="112" y="48"/>
                  <a:pt x="112" y="48"/>
                </a:cubicBezTo>
                <a:lnTo>
                  <a:pt x="112" y="32"/>
                </a:lnTo>
                <a:close/>
                <a:moveTo>
                  <a:pt x="305" y="225"/>
                </a:moveTo>
                <a:cubicBezTo>
                  <a:pt x="321" y="225"/>
                  <a:pt x="321" y="225"/>
                  <a:pt x="321" y="225"/>
                </a:cubicBezTo>
                <a:cubicBezTo>
                  <a:pt x="321" y="208"/>
                  <a:pt x="321" y="208"/>
                  <a:pt x="321" y="208"/>
                </a:cubicBezTo>
                <a:cubicBezTo>
                  <a:pt x="305" y="208"/>
                  <a:pt x="305" y="208"/>
                  <a:pt x="305" y="208"/>
                </a:cubicBezTo>
                <a:lnTo>
                  <a:pt x="305" y="225"/>
                </a:lnTo>
                <a:close/>
                <a:moveTo>
                  <a:pt x="96" y="80"/>
                </a:moveTo>
                <a:cubicBezTo>
                  <a:pt x="112" y="80"/>
                  <a:pt x="112" y="80"/>
                  <a:pt x="112" y="80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96" y="64"/>
                  <a:pt x="96" y="64"/>
                  <a:pt x="96" y="64"/>
                </a:cubicBezTo>
                <a:lnTo>
                  <a:pt x="96" y="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1457325" y="3167063"/>
            <a:ext cx="433388" cy="433388"/>
          </a:xfrm>
          <a:custGeom>
            <a:pathLst>
              <a:path extrusionOk="0" h="353" w="353">
                <a:moveTo>
                  <a:pt x="177" y="176"/>
                </a:moveTo>
                <a:cubicBezTo>
                  <a:pt x="141" y="176"/>
                  <a:pt x="113" y="205"/>
                  <a:pt x="113" y="241"/>
                </a:cubicBezTo>
                <a:cubicBezTo>
                  <a:pt x="113" y="276"/>
                  <a:pt x="141" y="305"/>
                  <a:pt x="177" y="305"/>
                </a:cubicBezTo>
                <a:cubicBezTo>
                  <a:pt x="212" y="305"/>
                  <a:pt x="241" y="276"/>
                  <a:pt x="241" y="241"/>
                </a:cubicBezTo>
                <a:cubicBezTo>
                  <a:pt x="241" y="205"/>
                  <a:pt x="212" y="176"/>
                  <a:pt x="177" y="176"/>
                </a:cubicBezTo>
                <a:moveTo>
                  <a:pt x="177" y="289"/>
                </a:moveTo>
                <a:cubicBezTo>
                  <a:pt x="150" y="289"/>
                  <a:pt x="129" y="267"/>
                  <a:pt x="129" y="241"/>
                </a:cubicBezTo>
                <a:cubicBezTo>
                  <a:pt x="129" y="214"/>
                  <a:pt x="150" y="192"/>
                  <a:pt x="177" y="192"/>
                </a:cubicBezTo>
                <a:cubicBezTo>
                  <a:pt x="203" y="192"/>
                  <a:pt x="225" y="214"/>
                  <a:pt x="225" y="241"/>
                </a:cubicBezTo>
                <a:cubicBezTo>
                  <a:pt x="225" y="267"/>
                  <a:pt x="203" y="289"/>
                  <a:pt x="177" y="289"/>
                </a:cubicBezTo>
                <a:moveTo>
                  <a:pt x="33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66"/>
                  <a:pt x="7" y="273"/>
                  <a:pt x="16" y="273"/>
                </a:cubicBezTo>
                <a:cubicBezTo>
                  <a:pt x="32" y="273"/>
                  <a:pt x="32" y="273"/>
                  <a:pt x="32" y="273"/>
                </a:cubicBezTo>
                <a:cubicBezTo>
                  <a:pt x="32" y="321"/>
                  <a:pt x="32" y="321"/>
                  <a:pt x="32" y="321"/>
                </a:cubicBezTo>
                <a:cubicBezTo>
                  <a:pt x="32" y="339"/>
                  <a:pt x="47" y="353"/>
                  <a:pt x="64" y="353"/>
                </a:cubicBezTo>
                <a:cubicBezTo>
                  <a:pt x="289" y="353"/>
                  <a:pt x="289" y="353"/>
                  <a:pt x="289" y="353"/>
                </a:cubicBezTo>
                <a:cubicBezTo>
                  <a:pt x="307" y="353"/>
                  <a:pt x="321" y="339"/>
                  <a:pt x="321" y="321"/>
                </a:cubicBezTo>
                <a:cubicBezTo>
                  <a:pt x="321" y="273"/>
                  <a:pt x="321" y="273"/>
                  <a:pt x="321" y="273"/>
                </a:cubicBezTo>
                <a:cubicBezTo>
                  <a:pt x="337" y="273"/>
                  <a:pt x="337" y="273"/>
                  <a:pt x="337" y="273"/>
                </a:cubicBezTo>
                <a:cubicBezTo>
                  <a:pt x="346" y="273"/>
                  <a:pt x="353" y="266"/>
                  <a:pt x="353" y="257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7"/>
                  <a:pt x="346" y="0"/>
                  <a:pt x="337" y="0"/>
                </a:cubicBezTo>
                <a:moveTo>
                  <a:pt x="305" y="321"/>
                </a:moveTo>
                <a:cubicBezTo>
                  <a:pt x="305" y="330"/>
                  <a:pt x="298" y="337"/>
                  <a:pt x="289" y="337"/>
                </a:cubicBezTo>
                <a:cubicBezTo>
                  <a:pt x="64" y="337"/>
                  <a:pt x="64" y="337"/>
                  <a:pt x="64" y="337"/>
                </a:cubicBezTo>
                <a:cubicBezTo>
                  <a:pt x="56" y="337"/>
                  <a:pt x="48" y="330"/>
                  <a:pt x="48" y="321"/>
                </a:cubicBezTo>
                <a:cubicBezTo>
                  <a:pt x="48" y="176"/>
                  <a:pt x="48" y="176"/>
                  <a:pt x="48" y="176"/>
                </a:cubicBezTo>
                <a:cubicBezTo>
                  <a:pt x="48" y="167"/>
                  <a:pt x="56" y="160"/>
                  <a:pt x="64" y="160"/>
                </a:cubicBezTo>
                <a:cubicBezTo>
                  <a:pt x="97" y="160"/>
                  <a:pt x="97" y="160"/>
                  <a:pt x="97" y="160"/>
                </a:cubicBezTo>
                <a:cubicBezTo>
                  <a:pt x="129" y="160"/>
                  <a:pt x="129" y="128"/>
                  <a:pt x="153" y="128"/>
                </a:cubicBezTo>
                <a:cubicBezTo>
                  <a:pt x="177" y="128"/>
                  <a:pt x="177" y="128"/>
                  <a:pt x="177" y="128"/>
                </a:cubicBezTo>
                <a:cubicBezTo>
                  <a:pt x="201" y="128"/>
                  <a:pt x="201" y="128"/>
                  <a:pt x="201" y="128"/>
                </a:cubicBezTo>
                <a:cubicBezTo>
                  <a:pt x="225" y="128"/>
                  <a:pt x="225" y="160"/>
                  <a:pt x="257" y="160"/>
                </a:cubicBezTo>
                <a:cubicBezTo>
                  <a:pt x="289" y="160"/>
                  <a:pt x="289" y="160"/>
                  <a:pt x="289" y="160"/>
                </a:cubicBezTo>
                <a:cubicBezTo>
                  <a:pt x="298" y="160"/>
                  <a:pt x="305" y="167"/>
                  <a:pt x="305" y="176"/>
                </a:cubicBezTo>
                <a:lnTo>
                  <a:pt x="305" y="321"/>
                </a:lnTo>
                <a:close/>
                <a:moveTo>
                  <a:pt x="337" y="257"/>
                </a:moveTo>
                <a:cubicBezTo>
                  <a:pt x="321" y="257"/>
                  <a:pt x="321" y="257"/>
                  <a:pt x="321" y="257"/>
                </a:cubicBezTo>
                <a:cubicBezTo>
                  <a:pt x="321" y="176"/>
                  <a:pt x="321" y="176"/>
                  <a:pt x="321" y="176"/>
                </a:cubicBezTo>
                <a:cubicBezTo>
                  <a:pt x="321" y="159"/>
                  <a:pt x="307" y="144"/>
                  <a:pt x="289" y="144"/>
                </a:cubicBezTo>
                <a:cubicBezTo>
                  <a:pt x="257" y="144"/>
                  <a:pt x="257" y="144"/>
                  <a:pt x="257" y="144"/>
                </a:cubicBezTo>
                <a:cubicBezTo>
                  <a:pt x="233" y="144"/>
                  <a:pt x="233" y="112"/>
                  <a:pt x="201" y="112"/>
                </a:cubicBezTo>
                <a:cubicBezTo>
                  <a:pt x="153" y="112"/>
                  <a:pt x="153" y="112"/>
                  <a:pt x="153" y="112"/>
                </a:cubicBezTo>
                <a:cubicBezTo>
                  <a:pt x="121" y="112"/>
                  <a:pt x="121" y="144"/>
                  <a:pt x="97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47" y="144"/>
                  <a:pt x="32" y="159"/>
                  <a:pt x="32" y="176"/>
                </a:cubicBezTo>
                <a:cubicBezTo>
                  <a:pt x="32" y="257"/>
                  <a:pt x="32" y="257"/>
                  <a:pt x="32" y="257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16" y="16"/>
                  <a:pt x="16" y="16"/>
                  <a:pt x="16" y="16"/>
                </a:cubicBezTo>
                <a:cubicBezTo>
                  <a:pt x="337" y="16"/>
                  <a:pt x="337" y="16"/>
                  <a:pt x="337" y="16"/>
                </a:cubicBezTo>
                <a:lnTo>
                  <a:pt x="337" y="257"/>
                </a:lnTo>
                <a:close/>
                <a:moveTo>
                  <a:pt x="67" y="126"/>
                </a:moveTo>
                <a:cubicBezTo>
                  <a:pt x="68" y="127"/>
                  <a:pt x="70" y="128"/>
                  <a:pt x="72" y="128"/>
                </a:cubicBezTo>
                <a:cubicBezTo>
                  <a:pt x="77" y="128"/>
                  <a:pt x="81" y="125"/>
                  <a:pt x="81" y="120"/>
                </a:cubicBezTo>
                <a:cubicBezTo>
                  <a:pt x="81" y="118"/>
                  <a:pt x="80" y="116"/>
                  <a:pt x="78" y="114"/>
                </a:cubicBezTo>
                <a:cubicBezTo>
                  <a:pt x="60" y="96"/>
                  <a:pt x="60" y="96"/>
                  <a:pt x="60" y="96"/>
                </a:cubicBezTo>
                <a:cubicBezTo>
                  <a:pt x="121" y="96"/>
                  <a:pt x="121" y="96"/>
                  <a:pt x="121" y="96"/>
                </a:cubicBezTo>
                <a:cubicBezTo>
                  <a:pt x="125" y="96"/>
                  <a:pt x="129" y="92"/>
                  <a:pt x="129" y="88"/>
                </a:cubicBezTo>
                <a:cubicBezTo>
                  <a:pt x="129" y="84"/>
                  <a:pt x="125" y="80"/>
                  <a:pt x="121" y="80"/>
                </a:cubicBezTo>
                <a:cubicBezTo>
                  <a:pt x="60" y="80"/>
                  <a:pt x="60" y="80"/>
                  <a:pt x="60" y="80"/>
                </a:cubicBezTo>
                <a:cubicBezTo>
                  <a:pt x="78" y="62"/>
                  <a:pt x="78" y="62"/>
                  <a:pt x="78" y="62"/>
                </a:cubicBezTo>
                <a:cubicBezTo>
                  <a:pt x="80" y="60"/>
                  <a:pt x="81" y="58"/>
                  <a:pt x="81" y="56"/>
                </a:cubicBezTo>
                <a:cubicBezTo>
                  <a:pt x="81" y="52"/>
                  <a:pt x="77" y="48"/>
                  <a:pt x="72" y="48"/>
                </a:cubicBezTo>
                <a:cubicBezTo>
                  <a:pt x="70" y="48"/>
                  <a:pt x="68" y="49"/>
                  <a:pt x="67" y="50"/>
                </a:cubicBezTo>
                <a:cubicBezTo>
                  <a:pt x="35" y="82"/>
                  <a:pt x="35" y="82"/>
                  <a:pt x="35" y="82"/>
                </a:cubicBezTo>
                <a:cubicBezTo>
                  <a:pt x="33" y="84"/>
                  <a:pt x="32" y="86"/>
                  <a:pt x="32" y="88"/>
                </a:cubicBezTo>
                <a:cubicBezTo>
                  <a:pt x="32" y="90"/>
                  <a:pt x="33" y="92"/>
                  <a:pt x="35" y="94"/>
                </a:cubicBezTo>
                <a:lnTo>
                  <a:pt x="67" y="126"/>
                </a:lnTo>
                <a:close/>
                <a:moveTo>
                  <a:pt x="177" y="208"/>
                </a:moveTo>
                <a:cubicBezTo>
                  <a:pt x="159" y="208"/>
                  <a:pt x="145" y="223"/>
                  <a:pt x="145" y="241"/>
                </a:cubicBezTo>
                <a:cubicBezTo>
                  <a:pt x="145" y="258"/>
                  <a:pt x="159" y="273"/>
                  <a:pt x="177" y="273"/>
                </a:cubicBezTo>
                <a:cubicBezTo>
                  <a:pt x="195" y="273"/>
                  <a:pt x="209" y="258"/>
                  <a:pt x="209" y="241"/>
                </a:cubicBezTo>
                <a:cubicBezTo>
                  <a:pt x="209" y="223"/>
                  <a:pt x="195" y="208"/>
                  <a:pt x="177" y="208"/>
                </a:cubicBezTo>
                <a:moveTo>
                  <a:pt x="177" y="257"/>
                </a:moveTo>
                <a:cubicBezTo>
                  <a:pt x="168" y="257"/>
                  <a:pt x="161" y="249"/>
                  <a:pt x="161" y="241"/>
                </a:cubicBezTo>
                <a:cubicBezTo>
                  <a:pt x="161" y="232"/>
                  <a:pt x="168" y="225"/>
                  <a:pt x="177" y="225"/>
                </a:cubicBezTo>
                <a:cubicBezTo>
                  <a:pt x="186" y="225"/>
                  <a:pt x="193" y="232"/>
                  <a:pt x="193" y="241"/>
                </a:cubicBezTo>
                <a:cubicBezTo>
                  <a:pt x="193" y="249"/>
                  <a:pt x="186" y="257"/>
                  <a:pt x="177" y="257"/>
                </a:cubicBezTo>
                <a:moveTo>
                  <a:pt x="233" y="96"/>
                </a:moveTo>
                <a:cubicBezTo>
                  <a:pt x="294" y="96"/>
                  <a:pt x="294" y="96"/>
                  <a:pt x="294" y="96"/>
                </a:cubicBezTo>
                <a:cubicBezTo>
                  <a:pt x="276" y="114"/>
                  <a:pt x="276" y="114"/>
                  <a:pt x="276" y="114"/>
                </a:cubicBezTo>
                <a:cubicBezTo>
                  <a:pt x="274" y="116"/>
                  <a:pt x="273" y="118"/>
                  <a:pt x="273" y="120"/>
                </a:cubicBezTo>
                <a:cubicBezTo>
                  <a:pt x="273" y="125"/>
                  <a:pt x="277" y="128"/>
                  <a:pt x="281" y="128"/>
                </a:cubicBezTo>
                <a:cubicBezTo>
                  <a:pt x="283" y="128"/>
                  <a:pt x="285" y="127"/>
                  <a:pt x="287" y="126"/>
                </a:cubicBezTo>
                <a:cubicBezTo>
                  <a:pt x="319" y="94"/>
                  <a:pt x="319" y="94"/>
                  <a:pt x="319" y="94"/>
                </a:cubicBezTo>
                <a:cubicBezTo>
                  <a:pt x="320" y="92"/>
                  <a:pt x="321" y="90"/>
                  <a:pt x="321" y="88"/>
                </a:cubicBezTo>
                <a:cubicBezTo>
                  <a:pt x="321" y="86"/>
                  <a:pt x="320" y="84"/>
                  <a:pt x="319" y="82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85" y="49"/>
                  <a:pt x="283" y="48"/>
                  <a:pt x="281" y="48"/>
                </a:cubicBezTo>
                <a:cubicBezTo>
                  <a:pt x="277" y="48"/>
                  <a:pt x="273" y="52"/>
                  <a:pt x="273" y="56"/>
                </a:cubicBezTo>
                <a:cubicBezTo>
                  <a:pt x="273" y="58"/>
                  <a:pt x="274" y="60"/>
                  <a:pt x="276" y="62"/>
                </a:cubicBezTo>
                <a:cubicBezTo>
                  <a:pt x="294" y="80"/>
                  <a:pt x="294" y="80"/>
                  <a:pt x="294" y="80"/>
                </a:cubicBezTo>
                <a:cubicBezTo>
                  <a:pt x="233" y="80"/>
                  <a:pt x="233" y="80"/>
                  <a:pt x="233" y="80"/>
                </a:cubicBezTo>
                <a:cubicBezTo>
                  <a:pt x="229" y="80"/>
                  <a:pt x="225" y="84"/>
                  <a:pt x="225" y="88"/>
                </a:cubicBezTo>
                <a:cubicBezTo>
                  <a:pt x="225" y="92"/>
                  <a:pt x="229" y="96"/>
                  <a:pt x="233" y="96"/>
                </a:cubicBezTo>
                <a:moveTo>
                  <a:pt x="273" y="176"/>
                </a:moveTo>
                <a:cubicBezTo>
                  <a:pt x="264" y="176"/>
                  <a:pt x="257" y="184"/>
                  <a:pt x="257" y="192"/>
                </a:cubicBezTo>
                <a:cubicBezTo>
                  <a:pt x="257" y="201"/>
                  <a:pt x="264" y="208"/>
                  <a:pt x="273" y="208"/>
                </a:cubicBezTo>
                <a:cubicBezTo>
                  <a:pt x="282" y="208"/>
                  <a:pt x="289" y="201"/>
                  <a:pt x="289" y="192"/>
                </a:cubicBezTo>
                <a:cubicBezTo>
                  <a:pt x="289" y="184"/>
                  <a:pt x="282" y="176"/>
                  <a:pt x="273" y="176"/>
                </a:cubicBezTo>
                <a:moveTo>
                  <a:pt x="273" y="225"/>
                </a:moveTo>
                <a:cubicBezTo>
                  <a:pt x="269" y="225"/>
                  <a:pt x="265" y="228"/>
                  <a:pt x="265" y="233"/>
                </a:cubicBezTo>
                <a:cubicBezTo>
                  <a:pt x="265" y="237"/>
                  <a:pt x="269" y="241"/>
                  <a:pt x="273" y="241"/>
                </a:cubicBezTo>
                <a:cubicBezTo>
                  <a:pt x="278" y="241"/>
                  <a:pt x="281" y="237"/>
                  <a:pt x="281" y="233"/>
                </a:cubicBezTo>
                <a:cubicBezTo>
                  <a:pt x="281" y="228"/>
                  <a:pt x="278" y="225"/>
                  <a:pt x="273" y="22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2286000" y="3167063"/>
            <a:ext cx="433388" cy="433388"/>
          </a:xfrm>
          <a:custGeom>
            <a:pathLst>
              <a:path extrusionOk="0" h="353" w="353">
                <a:moveTo>
                  <a:pt x="144" y="176"/>
                </a:moveTo>
                <a:cubicBezTo>
                  <a:pt x="109" y="176"/>
                  <a:pt x="80" y="205"/>
                  <a:pt x="80" y="241"/>
                </a:cubicBezTo>
                <a:cubicBezTo>
                  <a:pt x="80" y="276"/>
                  <a:pt x="109" y="305"/>
                  <a:pt x="144" y="305"/>
                </a:cubicBezTo>
                <a:cubicBezTo>
                  <a:pt x="180" y="305"/>
                  <a:pt x="208" y="276"/>
                  <a:pt x="208" y="241"/>
                </a:cubicBezTo>
                <a:cubicBezTo>
                  <a:pt x="208" y="205"/>
                  <a:pt x="180" y="176"/>
                  <a:pt x="144" y="176"/>
                </a:cubicBezTo>
                <a:moveTo>
                  <a:pt x="144" y="289"/>
                </a:moveTo>
                <a:cubicBezTo>
                  <a:pt x="117" y="289"/>
                  <a:pt x="96" y="267"/>
                  <a:pt x="96" y="241"/>
                </a:cubicBezTo>
                <a:cubicBezTo>
                  <a:pt x="96" y="214"/>
                  <a:pt x="117" y="192"/>
                  <a:pt x="144" y="192"/>
                </a:cubicBezTo>
                <a:cubicBezTo>
                  <a:pt x="171" y="192"/>
                  <a:pt x="192" y="214"/>
                  <a:pt x="192" y="241"/>
                </a:cubicBezTo>
                <a:cubicBezTo>
                  <a:pt x="192" y="267"/>
                  <a:pt x="171" y="289"/>
                  <a:pt x="144" y="289"/>
                </a:cubicBezTo>
                <a:moveTo>
                  <a:pt x="240" y="225"/>
                </a:moveTo>
                <a:cubicBezTo>
                  <a:pt x="236" y="225"/>
                  <a:pt x="232" y="228"/>
                  <a:pt x="232" y="233"/>
                </a:cubicBezTo>
                <a:cubicBezTo>
                  <a:pt x="232" y="237"/>
                  <a:pt x="236" y="241"/>
                  <a:pt x="240" y="241"/>
                </a:cubicBezTo>
                <a:cubicBezTo>
                  <a:pt x="245" y="241"/>
                  <a:pt x="248" y="237"/>
                  <a:pt x="248" y="233"/>
                </a:cubicBezTo>
                <a:cubicBezTo>
                  <a:pt x="248" y="228"/>
                  <a:pt x="245" y="225"/>
                  <a:pt x="240" y="225"/>
                </a:cubicBezTo>
                <a:moveTo>
                  <a:pt x="240" y="176"/>
                </a:moveTo>
                <a:cubicBezTo>
                  <a:pt x="232" y="176"/>
                  <a:pt x="224" y="184"/>
                  <a:pt x="224" y="192"/>
                </a:cubicBezTo>
                <a:cubicBezTo>
                  <a:pt x="224" y="201"/>
                  <a:pt x="232" y="208"/>
                  <a:pt x="240" y="208"/>
                </a:cubicBezTo>
                <a:cubicBezTo>
                  <a:pt x="249" y="208"/>
                  <a:pt x="256" y="201"/>
                  <a:pt x="256" y="192"/>
                </a:cubicBezTo>
                <a:cubicBezTo>
                  <a:pt x="256" y="184"/>
                  <a:pt x="249" y="176"/>
                  <a:pt x="240" y="176"/>
                </a:cubicBezTo>
                <a:moveTo>
                  <a:pt x="144" y="208"/>
                </a:moveTo>
                <a:cubicBezTo>
                  <a:pt x="126" y="208"/>
                  <a:pt x="112" y="223"/>
                  <a:pt x="112" y="241"/>
                </a:cubicBezTo>
                <a:cubicBezTo>
                  <a:pt x="112" y="258"/>
                  <a:pt x="126" y="273"/>
                  <a:pt x="144" y="273"/>
                </a:cubicBezTo>
                <a:cubicBezTo>
                  <a:pt x="162" y="273"/>
                  <a:pt x="176" y="258"/>
                  <a:pt x="176" y="241"/>
                </a:cubicBezTo>
                <a:cubicBezTo>
                  <a:pt x="176" y="223"/>
                  <a:pt x="162" y="208"/>
                  <a:pt x="144" y="208"/>
                </a:cubicBezTo>
                <a:moveTo>
                  <a:pt x="144" y="257"/>
                </a:moveTo>
                <a:cubicBezTo>
                  <a:pt x="135" y="257"/>
                  <a:pt x="128" y="249"/>
                  <a:pt x="128" y="241"/>
                </a:cubicBezTo>
                <a:cubicBezTo>
                  <a:pt x="128" y="232"/>
                  <a:pt x="135" y="225"/>
                  <a:pt x="144" y="225"/>
                </a:cubicBezTo>
                <a:cubicBezTo>
                  <a:pt x="153" y="225"/>
                  <a:pt x="160" y="232"/>
                  <a:pt x="160" y="241"/>
                </a:cubicBezTo>
                <a:cubicBezTo>
                  <a:pt x="160" y="249"/>
                  <a:pt x="153" y="257"/>
                  <a:pt x="144" y="257"/>
                </a:cubicBezTo>
                <a:moveTo>
                  <a:pt x="313" y="120"/>
                </a:moveTo>
                <a:cubicBezTo>
                  <a:pt x="313" y="116"/>
                  <a:pt x="309" y="112"/>
                  <a:pt x="305" y="112"/>
                </a:cubicBezTo>
                <a:cubicBezTo>
                  <a:pt x="300" y="112"/>
                  <a:pt x="297" y="116"/>
                  <a:pt x="297" y="120"/>
                </a:cubicBezTo>
                <a:cubicBezTo>
                  <a:pt x="297" y="125"/>
                  <a:pt x="300" y="128"/>
                  <a:pt x="305" y="128"/>
                </a:cubicBezTo>
                <a:cubicBezTo>
                  <a:pt x="309" y="128"/>
                  <a:pt x="313" y="125"/>
                  <a:pt x="313" y="120"/>
                </a:cubicBezTo>
                <a:moveTo>
                  <a:pt x="321" y="80"/>
                </a:moveTo>
                <a:cubicBezTo>
                  <a:pt x="321" y="71"/>
                  <a:pt x="313" y="64"/>
                  <a:pt x="305" y="64"/>
                </a:cubicBezTo>
                <a:cubicBezTo>
                  <a:pt x="296" y="64"/>
                  <a:pt x="289" y="71"/>
                  <a:pt x="289" y="80"/>
                </a:cubicBezTo>
                <a:cubicBezTo>
                  <a:pt x="289" y="89"/>
                  <a:pt x="296" y="96"/>
                  <a:pt x="305" y="96"/>
                </a:cubicBezTo>
                <a:cubicBezTo>
                  <a:pt x="313" y="96"/>
                  <a:pt x="321" y="89"/>
                  <a:pt x="321" y="80"/>
                </a:cubicBezTo>
                <a:moveTo>
                  <a:pt x="256" y="144"/>
                </a:moveTo>
                <a:cubicBezTo>
                  <a:pt x="224" y="144"/>
                  <a:pt x="224" y="144"/>
                  <a:pt x="224" y="144"/>
                </a:cubicBezTo>
                <a:cubicBezTo>
                  <a:pt x="200" y="144"/>
                  <a:pt x="200" y="112"/>
                  <a:pt x="168" y="112"/>
                </a:cubicBezTo>
                <a:cubicBezTo>
                  <a:pt x="120" y="112"/>
                  <a:pt x="120" y="112"/>
                  <a:pt x="120" y="112"/>
                </a:cubicBezTo>
                <a:cubicBezTo>
                  <a:pt x="88" y="112"/>
                  <a:pt x="88" y="144"/>
                  <a:pt x="6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14" y="144"/>
                  <a:pt x="0" y="159"/>
                  <a:pt x="0" y="176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256" y="353"/>
                  <a:pt x="256" y="353"/>
                  <a:pt x="256" y="353"/>
                </a:cubicBezTo>
                <a:cubicBezTo>
                  <a:pt x="274" y="353"/>
                  <a:pt x="289" y="339"/>
                  <a:pt x="289" y="321"/>
                </a:cubicBezTo>
                <a:cubicBezTo>
                  <a:pt x="289" y="176"/>
                  <a:pt x="289" y="176"/>
                  <a:pt x="289" y="176"/>
                </a:cubicBezTo>
                <a:cubicBezTo>
                  <a:pt x="289" y="159"/>
                  <a:pt x="274" y="144"/>
                  <a:pt x="256" y="144"/>
                </a:cubicBezTo>
                <a:moveTo>
                  <a:pt x="273" y="321"/>
                </a:moveTo>
                <a:cubicBezTo>
                  <a:pt x="273" y="330"/>
                  <a:pt x="265" y="337"/>
                  <a:pt x="256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176"/>
                  <a:pt x="16" y="176"/>
                  <a:pt x="16" y="176"/>
                </a:cubicBezTo>
                <a:cubicBezTo>
                  <a:pt x="16" y="167"/>
                  <a:pt x="23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96" y="160"/>
                  <a:pt x="96" y="128"/>
                  <a:pt x="120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92" y="128"/>
                  <a:pt x="192" y="160"/>
                  <a:pt x="224" y="160"/>
                </a:cubicBezTo>
                <a:cubicBezTo>
                  <a:pt x="256" y="160"/>
                  <a:pt x="256" y="160"/>
                  <a:pt x="256" y="160"/>
                </a:cubicBezTo>
                <a:cubicBezTo>
                  <a:pt x="265" y="160"/>
                  <a:pt x="273" y="167"/>
                  <a:pt x="273" y="176"/>
                </a:cubicBezTo>
                <a:lnTo>
                  <a:pt x="273" y="321"/>
                </a:lnTo>
                <a:close/>
                <a:moveTo>
                  <a:pt x="321" y="32"/>
                </a:moveTo>
                <a:cubicBezTo>
                  <a:pt x="289" y="32"/>
                  <a:pt x="289" y="32"/>
                  <a:pt x="289" y="32"/>
                </a:cubicBezTo>
                <a:cubicBezTo>
                  <a:pt x="264" y="32"/>
                  <a:pt x="264" y="0"/>
                  <a:pt x="232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52" y="0"/>
                  <a:pt x="152" y="32"/>
                  <a:pt x="128" y="32"/>
                </a:cubicBezTo>
                <a:cubicBezTo>
                  <a:pt x="96" y="32"/>
                  <a:pt x="96" y="32"/>
                  <a:pt x="96" y="32"/>
                </a:cubicBezTo>
                <a:cubicBezTo>
                  <a:pt x="78" y="32"/>
                  <a:pt x="64" y="46"/>
                  <a:pt x="64" y="64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67" y="128"/>
                  <a:pt x="69" y="127"/>
                  <a:pt x="75" y="119"/>
                </a:cubicBezTo>
                <a:cubicBezTo>
                  <a:pt x="77" y="118"/>
                  <a:pt x="78" y="116"/>
                  <a:pt x="80" y="114"/>
                </a:cubicBezTo>
                <a:cubicBezTo>
                  <a:pt x="80" y="64"/>
                  <a:pt x="80" y="64"/>
                  <a:pt x="80" y="64"/>
                </a:cubicBezTo>
                <a:cubicBezTo>
                  <a:pt x="80" y="55"/>
                  <a:pt x="87" y="48"/>
                  <a:pt x="96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60" y="48"/>
                  <a:pt x="160" y="16"/>
                  <a:pt x="184" y="16"/>
                </a:cubicBezTo>
                <a:cubicBezTo>
                  <a:pt x="208" y="16"/>
                  <a:pt x="208" y="16"/>
                  <a:pt x="208" y="16"/>
                </a:cubicBezTo>
                <a:cubicBezTo>
                  <a:pt x="232" y="16"/>
                  <a:pt x="232" y="16"/>
                  <a:pt x="232" y="16"/>
                </a:cubicBezTo>
                <a:cubicBezTo>
                  <a:pt x="256" y="16"/>
                  <a:pt x="256" y="48"/>
                  <a:pt x="289" y="48"/>
                </a:cubicBezTo>
                <a:cubicBezTo>
                  <a:pt x="321" y="48"/>
                  <a:pt x="321" y="48"/>
                  <a:pt x="321" y="48"/>
                </a:cubicBezTo>
                <a:cubicBezTo>
                  <a:pt x="330" y="48"/>
                  <a:pt x="337" y="55"/>
                  <a:pt x="337" y="64"/>
                </a:cubicBezTo>
                <a:cubicBezTo>
                  <a:pt x="337" y="208"/>
                  <a:pt x="337" y="208"/>
                  <a:pt x="337" y="208"/>
                </a:cubicBezTo>
                <a:cubicBezTo>
                  <a:pt x="337" y="217"/>
                  <a:pt x="330" y="225"/>
                  <a:pt x="321" y="225"/>
                </a:cubicBezTo>
                <a:cubicBezTo>
                  <a:pt x="305" y="225"/>
                  <a:pt x="305" y="225"/>
                  <a:pt x="305" y="225"/>
                </a:cubicBezTo>
                <a:cubicBezTo>
                  <a:pt x="305" y="241"/>
                  <a:pt x="305" y="241"/>
                  <a:pt x="305" y="241"/>
                </a:cubicBezTo>
                <a:cubicBezTo>
                  <a:pt x="321" y="241"/>
                  <a:pt x="321" y="241"/>
                  <a:pt x="321" y="241"/>
                </a:cubicBezTo>
                <a:cubicBezTo>
                  <a:pt x="338" y="241"/>
                  <a:pt x="353" y="226"/>
                  <a:pt x="353" y="208"/>
                </a:cubicBezTo>
                <a:cubicBezTo>
                  <a:pt x="353" y="64"/>
                  <a:pt x="353" y="64"/>
                  <a:pt x="353" y="64"/>
                </a:cubicBezTo>
                <a:cubicBezTo>
                  <a:pt x="353" y="46"/>
                  <a:pt x="338" y="32"/>
                  <a:pt x="321" y="32"/>
                </a:cubicBezTo>
                <a:moveTo>
                  <a:pt x="191" y="101"/>
                </a:moveTo>
                <a:cubicBezTo>
                  <a:pt x="197" y="104"/>
                  <a:pt x="202" y="108"/>
                  <a:pt x="206" y="112"/>
                </a:cubicBezTo>
                <a:cubicBezTo>
                  <a:pt x="207" y="112"/>
                  <a:pt x="208" y="112"/>
                  <a:pt x="208" y="112"/>
                </a:cubicBezTo>
                <a:cubicBezTo>
                  <a:pt x="217" y="112"/>
                  <a:pt x="224" y="119"/>
                  <a:pt x="224" y="128"/>
                </a:cubicBezTo>
                <a:cubicBezTo>
                  <a:pt x="240" y="128"/>
                  <a:pt x="240" y="128"/>
                  <a:pt x="240" y="128"/>
                </a:cubicBezTo>
                <a:cubicBezTo>
                  <a:pt x="240" y="110"/>
                  <a:pt x="226" y="96"/>
                  <a:pt x="208" y="96"/>
                </a:cubicBezTo>
                <a:cubicBezTo>
                  <a:pt x="202" y="96"/>
                  <a:pt x="196" y="98"/>
                  <a:pt x="191" y="101"/>
                </a:cubicBezTo>
                <a:moveTo>
                  <a:pt x="256" y="128"/>
                </a:moveTo>
                <a:cubicBezTo>
                  <a:pt x="262" y="128"/>
                  <a:pt x="267" y="129"/>
                  <a:pt x="272" y="131"/>
                </a:cubicBezTo>
                <a:cubicBezTo>
                  <a:pt x="272" y="130"/>
                  <a:pt x="273" y="129"/>
                  <a:pt x="273" y="128"/>
                </a:cubicBezTo>
                <a:cubicBezTo>
                  <a:pt x="273" y="93"/>
                  <a:pt x="244" y="64"/>
                  <a:pt x="208" y="64"/>
                </a:cubicBezTo>
                <a:cubicBezTo>
                  <a:pt x="185" y="64"/>
                  <a:pt x="164" y="77"/>
                  <a:pt x="153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70" y="96"/>
                  <a:pt x="171" y="96"/>
                  <a:pt x="172" y="96"/>
                </a:cubicBezTo>
                <a:cubicBezTo>
                  <a:pt x="181" y="86"/>
                  <a:pt x="194" y="80"/>
                  <a:pt x="208" y="80"/>
                </a:cubicBezTo>
                <a:cubicBezTo>
                  <a:pt x="235" y="80"/>
                  <a:pt x="256" y="102"/>
                  <a:pt x="256" y="12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3113088" y="3167063"/>
            <a:ext cx="434975" cy="433388"/>
          </a:xfrm>
          <a:custGeom>
            <a:pathLst>
              <a:path extrusionOk="0" h="353" w="353">
                <a:moveTo>
                  <a:pt x="321" y="64"/>
                </a:moveTo>
                <a:cubicBezTo>
                  <a:pt x="204" y="64"/>
                  <a:pt x="204" y="64"/>
                  <a:pt x="204" y="64"/>
                </a:cubicBezTo>
                <a:cubicBezTo>
                  <a:pt x="237" y="31"/>
                  <a:pt x="237" y="31"/>
                  <a:pt x="237" y="31"/>
                </a:cubicBezTo>
                <a:cubicBezTo>
                  <a:pt x="238" y="32"/>
                  <a:pt x="239" y="32"/>
                  <a:pt x="241" y="32"/>
                </a:cubicBezTo>
                <a:cubicBezTo>
                  <a:pt x="250" y="32"/>
                  <a:pt x="257" y="25"/>
                  <a:pt x="257" y="16"/>
                </a:cubicBezTo>
                <a:cubicBezTo>
                  <a:pt x="257" y="7"/>
                  <a:pt x="250" y="0"/>
                  <a:pt x="241" y="0"/>
                </a:cubicBezTo>
                <a:cubicBezTo>
                  <a:pt x="232" y="0"/>
                  <a:pt x="225" y="7"/>
                  <a:pt x="225" y="16"/>
                </a:cubicBezTo>
                <a:cubicBezTo>
                  <a:pt x="225" y="17"/>
                  <a:pt x="225" y="19"/>
                  <a:pt x="225" y="20"/>
                </a:cubicBezTo>
                <a:cubicBezTo>
                  <a:pt x="181" y="64"/>
                  <a:pt x="181" y="64"/>
                  <a:pt x="181" y="64"/>
                </a:cubicBezTo>
                <a:cubicBezTo>
                  <a:pt x="172" y="64"/>
                  <a:pt x="172" y="64"/>
                  <a:pt x="172" y="64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19"/>
                  <a:pt x="128" y="17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ubicBezTo>
                  <a:pt x="103" y="0"/>
                  <a:pt x="96" y="7"/>
                  <a:pt x="96" y="16"/>
                </a:cubicBezTo>
                <a:cubicBezTo>
                  <a:pt x="96" y="25"/>
                  <a:pt x="103" y="32"/>
                  <a:pt x="112" y="32"/>
                </a:cubicBezTo>
                <a:cubicBezTo>
                  <a:pt x="114" y="32"/>
                  <a:pt x="115" y="32"/>
                  <a:pt x="116" y="31"/>
                </a:cubicBezTo>
                <a:cubicBezTo>
                  <a:pt x="149" y="64"/>
                  <a:pt x="149" y="64"/>
                  <a:pt x="149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14" y="64"/>
                  <a:pt x="0" y="78"/>
                  <a:pt x="0" y="96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306"/>
                  <a:pt x="14" y="321"/>
                  <a:pt x="32" y="321"/>
                </a:cubicBezTo>
                <a:cubicBezTo>
                  <a:pt x="64" y="321"/>
                  <a:pt x="64" y="321"/>
                  <a:pt x="64" y="321"/>
                </a:cubicBezTo>
                <a:cubicBezTo>
                  <a:pt x="64" y="345"/>
                  <a:pt x="64" y="345"/>
                  <a:pt x="64" y="345"/>
                </a:cubicBezTo>
                <a:cubicBezTo>
                  <a:pt x="64" y="349"/>
                  <a:pt x="68" y="353"/>
                  <a:pt x="72" y="353"/>
                </a:cubicBezTo>
                <a:cubicBezTo>
                  <a:pt x="77" y="353"/>
                  <a:pt x="80" y="349"/>
                  <a:pt x="80" y="345"/>
                </a:cubicBezTo>
                <a:cubicBezTo>
                  <a:pt x="80" y="337"/>
                  <a:pt x="80" y="337"/>
                  <a:pt x="80" y="337"/>
                </a:cubicBezTo>
                <a:cubicBezTo>
                  <a:pt x="273" y="337"/>
                  <a:pt x="273" y="337"/>
                  <a:pt x="273" y="337"/>
                </a:cubicBezTo>
                <a:cubicBezTo>
                  <a:pt x="273" y="345"/>
                  <a:pt x="273" y="345"/>
                  <a:pt x="273" y="345"/>
                </a:cubicBezTo>
                <a:cubicBezTo>
                  <a:pt x="273" y="349"/>
                  <a:pt x="276" y="353"/>
                  <a:pt x="281" y="353"/>
                </a:cubicBezTo>
                <a:cubicBezTo>
                  <a:pt x="285" y="353"/>
                  <a:pt x="289" y="349"/>
                  <a:pt x="289" y="345"/>
                </a:cubicBezTo>
                <a:cubicBezTo>
                  <a:pt x="289" y="321"/>
                  <a:pt x="289" y="321"/>
                  <a:pt x="289" y="321"/>
                </a:cubicBezTo>
                <a:cubicBezTo>
                  <a:pt x="321" y="321"/>
                  <a:pt x="321" y="321"/>
                  <a:pt x="321" y="321"/>
                </a:cubicBezTo>
                <a:cubicBezTo>
                  <a:pt x="339" y="321"/>
                  <a:pt x="353" y="306"/>
                  <a:pt x="353" y="289"/>
                </a:cubicBezTo>
                <a:cubicBezTo>
                  <a:pt x="353" y="96"/>
                  <a:pt x="353" y="96"/>
                  <a:pt x="353" y="96"/>
                </a:cubicBezTo>
                <a:cubicBezTo>
                  <a:pt x="353" y="78"/>
                  <a:pt x="339" y="64"/>
                  <a:pt x="321" y="64"/>
                </a:cubicBezTo>
                <a:moveTo>
                  <a:pt x="337" y="289"/>
                </a:moveTo>
                <a:cubicBezTo>
                  <a:pt x="337" y="298"/>
                  <a:pt x="330" y="305"/>
                  <a:pt x="321" y="305"/>
                </a:cubicBezTo>
                <a:cubicBezTo>
                  <a:pt x="32" y="305"/>
                  <a:pt x="32" y="305"/>
                  <a:pt x="32" y="305"/>
                </a:cubicBezTo>
                <a:cubicBezTo>
                  <a:pt x="23" y="305"/>
                  <a:pt x="16" y="298"/>
                  <a:pt x="16" y="289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87"/>
                  <a:pt x="23" y="80"/>
                  <a:pt x="32" y="80"/>
                </a:cubicBezTo>
                <a:cubicBezTo>
                  <a:pt x="321" y="80"/>
                  <a:pt x="321" y="80"/>
                  <a:pt x="321" y="80"/>
                </a:cubicBezTo>
                <a:cubicBezTo>
                  <a:pt x="330" y="80"/>
                  <a:pt x="337" y="87"/>
                  <a:pt x="337" y="96"/>
                </a:cubicBezTo>
                <a:lnTo>
                  <a:pt x="337" y="2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3941763" y="3167063"/>
            <a:ext cx="433388" cy="433388"/>
          </a:xfrm>
          <a:custGeom>
            <a:pathLst>
              <a:path extrusionOk="0" h="353" w="353">
                <a:moveTo>
                  <a:pt x="257" y="96"/>
                </a:moveTo>
                <a:cubicBezTo>
                  <a:pt x="225" y="96"/>
                  <a:pt x="225" y="96"/>
                  <a:pt x="225" y="96"/>
                </a:cubicBezTo>
                <a:cubicBezTo>
                  <a:pt x="225" y="128"/>
                  <a:pt x="225" y="128"/>
                  <a:pt x="225" y="128"/>
                </a:cubicBezTo>
                <a:cubicBezTo>
                  <a:pt x="257" y="128"/>
                  <a:pt x="257" y="128"/>
                  <a:pt x="257" y="128"/>
                </a:cubicBezTo>
                <a:lnTo>
                  <a:pt x="257" y="96"/>
                </a:lnTo>
                <a:close/>
                <a:moveTo>
                  <a:pt x="321" y="225"/>
                </a:moveTo>
                <a:cubicBezTo>
                  <a:pt x="289" y="225"/>
                  <a:pt x="289" y="225"/>
                  <a:pt x="289" y="225"/>
                </a:cubicBezTo>
                <a:cubicBezTo>
                  <a:pt x="289" y="257"/>
                  <a:pt x="289" y="257"/>
                  <a:pt x="289" y="257"/>
                </a:cubicBezTo>
                <a:cubicBezTo>
                  <a:pt x="321" y="257"/>
                  <a:pt x="321" y="257"/>
                  <a:pt x="321" y="257"/>
                </a:cubicBezTo>
                <a:lnTo>
                  <a:pt x="321" y="225"/>
                </a:lnTo>
                <a:close/>
                <a:moveTo>
                  <a:pt x="321" y="160"/>
                </a:moveTo>
                <a:cubicBezTo>
                  <a:pt x="289" y="160"/>
                  <a:pt x="289" y="160"/>
                  <a:pt x="289" y="160"/>
                </a:cubicBezTo>
                <a:cubicBezTo>
                  <a:pt x="289" y="192"/>
                  <a:pt x="289" y="192"/>
                  <a:pt x="289" y="192"/>
                </a:cubicBezTo>
                <a:cubicBezTo>
                  <a:pt x="321" y="192"/>
                  <a:pt x="321" y="192"/>
                  <a:pt x="321" y="192"/>
                </a:cubicBezTo>
                <a:lnTo>
                  <a:pt x="321" y="160"/>
                </a:lnTo>
                <a:close/>
                <a:moveTo>
                  <a:pt x="193" y="160"/>
                </a:moveTo>
                <a:cubicBezTo>
                  <a:pt x="161" y="160"/>
                  <a:pt x="161" y="160"/>
                  <a:pt x="161" y="160"/>
                </a:cubicBezTo>
                <a:cubicBezTo>
                  <a:pt x="161" y="192"/>
                  <a:pt x="161" y="192"/>
                  <a:pt x="161" y="192"/>
                </a:cubicBezTo>
                <a:cubicBezTo>
                  <a:pt x="193" y="192"/>
                  <a:pt x="193" y="192"/>
                  <a:pt x="193" y="192"/>
                </a:cubicBezTo>
                <a:lnTo>
                  <a:pt x="193" y="160"/>
                </a:lnTo>
                <a:close/>
                <a:moveTo>
                  <a:pt x="257" y="289"/>
                </a:moveTo>
                <a:cubicBezTo>
                  <a:pt x="289" y="289"/>
                  <a:pt x="289" y="289"/>
                  <a:pt x="289" y="289"/>
                </a:cubicBezTo>
                <a:cubicBezTo>
                  <a:pt x="289" y="257"/>
                  <a:pt x="289" y="257"/>
                  <a:pt x="289" y="257"/>
                </a:cubicBezTo>
                <a:cubicBezTo>
                  <a:pt x="257" y="257"/>
                  <a:pt x="257" y="257"/>
                  <a:pt x="257" y="257"/>
                </a:cubicBezTo>
                <a:lnTo>
                  <a:pt x="257" y="289"/>
                </a:lnTo>
                <a:close/>
                <a:moveTo>
                  <a:pt x="193" y="289"/>
                </a:moveTo>
                <a:cubicBezTo>
                  <a:pt x="225" y="289"/>
                  <a:pt x="225" y="289"/>
                  <a:pt x="225" y="289"/>
                </a:cubicBezTo>
                <a:cubicBezTo>
                  <a:pt x="225" y="257"/>
                  <a:pt x="225" y="257"/>
                  <a:pt x="225" y="257"/>
                </a:cubicBezTo>
                <a:cubicBezTo>
                  <a:pt x="193" y="257"/>
                  <a:pt x="193" y="257"/>
                  <a:pt x="193" y="257"/>
                </a:cubicBezTo>
                <a:lnTo>
                  <a:pt x="193" y="289"/>
                </a:lnTo>
                <a:close/>
                <a:moveTo>
                  <a:pt x="129" y="289"/>
                </a:moveTo>
                <a:cubicBezTo>
                  <a:pt x="161" y="289"/>
                  <a:pt x="161" y="289"/>
                  <a:pt x="161" y="289"/>
                </a:cubicBezTo>
                <a:cubicBezTo>
                  <a:pt x="161" y="257"/>
                  <a:pt x="161" y="257"/>
                  <a:pt x="161" y="257"/>
                </a:cubicBezTo>
                <a:cubicBezTo>
                  <a:pt x="129" y="257"/>
                  <a:pt x="129" y="257"/>
                  <a:pt x="129" y="257"/>
                </a:cubicBezTo>
                <a:lnTo>
                  <a:pt x="129" y="289"/>
                </a:lnTo>
                <a:close/>
                <a:moveTo>
                  <a:pt x="32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32" y="160"/>
                  <a:pt x="32" y="160"/>
                  <a:pt x="32" y="160"/>
                </a:cubicBezTo>
                <a:lnTo>
                  <a:pt x="32" y="192"/>
                </a:lnTo>
                <a:close/>
                <a:moveTo>
                  <a:pt x="32" y="257"/>
                </a:moveTo>
                <a:cubicBezTo>
                  <a:pt x="64" y="257"/>
                  <a:pt x="64" y="257"/>
                  <a:pt x="64" y="257"/>
                </a:cubicBezTo>
                <a:cubicBezTo>
                  <a:pt x="64" y="225"/>
                  <a:pt x="64" y="225"/>
                  <a:pt x="64" y="225"/>
                </a:cubicBezTo>
                <a:cubicBezTo>
                  <a:pt x="32" y="225"/>
                  <a:pt x="32" y="225"/>
                  <a:pt x="32" y="225"/>
                </a:cubicBezTo>
                <a:lnTo>
                  <a:pt x="32" y="257"/>
                </a:lnTo>
                <a:close/>
                <a:moveTo>
                  <a:pt x="129" y="96"/>
                </a:moveTo>
                <a:cubicBezTo>
                  <a:pt x="97" y="96"/>
                  <a:pt x="97" y="96"/>
                  <a:pt x="97" y="96"/>
                </a:cubicBezTo>
                <a:cubicBezTo>
                  <a:pt x="97" y="128"/>
                  <a:pt x="97" y="128"/>
                  <a:pt x="97" y="128"/>
                </a:cubicBezTo>
                <a:cubicBezTo>
                  <a:pt x="129" y="128"/>
                  <a:pt x="129" y="128"/>
                  <a:pt x="129" y="128"/>
                </a:cubicBezTo>
                <a:lnTo>
                  <a:pt x="129" y="96"/>
                </a:lnTo>
                <a:close/>
                <a:moveTo>
                  <a:pt x="193" y="96"/>
                </a:moveTo>
                <a:cubicBezTo>
                  <a:pt x="161" y="96"/>
                  <a:pt x="161" y="96"/>
                  <a:pt x="161" y="96"/>
                </a:cubicBezTo>
                <a:cubicBezTo>
                  <a:pt x="161" y="128"/>
                  <a:pt x="161" y="128"/>
                  <a:pt x="161" y="128"/>
                </a:cubicBezTo>
                <a:cubicBezTo>
                  <a:pt x="193" y="128"/>
                  <a:pt x="193" y="128"/>
                  <a:pt x="193" y="128"/>
                </a:cubicBezTo>
                <a:lnTo>
                  <a:pt x="193" y="96"/>
                </a:lnTo>
                <a:close/>
                <a:moveTo>
                  <a:pt x="64" y="289"/>
                </a:moveTo>
                <a:cubicBezTo>
                  <a:pt x="97" y="289"/>
                  <a:pt x="97" y="289"/>
                  <a:pt x="97" y="289"/>
                </a:cubicBezTo>
                <a:cubicBezTo>
                  <a:pt x="97" y="257"/>
                  <a:pt x="97" y="257"/>
                  <a:pt x="97" y="257"/>
                </a:cubicBezTo>
                <a:cubicBezTo>
                  <a:pt x="64" y="257"/>
                  <a:pt x="64" y="257"/>
                  <a:pt x="64" y="257"/>
                </a:cubicBezTo>
                <a:lnTo>
                  <a:pt x="64" y="289"/>
                </a:lnTo>
                <a:close/>
                <a:moveTo>
                  <a:pt x="32" y="128"/>
                </a:moveTo>
                <a:cubicBezTo>
                  <a:pt x="64" y="128"/>
                  <a:pt x="64" y="128"/>
                  <a:pt x="64" y="128"/>
                </a:cubicBezTo>
                <a:cubicBezTo>
                  <a:pt x="64" y="96"/>
                  <a:pt x="64" y="96"/>
                  <a:pt x="64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28"/>
                </a:lnTo>
                <a:close/>
                <a:moveTo>
                  <a:pt x="257" y="225"/>
                </a:moveTo>
                <a:cubicBezTo>
                  <a:pt x="289" y="225"/>
                  <a:pt x="289" y="225"/>
                  <a:pt x="289" y="225"/>
                </a:cubicBezTo>
                <a:cubicBezTo>
                  <a:pt x="289" y="192"/>
                  <a:pt x="289" y="192"/>
                  <a:pt x="289" y="192"/>
                </a:cubicBezTo>
                <a:cubicBezTo>
                  <a:pt x="257" y="192"/>
                  <a:pt x="257" y="192"/>
                  <a:pt x="257" y="192"/>
                </a:cubicBezTo>
                <a:lnTo>
                  <a:pt x="257" y="225"/>
                </a:lnTo>
                <a:close/>
                <a:moveTo>
                  <a:pt x="129" y="160"/>
                </a:moveTo>
                <a:cubicBezTo>
                  <a:pt x="97" y="160"/>
                  <a:pt x="97" y="160"/>
                  <a:pt x="97" y="160"/>
                </a:cubicBezTo>
                <a:cubicBezTo>
                  <a:pt x="97" y="192"/>
                  <a:pt x="97" y="192"/>
                  <a:pt x="97" y="192"/>
                </a:cubicBezTo>
                <a:cubicBezTo>
                  <a:pt x="129" y="192"/>
                  <a:pt x="129" y="192"/>
                  <a:pt x="129" y="192"/>
                </a:cubicBezTo>
                <a:lnTo>
                  <a:pt x="129" y="160"/>
                </a:lnTo>
                <a:close/>
                <a:moveTo>
                  <a:pt x="161" y="257"/>
                </a:moveTo>
                <a:cubicBezTo>
                  <a:pt x="193" y="257"/>
                  <a:pt x="193" y="257"/>
                  <a:pt x="193" y="257"/>
                </a:cubicBezTo>
                <a:cubicBezTo>
                  <a:pt x="193" y="225"/>
                  <a:pt x="193" y="225"/>
                  <a:pt x="193" y="225"/>
                </a:cubicBezTo>
                <a:cubicBezTo>
                  <a:pt x="161" y="225"/>
                  <a:pt x="161" y="225"/>
                  <a:pt x="161" y="225"/>
                </a:cubicBezTo>
                <a:lnTo>
                  <a:pt x="161" y="257"/>
                </a:lnTo>
                <a:close/>
                <a:moveTo>
                  <a:pt x="97" y="257"/>
                </a:moveTo>
                <a:cubicBezTo>
                  <a:pt x="129" y="257"/>
                  <a:pt x="129" y="257"/>
                  <a:pt x="129" y="257"/>
                </a:cubicBezTo>
                <a:cubicBezTo>
                  <a:pt x="129" y="225"/>
                  <a:pt x="129" y="225"/>
                  <a:pt x="129" y="225"/>
                </a:cubicBezTo>
                <a:cubicBezTo>
                  <a:pt x="97" y="225"/>
                  <a:pt x="97" y="225"/>
                  <a:pt x="97" y="225"/>
                </a:cubicBezTo>
                <a:lnTo>
                  <a:pt x="97" y="257"/>
                </a:lnTo>
                <a:close/>
                <a:moveTo>
                  <a:pt x="321" y="64"/>
                </a:moveTo>
                <a:cubicBezTo>
                  <a:pt x="204" y="64"/>
                  <a:pt x="204" y="64"/>
                  <a:pt x="204" y="64"/>
                </a:cubicBezTo>
                <a:cubicBezTo>
                  <a:pt x="237" y="31"/>
                  <a:pt x="237" y="31"/>
                  <a:pt x="237" y="31"/>
                </a:cubicBezTo>
                <a:cubicBezTo>
                  <a:pt x="238" y="32"/>
                  <a:pt x="240" y="32"/>
                  <a:pt x="241" y="32"/>
                </a:cubicBezTo>
                <a:cubicBezTo>
                  <a:pt x="250" y="32"/>
                  <a:pt x="257" y="25"/>
                  <a:pt x="257" y="16"/>
                </a:cubicBezTo>
                <a:cubicBezTo>
                  <a:pt x="257" y="7"/>
                  <a:pt x="250" y="0"/>
                  <a:pt x="241" y="0"/>
                </a:cubicBezTo>
                <a:cubicBezTo>
                  <a:pt x="232" y="0"/>
                  <a:pt x="225" y="7"/>
                  <a:pt x="225" y="16"/>
                </a:cubicBezTo>
                <a:cubicBezTo>
                  <a:pt x="225" y="17"/>
                  <a:pt x="225" y="19"/>
                  <a:pt x="226" y="20"/>
                </a:cubicBezTo>
                <a:cubicBezTo>
                  <a:pt x="182" y="64"/>
                  <a:pt x="182" y="64"/>
                  <a:pt x="182" y="64"/>
                </a:cubicBezTo>
                <a:cubicBezTo>
                  <a:pt x="172" y="64"/>
                  <a:pt x="172" y="64"/>
                  <a:pt x="172" y="64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19"/>
                  <a:pt x="129" y="17"/>
                  <a:pt x="129" y="16"/>
                </a:cubicBezTo>
                <a:cubicBezTo>
                  <a:pt x="129" y="7"/>
                  <a:pt x="121" y="0"/>
                  <a:pt x="113" y="0"/>
                </a:cubicBezTo>
                <a:cubicBezTo>
                  <a:pt x="104" y="0"/>
                  <a:pt x="97" y="7"/>
                  <a:pt x="97" y="16"/>
                </a:cubicBezTo>
                <a:cubicBezTo>
                  <a:pt x="97" y="25"/>
                  <a:pt x="104" y="32"/>
                  <a:pt x="113" y="32"/>
                </a:cubicBezTo>
                <a:cubicBezTo>
                  <a:pt x="114" y="32"/>
                  <a:pt x="115" y="32"/>
                  <a:pt x="117" y="31"/>
                </a:cubicBezTo>
                <a:cubicBezTo>
                  <a:pt x="149" y="64"/>
                  <a:pt x="149" y="64"/>
                  <a:pt x="149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306"/>
                  <a:pt x="15" y="321"/>
                  <a:pt x="32" y="321"/>
                </a:cubicBezTo>
                <a:cubicBezTo>
                  <a:pt x="64" y="321"/>
                  <a:pt x="64" y="321"/>
                  <a:pt x="64" y="321"/>
                </a:cubicBezTo>
                <a:cubicBezTo>
                  <a:pt x="64" y="345"/>
                  <a:pt x="64" y="345"/>
                  <a:pt x="64" y="345"/>
                </a:cubicBezTo>
                <a:cubicBezTo>
                  <a:pt x="64" y="349"/>
                  <a:pt x="68" y="353"/>
                  <a:pt x="72" y="353"/>
                </a:cubicBezTo>
                <a:cubicBezTo>
                  <a:pt x="77" y="353"/>
                  <a:pt x="81" y="349"/>
                  <a:pt x="81" y="345"/>
                </a:cubicBezTo>
                <a:cubicBezTo>
                  <a:pt x="81" y="337"/>
                  <a:pt x="81" y="337"/>
                  <a:pt x="81" y="337"/>
                </a:cubicBezTo>
                <a:cubicBezTo>
                  <a:pt x="273" y="337"/>
                  <a:pt x="273" y="337"/>
                  <a:pt x="273" y="337"/>
                </a:cubicBezTo>
                <a:cubicBezTo>
                  <a:pt x="273" y="345"/>
                  <a:pt x="273" y="345"/>
                  <a:pt x="273" y="345"/>
                </a:cubicBezTo>
                <a:cubicBezTo>
                  <a:pt x="273" y="349"/>
                  <a:pt x="277" y="353"/>
                  <a:pt x="281" y="353"/>
                </a:cubicBezTo>
                <a:cubicBezTo>
                  <a:pt x="286" y="353"/>
                  <a:pt x="289" y="349"/>
                  <a:pt x="289" y="345"/>
                </a:cubicBezTo>
                <a:cubicBezTo>
                  <a:pt x="289" y="321"/>
                  <a:pt x="289" y="321"/>
                  <a:pt x="289" y="321"/>
                </a:cubicBezTo>
                <a:cubicBezTo>
                  <a:pt x="321" y="321"/>
                  <a:pt x="321" y="321"/>
                  <a:pt x="321" y="321"/>
                </a:cubicBezTo>
                <a:cubicBezTo>
                  <a:pt x="339" y="321"/>
                  <a:pt x="353" y="306"/>
                  <a:pt x="353" y="289"/>
                </a:cubicBezTo>
                <a:cubicBezTo>
                  <a:pt x="353" y="96"/>
                  <a:pt x="353" y="96"/>
                  <a:pt x="353" y="96"/>
                </a:cubicBezTo>
                <a:cubicBezTo>
                  <a:pt x="353" y="78"/>
                  <a:pt x="339" y="64"/>
                  <a:pt x="321" y="64"/>
                </a:cubicBezTo>
                <a:moveTo>
                  <a:pt x="337" y="289"/>
                </a:moveTo>
                <a:cubicBezTo>
                  <a:pt x="337" y="298"/>
                  <a:pt x="330" y="305"/>
                  <a:pt x="321" y="305"/>
                </a:cubicBezTo>
                <a:cubicBezTo>
                  <a:pt x="32" y="305"/>
                  <a:pt x="32" y="305"/>
                  <a:pt x="32" y="305"/>
                </a:cubicBezTo>
                <a:cubicBezTo>
                  <a:pt x="23" y="305"/>
                  <a:pt x="16" y="298"/>
                  <a:pt x="16" y="289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87"/>
                  <a:pt x="23" y="80"/>
                  <a:pt x="32" y="80"/>
                </a:cubicBezTo>
                <a:cubicBezTo>
                  <a:pt x="321" y="80"/>
                  <a:pt x="321" y="80"/>
                  <a:pt x="321" y="80"/>
                </a:cubicBezTo>
                <a:cubicBezTo>
                  <a:pt x="330" y="80"/>
                  <a:pt x="337" y="87"/>
                  <a:pt x="337" y="96"/>
                </a:cubicBezTo>
                <a:lnTo>
                  <a:pt x="337" y="289"/>
                </a:lnTo>
                <a:close/>
                <a:moveTo>
                  <a:pt x="257" y="160"/>
                </a:moveTo>
                <a:cubicBezTo>
                  <a:pt x="289" y="160"/>
                  <a:pt x="289" y="160"/>
                  <a:pt x="289" y="160"/>
                </a:cubicBezTo>
                <a:cubicBezTo>
                  <a:pt x="289" y="128"/>
                  <a:pt x="289" y="128"/>
                  <a:pt x="289" y="128"/>
                </a:cubicBezTo>
                <a:cubicBezTo>
                  <a:pt x="257" y="128"/>
                  <a:pt x="257" y="128"/>
                  <a:pt x="257" y="128"/>
                </a:cubicBezTo>
                <a:lnTo>
                  <a:pt x="257" y="160"/>
                </a:lnTo>
                <a:close/>
                <a:moveTo>
                  <a:pt x="289" y="128"/>
                </a:moveTo>
                <a:cubicBezTo>
                  <a:pt x="321" y="128"/>
                  <a:pt x="321" y="128"/>
                  <a:pt x="321" y="128"/>
                </a:cubicBezTo>
                <a:cubicBezTo>
                  <a:pt x="321" y="96"/>
                  <a:pt x="321" y="96"/>
                  <a:pt x="321" y="96"/>
                </a:cubicBezTo>
                <a:cubicBezTo>
                  <a:pt x="289" y="96"/>
                  <a:pt x="289" y="96"/>
                  <a:pt x="289" y="96"/>
                </a:cubicBezTo>
                <a:lnTo>
                  <a:pt x="289" y="128"/>
                </a:lnTo>
                <a:close/>
                <a:moveTo>
                  <a:pt x="225" y="257"/>
                </a:moveTo>
                <a:cubicBezTo>
                  <a:pt x="257" y="257"/>
                  <a:pt x="257" y="257"/>
                  <a:pt x="257" y="257"/>
                </a:cubicBezTo>
                <a:cubicBezTo>
                  <a:pt x="257" y="225"/>
                  <a:pt x="257" y="225"/>
                  <a:pt x="257" y="225"/>
                </a:cubicBezTo>
                <a:cubicBezTo>
                  <a:pt x="225" y="225"/>
                  <a:pt x="225" y="225"/>
                  <a:pt x="225" y="225"/>
                </a:cubicBezTo>
                <a:lnTo>
                  <a:pt x="225" y="257"/>
                </a:lnTo>
                <a:close/>
                <a:moveTo>
                  <a:pt x="193" y="225"/>
                </a:moveTo>
                <a:cubicBezTo>
                  <a:pt x="225" y="225"/>
                  <a:pt x="225" y="225"/>
                  <a:pt x="225" y="225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193" y="192"/>
                  <a:pt x="193" y="192"/>
                  <a:pt x="193" y="192"/>
                </a:cubicBezTo>
                <a:lnTo>
                  <a:pt x="193" y="225"/>
                </a:lnTo>
                <a:close/>
                <a:moveTo>
                  <a:pt x="97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64" y="225"/>
                  <a:pt x="64" y="225"/>
                  <a:pt x="64" y="225"/>
                </a:cubicBezTo>
                <a:cubicBezTo>
                  <a:pt x="97" y="225"/>
                  <a:pt x="97" y="225"/>
                  <a:pt x="97" y="225"/>
                </a:cubicBezTo>
                <a:lnTo>
                  <a:pt x="97" y="192"/>
                </a:lnTo>
                <a:close/>
                <a:moveTo>
                  <a:pt x="225" y="192"/>
                </a:moveTo>
                <a:cubicBezTo>
                  <a:pt x="257" y="192"/>
                  <a:pt x="257" y="192"/>
                  <a:pt x="257" y="192"/>
                </a:cubicBezTo>
                <a:cubicBezTo>
                  <a:pt x="257" y="160"/>
                  <a:pt x="257" y="160"/>
                  <a:pt x="257" y="160"/>
                </a:cubicBezTo>
                <a:cubicBezTo>
                  <a:pt x="225" y="160"/>
                  <a:pt x="225" y="160"/>
                  <a:pt x="225" y="160"/>
                </a:cubicBezTo>
                <a:lnTo>
                  <a:pt x="225" y="192"/>
                </a:lnTo>
                <a:close/>
                <a:moveTo>
                  <a:pt x="129" y="225"/>
                </a:moveTo>
                <a:cubicBezTo>
                  <a:pt x="161" y="225"/>
                  <a:pt x="161" y="225"/>
                  <a:pt x="161" y="225"/>
                </a:cubicBezTo>
                <a:cubicBezTo>
                  <a:pt x="161" y="192"/>
                  <a:pt x="161" y="192"/>
                  <a:pt x="161" y="192"/>
                </a:cubicBezTo>
                <a:cubicBezTo>
                  <a:pt x="129" y="192"/>
                  <a:pt x="129" y="192"/>
                  <a:pt x="129" y="192"/>
                </a:cubicBezTo>
                <a:lnTo>
                  <a:pt x="129" y="225"/>
                </a:lnTo>
                <a:close/>
                <a:moveTo>
                  <a:pt x="225" y="128"/>
                </a:moveTo>
                <a:cubicBezTo>
                  <a:pt x="193" y="128"/>
                  <a:pt x="193" y="128"/>
                  <a:pt x="193" y="128"/>
                </a:cubicBezTo>
                <a:cubicBezTo>
                  <a:pt x="193" y="160"/>
                  <a:pt x="193" y="160"/>
                  <a:pt x="193" y="160"/>
                </a:cubicBezTo>
                <a:cubicBezTo>
                  <a:pt x="225" y="160"/>
                  <a:pt x="225" y="160"/>
                  <a:pt x="225" y="160"/>
                </a:cubicBezTo>
                <a:lnTo>
                  <a:pt x="225" y="128"/>
                </a:lnTo>
                <a:close/>
                <a:moveTo>
                  <a:pt x="97" y="128"/>
                </a:moveTo>
                <a:cubicBezTo>
                  <a:pt x="64" y="128"/>
                  <a:pt x="64" y="128"/>
                  <a:pt x="64" y="128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97" y="160"/>
                  <a:pt x="97" y="160"/>
                  <a:pt x="97" y="160"/>
                </a:cubicBezTo>
                <a:lnTo>
                  <a:pt x="97" y="128"/>
                </a:lnTo>
                <a:close/>
                <a:moveTo>
                  <a:pt x="161" y="128"/>
                </a:moveTo>
                <a:cubicBezTo>
                  <a:pt x="129" y="128"/>
                  <a:pt x="129" y="128"/>
                  <a:pt x="129" y="128"/>
                </a:cubicBezTo>
                <a:cubicBezTo>
                  <a:pt x="129" y="160"/>
                  <a:pt x="129" y="160"/>
                  <a:pt x="129" y="160"/>
                </a:cubicBezTo>
                <a:cubicBezTo>
                  <a:pt x="161" y="160"/>
                  <a:pt x="161" y="160"/>
                  <a:pt x="161" y="160"/>
                </a:cubicBezTo>
                <a:lnTo>
                  <a:pt x="161" y="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4770438" y="3167063"/>
            <a:ext cx="433388" cy="433388"/>
          </a:xfrm>
          <a:custGeom>
            <a:pathLst>
              <a:path extrusionOk="0" h="353" w="353">
                <a:moveTo>
                  <a:pt x="305" y="144"/>
                </a:moveTo>
                <a:cubicBezTo>
                  <a:pt x="296" y="144"/>
                  <a:pt x="289" y="151"/>
                  <a:pt x="289" y="160"/>
                </a:cubicBezTo>
                <a:cubicBezTo>
                  <a:pt x="289" y="169"/>
                  <a:pt x="296" y="176"/>
                  <a:pt x="305" y="176"/>
                </a:cubicBezTo>
                <a:cubicBezTo>
                  <a:pt x="313" y="176"/>
                  <a:pt x="321" y="169"/>
                  <a:pt x="321" y="160"/>
                </a:cubicBezTo>
                <a:cubicBezTo>
                  <a:pt x="321" y="151"/>
                  <a:pt x="313" y="144"/>
                  <a:pt x="305" y="144"/>
                </a:cubicBezTo>
                <a:moveTo>
                  <a:pt x="224" y="144"/>
                </a:moveTo>
                <a:cubicBezTo>
                  <a:pt x="48" y="144"/>
                  <a:pt x="48" y="144"/>
                  <a:pt x="48" y="144"/>
                </a:cubicBezTo>
                <a:cubicBezTo>
                  <a:pt x="48" y="305"/>
                  <a:pt x="48" y="305"/>
                  <a:pt x="48" y="305"/>
                </a:cubicBezTo>
                <a:cubicBezTo>
                  <a:pt x="224" y="305"/>
                  <a:pt x="224" y="305"/>
                  <a:pt x="224" y="305"/>
                </a:cubicBezTo>
                <a:lnTo>
                  <a:pt x="224" y="144"/>
                </a:lnTo>
                <a:close/>
                <a:moveTo>
                  <a:pt x="208" y="289"/>
                </a:moveTo>
                <a:cubicBezTo>
                  <a:pt x="64" y="289"/>
                  <a:pt x="64" y="289"/>
                  <a:pt x="64" y="289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208" y="160"/>
                  <a:pt x="208" y="160"/>
                  <a:pt x="208" y="160"/>
                </a:cubicBezTo>
                <a:lnTo>
                  <a:pt x="208" y="289"/>
                </a:lnTo>
                <a:close/>
                <a:moveTo>
                  <a:pt x="321" y="96"/>
                </a:moveTo>
                <a:cubicBezTo>
                  <a:pt x="215" y="96"/>
                  <a:pt x="215" y="96"/>
                  <a:pt x="215" y="96"/>
                </a:cubicBezTo>
                <a:cubicBezTo>
                  <a:pt x="213" y="85"/>
                  <a:pt x="207" y="76"/>
                  <a:pt x="197" y="70"/>
                </a:cubicBezTo>
                <a:cubicBezTo>
                  <a:pt x="236" y="31"/>
                  <a:pt x="236" y="31"/>
                  <a:pt x="236" y="31"/>
                </a:cubicBezTo>
                <a:cubicBezTo>
                  <a:pt x="238" y="32"/>
                  <a:pt x="239" y="32"/>
                  <a:pt x="240" y="32"/>
                </a:cubicBezTo>
                <a:cubicBezTo>
                  <a:pt x="249" y="32"/>
                  <a:pt x="256" y="25"/>
                  <a:pt x="256" y="16"/>
                </a:cubicBezTo>
                <a:cubicBezTo>
                  <a:pt x="256" y="7"/>
                  <a:pt x="249" y="0"/>
                  <a:pt x="240" y="0"/>
                </a:cubicBezTo>
                <a:cubicBezTo>
                  <a:pt x="232" y="0"/>
                  <a:pt x="224" y="7"/>
                  <a:pt x="224" y="16"/>
                </a:cubicBezTo>
                <a:cubicBezTo>
                  <a:pt x="224" y="17"/>
                  <a:pt x="225" y="19"/>
                  <a:pt x="225" y="20"/>
                </a:cubicBezTo>
                <a:cubicBezTo>
                  <a:pt x="180" y="64"/>
                  <a:pt x="180" y="64"/>
                  <a:pt x="180" y="64"/>
                </a:cubicBezTo>
                <a:cubicBezTo>
                  <a:pt x="179" y="64"/>
                  <a:pt x="178" y="64"/>
                  <a:pt x="176" y="64"/>
                </a:cubicBezTo>
                <a:cubicBezTo>
                  <a:pt x="175" y="64"/>
                  <a:pt x="173" y="64"/>
                  <a:pt x="172" y="64"/>
                </a:cubicBezTo>
                <a:cubicBezTo>
                  <a:pt x="127" y="20"/>
                  <a:pt x="127" y="20"/>
                  <a:pt x="127" y="20"/>
                </a:cubicBezTo>
                <a:cubicBezTo>
                  <a:pt x="128" y="19"/>
                  <a:pt x="128" y="17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ubicBezTo>
                  <a:pt x="103" y="0"/>
                  <a:pt x="96" y="7"/>
                  <a:pt x="96" y="16"/>
                </a:cubicBezTo>
                <a:cubicBezTo>
                  <a:pt x="96" y="25"/>
                  <a:pt x="103" y="32"/>
                  <a:pt x="112" y="32"/>
                </a:cubicBezTo>
                <a:cubicBezTo>
                  <a:pt x="113" y="32"/>
                  <a:pt x="115" y="32"/>
                  <a:pt x="116" y="31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46" y="76"/>
                  <a:pt x="139" y="85"/>
                  <a:pt x="137" y="96"/>
                </a:cubicBezTo>
                <a:cubicBezTo>
                  <a:pt x="32" y="96"/>
                  <a:pt x="32" y="96"/>
                  <a:pt x="32" y="96"/>
                </a:cubicBezTo>
                <a:cubicBezTo>
                  <a:pt x="14" y="96"/>
                  <a:pt x="0" y="110"/>
                  <a:pt x="0" y="128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8" y="353"/>
                  <a:pt x="353" y="339"/>
                  <a:pt x="353" y="321"/>
                </a:cubicBezTo>
                <a:cubicBezTo>
                  <a:pt x="353" y="128"/>
                  <a:pt x="353" y="128"/>
                  <a:pt x="353" y="128"/>
                </a:cubicBezTo>
                <a:cubicBezTo>
                  <a:pt x="353" y="110"/>
                  <a:pt x="338" y="96"/>
                  <a:pt x="321" y="96"/>
                </a:cubicBezTo>
                <a:moveTo>
                  <a:pt x="256" y="337"/>
                </a:move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6" y="119"/>
                  <a:pt x="23" y="112"/>
                  <a:pt x="32" y="112"/>
                </a:cubicBezTo>
                <a:cubicBezTo>
                  <a:pt x="256" y="112"/>
                  <a:pt x="256" y="112"/>
                  <a:pt x="256" y="112"/>
                </a:cubicBezTo>
                <a:lnTo>
                  <a:pt x="256" y="337"/>
                </a:lnTo>
                <a:close/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273" y="337"/>
                  <a:pt x="273" y="337"/>
                  <a:pt x="273" y="337"/>
                </a:cubicBezTo>
                <a:cubicBezTo>
                  <a:pt x="273" y="112"/>
                  <a:pt x="273" y="112"/>
                  <a:pt x="273" y="112"/>
                </a:cubicBezTo>
                <a:cubicBezTo>
                  <a:pt x="321" y="112"/>
                  <a:pt x="321" y="112"/>
                  <a:pt x="321" y="112"/>
                </a:cubicBezTo>
                <a:cubicBezTo>
                  <a:pt x="330" y="112"/>
                  <a:pt x="337" y="119"/>
                  <a:pt x="337" y="128"/>
                </a:cubicBezTo>
                <a:lnTo>
                  <a:pt x="337" y="321"/>
                </a:lnTo>
                <a:close/>
                <a:moveTo>
                  <a:pt x="305" y="225"/>
                </a:moveTo>
                <a:cubicBezTo>
                  <a:pt x="300" y="225"/>
                  <a:pt x="297" y="228"/>
                  <a:pt x="297" y="233"/>
                </a:cubicBezTo>
                <a:cubicBezTo>
                  <a:pt x="297" y="237"/>
                  <a:pt x="300" y="241"/>
                  <a:pt x="305" y="241"/>
                </a:cubicBezTo>
                <a:cubicBezTo>
                  <a:pt x="309" y="241"/>
                  <a:pt x="313" y="237"/>
                  <a:pt x="313" y="233"/>
                </a:cubicBezTo>
                <a:cubicBezTo>
                  <a:pt x="313" y="228"/>
                  <a:pt x="309" y="225"/>
                  <a:pt x="305" y="225"/>
                </a:cubicBezTo>
                <a:moveTo>
                  <a:pt x="305" y="192"/>
                </a:moveTo>
                <a:cubicBezTo>
                  <a:pt x="300" y="192"/>
                  <a:pt x="297" y="196"/>
                  <a:pt x="297" y="200"/>
                </a:cubicBezTo>
                <a:cubicBezTo>
                  <a:pt x="297" y="205"/>
                  <a:pt x="300" y="208"/>
                  <a:pt x="305" y="208"/>
                </a:cubicBezTo>
                <a:cubicBezTo>
                  <a:pt x="309" y="208"/>
                  <a:pt x="313" y="205"/>
                  <a:pt x="313" y="200"/>
                </a:cubicBezTo>
                <a:cubicBezTo>
                  <a:pt x="313" y="196"/>
                  <a:pt x="309" y="192"/>
                  <a:pt x="305" y="19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5597525" y="3263900"/>
            <a:ext cx="433388" cy="238125"/>
          </a:xfrm>
          <a:custGeom>
            <a:pathLst>
              <a:path extrusionOk="0" h="193" w="353">
                <a:moveTo>
                  <a:pt x="176" y="48"/>
                </a:moveTo>
                <a:cubicBezTo>
                  <a:pt x="64" y="96"/>
                  <a:pt x="64" y="96"/>
                  <a:pt x="64" y="96"/>
                </a:cubicBezTo>
                <a:cubicBezTo>
                  <a:pt x="144" y="96"/>
                  <a:pt x="144" y="96"/>
                  <a:pt x="144" y="96"/>
                </a:cubicBezTo>
                <a:cubicBezTo>
                  <a:pt x="160" y="145"/>
                  <a:pt x="160" y="145"/>
                  <a:pt x="160" y="145"/>
                </a:cubicBezTo>
                <a:cubicBezTo>
                  <a:pt x="273" y="96"/>
                  <a:pt x="273" y="96"/>
                  <a:pt x="273" y="96"/>
                </a:cubicBezTo>
                <a:cubicBezTo>
                  <a:pt x="193" y="96"/>
                  <a:pt x="193" y="96"/>
                  <a:pt x="193" y="96"/>
                </a:cubicBezTo>
                <a:lnTo>
                  <a:pt x="176" y="48"/>
                </a:lnTo>
                <a:close/>
                <a:moveTo>
                  <a:pt x="337" y="64"/>
                </a:moveTo>
                <a:cubicBezTo>
                  <a:pt x="337" y="32"/>
                  <a:pt x="337" y="32"/>
                  <a:pt x="337" y="32"/>
                </a:cubicBezTo>
                <a:cubicBezTo>
                  <a:pt x="337" y="14"/>
                  <a:pt x="323" y="0"/>
                  <a:pt x="305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78"/>
                  <a:pt x="14" y="193"/>
                  <a:pt x="32" y="193"/>
                </a:cubicBezTo>
                <a:cubicBezTo>
                  <a:pt x="305" y="193"/>
                  <a:pt x="305" y="193"/>
                  <a:pt x="305" y="193"/>
                </a:cubicBezTo>
                <a:cubicBezTo>
                  <a:pt x="323" y="193"/>
                  <a:pt x="337" y="178"/>
                  <a:pt x="337" y="161"/>
                </a:cubicBezTo>
                <a:cubicBezTo>
                  <a:pt x="337" y="128"/>
                  <a:pt x="337" y="128"/>
                  <a:pt x="337" y="128"/>
                </a:cubicBezTo>
                <a:cubicBezTo>
                  <a:pt x="346" y="128"/>
                  <a:pt x="353" y="121"/>
                  <a:pt x="353" y="112"/>
                </a:cubicBezTo>
                <a:cubicBezTo>
                  <a:pt x="353" y="80"/>
                  <a:pt x="353" y="80"/>
                  <a:pt x="353" y="80"/>
                </a:cubicBezTo>
                <a:cubicBezTo>
                  <a:pt x="353" y="71"/>
                  <a:pt x="346" y="64"/>
                  <a:pt x="337" y="64"/>
                </a:cubicBezTo>
                <a:moveTo>
                  <a:pt x="321" y="161"/>
                </a:moveTo>
                <a:cubicBezTo>
                  <a:pt x="321" y="169"/>
                  <a:pt x="314" y="177"/>
                  <a:pt x="305" y="177"/>
                </a:cubicBezTo>
                <a:cubicBezTo>
                  <a:pt x="32" y="177"/>
                  <a:pt x="32" y="177"/>
                  <a:pt x="32" y="177"/>
                </a:cubicBezTo>
                <a:cubicBezTo>
                  <a:pt x="23" y="177"/>
                  <a:pt x="16" y="169"/>
                  <a:pt x="16" y="16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05" y="16"/>
                  <a:pt x="305" y="16"/>
                  <a:pt x="305" y="16"/>
                </a:cubicBezTo>
                <a:cubicBezTo>
                  <a:pt x="314" y="16"/>
                  <a:pt x="321" y="23"/>
                  <a:pt x="321" y="32"/>
                </a:cubicBezTo>
                <a:lnTo>
                  <a:pt x="321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6426200" y="3263900"/>
            <a:ext cx="433388" cy="238125"/>
          </a:xfrm>
          <a:custGeom>
            <a:pathLst>
              <a:path extrusionOk="0" h="193" w="353">
                <a:moveTo>
                  <a:pt x="337" y="64"/>
                </a:moveTo>
                <a:cubicBezTo>
                  <a:pt x="337" y="32"/>
                  <a:pt x="337" y="32"/>
                  <a:pt x="337" y="32"/>
                </a:cubicBezTo>
                <a:cubicBezTo>
                  <a:pt x="337" y="14"/>
                  <a:pt x="323" y="0"/>
                  <a:pt x="305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78"/>
                  <a:pt x="15" y="193"/>
                  <a:pt x="32" y="193"/>
                </a:cubicBezTo>
                <a:cubicBezTo>
                  <a:pt x="305" y="193"/>
                  <a:pt x="305" y="193"/>
                  <a:pt x="305" y="193"/>
                </a:cubicBezTo>
                <a:cubicBezTo>
                  <a:pt x="323" y="193"/>
                  <a:pt x="337" y="178"/>
                  <a:pt x="337" y="161"/>
                </a:cubicBezTo>
                <a:cubicBezTo>
                  <a:pt x="337" y="128"/>
                  <a:pt x="337" y="128"/>
                  <a:pt x="337" y="128"/>
                </a:cubicBezTo>
                <a:cubicBezTo>
                  <a:pt x="346" y="128"/>
                  <a:pt x="353" y="121"/>
                  <a:pt x="353" y="112"/>
                </a:cubicBezTo>
                <a:cubicBezTo>
                  <a:pt x="353" y="80"/>
                  <a:pt x="353" y="80"/>
                  <a:pt x="353" y="80"/>
                </a:cubicBezTo>
                <a:cubicBezTo>
                  <a:pt x="353" y="71"/>
                  <a:pt x="346" y="64"/>
                  <a:pt x="337" y="64"/>
                </a:cubicBezTo>
                <a:moveTo>
                  <a:pt x="321" y="161"/>
                </a:moveTo>
                <a:cubicBezTo>
                  <a:pt x="321" y="169"/>
                  <a:pt x="314" y="177"/>
                  <a:pt x="305" y="177"/>
                </a:cubicBezTo>
                <a:cubicBezTo>
                  <a:pt x="32" y="177"/>
                  <a:pt x="32" y="177"/>
                  <a:pt x="32" y="177"/>
                </a:cubicBezTo>
                <a:cubicBezTo>
                  <a:pt x="23" y="177"/>
                  <a:pt x="16" y="169"/>
                  <a:pt x="16" y="16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05" y="16"/>
                  <a:pt x="305" y="16"/>
                  <a:pt x="305" y="16"/>
                </a:cubicBezTo>
                <a:cubicBezTo>
                  <a:pt x="314" y="16"/>
                  <a:pt x="321" y="23"/>
                  <a:pt x="321" y="32"/>
                </a:cubicBezTo>
                <a:lnTo>
                  <a:pt x="321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7254875" y="3263900"/>
            <a:ext cx="433388" cy="238125"/>
          </a:xfrm>
          <a:custGeom>
            <a:pathLst>
              <a:path extrusionOk="0" h="193" w="353">
                <a:moveTo>
                  <a:pt x="32" y="161"/>
                </a:moveTo>
                <a:cubicBezTo>
                  <a:pt x="112" y="161"/>
                  <a:pt x="112" y="161"/>
                  <a:pt x="112" y="161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161"/>
                </a:lnTo>
                <a:close/>
                <a:moveTo>
                  <a:pt x="337" y="64"/>
                </a:moveTo>
                <a:cubicBezTo>
                  <a:pt x="337" y="32"/>
                  <a:pt x="337" y="32"/>
                  <a:pt x="337" y="32"/>
                </a:cubicBezTo>
                <a:cubicBezTo>
                  <a:pt x="337" y="14"/>
                  <a:pt x="322" y="0"/>
                  <a:pt x="305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78"/>
                  <a:pt x="14" y="193"/>
                  <a:pt x="32" y="193"/>
                </a:cubicBezTo>
                <a:cubicBezTo>
                  <a:pt x="305" y="193"/>
                  <a:pt x="305" y="193"/>
                  <a:pt x="305" y="193"/>
                </a:cubicBezTo>
                <a:cubicBezTo>
                  <a:pt x="322" y="193"/>
                  <a:pt x="337" y="178"/>
                  <a:pt x="337" y="161"/>
                </a:cubicBezTo>
                <a:cubicBezTo>
                  <a:pt x="337" y="128"/>
                  <a:pt x="337" y="128"/>
                  <a:pt x="337" y="128"/>
                </a:cubicBezTo>
                <a:cubicBezTo>
                  <a:pt x="346" y="128"/>
                  <a:pt x="353" y="121"/>
                  <a:pt x="353" y="112"/>
                </a:cubicBezTo>
                <a:cubicBezTo>
                  <a:pt x="353" y="80"/>
                  <a:pt x="353" y="80"/>
                  <a:pt x="353" y="80"/>
                </a:cubicBezTo>
                <a:cubicBezTo>
                  <a:pt x="353" y="71"/>
                  <a:pt x="346" y="64"/>
                  <a:pt x="337" y="64"/>
                </a:cubicBezTo>
                <a:moveTo>
                  <a:pt x="321" y="161"/>
                </a:moveTo>
                <a:cubicBezTo>
                  <a:pt x="321" y="169"/>
                  <a:pt x="313" y="177"/>
                  <a:pt x="305" y="177"/>
                </a:cubicBezTo>
                <a:cubicBezTo>
                  <a:pt x="32" y="177"/>
                  <a:pt x="32" y="177"/>
                  <a:pt x="32" y="177"/>
                </a:cubicBezTo>
                <a:cubicBezTo>
                  <a:pt x="23" y="177"/>
                  <a:pt x="16" y="169"/>
                  <a:pt x="16" y="16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05" y="16"/>
                  <a:pt x="305" y="16"/>
                  <a:pt x="305" y="16"/>
                </a:cubicBezTo>
                <a:cubicBezTo>
                  <a:pt x="313" y="16"/>
                  <a:pt x="321" y="23"/>
                  <a:pt x="321" y="32"/>
                </a:cubicBezTo>
                <a:lnTo>
                  <a:pt x="321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8081963" y="3263900"/>
            <a:ext cx="433388" cy="238125"/>
          </a:xfrm>
          <a:custGeom>
            <a:pathLst>
              <a:path extrusionOk="0" h="193" w="353">
                <a:moveTo>
                  <a:pt x="32" y="161"/>
                </a:moveTo>
                <a:cubicBezTo>
                  <a:pt x="176" y="161"/>
                  <a:pt x="176" y="161"/>
                  <a:pt x="176" y="161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161"/>
                </a:lnTo>
                <a:close/>
                <a:moveTo>
                  <a:pt x="337" y="64"/>
                </a:moveTo>
                <a:cubicBezTo>
                  <a:pt x="337" y="32"/>
                  <a:pt x="337" y="32"/>
                  <a:pt x="337" y="32"/>
                </a:cubicBezTo>
                <a:cubicBezTo>
                  <a:pt x="337" y="14"/>
                  <a:pt x="323" y="0"/>
                  <a:pt x="305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78"/>
                  <a:pt x="14" y="193"/>
                  <a:pt x="32" y="193"/>
                </a:cubicBezTo>
                <a:cubicBezTo>
                  <a:pt x="305" y="193"/>
                  <a:pt x="305" y="193"/>
                  <a:pt x="305" y="193"/>
                </a:cubicBezTo>
                <a:cubicBezTo>
                  <a:pt x="323" y="193"/>
                  <a:pt x="337" y="178"/>
                  <a:pt x="337" y="161"/>
                </a:cubicBezTo>
                <a:cubicBezTo>
                  <a:pt x="337" y="128"/>
                  <a:pt x="337" y="128"/>
                  <a:pt x="337" y="128"/>
                </a:cubicBezTo>
                <a:cubicBezTo>
                  <a:pt x="346" y="128"/>
                  <a:pt x="353" y="121"/>
                  <a:pt x="353" y="112"/>
                </a:cubicBezTo>
                <a:cubicBezTo>
                  <a:pt x="353" y="80"/>
                  <a:pt x="353" y="80"/>
                  <a:pt x="353" y="80"/>
                </a:cubicBezTo>
                <a:cubicBezTo>
                  <a:pt x="353" y="71"/>
                  <a:pt x="346" y="64"/>
                  <a:pt x="337" y="64"/>
                </a:cubicBezTo>
                <a:moveTo>
                  <a:pt x="321" y="161"/>
                </a:moveTo>
                <a:cubicBezTo>
                  <a:pt x="321" y="169"/>
                  <a:pt x="314" y="177"/>
                  <a:pt x="305" y="177"/>
                </a:cubicBezTo>
                <a:cubicBezTo>
                  <a:pt x="32" y="177"/>
                  <a:pt x="32" y="177"/>
                  <a:pt x="32" y="177"/>
                </a:cubicBezTo>
                <a:cubicBezTo>
                  <a:pt x="23" y="177"/>
                  <a:pt x="16" y="169"/>
                  <a:pt x="16" y="16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05" y="16"/>
                  <a:pt x="305" y="16"/>
                  <a:pt x="305" y="16"/>
                </a:cubicBezTo>
                <a:cubicBezTo>
                  <a:pt x="314" y="16"/>
                  <a:pt x="321" y="23"/>
                  <a:pt x="321" y="32"/>
                </a:cubicBezTo>
                <a:lnTo>
                  <a:pt x="321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630238" y="4092575"/>
            <a:ext cx="433388" cy="236538"/>
          </a:xfrm>
          <a:custGeom>
            <a:pathLst>
              <a:path extrusionOk="0" h="193" w="353">
                <a:moveTo>
                  <a:pt x="337" y="65"/>
                </a:moveTo>
                <a:cubicBezTo>
                  <a:pt x="337" y="32"/>
                  <a:pt x="337" y="32"/>
                  <a:pt x="337" y="32"/>
                </a:cubicBezTo>
                <a:cubicBezTo>
                  <a:pt x="337" y="15"/>
                  <a:pt x="323" y="0"/>
                  <a:pt x="305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79"/>
                  <a:pt x="14" y="193"/>
                  <a:pt x="32" y="193"/>
                </a:cubicBezTo>
                <a:cubicBezTo>
                  <a:pt x="305" y="193"/>
                  <a:pt x="305" y="193"/>
                  <a:pt x="305" y="193"/>
                </a:cubicBezTo>
                <a:cubicBezTo>
                  <a:pt x="323" y="193"/>
                  <a:pt x="337" y="179"/>
                  <a:pt x="337" y="161"/>
                </a:cubicBezTo>
                <a:cubicBezTo>
                  <a:pt x="337" y="129"/>
                  <a:pt x="337" y="129"/>
                  <a:pt x="337" y="129"/>
                </a:cubicBezTo>
                <a:cubicBezTo>
                  <a:pt x="346" y="129"/>
                  <a:pt x="353" y="122"/>
                  <a:pt x="353" y="113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3" y="72"/>
                  <a:pt x="346" y="65"/>
                  <a:pt x="337" y="65"/>
                </a:cubicBezTo>
                <a:moveTo>
                  <a:pt x="321" y="161"/>
                </a:moveTo>
                <a:cubicBezTo>
                  <a:pt x="321" y="170"/>
                  <a:pt x="314" y="177"/>
                  <a:pt x="305" y="177"/>
                </a:cubicBezTo>
                <a:cubicBezTo>
                  <a:pt x="32" y="177"/>
                  <a:pt x="32" y="177"/>
                  <a:pt x="32" y="177"/>
                </a:cubicBezTo>
                <a:cubicBezTo>
                  <a:pt x="23" y="177"/>
                  <a:pt x="16" y="170"/>
                  <a:pt x="16" y="16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05" y="16"/>
                  <a:pt x="305" y="16"/>
                  <a:pt x="305" y="16"/>
                </a:cubicBezTo>
                <a:cubicBezTo>
                  <a:pt x="314" y="16"/>
                  <a:pt x="321" y="24"/>
                  <a:pt x="321" y="32"/>
                </a:cubicBezTo>
                <a:lnTo>
                  <a:pt x="321" y="161"/>
                </a:lnTo>
                <a:close/>
                <a:moveTo>
                  <a:pt x="32" y="161"/>
                </a:moveTo>
                <a:cubicBezTo>
                  <a:pt x="241" y="161"/>
                  <a:pt x="241" y="161"/>
                  <a:pt x="241" y="161"/>
                </a:cubicBezTo>
                <a:cubicBezTo>
                  <a:pt x="241" y="32"/>
                  <a:pt x="241" y="32"/>
                  <a:pt x="241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1457325" y="4092575"/>
            <a:ext cx="433388" cy="236538"/>
          </a:xfrm>
          <a:custGeom>
            <a:pathLst>
              <a:path extrusionOk="0" h="193" w="353">
                <a:moveTo>
                  <a:pt x="337" y="65"/>
                </a:moveTo>
                <a:cubicBezTo>
                  <a:pt x="337" y="32"/>
                  <a:pt x="337" y="32"/>
                  <a:pt x="337" y="32"/>
                </a:cubicBezTo>
                <a:cubicBezTo>
                  <a:pt x="337" y="15"/>
                  <a:pt x="323" y="0"/>
                  <a:pt x="305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5"/>
                  <a:pt x="0" y="32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79"/>
                  <a:pt x="15" y="193"/>
                  <a:pt x="32" y="193"/>
                </a:cubicBezTo>
                <a:cubicBezTo>
                  <a:pt x="305" y="193"/>
                  <a:pt x="305" y="193"/>
                  <a:pt x="305" y="193"/>
                </a:cubicBezTo>
                <a:cubicBezTo>
                  <a:pt x="323" y="193"/>
                  <a:pt x="337" y="179"/>
                  <a:pt x="337" y="161"/>
                </a:cubicBezTo>
                <a:cubicBezTo>
                  <a:pt x="337" y="129"/>
                  <a:pt x="337" y="129"/>
                  <a:pt x="337" y="129"/>
                </a:cubicBezTo>
                <a:cubicBezTo>
                  <a:pt x="346" y="129"/>
                  <a:pt x="353" y="122"/>
                  <a:pt x="353" y="113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3" y="72"/>
                  <a:pt x="346" y="65"/>
                  <a:pt x="337" y="65"/>
                </a:cubicBezTo>
                <a:moveTo>
                  <a:pt x="321" y="161"/>
                </a:moveTo>
                <a:cubicBezTo>
                  <a:pt x="321" y="170"/>
                  <a:pt x="314" y="177"/>
                  <a:pt x="305" y="177"/>
                </a:cubicBezTo>
                <a:cubicBezTo>
                  <a:pt x="32" y="177"/>
                  <a:pt x="32" y="177"/>
                  <a:pt x="32" y="177"/>
                </a:cubicBezTo>
                <a:cubicBezTo>
                  <a:pt x="23" y="177"/>
                  <a:pt x="16" y="170"/>
                  <a:pt x="16" y="16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05" y="16"/>
                  <a:pt x="305" y="16"/>
                  <a:pt x="305" y="16"/>
                </a:cubicBezTo>
                <a:cubicBezTo>
                  <a:pt x="314" y="16"/>
                  <a:pt x="321" y="24"/>
                  <a:pt x="321" y="32"/>
                </a:cubicBezTo>
                <a:lnTo>
                  <a:pt x="321" y="161"/>
                </a:lnTo>
                <a:close/>
                <a:moveTo>
                  <a:pt x="32" y="161"/>
                </a:moveTo>
                <a:cubicBezTo>
                  <a:pt x="305" y="161"/>
                  <a:pt x="305" y="161"/>
                  <a:pt x="305" y="161"/>
                </a:cubicBezTo>
                <a:cubicBezTo>
                  <a:pt x="305" y="32"/>
                  <a:pt x="305" y="32"/>
                  <a:pt x="305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2306638" y="3994150"/>
            <a:ext cx="393700" cy="433388"/>
          </a:xfrm>
          <a:custGeom>
            <a:pathLst>
              <a:path extrusionOk="0" h="353" w="321">
                <a:moveTo>
                  <a:pt x="160" y="209"/>
                </a:moveTo>
                <a:cubicBezTo>
                  <a:pt x="165" y="209"/>
                  <a:pt x="168" y="205"/>
                  <a:pt x="168" y="201"/>
                </a:cubicBezTo>
                <a:cubicBezTo>
                  <a:pt x="168" y="8"/>
                  <a:pt x="168" y="8"/>
                  <a:pt x="168" y="8"/>
                </a:cubicBezTo>
                <a:cubicBezTo>
                  <a:pt x="168" y="4"/>
                  <a:pt x="165" y="0"/>
                  <a:pt x="160" y="0"/>
                </a:cubicBezTo>
                <a:cubicBezTo>
                  <a:pt x="156" y="0"/>
                  <a:pt x="152" y="4"/>
                  <a:pt x="152" y="8"/>
                </a:cubicBezTo>
                <a:cubicBezTo>
                  <a:pt x="152" y="201"/>
                  <a:pt x="152" y="201"/>
                  <a:pt x="152" y="201"/>
                </a:cubicBezTo>
                <a:cubicBezTo>
                  <a:pt x="152" y="205"/>
                  <a:pt x="156" y="209"/>
                  <a:pt x="160" y="209"/>
                </a:cubicBezTo>
                <a:moveTo>
                  <a:pt x="192" y="35"/>
                </a:moveTo>
                <a:cubicBezTo>
                  <a:pt x="192" y="36"/>
                  <a:pt x="192" y="36"/>
                  <a:pt x="192" y="36"/>
                </a:cubicBezTo>
                <a:cubicBezTo>
                  <a:pt x="188" y="36"/>
                  <a:pt x="184" y="39"/>
                  <a:pt x="184" y="44"/>
                </a:cubicBezTo>
                <a:cubicBezTo>
                  <a:pt x="184" y="48"/>
                  <a:pt x="188" y="52"/>
                  <a:pt x="192" y="52"/>
                </a:cubicBezTo>
                <a:cubicBezTo>
                  <a:pt x="192" y="52"/>
                  <a:pt x="192" y="52"/>
                  <a:pt x="192" y="52"/>
                </a:cubicBezTo>
                <a:cubicBezTo>
                  <a:pt x="257" y="67"/>
                  <a:pt x="305" y="124"/>
                  <a:pt x="305" y="193"/>
                </a:cubicBezTo>
                <a:cubicBezTo>
                  <a:pt x="305" y="273"/>
                  <a:pt x="240" y="337"/>
                  <a:pt x="160" y="337"/>
                </a:cubicBezTo>
                <a:cubicBezTo>
                  <a:pt x="80" y="337"/>
                  <a:pt x="16" y="273"/>
                  <a:pt x="16" y="193"/>
                </a:cubicBezTo>
                <a:cubicBezTo>
                  <a:pt x="16" y="124"/>
                  <a:pt x="64" y="67"/>
                  <a:pt x="128" y="52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32" y="52"/>
                  <a:pt x="136" y="48"/>
                  <a:pt x="136" y="44"/>
                </a:cubicBezTo>
                <a:cubicBezTo>
                  <a:pt x="136" y="39"/>
                  <a:pt x="132" y="36"/>
                  <a:pt x="128" y="36"/>
                </a:cubicBezTo>
                <a:cubicBezTo>
                  <a:pt x="128" y="35"/>
                  <a:pt x="128" y="35"/>
                  <a:pt x="128" y="35"/>
                </a:cubicBezTo>
                <a:cubicBezTo>
                  <a:pt x="55" y="50"/>
                  <a:pt x="0" y="115"/>
                  <a:pt x="0" y="193"/>
                </a:cubicBezTo>
                <a:cubicBezTo>
                  <a:pt x="0" y="281"/>
                  <a:pt x="71" y="353"/>
                  <a:pt x="160" y="353"/>
                </a:cubicBezTo>
                <a:cubicBezTo>
                  <a:pt x="249" y="353"/>
                  <a:pt x="321" y="281"/>
                  <a:pt x="321" y="193"/>
                </a:cubicBezTo>
                <a:cubicBezTo>
                  <a:pt x="321" y="115"/>
                  <a:pt x="266" y="50"/>
                  <a:pt x="192" y="3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3113088" y="4052888"/>
            <a:ext cx="434975" cy="315913"/>
          </a:xfrm>
          <a:custGeom>
            <a:pathLst>
              <a:path extrusionOk="0" h="257" w="353">
                <a:moveTo>
                  <a:pt x="168" y="257"/>
                </a:moveTo>
                <a:cubicBezTo>
                  <a:pt x="185" y="257"/>
                  <a:pt x="185" y="257"/>
                  <a:pt x="185" y="257"/>
                </a:cubicBezTo>
                <a:cubicBezTo>
                  <a:pt x="185" y="0"/>
                  <a:pt x="185" y="0"/>
                  <a:pt x="185" y="0"/>
                </a:cubicBezTo>
                <a:cubicBezTo>
                  <a:pt x="168" y="0"/>
                  <a:pt x="168" y="0"/>
                  <a:pt x="168" y="0"/>
                </a:cubicBezTo>
                <a:lnTo>
                  <a:pt x="168" y="257"/>
                </a:lnTo>
                <a:close/>
                <a:moveTo>
                  <a:pt x="112" y="257"/>
                </a:moveTo>
                <a:cubicBezTo>
                  <a:pt x="152" y="257"/>
                  <a:pt x="152" y="257"/>
                  <a:pt x="152" y="257"/>
                </a:cubicBezTo>
                <a:cubicBezTo>
                  <a:pt x="152" y="0"/>
                  <a:pt x="152" y="0"/>
                  <a:pt x="152" y="0"/>
                </a:cubicBezTo>
                <a:cubicBezTo>
                  <a:pt x="112" y="0"/>
                  <a:pt x="112" y="0"/>
                  <a:pt x="112" y="0"/>
                </a:cubicBezTo>
                <a:lnTo>
                  <a:pt x="112" y="257"/>
                </a:lnTo>
                <a:close/>
                <a:moveTo>
                  <a:pt x="32" y="257"/>
                </a:moveTo>
                <a:cubicBezTo>
                  <a:pt x="64" y="257"/>
                  <a:pt x="64" y="257"/>
                  <a:pt x="64" y="257"/>
                </a:cubicBezTo>
                <a:cubicBezTo>
                  <a:pt x="64" y="0"/>
                  <a:pt x="64" y="0"/>
                  <a:pt x="64" y="0"/>
                </a:cubicBezTo>
                <a:cubicBezTo>
                  <a:pt x="32" y="0"/>
                  <a:pt x="32" y="0"/>
                  <a:pt x="32" y="0"/>
                </a:cubicBezTo>
                <a:lnTo>
                  <a:pt x="32" y="257"/>
                </a:lnTo>
                <a:close/>
                <a:moveTo>
                  <a:pt x="0" y="16"/>
                </a:moveTo>
                <a:cubicBezTo>
                  <a:pt x="0" y="241"/>
                  <a:pt x="0" y="241"/>
                  <a:pt x="0" y="241"/>
                </a:cubicBezTo>
                <a:cubicBezTo>
                  <a:pt x="0" y="250"/>
                  <a:pt x="7" y="257"/>
                  <a:pt x="16" y="257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moveTo>
                  <a:pt x="80" y="257"/>
                </a:moveTo>
                <a:cubicBezTo>
                  <a:pt x="96" y="257"/>
                  <a:pt x="96" y="257"/>
                  <a:pt x="96" y="257"/>
                </a:cubicBezTo>
                <a:cubicBezTo>
                  <a:pt x="96" y="0"/>
                  <a:pt x="96" y="0"/>
                  <a:pt x="96" y="0"/>
                </a:cubicBezTo>
                <a:cubicBezTo>
                  <a:pt x="80" y="0"/>
                  <a:pt x="80" y="0"/>
                  <a:pt x="80" y="0"/>
                </a:cubicBezTo>
                <a:lnTo>
                  <a:pt x="80" y="257"/>
                </a:lnTo>
                <a:close/>
                <a:moveTo>
                  <a:pt x="337" y="0"/>
                </a:moveTo>
                <a:cubicBezTo>
                  <a:pt x="321" y="0"/>
                  <a:pt x="321" y="0"/>
                  <a:pt x="321" y="0"/>
                </a:cubicBezTo>
                <a:cubicBezTo>
                  <a:pt x="321" y="257"/>
                  <a:pt x="321" y="257"/>
                  <a:pt x="321" y="257"/>
                </a:cubicBezTo>
                <a:cubicBezTo>
                  <a:pt x="337" y="257"/>
                  <a:pt x="337" y="257"/>
                  <a:pt x="337" y="257"/>
                </a:cubicBezTo>
                <a:cubicBezTo>
                  <a:pt x="346" y="257"/>
                  <a:pt x="353" y="250"/>
                  <a:pt x="353" y="241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7"/>
                  <a:pt x="346" y="0"/>
                  <a:pt x="337" y="0"/>
                </a:cubicBezTo>
                <a:moveTo>
                  <a:pt x="289" y="257"/>
                </a:moveTo>
                <a:cubicBezTo>
                  <a:pt x="305" y="257"/>
                  <a:pt x="305" y="257"/>
                  <a:pt x="305" y="257"/>
                </a:cubicBezTo>
                <a:cubicBezTo>
                  <a:pt x="305" y="0"/>
                  <a:pt x="305" y="0"/>
                  <a:pt x="305" y="0"/>
                </a:cubicBezTo>
                <a:cubicBezTo>
                  <a:pt x="289" y="0"/>
                  <a:pt x="289" y="0"/>
                  <a:pt x="289" y="0"/>
                </a:cubicBezTo>
                <a:lnTo>
                  <a:pt x="289" y="257"/>
                </a:lnTo>
                <a:close/>
                <a:moveTo>
                  <a:pt x="233" y="257"/>
                </a:moveTo>
                <a:cubicBezTo>
                  <a:pt x="273" y="257"/>
                  <a:pt x="273" y="257"/>
                  <a:pt x="273" y="257"/>
                </a:cubicBezTo>
                <a:cubicBezTo>
                  <a:pt x="273" y="0"/>
                  <a:pt x="273" y="0"/>
                  <a:pt x="273" y="0"/>
                </a:cubicBezTo>
                <a:cubicBezTo>
                  <a:pt x="233" y="0"/>
                  <a:pt x="233" y="0"/>
                  <a:pt x="233" y="0"/>
                </a:cubicBezTo>
                <a:lnTo>
                  <a:pt x="233" y="257"/>
                </a:lnTo>
                <a:close/>
                <a:moveTo>
                  <a:pt x="201" y="257"/>
                </a:moveTo>
                <a:cubicBezTo>
                  <a:pt x="217" y="257"/>
                  <a:pt x="217" y="257"/>
                  <a:pt x="217" y="257"/>
                </a:cubicBezTo>
                <a:cubicBezTo>
                  <a:pt x="217" y="0"/>
                  <a:pt x="217" y="0"/>
                  <a:pt x="217" y="0"/>
                </a:cubicBezTo>
                <a:cubicBezTo>
                  <a:pt x="201" y="0"/>
                  <a:pt x="201" y="0"/>
                  <a:pt x="201" y="0"/>
                </a:cubicBezTo>
                <a:lnTo>
                  <a:pt x="201" y="2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3941763" y="3994150"/>
            <a:ext cx="433388" cy="433388"/>
          </a:xfrm>
          <a:custGeom>
            <a:pathLst>
              <a:path extrusionOk="0" h="353" w="353">
                <a:moveTo>
                  <a:pt x="64" y="93"/>
                </a:moveTo>
                <a:cubicBezTo>
                  <a:pt x="64" y="0"/>
                  <a:pt x="64" y="0"/>
                  <a:pt x="6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131"/>
                  <a:pt x="32" y="131"/>
                  <a:pt x="32" y="131"/>
                </a:cubicBezTo>
                <a:cubicBezTo>
                  <a:pt x="40" y="116"/>
                  <a:pt x="51" y="103"/>
                  <a:pt x="64" y="93"/>
                </a:cubicBezTo>
                <a:moveTo>
                  <a:pt x="0" y="16"/>
                </a:moveTo>
                <a:cubicBezTo>
                  <a:pt x="0" y="241"/>
                  <a:pt x="0" y="241"/>
                  <a:pt x="0" y="241"/>
                </a:cubicBezTo>
                <a:cubicBezTo>
                  <a:pt x="0" y="250"/>
                  <a:pt x="7" y="257"/>
                  <a:pt x="16" y="257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moveTo>
                  <a:pt x="97" y="0"/>
                </a:moveTo>
                <a:cubicBezTo>
                  <a:pt x="81" y="0"/>
                  <a:pt x="81" y="0"/>
                  <a:pt x="81" y="0"/>
                </a:cubicBezTo>
                <a:cubicBezTo>
                  <a:pt x="81" y="82"/>
                  <a:pt x="81" y="82"/>
                  <a:pt x="81" y="82"/>
                </a:cubicBezTo>
                <a:cubicBezTo>
                  <a:pt x="86" y="79"/>
                  <a:pt x="91" y="76"/>
                  <a:pt x="97" y="74"/>
                </a:cubicBezTo>
                <a:lnTo>
                  <a:pt x="97" y="0"/>
                </a:lnTo>
                <a:close/>
                <a:moveTo>
                  <a:pt x="153" y="65"/>
                </a:moveTo>
                <a:cubicBezTo>
                  <a:pt x="153" y="0"/>
                  <a:pt x="153" y="0"/>
                  <a:pt x="153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3" y="69"/>
                  <a:pt x="113" y="69"/>
                  <a:pt x="113" y="69"/>
                </a:cubicBezTo>
                <a:cubicBezTo>
                  <a:pt x="123" y="66"/>
                  <a:pt x="134" y="64"/>
                  <a:pt x="145" y="64"/>
                </a:cubicBezTo>
                <a:cubicBezTo>
                  <a:pt x="147" y="64"/>
                  <a:pt x="150" y="65"/>
                  <a:pt x="153" y="65"/>
                </a:cubicBezTo>
                <a:moveTo>
                  <a:pt x="217" y="0"/>
                </a:moveTo>
                <a:cubicBezTo>
                  <a:pt x="201" y="0"/>
                  <a:pt x="201" y="0"/>
                  <a:pt x="201" y="0"/>
                </a:cubicBezTo>
                <a:cubicBezTo>
                  <a:pt x="201" y="77"/>
                  <a:pt x="201" y="77"/>
                  <a:pt x="201" y="77"/>
                </a:cubicBezTo>
                <a:cubicBezTo>
                  <a:pt x="206" y="80"/>
                  <a:pt x="212" y="83"/>
                  <a:pt x="217" y="87"/>
                </a:cubicBezTo>
                <a:lnTo>
                  <a:pt x="217" y="0"/>
                </a:lnTo>
                <a:close/>
                <a:moveTo>
                  <a:pt x="32" y="257"/>
                </a:moveTo>
                <a:cubicBezTo>
                  <a:pt x="34" y="257"/>
                  <a:pt x="34" y="257"/>
                  <a:pt x="34" y="257"/>
                </a:cubicBezTo>
                <a:cubicBezTo>
                  <a:pt x="33" y="256"/>
                  <a:pt x="33" y="256"/>
                  <a:pt x="32" y="255"/>
                </a:cubicBezTo>
                <a:lnTo>
                  <a:pt x="32" y="257"/>
                </a:lnTo>
                <a:close/>
                <a:moveTo>
                  <a:pt x="185" y="0"/>
                </a:moveTo>
                <a:cubicBezTo>
                  <a:pt x="169" y="0"/>
                  <a:pt x="169" y="0"/>
                  <a:pt x="169" y="0"/>
                </a:cubicBezTo>
                <a:cubicBezTo>
                  <a:pt x="169" y="67"/>
                  <a:pt x="169" y="67"/>
                  <a:pt x="169" y="67"/>
                </a:cubicBezTo>
                <a:cubicBezTo>
                  <a:pt x="174" y="68"/>
                  <a:pt x="180" y="69"/>
                  <a:pt x="185" y="71"/>
                </a:cubicBezTo>
                <a:lnTo>
                  <a:pt x="185" y="0"/>
                </a:lnTo>
                <a:close/>
                <a:moveTo>
                  <a:pt x="273" y="0"/>
                </a:moveTo>
                <a:cubicBezTo>
                  <a:pt x="233" y="0"/>
                  <a:pt x="233" y="0"/>
                  <a:pt x="233" y="0"/>
                </a:cubicBezTo>
                <a:cubicBezTo>
                  <a:pt x="233" y="100"/>
                  <a:pt x="233" y="100"/>
                  <a:pt x="233" y="100"/>
                </a:cubicBezTo>
                <a:cubicBezTo>
                  <a:pt x="258" y="123"/>
                  <a:pt x="273" y="156"/>
                  <a:pt x="273" y="193"/>
                </a:cubicBezTo>
                <a:lnTo>
                  <a:pt x="273" y="0"/>
                </a:lnTo>
                <a:close/>
                <a:moveTo>
                  <a:pt x="273" y="257"/>
                </a:moveTo>
                <a:cubicBezTo>
                  <a:pt x="273" y="193"/>
                  <a:pt x="273" y="193"/>
                  <a:pt x="273" y="193"/>
                </a:cubicBezTo>
                <a:cubicBezTo>
                  <a:pt x="273" y="216"/>
                  <a:pt x="267" y="238"/>
                  <a:pt x="256" y="257"/>
                </a:cubicBezTo>
                <a:lnTo>
                  <a:pt x="273" y="257"/>
                </a:lnTo>
                <a:close/>
                <a:moveTo>
                  <a:pt x="289" y="257"/>
                </a:moveTo>
                <a:cubicBezTo>
                  <a:pt x="305" y="257"/>
                  <a:pt x="305" y="257"/>
                  <a:pt x="305" y="257"/>
                </a:cubicBezTo>
                <a:cubicBezTo>
                  <a:pt x="305" y="0"/>
                  <a:pt x="305" y="0"/>
                  <a:pt x="305" y="0"/>
                </a:cubicBezTo>
                <a:cubicBezTo>
                  <a:pt x="289" y="0"/>
                  <a:pt x="289" y="0"/>
                  <a:pt x="289" y="0"/>
                </a:cubicBezTo>
                <a:lnTo>
                  <a:pt x="289" y="257"/>
                </a:lnTo>
                <a:close/>
                <a:moveTo>
                  <a:pt x="230" y="266"/>
                </a:moveTo>
                <a:cubicBezTo>
                  <a:pt x="247" y="247"/>
                  <a:pt x="257" y="221"/>
                  <a:pt x="257" y="193"/>
                </a:cubicBezTo>
                <a:cubicBezTo>
                  <a:pt x="257" y="131"/>
                  <a:pt x="207" y="80"/>
                  <a:pt x="145" y="80"/>
                </a:cubicBezTo>
                <a:cubicBezTo>
                  <a:pt x="83" y="80"/>
                  <a:pt x="32" y="131"/>
                  <a:pt x="32" y="193"/>
                </a:cubicBezTo>
                <a:cubicBezTo>
                  <a:pt x="32" y="255"/>
                  <a:pt x="83" y="305"/>
                  <a:pt x="145" y="305"/>
                </a:cubicBezTo>
                <a:cubicBezTo>
                  <a:pt x="173" y="305"/>
                  <a:pt x="199" y="295"/>
                  <a:pt x="218" y="278"/>
                </a:cubicBezTo>
                <a:cubicBezTo>
                  <a:pt x="292" y="351"/>
                  <a:pt x="292" y="351"/>
                  <a:pt x="292" y="351"/>
                </a:cubicBezTo>
                <a:cubicBezTo>
                  <a:pt x="293" y="352"/>
                  <a:pt x="295" y="353"/>
                  <a:pt x="297" y="353"/>
                </a:cubicBezTo>
                <a:cubicBezTo>
                  <a:pt x="302" y="353"/>
                  <a:pt x="305" y="350"/>
                  <a:pt x="305" y="345"/>
                </a:cubicBezTo>
                <a:cubicBezTo>
                  <a:pt x="305" y="343"/>
                  <a:pt x="304" y="341"/>
                  <a:pt x="303" y="340"/>
                </a:cubicBezTo>
                <a:lnTo>
                  <a:pt x="230" y="266"/>
                </a:lnTo>
                <a:close/>
                <a:moveTo>
                  <a:pt x="145" y="289"/>
                </a:moveTo>
                <a:cubicBezTo>
                  <a:pt x="92" y="289"/>
                  <a:pt x="48" y="246"/>
                  <a:pt x="48" y="193"/>
                </a:cubicBezTo>
                <a:cubicBezTo>
                  <a:pt x="48" y="140"/>
                  <a:pt x="92" y="96"/>
                  <a:pt x="145" y="96"/>
                </a:cubicBezTo>
                <a:cubicBezTo>
                  <a:pt x="198" y="96"/>
                  <a:pt x="241" y="140"/>
                  <a:pt x="241" y="193"/>
                </a:cubicBezTo>
                <a:cubicBezTo>
                  <a:pt x="241" y="246"/>
                  <a:pt x="198" y="289"/>
                  <a:pt x="145" y="289"/>
                </a:cubicBezTo>
                <a:moveTo>
                  <a:pt x="337" y="0"/>
                </a:moveTo>
                <a:cubicBezTo>
                  <a:pt x="321" y="0"/>
                  <a:pt x="321" y="0"/>
                  <a:pt x="321" y="0"/>
                </a:cubicBezTo>
                <a:cubicBezTo>
                  <a:pt x="321" y="257"/>
                  <a:pt x="321" y="257"/>
                  <a:pt x="321" y="257"/>
                </a:cubicBezTo>
                <a:cubicBezTo>
                  <a:pt x="337" y="257"/>
                  <a:pt x="337" y="257"/>
                  <a:pt x="337" y="257"/>
                </a:cubicBezTo>
                <a:cubicBezTo>
                  <a:pt x="346" y="257"/>
                  <a:pt x="353" y="250"/>
                  <a:pt x="353" y="241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7"/>
                  <a:pt x="346" y="0"/>
                  <a:pt x="337" y="0"/>
                </a:cubicBezTo>
                <a:moveTo>
                  <a:pt x="113" y="137"/>
                </a:moveTo>
                <a:cubicBezTo>
                  <a:pt x="113" y="248"/>
                  <a:pt x="113" y="248"/>
                  <a:pt x="113" y="248"/>
                </a:cubicBezTo>
                <a:cubicBezTo>
                  <a:pt x="122" y="254"/>
                  <a:pt x="133" y="257"/>
                  <a:pt x="145" y="257"/>
                </a:cubicBezTo>
                <a:cubicBezTo>
                  <a:pt x="147" y="257"/>
                  <a:pt x="150" y="257"/>
                  <a:pt x="153" y="256"/>
                </a:cubicBezTo>
                <a:cubicBezTo>
                  <a:pt x="153" y="129"/>
                  <a:pt x="153" y="129"/>
                  <a:pt x="153" y="129"/>
                </a:cubicBezTo>
                <a:cubicBezTo>
                  <a:pt x="150" y="129"/>
                  <a:pt x="147" y="129"/>
                  <a:pt x="145" y="129"/>
                </a:cubicBezTo>
                <a:cubicBezTo>
                  <a:pt x="133" y="129"/>
                  <a:pt x="122" y="132"/>
                  <a:pt x="113" y="137"/>
                </a:cubicBezTo>
                <a:moveTo>
                  <a:pt x="97" y="235"/>
                </a:moveTo>
                <a:cubicBezTo>
                  <a:pt x="97" y="150"/>
                  <a:pt x="97" y="150"/>
                  <a:pt x="97" y="150"/>
                </a:cubicBezTo>
                <a:cubicBezTo>
                  <a:pt x="87" y="162"/>
                  <a:pt x="81" y="176"/>
                  <a:pt x="81" y="193"/>
                </a:cubicBezTo>
                <a:cubicBezTo>
                  <a:pt x="81" y="209"/>
                  <a:pt x="87" y="224"/>
                  <a:pt x="97" y="235"/>
                </a:cubicBezTo>
                <a:moveTo>
                  <a:pt x="201" y="224"/>
                </a:moveTo>
                <a:cubicBezTo>
                  <a:pt x="206" y="215"/>
                  <a:pt x="209" y="204"/>
                  <a:pt x="209" y="193"/>
                </a:cubicBezTo>
                <a:cubicBezTo>
                  <a:pt x="209" y="181"/>
                  <a:pt x="206" y="171"/>
                  <a:pt x="201" y="162"/>
                </a:cubicBezTo>
                <a:lnTo>
                  <a:pt x="201" y="224"/>
                </a:lnTo>
                <a:close/>
                <a:moveTo>
                  <a:pt x="169" y="252"/>
                </a:moveTo>
                <a:cubicBezTo>
                  <a:pt x="175" y="250"/>
                  <a:pt x="180" y="247"/>
                  <a:pt x="185" y="243"/>
                </a:cubicBezTo>
                <a:cubicBezTo>
                  <a:pt x="185" y="143"/>
                  <a:pt x="185" y="143"/>
                  <a:pt x="185" y="143"/>
                </a:cubicBezTo>
                <a:cubicBezTo>
                  <a:pt x="180" y="139"/>
                  <a:pt x="175" y="136"/>
                  <a:pt x="169" y="133"/>
                </a:cubicBezTo>
                <a:lnTo>
                  <a:pt x="169" y="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4770438" y="4052888"/>
            <a:ext cx="433388" cy="315913"/>
          </a:xfrm>
          <a:custGeom>
            <a:pathLst>
              <a:path extrusionOk="0" h="257" w="353">
                <a:moveTo>
                  <a:pt x="192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0" y="129"/>
                  <a:pt x="160" y="129"/>
                  <a:pt x="160" y="129"/>
                </a:cubicBezTo>
                <a:cubicBezTo>
                  <a:pt x="192" y="129"/>
                  <a:pt x="192" y="129"/>
                  <a:pt x="192" y="129"/>
                </a:cubicBezTo>
                <a:lnTo>
                  <a:pt x="192" y="0"/>
                </a:lnTo>
                <a:close/>
                <a:moveTo>
                  <a:pt x="144" y="0"/>
                </a:moveTo>
                <a:cubicBezTo>
                  <a:pt x="128" y="0"/>
                  <a:pt x="128" y="0"/>
                  <a:pt x="128" y="0"/>
                </a:cubicBezTo>
                <a:cubicBezTo>
                  <a:pt x="128" y="129"/>
                  <a:pt x="128" y="129"/>
                  <a:pt x="128" y="129"/>
                </a:cubicBezTo>
                <a:cubicBezTo>
                  <a:pt x="144" y="129"/>
                  <a:pt x="144" y="129"/>
                  <a:pt x="144" y="129"/>
                </a:cubicBezTo>
                <a:lnTo>
                  <a:pt x="144" y="0"/>
                </a:lnTo>
                <a:close/>
                <a:moveTo>
                  <a:pt x="112" y="0"/>
                </a:moveTo>
                <a:cubicBezTo>
                  <a:pt x="80" y="0"/>
                  <a:pt x="80" y="0"/>
                  <a:pt x="80" y="0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112" y="129"/>
                  <a:pt x="112" y="129"/>
                  <a:pt x="112" y="129"/>
                </a:cubicBezTo>
                <a:lnTo>
                  <a:pt x="112" y="0"/>
                </a:lnTo>
                <a:close/>
                <a:moveTo>
                  <a:pt x="6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64" y="129"/>
                  <a:pt x="64" y="129"/>
                  <a:pt x="64" y="129"/>
                </a:cubicBezTo>
                <a:lnTo>
                  <a:pt x="64" y="0"/>
                </a:lnTo>
                <a:close/>
                <a:moveTo>
                  <a:pt x="32" y="0"/>
                </a:moveTo>
                <a:cubicBezTo>
                  <a:pt x="23" y="0"/>
                  <a:pt x="16" y="7"/>
                  <a:pt x="16" y="16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32" y="129"/>
                  <a:pt x="32" y="129"/>
                  <a:pt x="32" y="129"/>
                </a:cubicBezTo>
                <a:lnTo>
                  <a:pt x="32" y="0"/>
                </a:lnTo>
                <a:close/>
                <a:moveTo>
                  <a:pt x="289" y="0"/>
                </a:moveTo>
                <a:cubicBezTo>
                  <a:pt x="273" y="0"/>
                  <a:pt x="273" y="0"/>
                  <a:pt x="273" y="0"/>
                </a:cubicBezTo>
                <a:cubicBezTo>
                  <a:pt x="273" y="129"/>
                  <a:pt x="273" y="129"/>
                  <a:pt x="273" y="129"/>
                </a:cubicBezTo>
                <a:cubicBezTo>
                  <a:pt x="289" y="129"/>
                  <a:pt x="289" y="129"/>
                  <a:pt x="289" y="129"/>
                </a:cubicBezTo>
                <a:lnTo>
                  <a:pt x="289" y="0"/>
                </a:lnTo>
                <a:close/>
                <a:moveTo>
                  <a:pt x="224" y="0"/>
                </a:moveTo>
                <a:cubicBezTo>
                  <a:pt x="208" y="0"/>
                  <a:pt x="208" y="0"/>
                  <a:pt x="208" y="0"/>
                </a:cubicBezTo>
                <a:cubicBezTo>
                  <a:pt x="208" y="129"/>
                  <a:pt x="208" y="129"/>
                  <a:pt x="208" y="129"/>
                </a:cubicBezTo>
                <a:cubicBezTo>
                  <a:pt x="224" y="129"/>
                  <a:pt x="224" y="129"/>
                  <a:pt x="224" y="129"/>
                </a:cubicBezTo>
                <a:lnTo>
                  <a:pt x="224" y="0"/>
                </a:lnTo>
                <a:close/>
                <a:moveTo>
                  <a:pt x="337" y="16"/>
                </a:moveTo>
                <a:cubicBezTo>
                  <a:pt x="337" y="7"/>
                  <a:pt x="330" y="0"/>
                  <a:pt x="321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05" y="129"/>
                  <a:pt x="305" y="129"/>
                  <a:pt x="305" y="129"/>
                </a:cubicBezTo>
                <a:cubicBezTo>
                  <a:pt x="337" y="129"/>
                  <a:pt x="337" y="129"/>
                  <a:pt x="337" y="129"/>
                </a:cubicBezTo>
                <a:lnTo>
                  <a:pt x="337" y="16"/>
                </a:lnTo>
                <a:close/>
                <a:moveTo>
                  <a:pt x="256" y="0"/>
                </a:moveTo>
                <a:cubicBezTo>
                  <a:pt x="240" y="0"/>
                  <a:pt x="240" y="0"/>
                  <a:pt x="240" y="0"/>
                </a:cubicBezTo>
                <a:cubicBezTo>
                  <a:pt x="240" y="129"/>
                  <a:pt x="240" y="129"/>
                  <a:pt x="240" y="129"/>
                </a:cubicBezTo>
                <a:cubicBezTo>
                  <a:pt x="256" y="129"/>
                  <a:pt x="256" y="129"/>
                  <a:pt x="256" y="129"/>
                </a:cubicBezTo>
                <a:lnTo>
                  <a:pt x="256" y="0"/>
                </a:lnTo>
                <a:close/>
                <a:moveTo>
                  <a:pt x="305" y="257"/>
                </a:moveTo>
                <a:cubicBezTo>
                  <a:pt x="321" y="257"/>
                  <a:pt x="321" y="257"/>
                  <a:pt x="321" y="257"/>
                </a:cubicBezTo>
                <a:cubicBezTo>
                  <a:pt x="330" y="257"/>
                  <a:pt x="337" y="250"/>
                  <a:pt x="337" y="241"/>
                </a:cubicBezTo>
                <a:cubicBezTo>
                  <a:pt x="337" y="209"/>
                  <a:pt x="337" y="209"/>
                  <a:pt x="337" y="209"/>
                </a:cubicBezTo>
                <a:cubicBezTo>
                  <a:pt x="305" y="209"/>
                  <a:pt x="305" y="209"/>
                  <a:pt x="305" y="209"/>
                </a:cubicBezTo>
                <a:lnTo>
                  <a:pt x="305" y="257"/>
                </a:lnTo>
                <a:close/>
                <a:moveTo>
                  <a:pt x="240" y="257"/>
                </a:moveTo>
                <a:cubicBezTo>
                  <a:pt x="256" y="257"/>
                  <a:pt x="256" y="257"/>
                  <a:pt x="256" y="257"/>
                </a:cubicBezTo>
                <a:cubicBezTo>
                  <a:pt x="256" y="209"/>
                  <a:pt x="256" y="209"/>
                  <a:pt x="256" y="209"/>
                </a:cubicBezTo>
                <a:cubicBezTo>
                  <a:pt x="240" y="209"/>
                  <a:pt x="240" y="209"/>
                  <a:pt x="240" y="209"/>
                </a:cubicBezTo>
                <a:lnTo>
                  <a:pt x="240" y="257"/>
                </a:lnTo>
                <a:close/>
                <a:moveTo>
                  <a:pt x="273" y="257"/>
                </a:moveTo>
                <a:cubicBezTo>
                  <a:pt x="289" y="257"/>
                  <a:pt x="289" y="257"/>
                  <a:pt x="289" y="257"/>
                </a:cubicBezTo>
                <a:cubicBezTo>
                  <a:pt x="289" y="209"/>
                  <a:pt x="289" y="209"/>
                  <a:pt x="289" y="209"/>
                </a:cubicBezTo>
                <a:cubicBezTo>
                  <a:pt x="273" y="209"/>
                  <a:pt x="273" y="209"/>
                  <a:pt x="273" y="209"/>
                </a:cubicBezTo>
                <a:lnTo>
                  <a:pt x="273" y="257"/>
                </a:lnTo>
                <a:close/>
                <a:moveTo>
                  <a:pt x="16" y="241"/>
                </a:moveTo>
                <a:cubicBezTo>
                  <a:pt x="16" y="250"/>
                  <a:pt x="23" y="257"/>
                  <a:pt x="32" y="257"/>
                </a:cubicBezTo>
                <a:cubicBezTo>
                  <a:pt x="32" y="209"/>
                  <a:pt x="32" y="209"/>
                  <a:pt x="32" y="209"/>
                </a:cubicBezTo>
                <a:cubicBezTo>
                  <a:pt x="16" y="209"/>
                  <a:pt x="16" y="209"/>
                  <a:pt x="16" y="209"/>
                </a:cubicBezTo>
                <a:lnTo>
                  <a:pt x="16" y="241"/>
                </a:lnTo>
                <a:close/>
                <a:moveTo>
                  <a:pt x="337" y="145"/>
                </a:moveTo>
                <a:cubicBezTo>
                  <a:pt x="16" y="145"/>
                  <a:pt x="16" y="145"/>
                  <a:pt x="16" y="145"/>
                </a:cubicBezTo>
                <a:cubicBezTo>
                  <a:pt x="7" y="145"/>
                  <a:pt x="0" y="152"/>
                  <a:pt x="0" y="161"/>
                </a:cubicBezTo>
                <a:cubicBezTo>
                  <a:pt x="0" y="177"/>
                  <a:pt x="0" y="177"/>
                  <a:pt x="0" y="177"/>
                </a:cubicBezTo>
                <a:cubicBezTo>
                  <a:pt x="0" y="186"/>
                  <a:pt x="7" y="193"/>
                  <a:pt x="16" y="193"/>
                </a:cubicBezTo>
                <a:cubicBezTo>
                  <a:pt x="337" y="193"/>
                  <a:pt x="337" y="193"/>
                  <a:pt x="337" y="193"/>
                </a:cubicBezTo>
                <a:cubicBezTo>
                  <a:pt x="346" y="193"/>
                  <a:pt x="353" y="186"/>
                  <a:pt x="353" y="177"/>
                </a:cubicBezTo>
                <a:cubicBezTo>
                  <a:pt x="353" y="161"/>
                  <a:pt x="353" y="161"/>
                  <a:pt x="353" y="161"/>
                </a:cubicBezTo>
                <a:cubicBezTo>
                  <a:pt x="353" y="152"/>
                  <a:pt x="346" y="145"/>
                  <a:pt x="337" y="145"/>
                </a:cubicBezTo>
                <a:moveTo>
                  <a:pt x="337" y="177"/>
                </a:moveTo>
                <a:cubicBezTo>
                  <a:pt x="16" y="177"/>
                  <a:pt x="16" y="177"/>
                  <a:pt x="16" y="177"/>
                </a:cubicBezTo>
                <a:cubicBezTo>
                  <a:pt x="16" y="161"/>
                  <a:pt x="16" y="161"/>
                  <a:pt x="16" y="161"/>
                </a:cubicBezTo>
                <a:cubicBezTo>
                  <a:pt x="337" y="161"/>
                  <a:pt x="337" y="161"/>
                  <a:pt x="337" y="161"/>
                </a:cubicBezTo>
                <a:lnTo>
                  <a:pt x="337" y="177"/>
                </a:lnTo>
                <a:close/>
                <a:moveTo>
                  <a:pt x="208" y="257"/>
                </a:moveTo>
                <a:cubicBezTo>
                  <a:pt x="224" y="257"/>
                  <a:pt x="224" y="257"/>
                  <a:pt x="224" y="257"/>
                </a:cubicBezTo>
                <a:cubicBezTo>
                  <a:pt x="224" y="209"/>
                  <a:pt x="224" y="209"/>
                  <a:pt x="224" y="209"/>
                </a:cubicBezTo>
                <a:cubicBezTo>
                  <a:pt x="208" y="209"/>
                  <a:pt x="208" y="209"/>
                  <a:pt x="208" y="209"/>
                </a:cubicBezTo>
                <a:lnTo>
                  <a:pt x="208" y="257"/>
                </a:lnTo>
                <a:close/>
                <a:moveTo>
                  <a:pt x="80" y="257"/>
                </a:moveTo>
                <a:cubicBezTo>
                  <a:pt x="112" y="257"/>
                  <a:pt x="112" y="257"/>
                  <a:pt x="112" y="257"/>
                </a:cubicBezTo>
                <a:cubicBezTo>
                  <a:pt x="112" y="209"/>
                  <a:pt x="112" y="209"/>
                  <a:pt x="112" y="209"/>
                </a:cubicBezTo>
                <a:cubicBezTo>
                  <a:pt x="80" y="209"/>
                  <a:pt x="80" y="209"/>
                  <a:pt x="80" y="209"/>
                </a:cubicBezTo>
                <a:lnTo>
                  <a:pt x="80" y="257"/>
                </a:lnTo>
                <a:close/>
                <a:moveTo>
                  <a:pt x="48" y="257"/>
                </a:moveTo>
                <a:cubicBezTo>
                  <a:pt x="64" y="257"/>
                  <a:pt x="64" y="257"/>
                  <a:pt x="64" y="257"/>
                </a:cubicBezTo>
                <a:cubicBezTo>
                  <a:pt x="64" y="209"/>
                  <a:pt x="64" y="209"/>
                  <a:pt x="64" y="209"/>
                </a:cubicBezTo>
                <a:cubicBezTo>
                  <a:pt x="48" y="209"/>
                  <a:pt x="48" y="209"/>
                  <a:pt x="48" y="209"/>
                </a:cubicBezTo>
                <a:lnTo>
                  <a:pt x="48" y="257"/>
                </a:lnTo>
                <a:close/>
                <a:moveTo>
                  <a:pt x="128" y="257"/>
                </a:moveTo>
                <a:cubicBezTo>
                  <a:pt x="144" y="257"/>
                  <a:pt x="144" y="257"/>
                  <a:pt x="144" y="257"/>
                </a:cubicBezTo>
                <a:cubicBezTo>
                  <a:pt x="144" y="209"/>
                  <a:pt x="144" y="209"/>
                  <a:pt x="144" y="209"/>
                </a:cubicBezTo>
                <a:cubicBezTo>
                  <a:pt x="128" y="209"/>
                  <a:pt x="128" y="209"/>
                  <a:pt x="128" y="209"/>
                </a:cubicBezTo>
                <a:lnTo>
                  <a:pt x="128" y="257"/>
                </a:lnTo>
                <a:close/>
                <a:moveTo>
                  <a:pt x="160" y="257"/>
                </a:moveTo>
                <a:cubicBezTo>
                  <a:pt x="192" y="257"/>
                  <a:pt x="192" y="257"/>
                  <a:pt x="192" y="257"/>
                </a:cubicBezTo>
                <a:cubicBezTo>
                  <a:pt x="192" y="209"/>
                  <a:pt x="192" y="209"/>
                  <a:pt x="192" y="209"/>
                </a:cubicBezTo>
                <a:cubicBezTo>
                  <a:pt x="160" y="209"/>
                  <a:pt x="160" y="209"/>
                  <a:pt x="160" y="209"/>
                </a:cubicBezTo>
                <a:lnTo>
                  <a:pt x="160" y="2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5597525" y="3994150"/>
            <a:ext cx="433388" cy="433388"/>
          </a:xfrm>
          <a:custGeom>
            <a:pathLst>
              <a:path extrusionOk="0" h="353" w="353">
                <a:moveTo>
                  <a:pt x="201" y="64"/>
                </a:moveTo>
                <a:cubicBezTo>
                  <a:pt x="88" y="64"/>
                  <a:pt x="88" y="64"/>
                  <a:pt x="88" y="64"/>
                </a:cubicBezTo>
                <a:cubicBezTo>
                  <a:pt x="84" y="64"/>
                  <a:pt x="80" y="68"/>
                  <a:pt x="80" y="72"/>
                </a:cubicBezTo>
                <a:cubicBezTo>
                  <a:pt x="80" y="77"/>
                  <a:pt x="84" y="80"/>
                  <a:pt x="88" y="80"/>
                </a:cubicBezTo>
                <a:cubicBezTo>
                  <a:pt x="201" y="80"/>
                  <a:pt x="201" y="80"/>
                  <a:pt x="201" y="80"/>
                </a:cubicBezTo>
                <a:cubicBezTo>
                  <a:pt x="205" y="80"/>
                  <a:pt x="209" y="77"/>
                  <a:pt x="209" y="72"/>
                </a:cubicBezTo>
                <a:cubicBezTo>
                  <a:pt x="209" y="68"/>
                  <a:pt x="205" y="64"/>
                  <a:pt x="201" y="64"/>
                </a:cubicBezTo>
                <a:moveTo>
                  <a:pt x="72" y="169"/>
                </a:moveTo>
                <a:cubicBezTo>
                  <a:pt x="77" y="169"/>
                  <a:pt x="80" y="165"/>
                  <a:pt x="80" y="161"/>
                </a:cubicBezTo>
                <a:cubicBezTo>
                  <a:pt x="80" y="156"/>
                  <a:pt x="77" y="153"/>
                  <a:pt x="72" y="153"/>
                </a:cubicBezTo>
                <a:cubicBezTo>
                  <a:pt x="68" y="153"/>
                  <a:pt x="64" y="156"/>
                  <a:pt x="64" y="161"/>
                </a:cubicBezTo>
                <a:cubicBezTo>
                  <a:pt x="64" y="165"/>
                  <a:pt x="68" y="169"/>
                  <a:pt x="72" y="169"/>
                </a:cubicBezTo>
                <a:moveTo>
                  <a:pt x="337" y="112"/>
                </a:moveTo>
                <a:cubicBezTo>
                  <a:pt x="321" y="112"/>
                  <a:pt x="321" y="112"/>
                  <a:pt x="321" y="112"/>
                </a:cubicBezTo>
                <a:cubicBezTo>
                  <a:pt x="321" y="64"/>
                  <a:pt x="321" y="64"/>
                  <a:pt x="321" y="64"/>
                </a:cubicBezTo>
                <a:cubicBezTo>
                  <a:pt x="257" y="0"/>
                  <a:pt x="257" y="0"/>
                  <a:pt x="25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7" y="112"/>
                  <a:pt x="0" y="120"/>
                  <a:pt x="0" y="129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02"/>
                  <a:pt x="7" y="209"/>
                  <a:pt x="16" y="209"/>
                </a:cubicBezTo>
                <a:cubicBezTo>
                  <a:pt x="32" y="209"/>
                  <a:pt x="32" y="209"/>
                  <a:pt x="32" y="209"/>
                </a:cubicBezTo>
                <a:cubicBezTo>
                  <a:pt x="32" y="345"/>
                  <a:pt x="32" y="345"/>
                  <a:pt x="32" y="345"/>
                </a:cubicBezTo>
                <a:cubicBezTo>
                  <a:pt x="32" y="350"/>
                  <a:pt x="36" y="353"/>
                  <a:pt x="40" y="353"/>
                </a:cubicBezTo>
                <a:cubicBezTo>
                  <a:pt x="44" y="353"/>
                  <a:pt x="48" y="350"/>
                  <a:pt x="48" y="345"/>
                </a:cubicBezTo>
                <a:cubicBezTo>
                  <a:pt x="48" y="209"/>
                  <a:pt x="48" y="209"/>
                  <a:pt x="48" y="209"/>
                </a:cubicBezTo>
                <a:cubicBezTo>
                  <a:pt x="64" y="209"/>
                  <a:pt x="64" y="209"/>
                  <a:pt x="64" y="209"/>
                </a:cubicBezTo>
                <a:cubicBezTo>
                  <a:pt x="64" y="297"/>
                  <a:pt x="64" y="297"/>
                  <a:pt x="64" y="297"/>
                </a:cubicBezTo>
                <a:cubicBezTo>
                  <a:pt x="64" y="302"/>
                  <a:pt x="68" y="305"/>
                  <a:pt x="72" y="305"/>
                </a:cubicBezTo>
                <a:cubicBezTo>
                  <a:pt x="77" y="305"/>
                  <a:pt x="80" y="302"/>
                  <a:pt x="80" y="297"/>
                </a:cubicBezTo>
                <a:cubicBezTo>
                  <a:pt x="80" y="209"/>
                  <a:pt x="80" y="209"/>
                  <a:pt x="80" y="209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96" y="249"/>
                  <a:pt x="96" y="249"/>
                  <a:pt x="96" y="249"/>
                </a:cubicBezTo>
                <a:cubicBezTo>
                  <a:pt x="96" y="253"/>
                  <a:pt x="100" y="257"/>
                  <a:pt x="104" y="257"/>
                </a:cubicBezTo>
                <a:cubicBezTo>
                  <a:pt x="109" y="257"/>
                  <a:pt x="112" y="253"/>
                  <a:pt x="112" y="249"/>
                </a:cubicBezTo>
                <a:cubicBezTo>
                  <a:pt x="112" y="209"/>
                  <a:pt x="112" y="209"/>
                  <a:pt x="112" y="209"/>
                </a:cubicBezTo>
                <a:cubicBezTo>
                  <a:pt x="128" y="209"/>
                  <a:pt x="128" y="209"/>
                  <a:pt x="128" y="209"/>
                </a:cubicBezTo>
                <a:cubicBezTo>
                  <a:pt x="128" y="329"/>
                  <a:pt x="128" y="329"/>
                  <a:pt x="128" y="329"/>
                </a:cubicBezTo>
                <a:cubicBezTo>
                  <a:pt x="128" y="334"/>
                  <a:pt x="132" y="337"/>
                  <a:pt x="136" y="337"/>
                </a:cubicBezTo>
                <a:cubicBezTo>
                  <a:pt x="141" y="337"/>
                  <a:pt x="144" y="334"/>
                  <a:pt x="144" y="329"/>
                </a:cubicBezTo>
                <a:cubicBezTo>
                  <a:pt x="144" y="209"/>
                  <a:pt x="144" y="209"/>
                  <a:pt x="144" y="209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68" y="313"/>
                  <a:pt x="168" y="313"/>
                  <a:pt x="168" y="313"/>
                </a:cubicBezTo>
                <a:cubicBezTo>
                  <a:pt x="168" y="318"/>
                  <a:pt x="172" y="321"/>
                  <a:pt x="176" y="321"/>
                </a:cubicBezTo>
                <a:cubicBezTo>
                  <a:pt x="181" y="321"/>
                  <a:pt x="185" y="318"/>
                  <a:pt x="185" y="313"/>
                </a:cubicBezTo>
                <a:cubicBezTo>
                  <a:pt x="185" y="209"/>
                  <a:pt x="185" y="209"/>
                  <a:pt x="185" y="209"/>
                </a:cubicBezTo>
                <a:cubicBezTo>
                  <a:pt x="209" y="209"/>
                  <a:pt x="209" y="209"/>
                  <a:pt x="209" y="209"/>
                </a:cubicBezTo>
                <a:cubicBezTo>
                  <a:pt x="209" y="265"/>
                  <a:pt x="209" y="265"/>
                  <a:pt x="209" y="265"/>
                </a:cubicBezTo>
                <a:cubicBezTo>
                  <a:pt x="209" y="269"/>
                  <a:pt x="212" y="273"/>
                  <a:pt x="217" y="273"/>
                </a:cubicBezTo>
                <a:cubicBezTo>
                  <a:pt x="221" y="273"/>
                  <a:pt x="225" y="269"/>
                  <a:pt x="225" y="265"/>
                </a:cubicBezTo>
                <a:cubicBezTo>
                  <a:pt x="225" y="209"/>
                  <a:pt x="225" y="209"/>
                  <a:pt x="225" y="209"/>
                </a:cubicBezTo>
                <a:cubicBezTo>
                  <a:pt x="241" y="209"/>
                  <a:pt x="241" y="209"/>
                  <a:pt x="241" y="209"/>
                </a:cubicBezTo>
                <a:cubicBezTo>
                  <a:pt x="241" y="281"/>
                  <a:pt x="241" y="281"/>
                  <a:pt x="241" y="281"/>
                </a:cubicBezTo>
                <a:cubicBezTo>
                  <a:pt x="241" y="285"/>
                  <a:pt x="244" y="289"/>
                  <a:pt x="249" y="289"/>
                </a:cubicBezTo>
                <a:cubicBezTo>
                  <a:pt x="253" y="289"/>
                  <a:pt x="257" y="285"/>
                  <a:pt x="257" y="281"/>
                </a:cubicBezTo>
                <a:cubicBezTo>
                  <a:pt x="257" y="209"/>
                  <a:pt x="257" y="209"/>
                  <a:pt x="257" y="209"/>
                </a:cubicBezTo>
                <a:cubicBezTo>
                  <a:pt x="273" y="209"/>
                  <a:pt x="273" y="209"/>
                  <a:pt x="273" y="209"/>
                </a:cubicBezTo>
                <a:cubicBezTo>
                  <a:pt x="273" y="329"/>
                  <a:pt x="273" y="329"/>
                  <a:pt x="273" y="329"/>
                </a:cubicBezTo>
                <a:cubicBezTo>
                  <a:pt x="273" y="334"/>
                  <a:pt x="276" y="337"/>
                  <a:pt x="281" y="337"/>
                </a:cubicBezTo>
                <a:cubicBezTo>
                  <a:pt x="285" y="337"/>
                  <a:pt x="289" y="334"/>
                  <a:pt x="289" y="329"/>
                </a:cubicBezTo>
                <a:cubicBezTo>
                  <a:pt x="289" y="209"/>
                  <a:pt x="289" y="209"/>
                  <a:pt x="289" y="209"/>
                </a:cubicBezTo>
                <a:cubicBezTo>
                  <a:pt x="305" y="209"/>
                  <a:pt x="305" y="209"/>
                  <a:pt x="305" y="209"/>
                </a:cubicBezTo>
                <a:cubicBezTo>
                  <a:pt x="305" y="313"/>
                  <a:pt x="305" y="313"/>
                  <a:pt x="305" y="313"/>
                </a:cubicBezTo>
                <a:cubicBezTo>
                  <a:pt x="305" y="318"/>
                  <a:pt x="309" y="321"/>
                  <a:pt x="313" y="321"/>
                </a:cubicBezTo>
                <a:cubicBezTo>
                  <a:pt x="317" y="321"/>
                  <a:pt x="321" y="318"/>
                  <a:pt x="321" y="313"/>
                </a:cubicBezTo>
                <a:cubicBezTo>
                  <a:pt x="321" y="209"/>
                  <a:pt x="321" y="209"/>
                  <a:pt x="321" y="209"/>
                </a:cubicBezTo>
                <a:cubicBezTo>
                  <a:pt x="337" y="209"/>
                  <a:pt x="337" y="209"/>
                  <a:pt x="337" y="209"/>
                </a:cubicBezTo>
                <a:cubicBezTo>
                  <a:pt x="346" y="209"/>
                  <a:pt x="353" y="202"/>
                  <a:pt x="353" y="193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3" y="120"/>
                  <a:pt x="346" y="112"/>
                  <a:pt x="337" y="112"/>
                </a:cubicBezTo>
                <a:moveTo>
                  <a:pt x="257" y="24"/>
                </a:moveTo>
                <a:cubicBezTo>
                  <a:pt x="297" y="64"/>
                  <a:pt x="297" y="64"/>
                  <a:pt x="297" y="64"/>
                </a:cubicBezTo>
                <a:cubicBezTo>
                  <a:pt x="257" y="64"/>
                  <a:pt x="257" y="64"/>
                  <a:pt x="257" y="64"/>
                </a:cubicBezTo>
                <a:lnTo>
                  <a:pt x="257" y="24"/>
                </a:lnTo>
                <a:close/>
                <a:moveTo>
                  <a:pt x="48" y="16"/>
                </a:moveTo>
                <a:cubicBezTo>
                  <a:pt x="241" y="16"/>
                  <a:pt x="241" y="16"/>
                  <a:pt x="241" y="16"/>
                </a:cubicBezTo>
                <a:cubicBezTo>
                  <a:pt x="241" y="72"/>
                  <a:pt x="241" y="72"/>
                  <a:pt x="241" y="72"/>
                </a:cubicBezTo>
                <a:cubicBezTo>
                  <a:pt x="241" y="77"/>
                  <a:pt x="244" y="80"/>
                  <a:pt x="249" y="80"/>
                </a:cubicBezTo>
                <a:cubicBezTo>
                  <a:pt x="305" y="80"/>
                  <a:pt x="305" y="80"/>
                  <a:pt x="305" y="80"/>
                </a:cubicBezTo>
                <a:cubicBezTo>
                  <a:pt x="305" y="112"/>
                  <a:pt x="305" y="112"/>
                  <a:pt x="305" y="112"/>
                </a:cubicBezTo>
                <a:cubicBezTo>
                  <a:pt x="48" y="112"/>
                  <a:pt x="48" y="112"/>
                  <a:pt x="48" y="112"/>
                </a:cubicBezTo>
                <a:lnTo>
                  <a:pt x="48" y="16"/>
                </a:lnTo>
                <a:close/>
                <a:moveTo>
                  <a:pt x="337" y="193"/>
                </a:moveTo>
                <a:cubicBezTo>
                  <a:pt x="16" y="193"/>
                  <a:pt x="16" y="193"/>
                  <a:pt x="16" y="193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337" y="129"/>
                  <a:pt x="337" y="129"/>
                  <a:pt x="337" y="129"/>
                </a:cubicBezTo>
                <a:lnTo>
                  <a:pt x="337" y="193"/>
                </a:lnTo>
                <a:close/>
                <a:moveTo>
                  <a:pt x="40" y="169"/>
                </a:moveTo>
                <a:cubicBezTo>
                  <a:pt x="44" y="169"/>
                  <a:pt x="48" y="165"/>
                  <a:pt x="48" y="161"/>
                </a:cubicBezTo>
                <a:cubicBezTo>
                  <a:pt x="48" y="156"/>
                  <a:pt x="44" y="153"/>
                  <a:pt x="40" y="153"/>
                </a:cubicBezTo>
                <a:cubicBezTo>
                  <a:pt x="36" y="153"/>
                  <a:pt x="32" y="156"/>
                  <a:pt x="32" y="161"/>
                </a:cubicBezTo>
                <a:cubicBezTo>
                  <a:pt x="32" y="165"/>
                  <a:pt x="36" y="169"/>
                  <a:pt x="40" y="16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6445250" y="3994150"/>
            <a:ext cx="393700" cy="433388"/>
          </a:xfrm>
          <a:custGeom>
            <a:pathLst>
              <a:path extrusionOk="0" h="353" w="321">
                <a:moveTo>
                  <a:pt x="285" y="177"/>
                </a:moveTo>
                <a:cubicBezTo>
                  <a:pt x="319" y="142"/>
                  <a:pt x="319" y="142"/>
                  <a:pt x="319" y="142"/>
                </a:cubicBezTo>
                <a:cubicBezTo>
                  <a:pt x="320" y="141"/>
                  <a:pt x="321" y="139"/>
                  <a:pt x="321" y="137"/>
                </a:cubicBezTo>
                <a:cubicBezTo>
                  <a:pt x="321" y="132"/>
                  <a:pt x="318" y="129"/>
                  <a:pt x="313" y="129"/>
                </a:cubicBezTo>
                <a:cubicBezTo>
                  <a:pt x="311" y="129"/>
                  <a:pt x="309" y="129"/>
                  <a:pt x="308" y="131"/>
                </a:cubicBezTo>
                <a:cubicBezTo>
                  <a:pt x="273" y="165"/>
                  <a:pt x="273" y="165"/>
                  <a:pt x="273" y="165"/>
                </a:cubicBezTo>
                <a:cubicBezTo>
                  <a:pt x="239" y="131"/>
                  <a:pt x="239" y="131"/>
                  <a:pt x="239" y="131"/>
                </a:cubicBezTo>
                <a:cubicBezTo>
                  <a:pt x="237" y="129"/>
                  <a:pt x="235" y="129"/>
                  <a:pt x="233" y="129"/>
                </a:cubicBezTo>
                <a:cubicBezTo>
                  <a:pt x="229" y="129"/>
                  <a:pt x="225" y="132"/>
                  <a:pt x="225" y="137"/>
                </a:cubicBezTo>
                <a:cubicBezTo>
                  <a:pt x="225" y="139"/>
                  <a:pt x="226" y="141"/>
                  <a:pt x="227" y="142"/>
                </a:cubicBezTo>
                <a:cubicBezTo>
                  <a:pt x="262" y="177"/>
                  <a:pt x="262" y="177"/>
                  <a:pt x="262" y="177"/>
                </a:cubicBezTo>
                <a:cubicBezTo>
                  <a:pt x="227" y="211"/>
                  <a:pt x="227" y="211"/>
                  <a:pt x="227" y="211"/>
                </a:cubicBezTo>
                <a:cubicBezTo>
                  <a:pt x="226" y="213"/>
                  <a:pt x="225" y="215"/>
                  <a:pt x="225" y="217"/>
                </a:cubicBezTo>
                <a:cubicBezTo>
                  <a:pt x="225" y="221"/>
                  <a:pt x="229" y="225"/>
                  <a:pt x="233" y="225"/>
                </a:cubicBezTo>
                <a:cubicBezTo>
                  <a:pt x="235" y="225"/>
                  <a:pt x="237" y="224"/>
                  <a:pt x="239" y="223"/>
                </a:cubicBezTo>
                <a:cubicBezTo>
                  <a:pt x="273" y="188"/>
                  <a:pt x="273" y="188"/>
                  <a:pt x="273" y="188"/>
                </a:cubicBezTo>
                <a:cubicBezTo>
                  <a:pt x="308" y="223"/>
                  <a:pt x="308" y="223"/>
                  <a:pt x="308" y="223"/>
                </a:cubicBezTo>
                <a:cubicBezTo>
                  <a:pt x="309" y="224"/>
                  <a:pt x="311" y="225"/>
                  <a:pt x="313" y="225"/>
                </a:cubicBezTo>
                <a:cubicBezTo>
                  <a:pt x="318" y="225"/>
                  <a:pt x="321" y="221"/>
                  <a:pt x="321" y="217"/>
                </a:cubicBezTo>
                <a:cubicBezTo>
                  <a:pt x="321" y="215"/>
                  <a:pt x="320" y="213"/>
                  <a:pt x="319" y="211"/>
                </a:cubicBezTo>
                <a:lnTo>
                  <a:pt x="285" y="177"/>
                </a:lnTo>
                <a:close/>
                <a:moveTo>
                  <a:pt x="193" y="24"/>
                </a:moveTo>
                <a:cubicBezTo>
                  <a:pt x="193" y="11"/>
                  <a:pt x="182" y="0"/>
                  <a:pt x="169" y="0"/>
                </a:cubicBezTo>
                <a:cubicBezTo>
                  <a:pt x="162" y="0"/>
                  <a:pt x="156" y="3"/>
                  <a:pt x="151" y="7"/>
                </a:cubicBezTo>
                <a:cubicBezTo>
                  <a:pt x="53" y="97"/>
                  <a:pt x="53" y="97"/>
                  <a:pt x="53" y="97"/>
                </a:cubicBezTo>
                <a:cubicBezTo>
                  <a:pt x="24" y="99"/>
                  <a:pt x="0" y="134"/>
                  <a:pt x="0" y="177"/>
                </a:cubicBezTo>
                <a:cubicBezTo>
                  <a:pt x="0" y="220"/>
                  <a:pt x="24" y="255"/>
                  <a:pt x="54" y="257"/>
                </a:cubicBezTo>
                <a:cubicBezTo>
                  <a:pt x="151" y="346"/>
                  <a:pt x="151" y="346"/>
                  <a:pt x="151" y="346"/>
                </a:cubicBezTo>
                <a:cubicBezTo>
                  <a:pt x="156" y="350"/>
                  <a:pt x="162" y="353"/>
                  <a:pt x="169" y="353"/>
                </a:cubicBezTo>
                <a:cubicBezTo>
                  <a:pt x="182" y="353"/>
                  <a:pt x="193" y="343"/>
                  <a:pt x="193" y="329"/>
                </a:cubicBezTo>
                <a:cubicBezTo>
                  <a:pt x="193" y="329"/>
                  <a:pt x="193" y="329"/>
                  <a:pt x="193" y="328"/>
                </a:cubicBezTo>
                <a:cubicBezTo>
                  <a:pt x="193" y="25"/>
                  <a:pt x="193" y="25"/>
                  <a:pt x="193" y="25"/>
                </a:cubicBezTo>
                <a:cubicBezTo>
                  <a:pt x="193" y="25"/>
                  <a:pt x="193" y="24"/>
                  <a:pt x="193" y="24"/>
                </a:cubicBezTo>
                <a:moveTo>
                  <a:pt x="48" y="240"/>
                </a:moveTo>
                <a:cubicBezTo>
                  <a:pt x="30" y="234"/>
                  <a:pt x="16" y="208"/>
                  <a:pt x="16" y="177"/>
                </a:cubicBezTo>
                <a:cubicBezTo>
                  <a:pt x="16" y="146"/>
                  <a:pt x="30" y="120"/>
                  <a:pt x="48" y="114"/>
                </a:cubicBezTo>
                <a:lnTo>
                  <a:pt x="48" y="240"/>
                </a:lnTo>
                <a:close/>
                <a:moveTo>
                  <a:pt x="145" y="318"/>
                </a:moveTo>
                <a:cubicBezTo>
                  <a:pt x="64" y="245"/>
                  <a:pt x="64" y="245"/>
                  <a:pt x="64" y="245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145" y="35"/>
                  <a:pt x="145" y="35"/>
                  <a:pt x="145" y="35"/>
                </a:cubicBezTo>
                <a:lnTo>
                  <a:pt x="145" y="318"/>
                </a:lnTo>
                <a:close/>
                <a:moveTo>
                  <a:pt x="177" y="329"/>
                </a:moveTo>
                <a:cubicBezTo>
                  <a:pt x="177" y="334"/>
                  <a:pt x="173" y="337"/>
                  <a:pt x="169" y="337"/>
                </a:cubicBezTo>
                <a:cubicBezTo>
                  <a:pt x="166" y="337"/>
                  <a:pt x="164" y="336"/>
                  <a:pt x="163" y="335"/>
                </a:cubicBezTo>
                <a:cubicBezTo>
                  <a:pt x="163" y="335"/>
                  <a:pt x="163" y="335"/>
                  <a:pt x="163" y="335"/>
                </a:cubicBezTo>
                <a:cubicBezTo>
                  <a:pt x="161" y="333"/>
                  <a:pt x="161" y="333"/>
                  <a:pt x="161" y="333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3" y="18"/>
                  <a:pt x="163" y="18"/>
                  <a:pt x="163" y="18"/>
                </a:cubicBezTo>
                <a:cubicBezTo>
                  <a:pt x="163" y="19"/>
                  <a:pt x="163" y="19"/>
                  <a:pt x="163" y="19"/>
                </a:cubicBezTo>
                <a:cubicBezTo>
                  <a:pt x="165" y="17"/>
                  <a:pt x="167" y="16"/>
                  <a:pt x="169" y="16"/>
                </a:cubicBezTo>
                <a:cubicBezTo>
                  <a:pt x="173" y="16"/>
                  <a:pt x="177" y="20"/>
                  <a:pt x="177" y="24"/>
                </a:cubicBezTo>
                <a:lnTo>
                  <a:pt x="177" y="3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7353300" y="3994150"/>
            <a:ext cx="236538" cy="433388"/>
          </a:xfrm>
          <a:custGeom>
            <a:pathLst>
              <a:path extrusionOk="0" h="353" w="193">
                <a:moveTo>
                  <a:pt x="192" y="25"/>
                </a:moveTo>
                <a:cubicBezTo>
                  <a:pt x="193" y="25"/>
                  <a:pt x="193" y="24"/>
                  <a:pt x="193" y="24"/>
                </a:cubicBezTo>
                <a:cubicBezTo>
                  <a:pt x="193" y="11"/>
                  <a:pt x="182" y="0"/>
                  <a:pt x="168" y="0"/>
                </a:cubicBezTo>
                <a:cubicBezTo>
                  <a:pt x="162" y="0"/>
                  <a:pt x="155" y="3"/>
                  <a:pt x="151" y="7"/>
                </a:cubicBezTo>
                <a:cubicBezTo>
                  <a:pt x="53" y="97"/>
                  <a:pt x="53" y="97"/>
                  <a:pt x="53" y="97"/>
                </a:cubicBezTo>
                <a:cubicBezTo>
                  <a:pt x="23" y="99"/>
                  <a:pt x="0" y="134"/>
                  <a:pt x="0" y="177"/>
                </a:cubicBezTo>
                <a:cubicBezTo>
                  <a:pt x="0" y="220"/>
                  <a:pt x="23" y="255"/>
                  <a:pt x="53" y="257"/>
                </a:cubicBezTo>
                <a:cubicBezTo>
                  <a:pt x="151" y="346"/>
                  <a:pt x="151" y="346"/>
                  <a:pt x="151" y="346"/>
                </a:cubicBezTo>
                <a:cubicBezTo>
                  <a:pt x="155" y="350"/>
                  <a:pt x="162" y="353"/>
                  <a:pt x="168" y="353"/>
                </a:cubicBezTo>
                <a:cubicBezTo>
                  <a:pt x="182" y="353"/>
                  <a:pt x="193" y="343"/>
                  <a:pt x="193" y="329"/>
                </a:cubicBezTo>
                <a:cubicBezTo>
                  <a:pt x="193" y="329"/>
                  <a:pt x="193" y="329"/>
                  <a:pt x="192" y="328"/>
                </a:cubicBezTo>
                <a:lnTo>
                  <a:pt x="192" y="25"/>
                </a:lnTo>
                <a:close/>
                <a:moveTo>
                  <a:pt x="48" y="240"/>
                </a:moveTo>
                <a:cubicBezTo>
                  <a:pt x="30" y="234"/>
                  <a:pt x="16" y="208"/>
                  <a:pt x="16" y="177"/>
                </a:cubicBezTo>
                <a:cubicBezTo>
                  <a:pt x="16" y="146"/>
                  <a:pt x="30" y="120"/>
                  <a:pt x="48" y="114"/>
                </a:cubicBezTo>
                <a:lnTo>
                  <a:pt x="48" y="240"/>
                </a:lnTo>
                <a:close/>
                <a:moveTo>
                  <a:pt x="144" y="318"/>
                </a:moveTo>
                <a:cubicBezTo>
                  <a:pt x="64" y="245"/>
                  <a:pt x="64" y="245"/>
                  <a:pt x="64" y="245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144" y="35"/>
                  <a:pt x="144" y="35"/>
                  <a:pt x="144" y="35"/>
                </a:cubicBezTo>
                <a:lnTo>
                  <a:pt x="144" y="318"/>
                </a:lnTo>
                <a:close/>
                <a:moveTo>
                  <a:pt x="176" y="329"/>
                </a:moveTo>
                <a:cubicBezTo>
                  <a:pt x="176" y="334"/>
                  <a:pt x="173" y="337"/>
                  <a:pt x="168" y="337"/>
                </a:cubicBezTo>
                <a:cubicBezTo>
                  <a:pt x="166" y="337"/>
                  <a:pt x="164" y="336"/>
                  <a:pt x="163" y="335"/>
                </a:cubicBezTo>
                <a:cubicBezTo>
                  <a:pt x="162" y="335"/>
                  <a:pt x="162" y="335"/>
                  <a:pt x="162" y="335"/>
                </a:cubicBezTo>
                <a:cubicBezTo>
                  <a:pt x="160" y="333"/>
                  <a:pt x="160" y="333"/>
                  <a:pt x="160" y="333"/>
                </a:cubicBezTo>
                <a:cubicBezTo>
                  <a:pt x="160" y="21"/>
                  <a:pt x="160" y="21"/>
                  <a:pt x="160" y="21"/>
                </a:cubicBezTo>
                <a:cubicBezTo>
                  <a:pt x="163" y="18"/>
                  <a:pt x="163" y="18"/>
                  <a:pt x="163" y="18"/>
                </a:cubicBezTo>
                <a:cubicBezTo>
                  <a:pt x="163" y="19"/>
                  <a:pt x="163" y="19"/>
                  <a:pt x="163" y="19"/>
                </a:cubicBezTo>
                <a:cubicBezTo>
                  <a:pt x="164" y="17"/>
                  <a:pt x="166" y="16"/>
                  <a:pt x="168" y="16"/>
                </a:cubicBezTo>
                <a:cubicBezTo>
                  <a:pt x="173" y="16"/>
                  <a:pt x="176" y="20"/>
                  <a:pt x="176" y="24"/>
                </a:cubicBezTo>
                <a:lnTo>
                  <a:pt x="176" y="3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8140700" y="3994150"/>
            <a:ext cx="315913" cy="433388"/>
          </a:xfrm>
          <a:custGeom>
            <a:pathLst>
              <a:path extrusionOk="0" h="353" w="257">
                <a:moveTo>
                  <a:pt x="217" y="129"/>
                </a:moveTo>
                <a:cubicBezTo>
                  <a:pt x="212" y="129"/>
                  <a:pt x="209" y="132"/>
                  <a:pt x="209" y="137"/>
                </a:cubicBezTo>
                <a:cubicBezTo>
                  <a:pt x="209" y="141"/>
                  <a:pt x="212" y="145"/>
                  <a:pt x="217" y="145"/>
                </a:cubicBezTo>
                <a:cubicBezTo>
                  <a:pt x="230" y="145"/>
                  <a:pt x="241" y="159"/>
                  <a:pt x="241" y="177"/>
                </a:cubicBezTo>
                <a:cubicBezTo>
                  <a:pt x="241" y="194"/>
                  <a:pt x="230" y="209"/>
                  <a:pt x="217" y="209"/>
                </a:cubicBezTo>
                <a:cubicBezTo>
                  <a:pt x="212" y="209"/>
                  <a:pt x="209" y="212"/>
                  <a:pt x="209" y="217"/>
                </a:cubicBezTo>
                <a:cubicBezTo>
                  <a:pt x="209" y="221"/>
                  <a:pt x="212" y="225"/>
                  <a:pt x="217" y="225"/>
                </a:cubicBezTo>
                <a:cubicBezTo>
                  <a:pt x="239" y="225"/>
                  <a:pt x="257" y="203"/>
                  <a:pt x="257" y="177"/>
                </a:cubicBezTo>
                <a:cubicBezTo>
                  <a:pt x="257" y="150"/>
                  <a:pt x="239" y="129"/>
                  <a:pt x="217" y="129"/>
                </a:cubicBezTo>
                <a:moveTo>
                  <a:pt x="193" y="24"/>
                </a:moveTo>
                <a:cubicBezTo>
                  <a:pt x="193" y="11"/>
                  <a:pt x="182" y="0"/>
                  <a:pt x="169" y="0"/>
                </a:cubicBezTo>
                <a:cubicBezTo>
                  <a:pt x="162" y="0"/>
                  <a:pt x="156" y="3"/>
                  <a:pt x="151" y="7"/>
                </a:cubicBezTo>
                <a:cubicBezTo>
                  <a:pt x="53" y="97"/>
                  <a:pt x="53" y="97"/>
                  <a:pt x="53" y="97"/>
                </a:cubicBezTo>
                <a:cubicBezTo>
                  <a:pt x="24" y="99"/>
                  <a:pt x="0" y="134"/>
                  <a:pt x="0" y="177"/>
                </a:cubicBezTo>
                <a:cubicBezTo>
                  <a:pt x="0" y="220"/>
                  <a:pt x="24" y="255"/>
                  <a:pt x="53" y="257"/>
                </a:cubicBezTo>
                <a:cubicBezTo>
                  <a:pt x="151" y="346"/>
                  <a:pt x="151" y="346"/>
                  <a:pt x="151" y="346"/>
                </a:cubicBezTo>
                <a:cubicBezTo>
                  <a:pt x="156" y="350"/>
                  <a:pt x="162" y="353"/>
                  <a:pt x="169" y="353"/>
                </a:cubicBezTo>
                <a:cubicBezTo>
                  <a:pt x="182" y="353"/>
                  <a:pt x="193" y="343"/>
                  <a:pt x="193" y="329"/>
                </a:cubicBezTo>
                <a:cubicBezTo>
                  <a:pt x="193" y="329"/>
                  <a:pt x="193" y="329"/>
                  <a:pt x="193" y="328"/>
                </a:cubicBezTo>
                <a:cubicBezTo>
                  <a:pt x="193" y="25"/>
                  <a:pt x="193" y="25"/>
                  <a:pt x="193" y="25"/>
                </a:cubicBezTo>
                <a:cubicBezTo>
                  <a:pt x="193" y="25"/>
                  <a:pt x="193" y="24"/>
                  <a:pt x="193" y="24"/>
                </a:cubicBezTo>
                <a:moveTo>
                  <a:pt x="48" y="240"/>
                </a:moveTo>
                <a:cubicBezTo>
                  <a:pt x="30" y="234"/>
                  <a:pt x="16" y="208"/>
                  <a:pt x="16" y="177"/>
                </a:cubicBezTo>
                <a:cubicBezTo>
                  <a:pt x="16" y="146"/>
                  <a:pt x="30" y="120"/>
                  <a:pt x="48" y="114"/>
                </a:cubicBezTo>
                <a:lnTo>
                  <a:pt x="48" y="240"/>
                </a:lnTo>
                <a:close/>
                <a:moveTo>
                  <a:pt x="145" y="318"/>
                </a:moveTo>
                <a:cubicBezTo>
                  <a:pt x="64" y="245"/>
                  <a:pt x="64" y="245"/>
                  <a:pt x="64" y="245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145" y="35"/>
                  <a:pt x="145" y="35"/>
                  <a:pt x="145" y="35"/>
                </a:cubicBezTo>
                <a:lnTo>
                  <a:pt x="145" y="318"/>
                </a:lnTo>
                <a:close/>
                <a:moveTo>
                  <a:pt x="177" y="329"/>
                </a:moveTo>
                <a:cubicBezTo>
                  <a:pt x="177" y="334"/>
                  <a:pt x="173" y="337"/>
                  <a:pt x="169" y="337"/>
                </a:cubicBezTo>
                <a:cubicBezTo>
                  <a:pt x="166" y="337"/>
                  <a:pt x="164" y="336"/>
                  <a:pt x="163" y="335"/>
                </a:cubicBezTo>
                <a:cubicBezTo>
                  <a:pt x="163" y="335"/>
                  <a:pt x="163" y="335"/>
                  <a:pt x="163" y="335"/>
                </a:cubicBezTo>
                <a:cubicBezTo>
                  <a:pt x="161" y="333"/>
                  <a:pt x="161" y="333"/>
                  <a:pt x="161" y="333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3" y="18"/>
                  <a:pt x="163" y="18"/>
                  <a:pt x="163" y="18"/>
                </a:cubicBezTo>
                <a:cubicBezTo>
                  <a:pt x="163" y="19"/>
                  <a:pt x="163" y="19"/>
                  <a:pt x="163" y="19"/>
                </a:cubicBezTo>
                <a:cubicBezTo>
                  <a:pt x="164" y="17"/>
                  <a:pt x="166" y="16"/>
                  <a:pt x="169" y="16"/>
                </a:cubicBezTo>
                <a:cubicBezTo>
                  <a:pt x="173" y="16"/>
                  <a:pt x="177" y="20"/>
                  <a:pt x="177" y="24"/>
                </a:cubicBezTo>
                <a:lnTo>
                  <a:pt x="177" y="3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/>
        </p:nvSpPr>
        <p:spPr>
          <a:xfrm>
            <a:off x="630238" y="682626"/>
            <a:ext cx="396875" cy="438150"/>
          </a:xfrm>
          <a:custGeom>
            <a:pathLst>
              <a:path extrusionOk="0" h="354" w="321">
                <a:moveTo>
                  <a:pt x="193" y="24"/>
                </a:moveTo>
                <a:cubicBezTo>
                  <a:pt x="193" y="11"/>
                  <a:pt x="182" y="0"/>
                  <a:pt x="169" y="0"/>
                </a:cubicBezTo>
                <a:cubicBezTo>
                  <a:pt x="162" y="0"/>
                  <a:pt x="156" y="3"/>
                  <a:pt x="151" y="8"/>
                </a:cubicBezTo>
                <a:cubicBezTo>
                  <a:pt x="53" y="97"/>
                  <a:pt x="53" y="97"/>
                  <a:pt x="53" y="97"/>
                </a:cubicBezTo>
                <a:cubicBezTo>
                  <a:pt x="23" y="99"/>
                  <a:pt x="0" y="134"/>
                  <a:pt x="0" y="177"/>
                </a:cubicBezTo>
                <a:cubicBezTo>
                  <a:pt x="0" y="220"/>
                  <a:pt x="24" y="255"/>
                  <a:pt x="53" y="257"/>
                </a:cubicBezTo>
                <a:cubicBezTo>
                  <a:pt x="151" y="346"/>
                  <a:pt x="151" y="346"/>
                  <a:pt x="151" y="346"/>
                </a:cubicBezTo>
                <a:cubicBezTo>
                  <a:pt x="156" y="351"/>
                  <a:pt x="162" y="354"/>
                  <a:pt x="169" y="354"/>
                </a:cubicBezTo>
                <a:cubicBezTo>
                  <a:pt x="182" y="354"/>
                  <a:pt x="193" y="343"/>
                  <a:pt x="193" y="330"/>
                </a:cubicBezTo>
                <a:cubicBezTo>
                  <a:pt x="193" y="329"/>
                  <a:pt x="193" y="329"/>
                  <a:pt x="193" y="329"/>
                </a:cubicBezTo>
                <a:cubicBezTo>
                  <a:pt x="193" y="25"/>
                  <a:pt x="193" y="25"/>
                  <a:pt x="193" y="25"/>
                </a:cubicBezTo>
                <a:cubicBezTo>
                  <a:pt x="193" y="25"/>
                  <a:pt x="193" y="25"/>
                  <a:pt x="193" y="24"/>
                </a:cubicBezTo>
                <a:moveTo>
                  <a:pt x="48" y="240"/>
                </a:moveTo>
                <a:cubicBezTo>
                  <a:pt x="30" y="234"/>
                  <a:pt x="16" y="208"/>
                  <a:pt x="16" y="177"/>
                </a:cubicBezTo>
                <a:cubicBezTo>
                  <a:pt x="16" y="146"/>
                  <a:pt x="30" y="120"/>
                  <a:pt x="48" y="114"/>
                </a:cubicBezTo>
                <a:lnTo>
                  <a:pt x="48" y="240"/>
                </a:lnTo>
                <a:close/>
                <a:moveTo>
                  <a:pt x="144" y="318"/>
                </a:moveTo>
                <a:cubicBezTo>
                  <a:pt x="64" y="245"/>
                  <a:pt x="64" y="245"/>
                  <a:pt x="64" y="245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144" y="36"/>
                  <a:pt x="144" y="36"/>
                  <a:pt x="144" y="36"/>
                </a:cubicBezTo>
                <a:lnTo>
                  <a:pt x="144" y="318"/>
                </a:lnTo>
                <a:close/>
                <a:moveTo>
                  <a:pt x="177" y="329"/>
                </a:moveTo>
                <a:cubicBezTo>
                  <a:pt x="177" y="334"/>
                  <a:pt x="173" y="337"/>
                  <a:pt x="168" y="337"/>
                </a:cubicBezTo>
                <a:cubicBezTo>
                  <a:pt x="166" y="337"/>
                  <a:pt x="164" y="336"/>
                  <a:pt x="163" y="335"/>
                </a:cubicBezTo>
                <a:cubicBezTo>
                  <a:pt x="163" y="335"/>
                  <a:pt x="163" y="335"/>
                  <a:pt x="163" y="335"/>
                </a:cubicBezTo>
                <a:cubicBezTo>
                  <a:pt x="161" y="333"/>
                  <a:pt x="161" y="333"/>
                  <a:pt x="161" y="333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3" y="19"/>
                  <a:pt x="163" y="19"/>
                  <a:pt x="163" y="19"/>
                </a:cubicBezTo>
                <a:cubicBezTo>
                  <a:pt x="163" y="19"/>
                  <a:pt x="163" y="19"/>
                  <a:pt x="163" y="19"/>
                </a:cubicBezTo>
                <a:cubicBezTo>
                  <a:pt x="164" y="17"/>
                  <a:pt x="166" y="17"/>
                  <a:pt x="168" y="17"/>
                </a:cubicBezTo>
                <a:cubicBezTo>
                  <a:pt x="173" y="17"/>
                  <a:pt x="177" y="20"/>
                  <a:pt x="177" y="25"/>
                </a:cubicBezTo>
                <a:lnTo>
                  <a:pt x="177" y="329"/>
                </a:lnTo>
                <a:close/>
                <a:moveTo>
                  <a:pt x="275" y="92"/>
                </a:moveTo>
                <a:cubicBezTo>
                  <a:pt x="274" y="92"/>
                  <a:pt x="274" y="92"/>
                  <a:pt x="274" y="92"/>
                </a:cubicBezTo>
                <a:cubicBezTo>
                  <a:pt x="273" y="92"/>
                  <a:pt x="272" y="91"/>
                  <a:pt x="270" y="91"/>
                </a:cubicBezTo>
                <a:cubicBezTo>
                  <a:pt x="266" y="91"/>
                  <a:pt x="262" y="95"/>
                  <a:pt x="262" y="99"/>
                </a:cubicBezTo>
                <a:cubicBezTo>
                  <a:pt x="262" y="102"/>
                  <a:pt x="264" y="104"/>
                  <a:pt x="266" y="106"/>
                </a:cubicBezTo>
                <a:cubicBezTo>
                  <a:pt x="266" y="106"/>
                  <a:pt x="266" y="106"/>
                  <a:pt x="266" y="106"/>
                </a:cubicBezTo>
                <a:cubicBezTo>
                  <a:pt x="289" y="119"/>
                  <a:pt x="305" y="146"/>
                  <a:pt x="305" y="177"/>
                </a:cubicBezTo>
                <a:cubicBezTo>
                  <a:pt x="305" y="208"/>
                  <a:pt x="289" y="235"/>
                  <a:pt x="266" y="248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64" y="250"/>
                  <a:pt x="263" y="252"/>
                  <a:pt x="263" y="255"/>
                </a:cubicBezTo>
                <a:cubicBezTo>
                  <a:pt x="263" y="259"/>
                  <a:pt x="266" y="263"/>
                  <a:pt x="271" y="263"/>
                </a:cubicBezTo>
                <a:cubicBezTo>
                  <a:pt x="272" y="263"/>
                  <a:pt x="273" y="262"/>
                  <a:pt x="275" y="262"/>
                </a:cubicBezTo>
                <a:cubicBezTo>
                  <a:pt x="275" y="262"/>
                  <a:pt x="275" y="262"/>
                  <a:pt x="275" y="262"/>
                </a:cubicBezTo>
                <a:cubicBezTo>
                  <a:pt x="302" y="246"/>
                  <a:pt x="321" y="214"/>
                  <a:pt x="321" y="177"/>
                </a:cubicBezTo>
                <a:cubicBezTo>
                  <a:pt x="321" y="140"/>
                  <a:pt x="302" y="108"/>
                  <a:pt x="275" y="92"/>
                </a:cubicBezTo>
                <a:moveTo>
                  <a:pt x="233" y="129"/>
                </a:moveTo>
                <a:cubicBezTo>
                  <a:pt x="228" y="129"/>
                  <a:pt x="225" y="132"/>
                  <a:pt x="225" y="137"/>
                </a:cubicBezTo>
                <a:cubicBezTo>
                  <a:pt x="225" y="141"/>
                  <a:pt x="228" y="145"/>
                  <a:pt x="233" y="145"/>
                </a:cubicBezTo>
                <a:cubicBezTo>
                  <a:pt x="246" y="145"/>
                  <a:pt x="257" y="159"/>
                  <a:pt x="257" y="177"/>
                </a:cubicBezTo>
                <a:cubicBezTo>
                  <a:pt x="257" y="195"/>
                  <a:pt x="246" y="209"/>
                  <a:pt x="233" y="209"/>
                </a:cubicBezTo>
                <a:cubicBezTo>
                  <a:pt x="228" y="209"/>
                  <a:pt x="225" y="213"/>
                  <a:pt x="225" y="217"/>
                </a:cubicBezTo>
                <a:cubicBezTo>
                  <a:pt x="225" y="222"/>
                  <a:pt x="228" y="225"/>
                  <a:pt x="233" y="225"/>
                </a:cubicBezTo>
                <a:cubicBezTo>
                  <a:pt x="255" y="225"/>
                  <a:pt x="273" y="204"/>
                  <a:pt x="273" y="177"/>
                </a:cubicBezTo>
                <a:cubicBezTo>
                  <a:pt x="273" y="150"/>
                  <a:pt x="255" y="129"/>
                  <a:pt x="233" y="12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1443038" y="682626"/>
            <a:ext cx="434975" cy="438150"/>
          </a:xfrm>
          <a:custGeom>
            <a:pathLst>
              <a:path extrusionOk="0" h="354" w="353">
                <a:moveTo>
                  <a:pt x="259" y="92"/>
                </a:moveTo>
                <a:cubicBezTo>
                  <a:pt x="259" y="92"/>
                  <a:pt x="259" y="92"/>
                  <a:pt x="259" y="92"/>
                </a:cubicBezTo>
                <a:cubicBezTo>
                  <a:pt x="257" y="92"/>
                  <a:pt x="256" y="91"/>
                  <a:pt x="255" y="91"/>
                </a:cubicBezTo>
                <a:cubicBezTo>
                  <a:pt x="250" y="91"/>
                  <a:pt x="247" y="95"/>
                  <a:pt x="247" y="99"/>
                </a:cubicBezTo>
                <a:cubicBezTo>
                  <a:pt x="247" y="102"/>
                  <a:pt x="248" y="104"/>
                  <a:pt x="250" y="106"/>
                </a:cubicBezTo>
                <a:cubicBezTo>
                  <a:pt x="250" y="106"/>
                  <a:pt x="250" y="106"/>
                  <a:pt x="250" y="106"/>
                </a:cubicBezTo>
                <a:cubicBezTo>
                  <a:pt x="273" y="119"/>
                  <a:pt x="289" y="146"/>
                  <a:pt x="289" y="177"/>
                </a:cubicBezTo>
                <a:cubicBezTo>
                  <a:pt x="289" y="208"/>
                  <a:pt x="274" y="235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48" y="250"/>
                  <a:pt x="247" y="252"/>
                  <a:pt x="247" y="255"/>
                </a:cubicBezTo>
                <a:cubicBezTo>
                  <a:pt x="247" y="259"/>
                  <a:pt x="250" y="263"/>
                  <a:pt x="255" y="263"/>
                </a:cubicBezTo>
                <a:cubicBezTo>
                  <a:pt x="256" y="263"/>
                  <a:pt x="258" y="262"/>
                  <a:pt x="259" y="262"/>
                </a:cubicBezTo>
                <a:cubicBezTo>
                  <a:pt x="259" y="262"/>
                  <a:pt x="259" y="262"/>
                  <a:pt x="259" y="262"/>
                </a:cubicBezTo>
                <a:cubicBezTo>
                  <a:pt x="287" y="246"/>
                  <a:pt x="305" y="214"/>
                  <a:pt x="305" y="177"/>
                </a:cubicBezTo>
                <a:cubicBezTo>
                  <a:pt x="305" y="140"/>
                  <a:pt x="286" y="108"/>
                  <a:pt x="259" y="92"/>
                </a:cubicBezTo>
                <a:moveTo>
                  <a:pt x="294" y="58"/>
                </a:moveTo>
                <a:cubicBezTo>
                  <a:pt x="294" y="58"/>
                  <a:pt x="294" y="58"/>
                  <a:pt x="294" y="58"/>
                </a:cubicBezTo>
                <a:cubicBezTo>
                  <a:pt x="292" y="57"/>
                  <a:pt x="291" y="56"/>
                  <a:pt x="289" y="56"/>
                </a:cubicBezTo>
                <a:cubicBezTo>
                  <a:pt x="285" y="56"/>
                  <a:pt x="281" y="60"/>
                  <a:pt x="281" y="64"/>
                </a:cubicBezTo>
                <a:cubicBezTo>
                  <a:pt x="281" y="67"/>
                  <a:pt x="283" y="69"/>
                  <a:pt x="285" y="71"/>
                </a:cubicBezTo>
                <a:cubicBezTo>
                  <a:pt x="316" y="94"/>
                  <a:pt x="337" y="133"/>
                  <a:pt x="337" y="177"/>
                </a:cubicBezTo>
                <a:cubicBezTo>
                  <a:pt x="337" y="221"/>
                  <a:pt x="316" y="260"/>
                  <a:pt x="285" y="283"/>
                </a:cubicBezTo>
                <a:cubicBezTo>
                  <a:pt x="285" y="283"/>
                  <a:pt x="285" y="283"/>
                  <a:pt x="285" y="283"/>
                </a:cubicBezTo>
                <a:cubicBezTo>
                  <a:pt x="283" y="285"/>
                  <a:pt x="281" y="287"/>
                  <a:pt x="281" y="290"/>
                </a:cubicBezTo>
                <a:cubicBezTo>
                  <a:pt x="281" y="294"/>
                  <a:pt x="285" y="298"/>
                  <a:pt x="289" y="298"/>
                </a:cubicBezTo>
                <a:cubicBezTo>
                  <a:pt x="291" y="298"/>
                  <a:pt x="293" y="297"/>
                  <a:pt x="294" y="296"/>
                </a:cubicBezTo>
                <a:cubicBezTo>
                  <a:pt x="294" y="296"/>
                  <a:pt x="294" y="296"/>
                  <a:pt x="294" y="296"/>
                </a:cubicBezTo>
                <a:cubicBezTo>
                  <a:pt x="294" y="296"/>
                  <a:pt x="295" y="296"/>
                  <a:pt x="295" y="295"/>
                </a:cubicBezTo>
                <a:cubicBezTo>
                  <a:pt x="295" y="295"/>
                  <a:pt x="295" y="295"/>
                  <a:pt x="295" y="295"/>
                </a:cubicBezTo>
                <a:cubicBezTo>
                  <a:pt x="330" y="269"/>
                  <a:pt x="353" y="226"/>
                  <a:pt x="353" y="177"/>
                </a:cubicBezTo>
                <a:cubicBezTo>
                  <a:pt x="353" y="127"/>
                  <a:pt x="330" y="84"/>
                  <a:pt x="294" y="58"/>
                </a:cubicBezTo>
                <a:moveTo>
                  <a:pt x="217" y="129"/>
                </a:moveTo>
                <a:cubicBezTo>
                  <a:pt x="213" y="129"/>
                  <a:pt x="209" y="132"/>
                  <a:pt x="209" y="137"/>
                </a:cubicBezTo>
                <a:cubicBezTo>
                  <a:pt x="209" y="141"/>
                  <a:pt x="213" y="145"/>
                  <a:pt x="217" y="145"/>
                </a:cubicBezTo>
                <a:cubicBezTo>
                  <a:pt x="230" y="145"/>
                  <a:pt x="241" y="159"/>
                  <a:pt x="241" y="177"/>
                </a:cubicBezTo>
                <a:cubicBezTo>
                  <a:pt x="241" y="195"/>
                  <a:pt x="230" y="209"/>
                  <a:pt x="217" y="209"/>
                </a:cubicBezTo>
                <a:cubicBezTo>
                  <a:pt x="213" y="209"/>
                  <a:pt x="209" y="213"/>
                  <a:pt x="209" y="217"/>
                </a:cubicBezTo>
                <a:cubicBezTo>
                  <a:pt x="209" y="222"/>
                  <a:pt x="213" y="225"/>
                  <a:pt x="217" y="225"/>
                </a:cubicBezTo>
                <a:cubicBezTo>
                  <a:pt x="239" y="225"/>
                  <a:pt x="257" y="204"/>
                  <a:pt x="257" y="177"/>
                </a:cubicBezTo>
                <a:cubicBezTo>
                  <a:pt x="257" y="150"/>
                  <a:pt x="239" y="129"/>
                  <a:pt x="217" y="129"/>
                </a:cubicBezTo>
                <a:moveTo>
                  <a:pt x="193" y="24"/>
                </a:moveTo>
                <a:cubicBezTo>
                  <a:pt x="193" y="11"/>
                  <a:pt x="182" y="0"/>
                  <a:pt x="169" y="0"/>
                </a:cubicBezTo>
                <a:cubicBezTo>
                  <a:pt x="162" y="0"/>
                  <a:pt x="156" y="3"/>
                  <a:pt x="151" y="8"/>
                </a:cubicBezTo>
                <a:cubicBezTo>
                  <a:pt x="53" y="97"/>
                  <a:pt x="53" y="97"/>
                  <a:pt x="53" y="97"/>
                </a:cubicBezTo>
                <a:cubicBezTo>
                  <a:pt x="24" y="99"/>
                  <a:pt x="0" y="134"/>
                  <a:pt x="0" y="177"/>
                </a:cubicBezTo>
                <a:cubicBezTo>
                  <a:pt x="0" y="220"/>
                  <a:pt x="24" y="255"/>
                  <a:pt x="54" y="257"/>
                </a:cubicBezTo>
                <a:cubicBezTo>
                  <a:pt x="151" y="346"/>
                  <a:pt x="151" y="346"/>
                  <a:pt x="151" y="346"/>
                </a:cubicBezTo>
                <a:cubicBezTo>
                  <a:pt x="156" y="351"/>
                  <a:pt x="162" y="354"/>
                  <a:pt x="169" y="354"/>
                </a:cubicBezTo>
                <a:cubicBezTo>
                  <a:pt x="182" y="354"/>
                  <a:pt x="193" y="343"/>
                  <a:pt x="193" y="330"/>
                </a:cubicBezTo>
                <a:cubicBezTo>
                  <a:pt x="193" y="329"/>
                  <a:pt x="193" y="329"/>
                  <a:pt x="193" y="329"/>
                </a:cubicBezTo>
                <a:cubicBezTo>
                  <a:pt x="193" y="25"/>
                  <a:pt x="193" y="25"/>
                  <a:pt x="193" y="25"/>
                </a:cubicBezTo>
                <a:cubicBezTo>
                  <a:pt x="193" y="25"/>
                  <a:pt x="193" y="25"/>
                  <a:pt x="193" y="24"/>
                </a:cubicBezTo>
                <a:moveTo>
                  <a:pt x="48" y="240"/>
                </a:moveTo>
                <a:cubicBezTo>
                  <a:pt x="30" y="234"/>
                  <a:pt x="16" y="208"/>
                  <a:pt x="16" y="177"/>
                </a:cubicBezTo>
                <a:cubicBezTo>
                  <a:pt x="16" y="146"/>
                  <a:pt x="30" y="120"/>
                  <a:pt x="48" y="114"/>
                </a:cubicBezTo>
                <a:lnTo>
                  <a:pt x="48" y="240"/>
                </a:lnTo>
                <a:close/>
                <a:moveTo>
                  <a:pt x="145" y="318"/>
                </a:moveTo>
                <a:cubicBezTo>
                  <a:pt x="64" y="245"/>
                  <a:pt x="64" y="245"/>
                  <a:pt x="64" y="245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145" y="36"/>
                  <a:pt x="145" y="36"/>
                  <a:pt x="145" y="36"/>
                </a:cubicBezTo>
                <a:lnTo>
                  <a:pt x="145" y="318"/>
                </a:lnTo>
                <a:close/>
                <a:moveTo>
                  <a:pt x="177" y="329"/>
                </a:moveTo>
                <a:cubicBezTo>
                  <a:pt x="177" y="334"/>
                  <a:pt x="173" y="337"/>
                  <a:pt x="169" y="337"/>
                </a:cubicBezTo>
                <a:cubicBezTo>
                  <a:pt x="166" y="337"/>
                  <a:pt x="164" y="336"/>
                  <a:pt x="163" y="335"/>
                </a:cubicBezTo>
                <a:cubicBezTo>
                  <a:pt x="163" y="335"/>
                  <a:pt x="163" y="335"/>
                  <a:pt x="163" y="335"/>
                </a:cubicBezTo>
                <a:cubicBezTo>
                  <a:pt x="161" y="333"/>
                  <a:pt x="161" y="333"/>
                  <a:pt x="161" y="333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3" y="19"/>
                  <a:pt x="163" y="19"/>
                  <a:pt x="163" y="19"/>
                </a:cubicBezTo>
                <a:cubicBezTo>
                  <a:pt x="163" y="19"/>
                  <a:pt x="163" y="19"/>
                  <a:pt x="163" y="19"/>
                </a:cubicBezTo>
                <a:cubicBezTo>
                  <a:pt x="165" y="17"/>
                  <a:pt x="167" y="17"/>
                  <a:pt x="169" y="17"/>
                </a:cubicBezTo>
                <a:cubicBezTo>
                  <a:pt x="173" y="17"/>
                  <a:pt x="177" y="20"/>
                  <a:pt x="177" y="25"/>
                </a:cubicBezTo>
                <a:lnTo>
                  <a:pt x="177" y="3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2274888" y="701676"/>
            <a:ext cx="436563" cy="398463"/>
          </a:xfrm>
          <a:custGeom>
            <a:pathLst>
              <a:path extrusionOk="0" h="323" w="353">
                <a:moveTo>
                  <a:pt x="152" y="186"/>
                </a:moveTo>
                <a:cubicBezTo>
                  <a:pt x="148" y="186"/>
                  <a:pt x="144" y="190"/>
                  <a:pt x="144" y="194"/>
                </a:cubicBezTo>
                <a:cubicBezTo>
                  <a:pt x="144" y="199"/>
                  <a:pt x="148" y="202"/>
                  <a:pt x="152" y="202"/>
                </a:cubicBezTo>
                <a:cubicBezTo>
                  <a:pt x="157" y="202"/>
                  <a:pt x="160" y="199"/>
                  <a:pt x="160" y="194"/>
                </a:cubicBezTo>
                <a:cubicBezTo>
                  <a:pt x="160" y="190"/>
                  <a:pt x="157" y="186"/>
                  <a:pt x="152" y="186"/>
                </a:cubicBezTo>
                <a:moveTo>
                  <a:pt x="200" y="186"/>
                </a:moveTo>
                <a:cubicBezTo>
                  <a:pt x="196" y="186"/>
                  <a:pt x="192" y="190"/>
                  <a:pt x="192" y="194"/>
                </a:cubicBezTo>
                <a:cubicBezTo>
                  <a:pt x="192" y="199"/>
                  <a:pt x="196" y="202"/>
                  <a:pt x="200" y="202"/>
                </a:cubicBezTo>
                <a:cubicBezTo>
                  <a:pt x="205" y="202"/>
                  <a:pt x="208" y="199"/>
                  <a:pt x="208" y="194"/>
                </a:cubicBezTo>
                <a:cubicBezTo>
                  <a:pt x="208" y="190"/>
                  <a:pt x="205" y="186"/>
                  <a:pt x="200" y="186"/>
                </a:cubicBezTo>
                <a:moveTo>
                  <a:pt x="112" y="226"/>
                </a:moveTo>
                <a:cubicBezTo>
                  <a:pt x="96" y="226"/>
                  <a:pt x="96" y="226"/>
                  <a:pt x="96" y="226"/>
                </a:cubicBezTo>
                <a:cubicBezTo>
                  <a:pt x="96" y="210"/>
                  <a:pt x="96" y="210"/>
                  <a:pt x="96" y="210"/>
                </a:cubicBezTo>
                <a:cubicBezTo>
                  <a:pt x="96" y="206"/>
                  <a:pt x="92" y="202"/>
                  <a:pt x="88" y="202"/>
                </a:cubicBezTo>
                <a:cubicBezTo>
                  <a:pt x="83" y="202"/>
                  <a:pt x="80" y="206"/>
                  <a:pt x="80" y="210"/>
                </a:cubicBezTo>
                <a:cubicBezTo>
                  <a:pt x="80" y="226"/>
                  <a:pt x="80" y="226"/>
                  <a:pt x="80" y="226"/>
                </a:cubicBezTo>
                <a:cubicBezTo>
                  <a:pt x="64" y="226"/>
                  <a:pt x="64" y="226"/>
                  <a:pt x="64" y="226"/>
                </a:cubicBezTo>
                <a:cubicBezTo>
                  <a:pt x="59" y="226"/>
                  <a:pt x="56" y="230"/>
                  <a:pt x="56" y="234"/>
                </a:cubicBezTo>
                <a:cubicBezTo>
                  <a:pt x="56" y="239"/>
                  <a:pt x="59" y="242"/>
                  <a:pt x="64" y="242"/>
                </a:cubicBezTo>
                <a:cubicBezTo>
                  <a:pt x="80" y="242"/>
                  <a:pt x="80" y="242"/>
                  <a:pt x="80" y="242"/>
                </a:cubicBezTo>
                <a:cubicBezTo>
                  <a:pt x="80" y="258"/>
                  <a:pt x="80" y="258"/>
                  <a:pt x="80" y="258"/>
                </a:cubicBezTo>
                <a:cubicBezTo>
                  <a:pt x="80" y="263"/>
                  <a:pt x="83" y="266"/>
                  <a:pt x="88" y="266"/>
                </a:cubicBezTo>
                <a:cubicBezTo>
                  <a:pt x="92" y="266"/>
                  <a:pt x="96" y="263"/>
                  <a:pt x="96" y="258"/>
                </a:cubicBezTo>
                <a:cubicBezTo>
                  <a:pt x="96" y="242"/>
                  <a:pt x="96" y="242"/>
                  <a:pt x="96" y="242"/>
                </a:cubicBezTo>
                <a:cubicBezTo>
                  <a:pt x="112" y="242"/>
                  <a:pt x="112" y="242"/>
                  <a:pt x="112" y="242"/>
                </a:cubicBezTo>
                <a:cubicBezTo>
                  <a:pt x="116" y="242"/>
                  <a:pt x="120" y="239"/>
                  <a:pt x="120" y="234"/>
                </a:cubicBezTo>
                <a:cubicBezTo>
                  <a:pt x="120" y="230"/>
                  <a:pt x="116" y="226"/>
                  <a:pt x="112" y="226"/>
                </a:cubicBezTo>
                <a:moveTo>
                  <a:pt x="264" y="146"/>
                </a:moveTo>
                <a:cubicBezTo>
                  <a:pt x="185" y="146"/>
                  <a:pt x="185" y="146"/>
                  <a:pt x="185" y="146"/>
                </a:cubicBezTo>
                <a:cubicBezTo>
                  <a:pt x="177" y="131"/>
                  <a:pt x="183" y="124"/>
                  <a:pt x="195" y="113"/>
                </a:cubicBezTo>
                <a:cubicBezTo>
                  <a:pt x="204" y="103"/>
                  <a:pt x="216" y="92"/>
                  <a:pt x="216" y="74"/>
                </a:cubicBezTo>
                <a:cubicBezTo>
                  <a:pt x="216" y="29"/>
                  <a:pt x="166" y="3"/>
                  <a:pt x="164" y="2"/>
                </a:cubicBezTo>
                <a:cubicBezTo>
                  <a:pt x="160" y="0"/>
                  <a:pt x="155" y="2"/>
                  <a:pt x="153" y="6"/>
                </a:cubicBezTo>
                <a:cubicBezTo>
                  <a:pt x="151" y="10"/>
                  <a:pt x="153" y="15"/>
                  <a:pt x="157" y="17"/>
                </a:cubicBezTo>
                <a:cubicBezTo>
                  <a:pt x="157" y="17"/>
                  <a:pt x="200" y="39"/>
                  <a:pt x="200" y="74"/>
                </a:cubicBezTo>
                <a:cubicBezTo>
                  <a:pt x="200" y="85"/>
                  <a:pt x="192" y="93"/>
                  <a:pt x="184" y="101"/>
                </a:cubicBezTo>
                <a:cubicBezTo>
                  <a:pt x="173" y="112"/>
                  <a:pt x="159" y="125"/>
                  <a:pt x="168" y="146"/>
                </a:cubicBezTo>
                <a:cubicBezTo>
                  <a:pt x="88" y="146"/>
                  <a:pt x="88" y="146"/>
                  <a:pt x="88" y="146"/>
                </a:cubicBezTo>
                <a:cubicBezTo>
                  <a:pt x="39" y="146"/>
                  <a:pt x="0" y="186"/>
                  <a:pt x="0" y="234"/>
                </a:cubicBezTo>
                <a:cubicBezTo>
                  <a:pt x="0" y="283"/>
                  <a:pt x="39" y="323"/>
                  <a:pt x="88" y="323"/>
                </a:cubicBezTo>
                <a:cubicBezTo>
                  <a:pt x="115" y="323"/>
                  <a:pt x="140" y="310"/>
                  <a:pt x="156" y="290"/>
                </a:cubicBezTo>
                <a:cubicBezTo>
                  <a:pt x="196" y="290"/>
                  <a:pt x="196" y="290"/>
                  <a:pt x="196" y="290"/>
                </a:cubicBezTo>
                <a:cubicBezTo>
                  <a:pt x="213" y="310"/>
                  <a:pt x="237" y="323"/>
                  <a:pt x="264" y="323"/>
                </a:cubicBezTo>
                <a:cubicBezTo>
                  <a:pt x="313" y="323"/>
                  <a:pt x="353" y="283"/>
                  <a:pt x="353" y="234"/>
                </a:cubicBezTo>
                <a:cubicBezTo>
                  <a:pt x="353" y="186"/>
                  <a:pt x="313" y="146"/>
                  <a:pt x="264" y="146"/>
                </a:cubicBezTo>
                <a:moveTo>
                  <a:pt x="264" y="307"/>
                </a:moveTo>
                <a:cubicBezTo>
                  <a:pt x="239" y="307"/>
                  <a:pt x="217" y="294"/>
                  <a:pt x="204" y="274"/>
                </a:cubicBezTo>
                <a:cubicBezTo>
                  <a:pt x="148" y="274"/>
                  <a:pt x="148" y="274"/>
                  <a:pt x="148" y="274"/>
                </a:cubicBezTo>
                <a:cubicBezTo>
                  <a:pt x="135" y="294"/>
                  <a:pt x="113" y="307"/>
                  <a:pt x="88" y="307"/>
                </a:cubicBezTo>
                <a:cubicBezTo>
                  <a:pt x="48" y="307"/>
                  <a:pt x="16" y="274"/>
                  <a:pt x="16" y="234"/>
                </a:cubicBezTo>
                <a:cubicBezTo>
                  <a:pt x="16" y="194"/>
                  <a:pt x="48" y="162"/>
                  <a:pt x="88" y="162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304" y="162"/>
                  <a:pt x="337" y="194"/>
                  <a:pt x="337" y="234"/>
                </a:cubicBezTo>
                <a:cubicBezTo>
                  <a:pt x="337" y="274"/>
                  <a:pt x="304" y="307"/>
                  <a:pt x="264" y="307"/>
                </a:cubicBezTo>
                <a:moveTo>
                  <a:pt x="248" y="234"/>
                </a:moveTo>
                <a:cubicBezTo>
                  <a:pt x="240" y="234"/>
                  <a:pt x="232" y="241"/>
                  <a:pt x="232" y="250"/>
                </a:cubicBezTo>
                <a:cubicBezTo>
                  <a:pt x="232" y="259"/>
                  <a:pt x="240" y="266"/>
                  <a:pt x="248" y="266"/>
                </a:cubicBezTo>
                <a:cubicBezTo>
                  <a:pt x="257" y="266"/>
                  <a:pt x="264" y="259"/>
                  <a:pt x="264" y="250"/>
                </a:cubicBezTo>
                <a:cubicBezTo>
                  <a:pt x="264" y="241"/>
                  <a:pt x="257" y="234"/>
                  <a:pt x="248" y="234"/>
                </a:cubicBezTo>
                <a:moveTo>
                  <a:pt x="281" y="202"/>
                </a:moveTo>
                <a:cubicBezTo>
                  <a:pt x="272" y="202"/>
                  <a:pt x="264" y="209"/>
                  <a:pt x="264" y="218"/>
                </a:cubicBezTo>
                <a:cubicBezTo>
                  <a:pt x="264" y="227"/>
                  <a:pt x="272" y="234"/>
                  <a:pt x="281" y="234"/>
                </a:cubicBezTo>
                <a:cubicBezTo>
                  <a:pt x="289" y="234"/>
                  <a:pt x="297" y="227"/>
                  <a:pt x="297" y="218"/>
                </a:cubicBezTo>
                <a:cubicBezTo>
                  <a:pt x="297" y="209"/>
                  <a:pt x="289" y="202"/>
                  <a:pt x="281" y="2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3106738" y="682626"/>
            <a:ext cx="434975" cy="438150"/>
          </a:xfrm>
          <a:custGeom>
            <a:pathLst>
              <a:path extrusionOk="0" h="354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322"/>
                  <a:pt x="0" y="322"/>
                  <a:pt x="0" y="322"/>
                </a:cubicBezTo>
                <a:cubicBezTo>
                  <a:pt x="0" y="339"/>
                  <a:pt x="14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9" y="354"/>
                  <a:pt x="353" y="339"/>
                  <a:pt x="353" y="322"/>
                </a:cubicBezTo>
                <a:cubicBezTo>
                  <a:pt x="353" y="33"/>
                  <a:pt x="353" y="33"/>
                  <a:pt x="353" y="33"/>
                </a:cubicBezTo>
                <a:cubicBezTo>
                  <a:pt x="353" y="15"/>
                  <a:pt x="339" y="0"/>
                  <a:pt x="321" y="0"/>
                </a:cubicBezTo>
                <a:moveTo>
                  <a:pt x="337" y="322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2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3"/>
                </a:cubicBezTo>
                <a:lnTo>
                  <a:pt x="337" y="322"/>
                </a:lnTo>
                <a:close/>
                <a:moveTo>
                  <a:pt x="160" y="201"/>
                </a:moveTo>
                <a:cubicBezTo>
                  <a:pt x="160" y="198"/>
                  <a:pt x="159" y="196"/>
                  <a:pt x="157" y="195"/>
                </a:cubicBezTo>
                <a:cubicBezTo>
                  <a:pt x="157" y="195"/>
                  <a:pt x="157" y="195"/>
                  <a:pt x="157" y="195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2" y="146"/>
                  <a:pt x="90" y="145"/>
                  <a:pt x="88" y="145"/>
                </a:cubicBezTo>
                <a:cubicBezTo>
                  <a:pt x="84" y="145"/>
                  <a:pt x="80" y="149"/>
                  <a:pt x="80" y="153"/>
                </a:cubicBezTo>
                <a:cubicBezTo>
                  <a:pt x="80" y="156"/>
                  <a:pt x="82" y="158"/>
                  <a:pt x="83" y="159"/>
                </a:cubicBezTo>
                <a:cubicBezTo>
                  <a:pt x="83" y="159"/>
                  <a:pt x="83" y="159"/>
                  <a:pt x="83" y="159"/>
                </a:cubicBezTo>
                <a:cubicBezTo>
                  <a:pt x="139" y="201"/>
                  <a:pt x="139" y="201"/>
                  <a:pt x="139" y="201"/>
                </a:cubicBezTo>
                <a:cubicBezTo>
                  <a:pt x="83" y="243"/>
                  <a:pt x="83" y="243"/>
                  <a:pt x="83" y="243"/>
                </a:cubicBezTo>
                <a:cubicBezTo>
                  <a:pt x="83" y="243"/>
                  <a:pt x="83" y="243"/>
                  <a:pt x="83" y="243"/>
                </a:cubicBezTo>
                <a:cubicBezTo>
                  <a:pt x="82" y="244"/>
                  <a:pt x="80" y="247"/>
                  <a:pt x="80" y="249"/>
                </a:cubicBezTo>
                <a:cubicBezTo>
                  <a:pt x="80" y="254"/>
                  <a:pt x="84" y="257"/>
                  <a:pt x="88" y="257"/>
                </a:cubicBezTo>
                <a:cubicBezTo>
                  <a:pt x="90" y="257"/>
                  <a:pt x="92" y="257"/>
                  <a:pt x="93" y="256"/>
                </a:cubicBezTo>
                <a:cubicBezTo>
                  <a:pt x="93" y="256"/>
                  <a:pt x="93" y="256"/>
                  <a:pt x="93" y="256"/>
                </a:cubicBezTo>
                <a:cubicBezTo>
                  <a:pt x="157" y="208"/>
                  <a:pt x="157" y="208"/>
                  <a:pt x="157" y="208"/>
                </a:cubicBezTo>
                <a:cubicBezTo>
                  <a:pt x="157" y="207"/>
                  <a:pt x="157" y="207"/>
                  <a:pt x="157" y="207"/>
                </a:cubicBezTo>
                <a:cubicBezTo>
                  <a:pt x="159" y="206"/>
                  <a:pt x="160" y="204"/>
                  <a:pt x="160" y="201"/>
                </a:cubicBezTo>
                <a:moveTo>
                  <a:pt x="217" y="257"/>
                </a:moveTo>
                <a:cubicBezTo>
                  <a:pt x="168" y="257"/>
                  <a:pt x="168" y="257"/>
                  <a:pt x="168" y="257"/>
                </a:cubicBezTo>
                <a:cubicBezTo>
                  <a:pt x="164" y="257"/>
                  <a:pt x="160" y="261"/>
                  <a:pt x="160" y="265"/>
                </a:cubicBezTo>
                <a:cubicBezTo>
                  <a:pt x="160" y="270"/>
                  <a:pt x="164" y="273"/>
                  <a:pt x="168" y="273"/>
                </a:cubicBezTo>
                <a:cubicBezTo>
                  <a:pt x="217" y="273"/>
                  <a:pt x="217" y="273"/>
                  <a:pt x="217" y="273"/>
                </a:cubicBezTo>
                <a:cubicBezTo>
                  <a:pt x="221" y="273"/>
                  <a:pt x="225" y="270"/>
                  <a:pt x="225" y="265"/>
                </a:cubicBezTo>
                <a:cubicBezTo>
                  <a:pt x="225" y="261"/>
                  <a:pt x="221" y="257"/>
                  <a:pt x="217" y="2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3938588" y="682626"/>
            <a:ext cx="434975" cy="438150"/>
          </a:xfrm>
          <a:custGeom>
            <a:pathLst>
              <a:path extrusionOk="0" h="354" w="353">
                <a:moveTo>
                  <a:pt x="177" y="16"/>
                </a:moveTo>
                <a:cubicBezTo>
                  <a:pt x="193" y="16"/>
                  <a:pt x="208" y="24"/>
                  <a:pt x="218" y="35"/>
                </a:cubicBezTo>
                <a:cubicBezTo>
                  <a:pt x="229" y="23"/>
                  <a:pt x="229" y="23"/>
                  <a:pt x="229" y="23"/>
                </a:cubicBezTo>
                <a:cubicBezTo>
                  <a:pt x="216" y="9"/>
                  <a:pt x="197" y="0"/>
                  <a:pt x="177" y="0"/>
                </a:cubicBezTo>
                <a:cubicBezTo>
                  <a:pt x="155" y="0"/>
                  <a:pt x="135" y="10"/>
                  <a:pt x="122" y="26"/>
                </a:cubicBezTo>
                <a:cubicBezTo>
                  <a:pt x="133" y="37"/>
                  <a:pt x="133" y="37"/>
                  <a:pt x="133" y="37"/>
                </a:cubicBezTo>
                <a:cubicBezTo>
                  <a:pt x="144" y="25"/>
                  <a:pt x="159" y="16"/>
                  <a:pt x="177" y="16"/>
                </a:cubicBezTo>
                <a:moveTo>
                  <a:pt x="169" y="73"/>
                </a:moveTo>
                <a:cubicBezTo>
                  <a:pt x="169" y="77"/>
                  <a:pt x="172" y="81"/>
                  <a:pt x="177" y="81"/>
                </a:cubicBezTo>
                <a:cubicBezTo>
                  <a:pt x="181" y="81"/>
                  <a:pt x="185" y="77"/>
                  <a:pt x="185" y="73"/>
                </a:cubicBezTo>
                <a:cubicBezTo>
                  <a:pt x="185" y="68"/>
                  <a:pt x="181" y="65"/>
                  <a:pt x="177" y="65"/>
                </a:cubicBezTo>
                <a:cubicBezTo>
                  <a:pt x="172" y="65"/>
                  <a:pt x="169" y="68"/>
                  <a:pt x="169" y="73"/>
                </a:cubicBezTo>
                <a:moveTo>
                  <a:pt x="197" y="59"/>
                </a:moveTo>
                <a:cubicBezTo>
                  <a:pt x="207" y="47"/>
                  <a:pt x="207" y="47"/>
                  <a:pt x="207" y="47"/>
                </a:cubicBezTo>
                <a:cubicBezTo>
                  <a:pt x="200" y="38"/>
                  <a:pt x="189" y="33"/>
                  <a:pt x="177" y="33"/>
                </a:cubicBezTo>
                <a:cubicBezTo>
                  <a:pt x="164" y="33"/>
                  <a:pt x="152" y="39"/>
                  <a:pt x="145" y="49"/>
                </a:cubicBezTo>
                <a:cubicBezTo>
                  <a:pt x="156" y="60"/>
                  <a:pt x="156" y="60"/>
                  <a:pt x="156" y="60"/>
                </a:cubicBezTo>
                <a:cubicBezTo>
                  <a:pt x="161" y="53"/>
                  <a:pt x="168" y="49"/>
                  <a:pt x="177" y="49"/>
                </a:cubicBezTo>
                <a:cubicBezTo>
                  <a:pt x="185" y="49"/>
                  <a:pt x="192" y="53"/>
                  <a:pt x="197" y="59"/>
                </a:cubicBezTo>
                <a:moveTo>
                  <a:pt x="40" y="322"/>
                </a:moveTo>
                <a:cubicBezTo>
                  <a:pt x="45" y="322"/>
                  <a:pt x="48" y="318"/>
                  <a:pt x="48" y="313"/>
                </a:cubicBezTo>
                <a:cubicBezTo>
                  <a:pt x="48" y="309"/>
                  <a:pt x="45" y="305"/>
                  <a:pt x="40" y="305"/>
                </a:cubicBezTo>
                <a:cubicBezTo>
                  <a:pt x="36" y="305"/>
                  <a:pt x="32" y="309"/>
                  <a:pt x="32" y="313"/>
                </a:cubicBezTo>
                <a:cubicBezTo>
                  <a:pt x="32" y="318"/>
                  <a:pt x="36" y="322"/>
                  <a:pt x="40" y="322"/>
                </a:cubicBezTo>
                <a:moveTo>
                  <a:pt x="72" y="322"/>
                </a:moveTo>
                <a:cubicBezTo>
                  <a:pt x="77" y="322"/>
                  <a:pt x="81" y="318"/>
                  <a:pt x="81" y="313"/>
                </a:cubicBezTo>
                <a:cubicBezTo>
                  <a:pt x="81" y="309"/>
                  <a:pt x="77" y="305"/>
                  <a:pt x="72" y="305"/>
                </a:cubicBezTo>
                <a:cubicBezTo>
                  <a:pt x="68" y="305"/>
                  <a:pt x="64" y="309"/>
                  <a:pt x="64" y="313"/>
                </a:cubicBezTo>
                <a:cubicBezTo>
                  <a:pt x="64" y="318"/>
                  <a:pt x="68" y="322"/>
                  <a:pt x="72" y="322"/>
                </a:cubicBezTo>
                <a:moveTo>
                  <a:pt x="353" y="281"/>
                </a:moveTo>
                <a:cubicBezTo>
                  <a:pt x="353" y="280"/>
                  <a:pt x="353" y="279"/>
                  <a:pt x="353" y="278"/>
                </a:cubicBezTo>
                <a:cubicBezTo>
                  <a:pt x="353" y="278"/>
                  <a:pt x="353" y="278"/>
                  <a:pt x="353" y="278"/>
                </a:cubicBezTo>
                <a:cubicBezTo>
                  <a:pt x="321" y="166"/>
                  <a:pt x="321" y="166"/>
                  <a:pt x="321" y="166"/>
                </a:cubicBezTo>
                <a:cubicBezTo>
                  <a:pt x="321" y="166"/>
                  <a:pt x="321" y="166"/>
                  <a:pt x="321" y="166"/>
                </a:cubicBezTo>
                <a:cubicBezTo>
                  <a:pt x="320" y="163"/>
                  <a:pt x="317" y="161"/>
                  <a:pt x="313" y="161"/>
                </a:cubicBezTo>
                <a:cubicBezTo>
                  <a:pt x="297" y="161"/>
                  <a:pt x="297" y="161"/>
                  <a:pt x="297" y="161"/>
                </a:cubicBezTo>
                <a:cubicBezTo>
                  <a:pt x="297" y="65"/>
                  <a:pt x="297" y="65"/>
                  <a:pt x="297" y="65"/>
                </a:cubicBezTo>
                <a:cubicBezTo>
                  <a:pt x="297" y="60"/>
                  <a:pt x="294" y="57"/>
                  <a:pt x="289" y="57"/>
                </a:cubicBezTo>
                <a:cubicBezTo>
                  <a:pt x="285" y="57"/>
                  <a:pt x="281" y="60"/>
                  <a:pt x="281" y="65"/>
                </a:cubicBezTo>
                <a:cubicBezTo>
                  <a:pt x="281" y="161"/>
                  <a:pt x="281" y="161"/>
                  <a:pt x="281" y="161"/>
                </a:cubicBezTo>
                <a:cubicBezTo>
                  <a:pt x="72" y="161"/>
                  <a:pt x="72" y="161"/>
                  <a:pt x="72" y="161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0"/>
                  <a:pt x="69" y="57"/>
                  <a:pt x="64" y="57"/>
                </a:cubicBezTo>
                <a:cubicBezTo>
                  <a:pt x="60" y="57"/>
                  <a:pt x="56" y="60"/>
                  <a:pt x="56" y="65"/>
                </a:cubicBezTo>
                <a:cubicBezTo>
                  <a:pt x="56" y="161"/>
                  <a:pt x="56" y="161"/>
                  <a:pt x="56" y="161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7" y="161"/>
                  <a:pt x="34" y="163"/>
                  <a:pt x="33" y="166"/>
                </a:cubicBezTo>
                <a:cubicBezTo>
                  <a:pt x="33" y="166"/>
                  <a:pt x="33" y="166"/>
                  <a:pt x="33" y="166"/>
                </a:cubicBezTo>
                <a:cubicBezTo>
                  <a:pt x="1" y="278"/>
                  <a:pt x="1" y="278"/>
                  <a:pt x="1" y="278"/>
                </a:cubicBezTo>
                <a:cubicBezTo>
                  <a:pt x="1" y="278"/>
                  <a:pt x="1" y="278"/>
                  <a:pt x="1" y="278"/>
                </a:cubicBezTo>
                <a:cubicBezTo>
                  <a:pt x="0" y="279"/>
                  <a:pt x="0" y="280"/>
                  <a:pt x="0" y="281"/>
                </a:cubicBezTo>
                <a:cubicBezTo>
                  <a:pt x="0" y="297"/>
                  <a:pt x="0" y="297"/>
                  <a:pt x="0" y="297"/>
                </a:cubicBezTo>
                <a:cubicBezTo>
                  <a:pt x="1" y="297"/>
                  <a:pt x="1" y="297"/>
                  <a:pt x="1" y="297"/>
                </a:cubicBezTo>
                <a:cubicBezTo>
                  <a:pt x="1" y="300"/>
                  <a:pt x="0" y="303"/>
                  <a:pt x="0" y="305"/>
                </a:cubicBezTo>
                <a:cubicBezTo>
                  <a:pt x="0" y="322"/>
                  <a:pt x="0" y="322"/>
                  <a:pt x="0" y="322"/>
                </a:cubicBezTo>
                <a:cubicBezTo>
                  <a:pt x="0" y="339"/>
                  <a:pt x="15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9" y="354"/>
                  <a:pt x="353" y="339"/>
                  <a:pt x="353" y="322"/>
                </a:cubicBezTo>
                <a:cubicBezTo>
                  <a:pt x="353" y="305"/>
                  <a:pt x="353" y="305"/>
                  <a:pt x="353" y="305"/>
                </a:cubicBezTo>
                <a:cubicBezTo>
                  <a:pt x="353" y="303"/>
                  <a:pt x="353" y="300"/>
                  <a:pt x="352" y="297"/>
                </a:cubicBezTo>
                <a:cubicBezTo>
                  <a:pt x="353" y="297"/>
                  <a:pt x="353" y="297"/>
                  <a:pt x="353" y="297"/>
                </a:cubicBezTo>
                <a:lnTo>
                  <a:pt x="353" y="281"/>
                </a:lnTo>
                <a:close/>
                <a:moveTo>
                  <a:pt x="46" y="177"/>
                </a:moveTo>
                <a:cubicBezTo>
                  <a:pt x="307" y="177"/>
                  <a:pt x="307" y="177"/>
                  <a:pt x="307" y="177"/>
                </a:cubicBezTo>
                <a:cubicBezTo>
                  <a:pt x="335" y="273"/>
                  <a:pt x="335" y="273"/>
                  <a:pt x="335" y="273"/>
                </a:cubicBezTo>
                <a:cubicBezTo>
                  <a:pt x="19" y="273"/>
                  <a:pt x="19" y="273"/>
                  <a:pt x="19" y="273"/>
                </a:cubicBezTo>
                <a:lnTo>
                  <a:pt x="46" y="177"/>
                </a:lnTo>
                <a:close/>
                <a:moveTo>
                  <a:pt x="337" y="322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2"/>
                </a:cubicBezTo>
                <a:cubicBezTo>
                  <a:pt x="16" y="289"/>
                  <a:pt x="16" y="289"/>
                  <a:pt x="16" y="289"/>
                </a:cubicBezTo>
                <a:cubicBezTo>
                  <a:pt x="337" y="289"/>
                  <a:pt x="337" y="289"/>
                  <a:pt x="337" y="289"/>
                </a:cubicBezTo>
                <a:lnTo>
                  <a:pt x="337" y="322"/>
                </a:lnTo>
                <a:close/>
                <a:moveTo>
                  <a:pt x="105" y="322"/>
                </a:moveTo>
                <a:cubicBezTo>
                  <a:pt x="185" y="322"/>
                  <a:pt x="185" y="322"/>
                  <a:pt x="185" y="322"/>
                </a:cubicBezTo>
                <a:cubicBezTo>
                  <a:pt x="189" y="322"/>
                  <a:pt x="193" y="318"/>
                  <a:pt x="193" y="313"/>
                </a:cubicBezTo>
                <a:cubicBezTo>
                  <a:pt x="193" y="309"/>
                  <a:pt x="189" y="305"/>
                  <a:pt x="185" y="305"/>
                </a:cubicBezTo>
                <a:cubicBezTo>
                  <a:pt x="105" y="305"/>
                  <a:pt x="105" y="305"/>
                  <a:pt x="105" y="305"/>
                </a:cubicBezTo>
                <a:cubicBezTo>
                  <a:pt x="100" y="305"/>
                  <a:pt x="97" y="309"/>
                  <a:pt x="97" y="313"/>
                </a:cubicBezTo>
                <a:cubicBezTo>
                  <a:pt x="97" y="318"/>
                  <a:pt x="100" y="322"/>
                  <a:pt x="105" y="32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4772025" y="682626"/>
            <a:ext cx="434975" cy="438150"/>
          </a:xfrm>
          <a:custGeom>
            <a:pathLst>
              <a:path extrusionOk="0" h="354" w="353">
                <a:moveTo>
                  <a:pt x="120" y="305"/>
                </a:moveTo>
                <a:cubicBezTo>
                  <a:pt x="232" y="305"/>
                  <a:pt x="232" y="305"/>
                  <a:pt x="232" y="305"/>
                </a:cubicBezTo>
                <a:cubicBezTo>
                  <a:pt x="237" y="305"/>
                  <a:pt x="240" y="302"/>
                  <a:pt x="240" y="297"/>
                </a:cubicBezTo>
                <a:cubicBezTo>
                  <a:pt x="240" y="293"/>
                  <a:pt x="237" y="289"/>
                  <a:pt x="232" y="289"/>
                </a:cubicBezTo>
                <a:cubicBezTo>
                  <a:pt x="120" y="289"/>
                  <a:pt x="120" y="289"/>
                  <a:pt x="120" y="289"/>
                </a:cubicBezTo>
                <a:cubicBezTo>
                  <a:pt x="116" y="289"/>
                  <a:pt x="112" y="293"/>
                  <a:pt x="112" y="297"/>
                </a:cubicBezTo>
                <a:cubicBezTo>
                  <a:pt x="112" y="302"/>
                  <a:pt x="116" y="305"/>
                  <a:pt x="120" y="305"/>
                </a:cubicBezTo>
                <a:moveTo>
                  <a:pt x="120" y="273"/>
                </a:moveTo>
                <a:cubicBezTo>
                  <a:pt x="200" y="273"/>
                  <a:pt x="200" y="273"/>
                  <a:pt x="200" y="273"/>
                </a:cubicBezTo>
                <a:cubicBezTo>
                  <a:pt x="205" y="273"/>
                  <a:pt x="208" y="270"/>
                  <a:pt x="208" y="265"/>
                </a:cubicBezTo>
                <a:cubicBezTo>
                  <a:pt x="208" y="261"/>
                  <a:pt x="205" y="257"/>
                  <a:pt x="200" y="257"/>
                </a:cubicBezTo>
                <a:cubicBezTo>
                  <a:pt x="120" y="257"/>
                  <a:pt x="120" y="257"/>
                  <a:pt x="120" y="257"/>
                </a:cubicBezTo>
                <a:cubicBezTo>
                  <a:pt x="116" y="257"/>
                  <a:pt x="112" y="261"/>
                  <a:pt x="112" y="265"/>
                </a:cubicBezTo>
                <a:cubicBezTo>
                  <a:pt x="112" y="270"/>
                  <a:pt x="116" y="273"/>
                  <a:pt x="120" y="273"/>
                </a:cubicBezTo>
                <a:moveTo>
                  <a:pt x="240" y="145"/>
                </a:moveTo>
                <a:cubicBezTo>
                  <a:pt x="232" y="145"/>
                  <a:pt x="224" y="152"/>
                  <a:pt x="224" y="161"/>
                </a:cubicBezTo>
                <a:cubicBezTo>
                  <a:pt x="224" y="170"/>
                  <a:pt x="232" y="177"/>
                  <a:pt x="240" y="177"/>
                </a:cubicBezTo>
                <a:cubicBezTo>
                  <a:pt x="249" y="177"/>
                  <a:pt x="256" y="170"/>
                  <a:pt x="256" y="161"/>
                </a:cubicBezTo>
                <a:cubicBezTo>
                  <a:pt x="256" y="152"/>
                  <a:pt x="249" y="145"/>
                  <a:pt x="240" y="145"/>
                </a:cubicBezTo>
                <a:moveTo>
                  <a:pt x="289" y="145"/>
                </a:moveTo>
                <a:cubicBezTo>
                  <a:pt x="280" y="145"/>
                  <a:pt x="273" y="152"/>
                  <a:pt x="273" y="161"/>
                </a:cubicBezTo>
                <a:cubicBezTo>
                  <a:pt x="273" y="170"/>
                  <a:pt x="280" y="177"/>
                  <a:pt x="289" y="177"/>
                </a:cubicBezTo>
                <a:cubicBezTo>
                  <a:pt x="297" y="177"/>
                  <a:pt x="305" y="170"/>
                  <a:pt x="305" y="161"/>
                </a:cubicBezTo>
                <a:cubicBezTo>
                  <a:pt x="305" y="152"/>
                  <a:pt x="297" y="145"/>
                  <a:pt x="289" y="145"/>
                </a:cubicBezTo>
                <a:moveTo>
                  <a:pt x="305" y="97"/>
                </a:moveTo>
                <a:cubicBezTo>
                  <a:pt x="289" y="97"/>
                  <a:pt x="289" y="97"/>
                  <a:pt x="289" y="97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289" y="8"/>
                  <a:pt x="281" y="0"/>
                  <a:pt x="273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1" y="0"/>
                  <a:pt x="64" y="8"/>
                  <a:pt x="64" y="16"/>
                </a:cubicBezTo>
                <a:cubicBezTo>
                  <a:pt x="64" y="97"/>
                  <a:pt x="64" y="97"/>
                  <a:pt x="64" y="97"/>
                </a:cubicBezTo>
                <a:cubicBezTo>
                  <a:pt x="48" y="97"/>
                  <a:pt x="48" y="97"/>
                  <a:pt x="48" y="97"/>
                </a:cubicBezTo>
                <a:cubicBezTo>
                  <a:pt x="21" y="97"/>
                  <a:pt x="0" y="118"/>
                  <a:pt x="0" y="145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300"/>
                  <a:pt x="21" y="322"/>
                  <a:pt x="48" y="322"/>
                </a:cubicBezTo>
                <a:cubicBezTo>
                  <a:pt x="64" y="322"/>
                  <a:pt x="64" y="322"/>
                  <a:pt x="64" y="322"/>
                </a:cubicBezTo>
                <a:cubicBezTo>
                  <a:pt x="64" y="338"/>
                  <a:pt x="64" y="338"/>
                  <a:pt x="64" y="338"/>
                </a:cubicBezTo>
                <a:cubicBezTo>
                  <a:pt x="64" y="346"/>
                  <a:pt x="71" y="354"/>
                  <a:pt x="80" y="354"/>
                </a:cubicBezTo>
                <a:cubicBezTo>
                  <a:pt x="273" y="354"/>
                  <a:pt x="273" y="354"/>
                  <a:pt x="273" y="354"/>
                </a:cubicBezTo>
                <a:cubicBezTo>
                  <a:pt x="281" y="354"/>
                  <a:pt x="289" y="346"/>
                  <a:pt x="289" y="338"/>
                </a:cubicBezTo>
                <a:cubicBezTo>
                  <a:pt x="289" y="322"/>
                  <a:pt x="289" y="322"/>
                  <a:pt x="289" y="322"/>
                </a:cubicBezTo>
                <a:cubicBezTo>
                  <a:pt x="305" y="322"/>
                  <a:pt x="305" y="322"/>
                  <a:pt x="305" y="322"/>
                </a:cubicBezTo>
                <a:cubicBezTo>
                  <a:pt x="331" y="322"/>
                  <a:pt x="353" y="300"/>
                  <a:pt x="353" y="273"/>
                </a:cubicBezTo>
                <a:cubicBezTo>
                  <a:pt x="353" y="145"/>
                  <a:pt x="353" y="145"/>
                  <a:pt x="353" y="145"/>
                </a:cubicBezTo>
                <a:cubicBezTo>
                  <a:pt x="353" y="118"/>
                  <a:pt x="331" y="97"/>
                  <a:pt x="305" y="97"/>
                </a:cubicBezTo>
                <a:moveTo>
                  <a:pt x="80" y="16"/>
                </a:moveTo>
                <a:cubicBezTo>
                  <a:pt x="273" y="16"/>
                  <a:pt x="273" y="16"/>
                  <a:pt x="273" y="16"/>
                </a:cubicBezTo>
                <a:cubicBezTo>
                  <a:pt x="273" y="97"/>
                  <a:pt x="273" y="97"/>
                  <a:pt x="273" y="97"/>
                </a:cubicBezTo>
                <a:cubicBezTo>
                  <a:pt x="80" y="97"/>
                  <a:pt x="80" y="97"/>
                  <a:pt x="80" y="97"/>
                </a:cubicBezTo>
                <a:lnTo>
                  <a:pt x="80" y="16"/>
                </a:lnTo>
                <a:close/>
                <a:moveTo>
                  <a:pt x="273" y="338"/>
                </a:moveTo>
                <a:cubicBezTo>
                  <a:pt x="80" y="338"/>
                  <a:pt x="80" y="338"/>
                  <a:pt x="80" y="338"/>
                </a:cubicBezTo>
                <a:cubicBezTo>
                  <a:pt x="80" y="241"/>
                  <a:pt x="80" y="241"/>
                  <a:pt x="80" y="241"/>
                </a:cubicBezTo>
                <a:cubicBezTo>
                  <a:pt x="273" y="241"/>
                  <a:pt x="273" y="241"/>
                  <a:pt x="273" y="241"/>
                </a:cubicBezTo>
                <a:lnTo>
                  <a:pt x="273" y="338"/>
                </a:lnTo>
                <a:close/>
                <a:moveTo>
                  <a:pt x="337" y="273"/>
                </a:moveTo>
                <a:cubicBezTo>
                  <a:pt x="337" y="291"/>
                  <a:pt x="322" y="305"/>
                  <a:pt x="305" y="305"/>
                </a:cubicBezTo>
                <a:cubicBezTo>
                  <a:pt x="289" y="305"/>
                  <a:pt x="289" y="305"/>
                  <a:pt x="289" y="305"/>
                </a:cubicBezTo>
                <a:cubicBezTo>
                  <a:pt x="289" y="241"/>
                  <a:pt x="289" y="241"/>
                  <a:pt x="289" y="241"/>
                </a:cubicBezTo>
                <a:cubicBezTo>
                  <a:pt x="289" y="232"/>
                  <a:pt x="281" y="225"/>
                  <a:pt x="273" y="225"/>
                </a:cubicBezTo>
                <a:cubicBezTo>
                  <a:pt x="80" y="225"/>
                  <a:pt x="80" y="225"/>
                  <a:pt x="80" y="225"/>
                </a:cubicBezTo>
                <a:cubicBezTo>
                  <a:pt x="71" y="225"/>
                  <a:pt x="64" y="232"/>
                  <a:pt x="64" y="241"/>
                </a:cubicBezTo>
                <a:cubicBezTo>
                  <a:pt x="64" y="305"/>
                  <a:pt x="64" y="305"/>
                  <a:pt x="64" y="305"/>
                </a:cubicBezTo>
                <a:cubicBezTo>
                  <a:pt x="48" y="305"/>
                  <a:pt x="48" y="305"/>
                  <a:pt x="48" y="305"/>
                </a:cubicBezTo>
                <a:cubicBezTo>
                  <a:pt x="30" y="305"/>
                  <a:pt x="16" y="291"/>
                  <a:pt x="16" y="273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16" y="127"/>
                  <a:pt x="30" y="113"/>
                  <a:pt x="48" y="113"/>
                </a:cubicBezTo>
                <a:cubicBezTo>
                  <a:pt x="305" y="113"/>
                  <a:pt x="305" y="113"/>
                  <a:pt x="305" y="113"/>
                </a:cubicBezTo>
                <a:cubicBezTo>
                  <a:pt x="322" y="113"/>
                  <a:pt x="337" y="127"/>
                  <a:pt x="337" y="145"/>
                </a:cubicBezTo>
                <a:lnTo>
                  <a:pt x="337" y="2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5662613" y="681038"/>
            <a:ext cx="317500" cy="439738"/>
          </a:xfrm>
          <a:custGeom>
            <a:pathLst>
              <a:path extrusionOk="0" h="355" w="258">
                <a:moveTo>
                  <a:pt x="88" y="306"/>
                </a:moveTo>
                <a:cubicBezTo>
                  <a:pt x="97" y="306"/>
                  <a:pt x="104" y="299"/>
                  <a:pt x="104" y="290"/>
                </a:cubicBezTo>
                <a:cubicBezTo>
                  <a:pt x="104" y="282"/>
                  <a:pt x="97" y="274"/>
                  <a:pt x="88" y="274"/>
                </a:cubicBezTo>
                <a:cubicBezTo>
                  <a:pt x="79" y="274"/>
                  <a:pt x="72" y="282"/>
                  <a:pt x="72" y="290"/>
                </a:cubicBezTo>
                <a:cubicBezTo>
                  <a:pt x="72" y="299"/>
                  <a:pt x="79" y="306"/>
                  <a:pt x="88" y="306"/>
                </a:cubicBezTo>
                <a:moveTo>
                  <a:pt x="253" y="2"/>
                </a:moveTo>
                <a:cubicBezTo>
                  <a:pt x="249" y="0"/>
                  <a:pt x="244" y="2"/>
                  <a:pt x="242" y="6"/>
                </a:cubicBezTo>
                <a:cubicBezTo>
                  <a:pt x="224" y="33"/>
                  <a:pt x="200" y="59"/>
                  <a:pt x="156" y="34"/>
                </a:cubicBezTo>
                <a:cubicBezTo>
                  <a:pt x="131" y="20"/>
                  <a:pt x="115" y="25"/>
                  <a:pt x="103" y="32"/>
                </a:cubicBezTo>
                <a:cubicBezTo>
                  <a:pt x="91" y="39"/>
                  <a:pt x="83" y="52"/>
                  <a:pt x="81" y="66"/>
                </a:cubicBezTo>
                <a:cubicBezTo>
                  <a:pt x="36" y="70"/>
                  <a:pt x="0" y="108"/>
                  <a:pt x="0" y="154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315"/>
                  <a:pt x="40" y="355"/>
                  <a:pt x="88" y="355"/>
                </a:cubicBezTo>
                <a:cubicBezTo>
                  <a:pt x="137" y="355"/>
                  <a:pt x="177" y="315"/>
                  <a:pt x="177" y="266"/>
                </a:cubicBezTo>
                <a:cubicBezTo>
                  <a:pt x="177" y="154"/>
                  <a:pt x="177" y="154"/>
                  <a:pt x="177" y="154"/>
                </a:cubicBezTo>
                <a:cubicBezTo>
                  <a:pt x="177" y="108"/>
                  <a:pt x="142" y="71"/>
                  <a:pt x="97" y="66"/>
                </a:cubicBezTo>
                <a:cubicBezTo>
                  <a:pt x="99" y="59"/>
                  <a:pt x="104" y="51"/>
                  <a:pt x="112" y="46"/>
                </a:cubicBezTo>
                <a:cubicBezTo>
                  <a:pt x="123" y="39"/>
                  <a:pt x="131" y="40"/>
                  <a:pt x="149" y="49"/>
                </a:cubicBezTo>
                <a:cubicBezTo>
                  <a:pt x="179" y="64"/>
                  <a:pt x="199" y="60"/>
                  <a:pt x="214" y="54"/>
                </a:cubicBezTo>
                <a:cubicBezTo>
                  <a:pt x="233" y="47"/>
                  <a:pt x="247" y="32"/>
                  <a:pt x="256" y="13"/>
                </a:cubicBezTo>
                <a:cubicBezTo>
                  <a:pt x="258" y="9"/>
                  <a:pt x="256" y="4"/>
                  <a:pt x="253" y="2"/>
                </a:cubicBezTo>
                <a:moveTo>
                  <a:pt x="161" y="266"/>
                </a:moveTo>
                <a:cubicBezTo>
                  <a:pt x="161" y="306"/>
                  <a:pt x="128" y="339"/>
                  <a:pt x="88" y="339"/>
                </a:cubicBezTo>
                <a:cubicBezTo>
                  <a:pt x="48" y="339"/>
                  <a:pt x="16" y="306"/>
                  <a:pt x="16" y="266"/>
                </a:cubicBezTo>
                <a:cubicBezTo>
                  <a:pt x="16" y="178"/>
                  <a:pt x="16" y="178"/>
                  <a:pt x="16" y="178"/>
                </a:cubicBezTo>
                <a:cubicBezTo>
                  <a:pt x="161" y="178"/>
                  <a:pt x="161" y="178"/>
                  <a:pt x="161" y="178"/>
                </a:cubicBezTo>
                <a:lnTo>
                  <a:pt x="161" y="266"/>
                </a:lnTo>
                <a:close/>
                <a:moveTo>
                  <a:pt x="161" y="154"/>
                </a:moveTo>
                <a:cubicBezTo>
                  <a:pt x="161" y="162"/>
                  <a:pt x="161" y="162"/>
                  <a:pt x="161" y="162"/>
                </a:cubicBezTo>
                <a:cubicBezTo>
                  <a:pt x="16" y="162"/>
                  <a:pt x="16" y="162"/>
                  <a:pt x="16" y="162"/>
                </a:cubicBezTo>
                <a:cubicBezTo>
                  <a:pt x="16" y="154"/>
                  <a:pt x="16" y="154"/>
                  <a:pt x="16" y="154"/>
                </a:cubicBezTo>
                <a:cubicBezTo>
                  <a:pt x="16" y="117"/>
                  <a:pt x="44" y="86"/>
                  <a:pt x="80" y="8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96" y="162"/>
                  <a:pt x="96" y="162"/>
                  <a:pt x="96" y="162"/>
                </a:cubicBezTo>
                <a:cubicBezTo>
                  <a:pt x="96" y="82"/>
                  <a:pt x="96" y="82"/>
                  <a:pt x="96" y="82"/>
                </a:cubicBezTo>
                <a:cubicBezTo>
                  <a:pt x="133" y="86"/>
                  <a:pt x="161" y="117"/>
                  <a:pt x="161" y="15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6434138" y="681038"/>
            <a:ext cx="436563" cy="439738"/>
          </a:xfrm>
          <a:custGeom>
            <a:pathLst>
              <a:path extrusionOk="0" h="355" w="353">
                <a:moveTo>
                  <a:pt x="153" y="282"/>
                </a:moveTo>
                <a:cubicBezTo>
                  <a:pt x="169" y="282"/>
                  <a:pt x="169" y="282"/>
                  <a:pt x="169" y="282"/>
                </a:cubicBezTo>
                <a:cubicBezTo>
                  <a:pt x="169" y="266"/>
                  <a:pt x="169" y="266"/>
                  <a:pt x="169" y="266"/>
                </a:cubicBezTo>
                <a:cubicBezTo>
                  <a:pt x="153" y="266"/>
                  <a:pt x="153" y="266"/>
                  <a:pt x="153" y="266"/>
                </a:cubicBezTo>
                <a:lnTo>
                  <a:pt x="153" y="282"/>
                </a:lnTo>
                <a:close/>
                <a:moveTo>
                  <a:pt x="185" y="282"/>
                </a:moveTo>
                <a:cubicBezTo>
                  <a:pt x="201" y="282"/>
                  <a:pt x="201" y="282"/>
                  <a:pt x="201" y="282"/>
                </a:cubicBezTo>
                <a:cubicBezTo>
                  <a:pt x="201" y="266"/>
                  <a:pt x="201" y="266"/>
                  <a:pt x="201" y="266"/>
                </a:cubicBezTo>
                <a:cubicBezTo>
                  <a:pt x="185" y="266"/>
                  <a:pt x="185" y="266"/>
                  <a:pt x="185" y="266"/>
                </a:cubicBezTo>
                <a:lnTo>
                  <a:pt x="185" y="282"/>
                </a:lnTo>
                <a:close/>
                <a:moveTo>
                  <a:pt x="153" y="202"/>
                </a:moveTo>
                <a:cubicBezTo>
                  <a:pt x="137" y="202"/>
                  <a:pt x="137" y="202"/>
                  <a:pt x="137" y="202"/>
                </a:cubicBezTo>
                <a:cubicBezTo>
                  <a:pt x="137" y="218"/>
                  <a:pt x="137" y="218"/>
                  <a:pt x="137" y="218"/>
                </a:cubicBezTo>
                <a:cubicBezTo>
                  <a:pt x="153" y="218"/>
                  <a:pt x="153" y="218"/>
                  <a:pt x="153" y="218"/>
                </a:cubicBezTo>
                <a:lnTo>
                  <a:pt x="153" y="202"/>
                </a:lnTo>
                <a:close/>
                <a:moveTo>
                  <a:pt x="185" y="234"/>
                </a:moveTo>
                <a:cubicBezTo>
                  <a:pt x="169" y="234"/>
                  <a:pt x="169" y="234"/>
                  <a:pt x="169" y="234"/>
                </a:cubicBezTo>
                <a:cubicBezTo>
                  <a:pt x="169" y="250"/>
                  <a:pt x="169" y="250"/>
                  <a:pt x="169" y="250"/>
                </a:cubicBezTo>
                <a:cubicBezTo>
                  <a:pt x="185" y="250"/>
                  <a:pt x="185" y="250"/>
                  <a:pt x="185" y="250"/>
                </a:cubicBezTo>
                <a:lnTo>
                  <a:pt x="185" y="234"/>
                </a:lnTo>
                <a:close/>
                <a:moveTo>
                  <a:pt x="153" y="234"/>
                </a:moveTo>
                <a:cubicBezTo>
                  <a:pt x="137" y="234"/>
                  <a:pt x="137" y="234"/>
                  <a:pt x="137" y="234"/>
                </a:cubicBezTo>
                <a:cubicBezTo>
                  <a:pt x="137" y="250"/>
                  <a:pt x="137" y="250"/>
                  <a:pt x="137" y="250"/>
                </a:cubicBezTo>
                <a:cubicBezTo>
                  <a:pt x="153" y="250"/>
                  <a:pt x="153" y="250"/>
                  <a:pt x="153" y="250"/>
                </a:cubicBezTo>
                <a:lnTo>
                  <a:pt x="153" y="234"/>
                </a:lnTo>
                <a:close/>
                <a:moveTo>
                  <a:pt x="121" y="202"/>
                </a:moveTo>
                <a:cubicBezTo>
                  <a:pt x="105" y="202"/>
                  <a:pt x="105" y="202"/>
                  <a:pt x="105" y="202"/>
                </a:cubicBezTo>
                <a:cubicBezTo>
                  <a:pt x="105" y="218"/>
                  <a:pt x="105" y="218"/>
                  <a:pt x="105" y="218"/>
                </a:cubicBezTo>
                <a:cubicBezTo>
                  <a:pt x="121" y="218"/>
                  <a:pt x="121" y="218"/>
                  <a:pt x="121" y="218"/>
                </a:cubicBezTo>
                <a:lnTo>
                  <a:pt x="121" y="202"/>
                </a:lnTo>
                <a:close/>
                <a:moveTo>
                  <a:pt x="121" y="234"/>
                </a:moveTo>
                <a:cubicBezTo>
                  <a:pt x="105" y="234"/>
                  <a:pt x="105" y="234"/>
                  <a:pt x="105" y="234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21" y="250"/>
                  <a:pt x="121" y="250"/>
                  <a:pt x="121" y="250"/>
                </a:cubicBezTo>
                <a:lnTo>
                  <a:pt x="121" y="234"/>
                </a:lnTo>
                <a:close/>
                <a:moveTo>
                  <a:pt x="121" y="282"/>
                </a:moveTo>
                <a:cubicBezTo>
                  <a:pt x="137" y="282"/>
                  <a:pt x="137" y="282"/>
                  <a:pt x="137" y="282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21" y="266"/>
                  <a:pt x="121" y="266"/>
                  <a:pt x="121" y="266"/>
                </a:cubicBezTo>
                <a:lnTo>
                  <a:pt x="121" y="282"/>
                </a:lnTo>
                <a:close/>
                <a:moveTo>
                  <a:pt x="89" y="202"/>
                </a:moveTo>
                <a:cubicBezTo>
                  <a:pt x="72" y="202"/>
                  <a:pt x="72" y="202"/>
                  <a:pt x="72" y="202"/>
                </a:cubicBezTo>
                <a:cubicBezTo>
                  <a:pt x="72" y="218"/>
                  <a:pt x="72" y="218"/>
                  <a:pt x="72" y="218"/>
                </a:cubicBezTo>
                <a:cubicBezTo>
                  <a:pt x="89" y="218"/>
                  <a:pt x="89" y="218"/>
                  <a:pt x="89" y="218"/>
                </a:cubicBezTo>
                <a:lnTo>
                  <a:pt x="89" y="202"/>
                </a:lnTo>
                <a:close/>
                <a:moveTo>
                  <a:pt x="185" y="202"/>
                </a:moveTo>
                <a:cubicBezTo>
                  <a:pt x="169" y="202"/>
                  <a:pt x="169" y="202"/>
                  <a:pt x="169" y="202"/>
                </a:cubicBezTo>
                <a:cubicBezTo>
                  <a:pt x="169" y="218"/>
                  <a:pt x="169" y="218"/>
                  <a:pt x="169" y="218"/>
                </a:cubicBezTo>
                <a:cubicBezTo>
                  <a:pt x="185" y="218"/>
                  <a:pt x="185" y="218"/>
                  <a:pt x="185" y="218"/>
                </a:cubicBezTo>
                <a:lnTo>
                  <a:pt x="185" y="202"/>
                </a:lnTo>
                <a:close/>
                <a:moveTo>
                  <a:pt x="281" y="202"/>
                </a:moveTo>
                <a:cubicBezTo>
                  <a:pt x="265" y="202"/>
                  <a:pt x="265" y="202"/>
                  <a:pt x="265" y="202"/>
                </a:cubicBezTo>
                <a:cubicBezTo>
                  <a:pt x="265" y="218"/>
                  <a:pt x="265" y="218"/>
                  <a:pt x="265" y="218"/>
                </a:cubicBezTo>
                <a:cubicBezTo>
                  <a:pt x="281" y="218"/>
                  <a:pt x="281" y="218"/>
                  <a:pt x="281" y="218"/>
                </a:cubicBezTo>
                <a:lnTo>
                  <a:pt x="281" y="202"/>
                </a:lnTo>
                <a:close/>
                <a:moveTo>
                  <a:pt x="249" y="202"/>
                </a:moveTo>
                <a:cubicBezTo>
                  <a:pt x="233" y="202"/>
                  <a:pt x="233" y="202"/>
                  <a:pt x="233" y="202"/>
                </a:cubicBezTo>
                <a:cubicBezTo>
                  <a:pt x="233" y="218"/>
                  <a:pt x="233" y="218"/>
                  <a:pt x="233" y="218"/>
                </a:cubicBezTo>
                <a:cubicBezTo>
                  <a:pt x="249" y="218"/>
                  <a:pt x="249" y="218"/>
                  <a:pt x="249" y="218"/>
                </a:cubicBezTo>
                <a:lnTo>
                  <a:pt x="249" y="202"/>
                </a:lnTo>
                <a:close/>
                <a:moveTo>
                  <a:pt x="281" y="234"/>
                </a:moveTo>
                <a:cubicBezTo>
                  <a:pt x="265" y="234"/>
                  <a:pt x="265" y="234"/>
                  <a:pt x="265" y="234"/>
                </a:cubicBezTo>
                <a:cubicBezTo>
                  <a:pt x="265" y="250"/>
                  <a:pt x="265" y="250"/>
                  <a:pt x="265" y="250"/>
                </a:cubicBezTo>
                <a:cubicBezTo>
                  <a:pt x="281" y="250"/>
                  <a:pt x="281" y="250"/>
                  <a:pt x="281" y="250"/>
                </a:cubicBezTo>
                <a:lnTo>
                  <a:pt x="281" y="234"/>
                </a:lnTo>
                <a:close/>
                <a:moveTo>
                  <a:pt x="249" y="234"/>
                </a:moveTo>
                <a:cubicBezTo>
                  <a:pt x="233" y="234"/>
                  <a:pt x="233" y="234"/>
                  <a:pt x="233" y="234"/>
                </a:cubicBezTo>
                <a:cubicBezTo>
                  <a:pt x="233" y="250"/>
                  <a:pt x="233" y="250"/>
                  <a:pt x="233" y="250"/>
                </a:cubicBezTo>
                <a:cubicBezTo>
                  <a:pt x="249" y="250"/>
                  <a:pt x="249" y="250"/>
                  <a:pt x="249" y="250"/>
                </a:cubicBezTo>
                <a:lnTo>
                  <a:pt x="249" y="234"/>
                </a:lnTo>
                <a:close/>
                <a:moveTo>
                  <a:pt x="217" y="234"/>
                </a:moveTo>
                <a:cubicBezTo>
                  <a:pt x="201" y="234"/>
                  <a:pt x="201" y="234"/>
                  <a:pt x="201" y="234"/>
                </a:cubicBezTo>
                <a:cubicBezTo>
                  <a:pt x="201" y="250"/>
                  <a:pt x="201" y="250"/>
                  <a:pt x="201" y="250"/>
                </a:cubicBezTo>
                <a:cubicBezTo>
                  <a:pt x="217" y="250"/>
                  <a:pt x="217" y="250"/>
                  <a:pt x="217" y="250"/>
                </a:cubicBezTo>
                <a:lnTo>
                  <a:pt x="217" y="234"/>
                </a:lnTo>
                <a:close/>
                <a:moveTo>
                  <a:pt x="217" y="202"/>
                </a:moveTo>
                <a:cubicBezTo>
                  <a:pt x="201" y="202"/>
                  <a:pt x="201" y="202"/>
                  <a:pt x="201" y="202"/>
                </a:cubicBezTo>
                <a:cubicBezTo>
                  <a:pt x="201" y="218"/>
                  <a:pt x="201" y="218"/>
                  <a:pt x="201" y="218"/>
                </a:cubicBezTo>
                <a:cubicBezTo>
                  <a:pt x="217" y="218"/>
                  <a:pt x="217" y="218"/>
                  <a:pt x="217" y="218"/>
                </a:cubicBezTo>
                <a:lnTo>
                  <a:pt x="217" y="202"/>
                </a:lnTo>
                <a:close/>
                <a:moveTo>
                  <a:pt x="297" y="218"/>
                </a:moveTo>
                <a:cubicBezTo>
                  <a:pt x="313" y="218"/>
                  <a:pt x="313" y="218"/>
                  <a:pt x="313" y="218"/>
                </a:cubicBezTo>
                <a:cubicBezTo>
                  <a:pt x="313" y="202"/>
                  <a:pt x="313" y="202"/>
                  <a:pt x="313" y="202"/>
                </a:cubicBezTo>
                <a:cubicBezTo>
                  <a:pt x="297" y="202"/>
                  <a:pt x="297" y="202"/>
                  <a:pt x="297" y="202"/>
                </a:cubicBezTo>
                <a:lnTo>
                  <a:pt x="297" y="218"/>
                </a:lnTo>
                <a:close/>
                <a:moveTo>
                  <a:pt x="265" y="266"/>
                </a:moveTo>
                <a:cubicBezTo>
                  <a:pt x="249" y="266"/>
                  <a:pt x="249" y="266"/>
                  <a:pt x="249" y="266"/>
                </a:cubicBezTo>
                <a:cubicBezTo>
                  <a:pt x="249" y="282"/>
                  <a:pt x="249" y="282"/>
                  <a:pt x="249" y="282"/>
                </a:cubicBezTo>
                <a:cubicBezTo>
                  <a:pt x="265" y="282"/>
                  <a:pt x="265" y="282"/>
                  <a:pt x="265" y="282"/>
                </a:cubicBezTo>
                <a:lnTo>
                  <a:pt x="265" y="266"/>
                </a:lnTo>
                <a:close/>
                <a:moveTo>
                  <a:pt x="297" y="314"/>
                </a:moveTo>
                <a:cubicBezTo>
                  <a:pt x="313" y="314"/>
                  <a:pt x="313" y="314"/>
                  <a:pt x="313" y="314"/>
                </a:cubicBezTo>
                <a:cubicBezTo>
                  <a:pt x="313" y="298"/>
                  <a:pt x="313" y="298"/>
                  <a:pt x="313" y="298"/>
                </a:cubicBezTo>
                <a:cubicBezTo>
                  <a:pt x="297" y="298"/>
                  <a:pt x="297" y="298"/>
                  <a:pt x="297" y="298"/>
                </a:cubicBezTo>
                <a:lnTo>
                  <a:pt x="297" y="314"/>
                </a:lnTo>
                <a:close/>
                <a:moveTo>
                  <a:pt x="265" y="314"/>
                </a:moveTo>
                <a:cubicBezTo>
                  <a:pt x="281" y="314"/>
                  <a:pt x="281" y="314"/>
                  <a:pt x="281" y="314"/>
                </a:cubicBezTo>
                <a:cubicBezTo>
                  <a:pt x="281" y="298"/>
                  <a:pt x="281" y="298"/>
                  <a:pt x="281" y="298"/>
                </a:cubicBezTo>
                <a:cubicBezTo>
                  <a:pt x="265" y="298"/>
                  <a:pt x="265" y="298"/>
                  <a:pt x="265" y="298"/>
                </a:cubicBezTo>
                <a:lnTo>
                  <a:pt x="265" y="314"/>
                </a:lnTo>
                <a:close/>
                <a:moveTo>
                  <a:pt x="233" y="314"/>
                </a:moveTo>
                <a:cubicBezTo>
                  <a:pt x="249" y="314"/>
                  <a:pt x="249" y="314"/>
                  <a:pt x="249" y="314"/>
                </a:cubicBezTo>
                <a:cubicBezTo>
                  <a:pt x="249" y="298"/>
                  <a:pt x="249" y="298"/>
                  <a:pt x="249" y="298"/>
                </a:cubicBezTo>
                <a:cubicBezTo>
                  <a:pt x="233" y="298"/>
                  <a:pt x="233" y="298"/>
                  <a:pt x="233" y="298"/>
                </a:cubicBezTo>
                <a:lnTo>
                  <a:pt x="233" y="314"/>
                </a:lnTo>
                <a:close/>
                <a:moveTo>
                  <a:pt x="281" y="282"/>
                </a:moveTo>
                <a:cubicBezTo>
                  <a:pt x="313" y="282"/>
                  <a:pt x="313" y="282"/>
                  <a:pt x="313" y="282"/>
                </a:cubicBezTo>
                <a:cubicBezTo>
                  <a:pt x="313" y="266"/>
                  <a:pt x="313" y="266"/>
                  <a:pt x="313" y="266"/>
                </a:cubicBezTo>
                <a:cubicBezTo>
                  <a:pt x="281" y="266"/>
                  <a:pt x="281" y="266"/>
                  <a:pt x="281" y="266"/>
                </a:cubicBezTo>
                <a:lnTo>
                  <a:pt x="281" y="282"/>
                </a:lnTo>
                <a:close/>
                <a:moveTo>
                  <a:pt x="321" y="162"/>
                </a:moveTo>
                <a:cubicBezTo>
                  <a:pt x="180" y="162"/>
                  <a:pt x="180" y="162"/>
                  <a:pt x="180" y="162"/>
                </a:cubicBezTo>
                <a:cubicBezTo>
                  <a:pt x="177" y="156"/>
                  <a:pt x="176" y="150"/>
                  <a:pt x="178" y="143"/>
                </a:cubicBezTo>
                <a:cubicBezTo>
                  <a:pt x="181" y="130"/>
                  <a:pt x="193" y="120"/>
                  <a:pt x="212" y="113"/>
                </a:cubicBezTo>
                <a:cubicBezTo>
                  <a:pt x="245" y="102"/>
                  <a:pt x="259" y="82"/>
                  <a:pt x="266" y="67"/>
                </a:cubicBezTo>
                <a:cubicBezTo>
                  <a:pt x="274" y="48"/>
                  <a:pt x="275" y="26"/>
                  <a:pt x="268" y="7"/>
                </a:cubicBezTo>
                <a:cubicBezTo>
                  <a:pt x="267" y="2"/>
                  <a:pt x="262" y="0"/>
                  <a:pt x="258" y="1"/>
                </a:cubicBezTo>
                <a:cubicBezTo>
                  <a:pt x="254" y="3"/>
                  <a:pt x="252" y="7"/>
                  <a:pt x="253" y="12"/>
                </a:cubicBezTo>
                <a:cubicBezTo>
                  <a:pt x="263" y="42"/>
                  <a:pt x="253" y="83"/>
                  <a:pt x="207" y="98"/>
                </a:cubicBezTo>
                <a:cubicBezTo>
                  <a:pt x="176" y="108"/>
                  <a:pt x="165" y="126"/>
                  <a:pt x="162" y="139"/>
                </a:cubicBezTo>
                <a:cubicBezTo>
                  <a:pt x="161" y="147"/>
                  <a:pt x="161" y="155"/>
                  <a:pt x="163" y="162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15" y="162"/>
                  <a:pt x="0" y="176"/>
                  <a:pt x="0" y="194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340"/>
                  <a:pt x="15" y="355"/>
                  <a:pt x="32" y="355"/>
                </a:cubicBezTo>
                <a:cubicBezTo>
                  <a:pt x="321" y="355"/>
                  <a:pt x="321" y="355"/>
                  <a:pt x="321" y="355"/>
                </a:cubicBezTo>
                <a:cubicBezTo>
                  <a:pt x="339" y="355"/>
                  <a:pt x="353" y="340"/>
                  <a:pt x="353" y="323"/>
                </a:cubicBezTo>
                <a:cubicBezTo>
                  <a:pt x="353" y="194"/>
                  <a:pt x="353" y="194"/>
                  <a:pt x="353" y="194"/>
                </a:cubicBezTo>
                <a:cubicBezTo>
                  <a:pt x="353" y="176"/>
                  <a:pt x="339" y="162"/>
                  <a:pt x="321" y="162"/>
                </a:cubicBezTo>
                <a:moveTo>
                  <a:pt x="337" y="323"/>
                </a:moveTo>
                <a:cubicBezTo>
                  <a:pt x="337" y="331"/>
                  <a:pt x="330" y="339"/>
                  <a:pt x="321" y="339"/>
                </a:cubicBezTo>
                <a:cubicBezTo>
                  <a:pt x="32" y="339"/>
                  <a:pt x="32" y="339"/>
                  <a:pt x="32" y="339"/>
                </a:cubicBezTo>
                <a:cubicBezTo>
                  <a:pt x="23" y="339"/>
                  <a:pt x="16" y="331"/>
                  <a:pt x="16" y="323"/>
                </a:cubicBezTo>
                <a:cubicBezTo>
                  <a:pt x="16" y="194"/>
                  <a:pt x="16" y="194"/>
                  <a:pt x="16" y="194"/>
                </a:cubicBezTo>
                <a:cubicBezTo>
                  <a:pt x="16" y="185"/>
                  <a:pt x="23" y="178"/>
                  <a:pt x="32" y="178"/>
                </a:cubicBezTo>
                <a:cubicBezTo>
                  <a:pt x="321" y="178"/>
                  <a:pt x="321" y="178"/>
                  <a:pt x="321" y="178"/>
                </a:cubicBezTo>
                <a:cubicBezTo>
                  <a:pt x="330" y="178"/>
                  <a:pt x="337" y="185"/>
                  <a:pt x="337" y="194"/>
                </a:cubicBezTo>
                <a:lnTo>
                  <a:pt x="337" y="323"/>
                </a:lnTo>
                <a:close/>
                <a:moveTo>
                  <a:pt x="233" y="266"/>
                </a:moveTo>
                <a:cubicBezTo>
                  <a:pt x="217" y="266"/>
                  <a:pt x="217" y="266"/>
                  <a:pt x="217" y="266"/>
                </a:cubicBezTo>
                <a:cubicBezTo>
                  <a:pt x="217" y="282"/>
                  <a:pt x="217" y="282"/>
                  <a:pt x="217" y="282"/>
                </a:cubicBezTo>
                <a:cubicBezTo>
                  <a:pt x="233" y="282"/>
                  <a:pt x="233" y="282"/>
                  <a:pt x="233" y="282"/>
                </a:cubicBezTo>
                <a:lnTo>
                  <a:pt x="233" y="266"/>
                </a:lnTo>
                <a:close/>
                <a:moveTo>
                  <a:pt x="89" y="234"/>
                </a:moveTo>
                <a:cubicBezTo>
                  <a:pt x="72" y="234"/>
                  <a:pt x="72" y="234"/>
                  <a:pt x="72" y="234"/>
                </a:cubicBezTo>
                <a:cubicBezTo>
                  <a:pt x="72" y="250"/>
                  <a:pt x="72" y="250"/>
                  <a:pt x="72" y="250"/>
                </a:cubicBezTo>
                <a:cubicBezTo>
                  <a:pt x="89" y="250"/>
                  <a:pt x="89" y="250"/>
                  <a:pt x="89" y="250"/>
                </a:cubicBezTo>
                <a:lnTo>
                  <a:pt x="89" y="234"/>
                </a:lnTo>
                <a:close/>
                <a:moveTo>
                  <a:pt x="297" y="250"/>
                </a:moveTo>
                <a:cubicBezTo>
                  <a:pt x="313" y="250"/>
                  <a:pt x="313" y="250"/>
                  <a:pt x="313" y="250"/>
                </a:cubicBezTo>
                <a:cubicBezTo>
                  <a:pt x="313" y="234"/>
                  <a:pt x="313" y="234"/>
                  <a:pt x="313" y="234"/>
                </a:cubicBezTo>
                <a:cubicBezTo>
                  <a:pt x="297" y="234"/>
                  <a:pt x="297" y="234"/>
                  <a:pt x="297" y="234"/>
                </a:cubicBezTo>
                <a:lnTo>
                  <a:pt x="297" y="250"/>
                </a:lnTo>
                <a:close/>
                <a:moveTo>
                  <a:pt x="105" y="314"/>
                </a:moveTo>
                <a:cubicBezTo>
                  <a:pt x="217" y="314"/>
                  <a:pt x="217" y="314"/>
                  <a:pt x="217" y="314"/>
                </a:cubicBezTo>
                <a:cubicBezTo>
                  <a:pt x="217" y="298"/>
                  <a:pt x="217" y="298"/>
                  <a:pt x="217" y="298"/>
                </a:cubicBezTo>
                <a:cubicBezTo>
                  <a:pt x="105" y="298"/>
                  <a:pt x="105" y="298"/>
                  <a:pt x="105" y="298"/>
                </a:cubicBezTo>
                <a:lnTo>
                  <a:pt x="105" y="314"/>
                </a:lnTo>
                <a:close/>
                <a:moveTo>
                  <a:pt x="56" y="234"/>
                </a:moveTo>
                <a:cubicBezTo>
                  <a:pt x="40" y="234"/>
                  <a:pt x="40" y="234"/>
                  <a:pt x="40" y="234"/>
                </a:cubicBezTo>
                <a:cubicBezTo>
                  <a:pt x="40" y="250"/>
                  <a:pt x="40" y="250"/>
                  <a:pt x="40" y="250"/>
                </a:cubicBezTo>
                <a:cubicBezTo>
                  <a:pt x="56" y="250"/>
                  <a:pt x="56" y="250"/>
                  <a:pt x="56" y="250"/>
                </a:cubicBezTo>
                <a:lnTo>
                  <a:pt x="56" y="234"/>
                </a:lnTo>
                <a:close/>
                <a:moveTo>
                  <a:pt x="56" y="202"/>
                </a:moveTo>
                <a:cubicBezTo>
                  <a:pt x="40" y="202"/>
                  <a:pt x="40" y="202"/>
                  <a:pt x="40" y="202"/>
                </a:cubicBezTo>
                <a:cubicBezTo>
                  <a:pt x="40" y="218"/>
                  <a:pt x="40" y="218"/>
                  <a:pt x="40" y="218"/>
                </a:cubicBezTo>
                <a:cubicBezTo>
                  <a:pt x="56" y="218"/>
                  <a:pt x="56" y="218"/>
                  <a:pt x="56" y="218"/>
                </a:cubicBezTo>
                <a:lnTo>
                  <a:pt x="56" y="202"/>
                </a:lnTo>
                <a:close/>
                <a:moveTo>
                  <a:pt x="72" y="266"/>
                </a:moveTo>
                <a:cubicBezTo>
                  <a:pt x="40" y="266"/>
                  <a:pt x="40" y="266"/>
                  <a:pt x="40" y="266"/>
                </a:cubicBezTo>
                <a:cubicBezTo>
                  <a:pt x="40" y="282"/>
                  <a:pt x="40" y="282"/>
                  <a:pt x="40" y="282"/>
                </a:cubicBezTo>
                <a:cubicBezTo>
                  <a:pt x="72" y="282"/>
                  <a:pt x="72" y="282"/>
                  <a:pt x="72" y="282"/>
                </a:cubicBezTo>
                <a:lnTo>
                  <a:pt x="72" y="266"/>
                </a:lnTo>
                <a:close/>
                <a:moveTo>
                  <a:pt x="40" y="314"/>
                </a:moveTo>
                <a:cubicBezTo>
                  <a:pt x="56" y="314"/>
                  <a:pt x="56" y="314"/>
                  <a:pt x="56" y="314"/>
                </a:cubicBezTo>
                <a:cubicBezTo>
                  <a:pt x="56" y="298"/>
                  <a:pt x="56" y="298"/>
                  <a:pt x="56" y="298"/>
                </a:cubicBezTo>
                <a:cubicBezTo>
                  <a:pt x="40" y="298"/>
                  <a:pt x="40" y="298"/>
                  <a:pt x="40" y="298"/>
                </a:cubicBezTo>
                <a:lnTo>
                  <a:pt x="40" y="314"/>
                </a:lnTo>
                <a:close/>
                <a:moveTo>
                  <a:pt x="105" y="266"/>
                </a:moveTo>
                <a:cubicBezTo>
                  <a:pt x="89" y="266"/>
                  <a:pt x="89" y="266"/>
                  <a:pt x="89" y="266"/>
                </a:cubicBezTo>
                <a:cubicBezTo>
                  <a:pt x="89" y="282"/>
                  <a:pt x="89" y="282"/>
                  <a:pt x="89" y="282"/>
                </a:cubicBezTo>
                <a:cubicBezTo>
                  <a:pt x="105" y="282"/>
                  <a:pt x="105" y="282"/>
                  <a:pt x="105" y="282"/>
                </a:cubicBezTo>
                <a:lnTo>
                  <a:pt x="105" y="266"/>
                </a:lnTo>
                <a:close/>
                <a:moveTo>
                  <a:pt x="72" y="314"/>
                </a:moveTo>
                <a:cubicBezTo>
                  <a:pt x="89" y="314"/>
                  <a:pt x="89" y="314"/>
                  <a:pt x="89" y="314"/>
                </a:cubicBezTo>
                <a:cubicBezTo>
                  <a:pt x="89" y="298"/>
                  <a:pt x="89" y="298"/>
                  <a:pt x="89" y="298"/>
                </a:cubicBezTo>
                <a:cubicBezTo>
                  <a:pt x="72" y="298"/>
                  <a:pt x="72" y="298"/>
                  <a:pt x="72" y="298"/>
                </a:cubicBezTo>
                <a:lnTo>
                  <a:pt x="72" y="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7267575" y="682626"/>
            <a:ext cx="434975" cy="438150"/>
          </a:xfrm>
          <a:custGeom>
            <a:pathLst>
              <a:path extrusionOk="0" h="354" w="353">
                <a:moveTo>
                  <a:pt x="321" y="194"/>
                </a:moveTo>
                <a:cubicBezTo>
                  <a:pt x="321" y="97"/>
                  <a:pt x="321" y="97"/>
                  <a:pt x="321" y="97"/>
                </a:cubicBezTo>
                <a:cubicBezTo>
                  <a:pt x="321" y="44"/>
                  <a:pt x="278" y="0"/>
                  <a:pt x="224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75" y="0"/>
                  <a:pt x="32" y="44"/>
                  <a:pt x="32" y="97"/>
                </a:cubicBezTo>
                <a:cubicBezTo>
                  <a:pt x="32" y="194"/>
                  <a:pt x="32" y="194"/>
                  <a:pt x="32" y="194"/>
                </a:cubicBezTo>
                <a:cubicBezTo>
                  <a:pt x="13" y="198"/>
                  <a:pt x="0" y="214"/>
                  <a:pt x="0" y="23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36"/>
                  <a:pt x="18" y="354"/>
                  <a:pt x="40" y="354"/>
                </a:cubicBezTo>
                <a:cubicBezTo>
                  <a:pt x="62" y="354"/>
                  <a:pt x="80" y="336"/>
                  <a:pt x="80" y="313"/>
                </a:cubicBezTo>
                <a:cubicBezTo>
                  <a:pt x="80" y="233"/>
                  <a:pt x="80" y="233"/>
                  <a:pt x="80" y="233"/>
                </a:cubicBezTo>
                <a:cubicBezTo>
                  <a:pt x="80" y="214"/>
                  <a:pt x="66" y="198"/>
                  <a:pt x="48" y="194"/>
                </a:cubicBezTo>
                <a:cubicBezTo>
                  <a:pt x="48" y="97"/>
                  <a:pt x="48" y="97"/>
                  <a:pt x="48" y="97"/>
                </a:cubicBezTo>
                <a:cubicBezTo>
                  <a:pt x="48" y="52"/>
                  <a:pt x="84" y="16"/>
                  <a:pt x="128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69" y="16"/>
                  <a:pt x="305" y="52"/>
                  <a:pt x="305" y="97"/>
                </a:cubicBezTo>
                <a:cubicBezTo>
                  <a:pt x="305" y="194"/>
                  <a:pt x="305" y="194"/>
                  <a:pt x="305" y="194"/>
                </a:cubicBezTo>
                <a:cubicBezTo>
                  <a:pt x="286" y="198"/>
                  <a:pt x="272" y="214"/>
                  <a:pt x="272" y="233"/>
                </a:cubicBezTo>
                <a:cubicBezTo>
                  <a:pt x="272" y="313"/>
                  <a:pt x="272" y="313"/>
                  <a:pt x="272" y="313"/>
                </a:cubicBezTo>
                <a:cubicBezTo>
                  <a:pt x="272" y="336"/>
                  <a:pt x="290" y="354"/>
                  <a:pt x="313" y="354"/>
                </a:cubicBezTo>
                <a:cubicBezTo>
                  <a:pt x="335" y="354"/>
                  <a:pt x="353" y="336"/>
                  <a:pt x="353" y="313"/>
                </a:cubicBezTo>
                <a:cubicBezTo>
                  <a:pt x="353" y="233"/>
                  <a:pt x="353" y="233"/>
                  <a:pt x="353" y="233"/>
                </a:cubicBezTo>
                <a:cubicBezTo>
                  <a:pt x="353" y="214"/>
                  <a:pt x="339" y="198"/>
                  <a:pt x="321" y="194"/>
                </a:cubicBezTo>
                <a:moveTo>
                  <a:pt x="64" y="233"/>
                </a:moveTo>
                <a:cubicBezTo>
                  <a:pt x="64" y="313"/>
                  <a:pt x="64" y="313"/>
                  <a:pt x="64" y="313"/>
                </a:cubicBezTo>
                <a:cubicBezTo>
                  <a:pt x="64" y="327"/>
                  <a:pt x="53" y="338"/>
                  <a:pt x="40" y="338"/>
                </a:cubicBezTo>
                <a:cubicBezTo>
                  <a:pt x="26" y="338"/>
                  <a:pt x="16" y="327"/>
                  <a:pt x="16" y="313"/>
                </a:cubicBezTo>
                <a:cubicBezTo>
                  <a:pt x="16" y="233"/>
                  <a:pt x="16" y="233"/>
                  <a:pt x="16" y="233"/>
                </a:cubicBezTo>
                <a:cubicBezTo>
                  <a:pt x="16" y="220"/>
                  <a:pt x="26" y="209"/>
                  <a:pt x="40" y="209"/>
                </a:cubicBezTo>
                <a:cubicBezTo>
                  <a:pt x="53" y="209"/>
                  <a:pt x="64" y="220"/>
                  <a:pt x="64" y="233"/>
                </a:cubicBezTo>
                <a:moveTo>
                  <a:pt x="337" y="313"/>
                </a:moveTo>
                <a:cubicBezTo>
                  <a:pt x="337" y="327"/>
                  <a:pt x="326" y="338"/>
                  <a:pt x="313" y="338"/>
                </a:cubicBezTo>
                <a:cubicBezTo>
                  <a:pt x="299" y="338"/>
                  <a:pt x="289" y="327"/>
                  <a:pt x="289" y="313"/>
                </a:cubicBezTo>
                <a:cubicBezTo>
                  <a:pt x="289" y="233"/>
                  <a:pt x="289" y="233"/>
                  <a:pt x="289" y="233"/>
                </a:cubicBezTo>
                <a:cubicBezTo>
                  <a:pt x="289" y="220"/>
                  <a:pt x="299" y="209"/>
                  <a:pt x="313" y="209"/>
                </a:cubicBezTo>
                <a:cubicBezTo>
                  <a:pt x="326" y="209"/>
                  <a:pt x="337" y="220"/>
                  <a:pt x="337" y="233"/>
                </a:cubicBezTo>
                <a:lnTo>
                  <a:pt x="337" y="3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8099425" y="682626"/>
            <a:ext cx="434975" cy="438150"/>
          </a:xfrm>
          <a:custGeom>
            <a:pathLst>
              <a:path extrusionOk="0" h="354" w="353">
                <a:moveTo>
                  <a:pt x="321" y="225"/>
                </a:moveTo>
                <a:cubicBezTo>
                  <a:pt x="321" y="97"/>
                  <a:pt x="321" y="97"/>
                  <a:pt x="321" y="97"/>
                </a:cubicBezTo>
                <a:cubicBezTo>
                  <a:pt x="321" y="44"/>
                  <a:pt x="278" y="0"/>
                  <a:pt x="225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75" y="0"/>
                  <a:pt x="32" y="44"/>
                  <a:pt x="32" y="97"/>
                </a:cubicBezTo>
                <a:cubicBezTo>
                  <a:pt x="32" y="225"/>
                  <a:pt x="32" y="225"/>
                  <a:pt x="32" y="225"/>
                </a:cubicBezTo>
                <a:cubicBezTo>
                  <a:pt x="14" y="225"/>
                  <a:pt x="0" y="240"/>
                  <a:pt x="0" y="257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307"/>
                  <a:pt x="14" y="322"/>
                  <a:pt x="32" y="322"/>
                </a:cubicBezTo>
                <a:cubicBezTo>
                  <a:pt x="33" y="322"/>
                  <a:pt x="33" y="322"/>
                  <a:pt x="33" y="322"/>
                </a:cubicBezTo>
                <a:cubicBezTo>
                  <a:pt x="37" y="340"/>
                  <a:pt x="53" y="354"/>
                  <a:pt x="72" y="354"/>
                </a:cubicBezTo>
                <a:cubicBezTo>
                  <a:pt x="94" y="354"/>
                  <a:pt x="112" y="336"/>
                  <a:pt x="112" y="313"/>
                </a:cubicBezTo>
                <a:cubicBezTo>
                  <a:pt x="112" y="233"/>
                  <a:pt x="112" y="233"/>
                  <a:pt x="112" y="233"/>
                </a:cubicBezTo>
                <a:cubicBezTo>
                  <a:pt x="112" y="211"/>
                  <a:pt x="94" y="193"/>
                  <a:pt x="72" y="193"/>
                </a:cubicBezTo>
                <a:cubicBezTo>
                  <a:pt x="63" y="193"/>
                  <a:pt x="55" y="196"/>
                  <a:pt x="48" y="201"/>
                </a:cubicBezTo>
                <a:cubicBezTo>
                  <a:pt x="48" y="97"/>
                  <a:pt x="48" y="97"/>
                  <a:pt x="48" y="97"/>
                </a:cubicBezTo>
                <a:cubicBezTo>
                  <a:pt x="48" y="52"/>
                  <a:pt x="84" y="16"/>
                  <a:pt x="128" y="16"/>
                </a:cubicBezTo>
                <a:cubicBezTo>
                  <a:pt x="225" y="16"/>
                  <a:pt x="225" y="16"/>
                  <a:pt x="225" y="16"/>
                </a:cubicBezTo>
                <a:cubicBezTo>
                  <a:pt x="269" y="16"/>
                  <a:pt x="305" y="52"/>
                  <a:pt x="305" y="97"/>
                </a:cubicBezTo>
                <a:cubicBezTo>
                  <a:pt x="305" y="201"/>
                  <a:pt x="305" y="201"/>
                  <a:pt x="305" y="201"/>
                </a:cubicBezTo>
                <a:cubicBezTo>
                  <a:pt x="298" y="196"/>
                  <a:pt x="290" y="193"/>
                  <a:pt x="281" y="193"/>
                </a:cubicBezTo>
                <a:cubicBezTo>
                  <a:pt x="259" y="193"/>
                  <a:pt x="241" y="211"/>
                  <a:pt x="241" y="233"/>
                </a:cubicBezTo>
                <a:cubicBezTo>
                  <a:pt x="241" y="313"/>
                  <a:pt x="241" y="313"/>
                  <a:pt x="241" y="313"/>
                </a:cubicBezTo>
                <a:cubicBezTo>
                  <a:pt x="241" y="336"/>
                  <a:pt x="259" y="354"/>
                  <a:pt x="281" y="354"/>
                </a:cubicBezTo>
                <a:cubicBezTo>
                  <a:pt x="300" y="354"/>
                  <a:pt x="316" y="340"/>
                  <a:pt x="320" y="322"/>
                </a:cubicBezTo>
                <a:cubicBezTo>
                  <a:pt x="321" y="322"/>
                  <a:pt x="321" y="322"/>
                  <a:pt x="321" y="322"/>
                </a:cubicBezTo>
                <a:cubicBezTo>
                  <a:pt x="339" y="322"/>
                  <a:pt x="353" y="307"/>
                  <a:pt x="353" y="289"/>
                </a:cubicBezTo>
                <a:cubicBezTo>
                  <a:pt x="353" y="257"/>
                  <a:pt x="353" y="257"/>
                  <a:pt x="353" y="257"/>
                </a:cubicBezTo>
                <a:cubicBezTo>
                  <a:pt x="353" y="240"/>
                  <a:pt x="339" y="225"/>
                  <a:pt x="321" y="225"/>
                </a:cubicBezTo>
                <a:moveTo>
                  <a:pt x="32" y="305"/>
                </a:moveTo>
                <a:cubicBezTo>
                  <a:pt x="23" y="305"/>
                  <a:pt x="16" y="298"/>
                  <a:pt x="16" y="289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16" y="248"/>
                  <a:pt x="23" y="241"/>
                  <a:pt x="32" y="241"/>
                </a:cubicBezTo>
                <a:lnTo>
                  <a:pt x="32" y="305"/>
                </a:lnTo>
                <a:close/>
                <a:moveTo>
                  <a:pt x="72" y="209"/>
                </a:moveTo>
                <a:cubicBezTo>
                  <a:pt x="85" y="209"/>
                  <a:pt x="96" y="220"/>
                  <a:pt x="96" y="233"/>
                </a:cubicBezTo>
                <a:cubicBezTo>
                  <a:pt x="96" y="313"/>
                  <a:pt x="96" y="313"/>
                  <a:pt x="96" y="313"/>
                </a:cubicBezTo>
                <a:cubicBezTo>
                  <a:pt x="96" y="327"/>
                  <a:pt x="85" y="338"/>
                  <a:pt x="72" y="338"/>
                </a:cubicBezTo>
                <a:cubicBezTo>
                  <a:pt x="59" y="338"/>
                  <a:pt x="48" y="327"/>
                  <a:pt x="48" y="313"/>
                </a:cubicBezTo>
                <a:cubicBezTo>
                  <a:pt x="48" y="233"/>
                  <a:pt x="48" y="233"/>
                  <a:pt x="48" y="233"/>
                </a:cubicBezTo>
                <a:cubicBezTo>
                  <a:pt x="48" y="220"/>
                  <a:pt x="59" y="209"/>
                  <a:pt x="72" y="209"/>
                </a:cubicBezTo>
                <a:moveTo>
                  <a:pt x="305" y="313"/>
                </a:moveTo>
                <a:cubicBezTo>
                  <a:pt x="305" y="327"/>
                  <a:pt x="294" y="338"/>
                  <a:pt x="281" y="338"/>
                </a:cubicBezTo>
                <a:cubicBezTo>
                  <a:pt x="268" y="338"/>
                  <a:pt x="257" y="327"/>
                  <a:pt x="257" y="313"/>
                </a:cubicBezTo>
                <a:cubicBezTo>
                  <a:pt x="257" y="233"/>
                  <a:pt x="257" y="233"/>
                  <a:pt x="257" y="233"/>
                </a:cubicBezTo>
                <a:cubicBezTo>
                  <a:pt x="257" y="220"/>
                  <a:pt x="268" y="209"/>
                  <a:pt x="281" y="209"/>
                </a:cubicBezTo>
                <a:cubicBezTo>
                  <a:pt x="294" y="209"/>
                  <a:pt x="305" y="220"/>
                  <a:pt x="305" y="233"/>
                </a:cubicBezTo>
                <a:lnTo>
                  <a:pt x="305" y="313"/>
                </a:lnTo>
                <a:close/>
                <a:moveTo>
                  <a:pt x="337" y="289"/>
                </a:moveTo>
                <a:cubicBezTo>
                  <a:pt x="337" y="298"/>
                  <a:pt x="330" y="305"/>
                  <a:pt x="321" y="305"/>
                </a:cubicBezTo>
                <a:cubicBezTo>
                  <a:pt x="321" y="241"/>
                  <a:pt x="321" y="241"/>
                  <a:pt x="321" y="241"/>
                </a:cubicBezTo>
                <a:cubicBezTo>
                  <a:pt x="330" y="241"/>
                  <a:pt x="337" y="248"/>
                  <a:pt x="337" y="257"/>
                </a:cubicBezTo>
                <a:lnTo>
                  <a:pt x="337" y="2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611188" y="1516063"/>
            <a:ext cx="434975" cy="436563"/>
          </a:xfrm>
          <a:custGeom>
            <a:pathLst>
              <a:path extrusionOk="0" h="353" w="353">
                <a:moveTo>
                  <a:pt x="321" y="225"/>
                </a:moveTo>
                <a:cubicBezTo>
                  <a:pt x="321" y="144"/>
                  <a:pt x="321" y="144"/>
                  <a:pt x="321" y="144"/>
                </a:cubicBezTo>
                <a:cubicBezTo>
                  <a:pt x="321" y="64"/>
                  <a:pt x="256" y="0"/>
                  <a:pt x="177" y="0"/>
                </a:cubicBezTo>
                <a:cubicBezTo>
                  <a:pt x="97" y="0"/>
                  <a:pt x="32" y="64"/>
                  <a:pt x="32" y="144"/>
                </a:cubicBezTo>
                <a:cubicBezTo>
                  <a:pt x="32" y="225"/>
                  <a:pt x="32" y="225"/>
                  <a:pt x="32" y="225"/>
                </a:cubicBezTo>
                <a:cubicBezTo>
                  <a:pt x="14" y="225"/>
                  <a:pt x="0" y="239"/>
                  <a:pt x="0" y="257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306"/>
                  <a:pt x="14" y="321"/>
                  <a:pt x="32" y="321"/>
                </a:cubicBezTo>
                <a:cubicBezTo>
                  <a:pt x="33" y="321"/>
                  <a:pt x="33" y="321"/>
                  <a:pt x="33" y="321"/>
                </a:cubicBezTo>
                <a:cubicBezTo>
                  <a:pt x="37" y="339"/>
                  <a:pt x="53" y="353"/>
                  <a:pt x="72" y="353"/>
                </a:cubicBezTo>
                <a:cubicBezTo>
                  <a:pt x="94" y="353"/>
                  <a:pt x="112" y="335"/>
                  <a:pt x="112" y="313"/>
                </a:cubicBezTo>
                <a:cubicBezTo>
                  <a:pt x="112" y="233"/>
                  <a:pt x="112" y="233"/>
                  <a:pt x="112" y="233"/>
                </a:cubicBezTo>
                <a:cubicBezTo>
                  <a:pt x="112" y="210"/>
                  <a:pt x="94" y="192"/>
                  <a:pt x="72" y="192"/>
                </a:cubicBezTo>
                <a:cubicBezTo>
                  <a:pt x="63" y="192"/>
                  <a:pt x="55" y="196"/>
                  <a:pt x="48" y="201"/>
                </a:cubicBezTo>
                <a:cubicBezTo>
                  <a:pt x="48" y="144"/>
                  <a:pt x="48" y="144"/>
                  <a:pt x="48" y="144"/>
                </a:cubicBezTo>
                <a:cubicBezTo>
                  <a:pt x="48" y="73"/>
                  <a:pt x="106" y="16"/>
                  <a:pt x="177" y="16"/>
                </a:cubicBezTo>
                <a:cubicBezTo>
                  <a:pt x="247" y="16"/>
                  <a:pt x="305" y="73"/>
                  <a:pt x="305" y="144"/>
                </a:cubicBezTo>
                <a:cubicBezTo>
                  <a:pt x="305" y="201"/>
                  <a:pt x="305" y="201"/>
                  <a:pt x="305" y="201"/>
                </a:cubicBezTo>
                <a:cubicBezTo>
                  <a:pt x="298" y="196"/>
                  <a:pt x="290" y="192"/>
                  <a:pt x="281" y="192"/>
                </a:cubicBezTo>
                <a:cubicBezTo>
                  <a:pt x="259" y="192"/>
                  <a:pt x="241" y="210"/>
                  <a:pt x="241" y="233"/>
                </a:cubicBezTo>
                <a:cubicBezTo>
                  <a:pt x="241" y="313"/>
                  <a:pt x="241" y="313"/>
                  <a:pt x="241" y="313"/>
                </a:cubicBezTo>
                <a:cubicBezTo>
                  <a:pt x="241" y="335"/>
                  <a:pt x="259" y="353"/>
                  <a:pt x="281" y="353"/>
                </a:cubicBezTo>
                <a:cubicBezTo>
                  <a:pt x="300" y="353"/>
                  <a:pt x="316" y="339"/>
                  <a:pt x="320" y="321"/>
                </a:cubicBezTo>
                <a:cubicBezTo>
                  <a:pt x="321" y="321"/>
                  <a:pt x="321" y="321"/>
                  <a:pt x="321" y="321"/>
                </a:cubicBezTo>
                <a:cubicBezTo>
                  <a:pt x="339" y="321"/>
                  <a:pt x="353" y="306"/>
                  <a:pt x="353" y="289"/>
                </a:cubicBezTo>
                <a:cubicBezTo>
                  <a:pt x="353" y="257"/>
                  <a:pt x="353" y="257"/>
                  <a:pt x="353" y="257"/>
                </a:cubicBezTo>
                <a:cubicBezTo>
                  <a:pt x="353" y="239"/>
                  <a:pt x="339" y="225"/>
                  <a:pt x="321" y="225"/>
                </a:cubicBezTo>
                <a:moveTo>
                  <a:pt x="72" y="337"/>
                </a:moveTo>
                <a:cubicBezTo>
                  <a:pt x="62" y="337"/>
                  <a:pt x="53" y="330"/>
                  <a:pt x="50" y="321"/>
                </a:cubicBezTo>
                <a:cubicBezTo>
                  <a:pt x="95" y="321"/>
                  <a:pt x="95" y="321"/>
                  <a:pt x="95" y="321"/>
                </a:cubicBezTo>
                <a:cubicBezTo>
                  <a:pt x="91" y="330"/>
                  <a:pt x="83" y="337"/>
                  <a:pt x="72" y="337"/>
                </a:cubicBezTo>
                <a:moveTo>
                  <a:pt x="96" y="305"/>
                </a:moveTo>
                <a:cubicBezTo>
                  <a:pt x="48" y="305"/>
                  <a:pt x="48" y="305"/>
                  <a:pt x="48" y="305"/>
                </a:cubicBezTo>
                <a:cubicBezTo>
                  <a:pt x="48" y="281"/>
                  <a:pt x="48" y="281"/>
                  <a:pt x="48" y="281"/>
                </a:cubicBezTo>
                <a:cubicBezTo>
                  <a:pt x="96" y="281"/>
                  <a:pt x="96" y="281"/>
                  <a:pt x="96" y="281"/>
                </a:cubicBezTo>
                <a:lnTo>
                  <a:pt x="96" y="305"/>
                </a:lnTo>
                <a:close/>
                <a:moveTo>
                  <a:pt x="72" y="208"/>
                </a:moveTo>
                <a:cubicBezTo>
                  <a:pt x="83" y="208"/>
                  <a:pt x="91" y="215"/>
                  <a:pt x="95" y="225"/>
                </a:cubicBezTo>
                <a:cubicBezTo>
                  <a:pt x="50" y="225"/>
                  <a:pt x="50" y="225"/>
                  <a:pt x="50" y="225"/>
                </a:cubicBezTo>
                <a:cubicBezTo>
                  <a:pt x="53" y="215"/>
                  <a:pt x="62" y="208"/>
                  <a:pt x="72" y="208"/>
                </a:cubicBezTo>
                <a:moveTo>
                  <a:pt x="96" y="265"/>
                </a:moveTo>
                <a:cubicBezTo>
                  <a:pt x="48" y="265"/>
                  <a:pt x="48" y="265"/>
                  <a:pt x="48" y="265"/>
                </a:cubicBezTo>
                <a:cubicBezTo>
                  <a:pt x="48" y="241"/>
                  <a:pt x="48" y="241"/>
                  <a:pt x="48" y="241"/>
                </a:cubicBezTo>
                <a:cubicBezTo>
                  <a:pt x="96" y="241"/>
                  <a:pt x="96" y="241"/>
                  <a:pt x="96" y="241"/>
                </a:cubicBezTo>
                <a:lnTo>
                  <a:pt x="96" y="265"/>
                </a:lnTo>
                <a:close/>
                <a:moveTo>
                  <a:pt x="281" y="208"/>
                </a:moveTo>
                <a:cubicBezTo>
                  <a:pt x="291" y="208"/>
                  <a:pt x="300" y="215"/>
                  <a:pt x="303" y="225"/>
                </a:cubicBezTo>
                <a:cubicBezTo>
                  <a:pt x="258" y="225"/>
                  <a:pt x="258" y="225"/>
                  <a:pt x="258" y="225"/>
                </a:cubicBezTo>
                <a:cubicBezTo>
                  <a:pt x="262" y="215"/>
                  <a:pt x="270" y="208"/>
                  <a:pt x="281" y="208"/>
                </a:cubicBezTo>
                <a:moveTo>
                  <a:pt x="281" y="337"/>
                </a:moveTo>
                <a:cubicBezTo>
                  <a:pt x="270" y="337"/>
                  <a:pt x="262" y="330"/>
                  <a:pt x="258" y="321"/>
                </a:cubicBezTo>
                <a:cubicBezTo>
                  <a:pt x="303" y="321"/>
                  <a:pt x="303" y="321"/>
                  <a:pt x="303" y="321"/>
                </a:cubicBezTo>
                <a:cubicBezTo>
                  <a:pt x="300" y="330"/>
                  <a:pt x="291" y="337"/>
                  <a:pt x="281" y="337"/>
                </a:cubicBezTo>
                <a:moveTo>
                  <a:pt x="305" y="305"/>
                </a:moveTo>
                <a:cubicBezTo>
                  <a:pt x="257" y="305"/>
                  <a:pt x="257" y="305"/>
                  <a:pt x="257" y="305"/>
                </a:cubicBezTo>
                <a:cubicBezTo>
                  <a:pt x="257" y="281"/>
                  <a:pt x="257" y="281"/>
                  <a:pt x="257" y="281"/>
                </a:cubicBezTo>
                <a:cubicBezTo>
                  <a:pt x="305" y="281"/>
                  <a:pt x="305" y="281"/>
                  <a:pt x="305" y="281"/>
                </a:cubicBezTo>
                <a:lnTo>
                  <a:pt x="305" y="305"/>
                </a:lnTo>
                <a:close/>
                <a:moveTo>
                  <a:pt x="305" y="265"/>
                </a:moveTo>
                <a:cubicBezTo>
                  <a:pt x="257" y="265"/>
                  <a:pt x="257" y="265"/>
                  <a:pt x="257" y="265"/>
                </a:cubicBezTo>
                <a:cubicBezTo>
                  <a:pt x="257" y="241"/>
                  <a:pt x="257" y="241"/>
                  <a:pt x="257" y="241"/>
                </a:cubicBezTo>
                <a:cubicBezTo>
                  <a:pt x="305" y="241"/>
                  <a:pt x="305" y="241"/>
                  <a:pt x="305" y="241"/>
                </a:cubicBezTo>
                <a:lnTo>
                  <a:pt x="305" y="2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1443038" y="1516063"/>
            <a:ext cx="434975" cy="436563"/>
          </a:xfrm>
          <a:custGeom>
            <a:pathLst>
              <a:path extrusionOk="0" h="353" w="353">
                <a:moveTo>
                  <a:pt x="321" y="104"/>
                </a:moveTo>
                <a:cubicBezTo>
                  <a:pt x="321" y="24"/>
                  <a:pt x="321" y="24"/>
                  <a:pt x="321" y="24"/>
                </a:cubicBezTo>
                <a:cubicBezTo>
                  <a:pt x="321" y="11"/>
                  <a:pt x="311" y="0"/>
                  <a:pt x="297" y="0"/>
                </a:cubicBezTo>
                <a:cubicBezTo>
                  <a:pt x="284" y="0"/>
                  <a:pt x="273" y="11"/>
                  <a:pt x="273" y="24"/>
                </a:cubicBezTo>
                <a:cubicBezTo>
                  <a:pt x="273" y="30"/>
                  <a:pt x="273" y="30"/>
                  <a:pt x="273" y="30"/>
                </a:cubicBezTo>
                <a:cubicBezTo>
                  <a:pt x="40" y="98"/>
                  <a:pt x="40" y="98"/>
                  <a:pt x="40" y="98"/>
                </a:cubicBezTo>
                <a:cubicBezTo>
                  <a:pt x="38" y="97"/>
                  <a:pt x="35" y="96"/>
                  <a:pt x="32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103"/>
                  <a:pt x="0" y="112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1"/>
                  <a:pt x="7" y="208"/>
                  <a:pt x="16" y="208"/>
                </a:cubicBezTo>
                <a:cubicBezTo>
                  <a:pt x="32" y="208"/>
                  <a:pt x="32" y="208"/>
                  <a:pt x="32" y="208"/>
                </a:cubicBezTo>
                <a:cubicBezTo>
                  <a:pt x="35" y="208"/>
                  <a:pt x="38" y="208"/>
                  <a:pt x="40" y="206"/>
                </a:cubicBezTo>
                <a:cubicBezTo>
                  <a:pt x="50" y="209"/>
                  <a:pt x="50" y="209"/>
                  <a:pt x="50" y="209"/>
                </a:cubicBezTo>
                <a:cubicBezTo>
                  <a:pt x="81" y="347"/>
                  <a:pt x="81" y="347"/>
                  <a:pt x="81" y="347"/>
                </a:cubicBezTo>
                <a:cubicBezTo>
                  <a:pt x="81" y="347"/>
                  <a:pt x="81" y="347"/>
                  <a:pt x="81" y="347"/>
                </a:cubicBezTo>
                <a:cubicBezTo>
                  <a:pt x="82" y="350"/>
                  <a:pt x="85" y="353"/>
                  <a:pt x="89" y="353"/>
                </a:cubicBezTo>
                <a:cubicBezTo>
                  <a:pt x="153" y="353"/>
                  <a:pt x="153" y="353"/>
                  <a:pt x="153" y="353"/>
                </a:cubicBezTo>
                <a:cubicBezTo>
                  <a:pt x="157" y="353"/>
                  <a:pt x="161" y="349"/>
                  <a:pt x="161" y="345"/>
                </a:cubicBezTo>
                <a:cubicBezTo>
                  <a:pt x="161" y="344"/>
                  <a:pt x="161" y="344"/>
                  <a:pt x="160" y="343"/>
                </a:cubicBezTo>
                <a:cubicBezTo>
                  <a:pt x="161" y="343"/>
                  <a:pt x="161" y="343"/>
                  <a:pt x="161" y="343"/>
                </a:cubicBezTo>
                <a:cubicBezTo>
                  <a:pt x="135" y="234"/>
                  <a:pt x="135" y="234"/>
                  <a:pt x="135" y="234"/>
                </a:cubicBezTo>
                <a:cubicBezTo>
                  <a:pt x="273" y="275"/>
                  <a:pt x="273" y="275"/>
                  <a:pt x="273" y="275"/>
                </a:cubicBezTo>
                <a:cubicBezTo>
                  <a:pt x="273" y="281"/>
                  <a:pt x="273" y="281"/>
                  <a:pt x="273" y="281"/>
                </a:cubicBezTo>
                <a:cubicBezTo>
                  <a:pt x="273" y="294"/>
                  <a:pt x="284" y="305"/>
                  <a:pt x="297" y="305"/>
                </a:cubicBezTo>
                <a:cubicBezTo>
                  <a:pt x="311" y="305"/>
                  <a:pt x="321" y="294"/>
                  <a:pt x="321" y="281"/>
                </a:cubicBezTo>
                <a:cubicBezTo>
                  <a:pt x="321" y="200"/>
                  <a:pt x="321" y="200"/>
                  <a:pt x="321" y="200"/>
                </a:cubicBezTo>
                <a:cubicBezTo>
                  <a:pt x="339" y="200"/>
                  <a:pt x="353" y="186"/>
                  <a:pt x="353" y="168"/>
                </a:cubicBezTo>
                <a:cubicBezTo>
                  <a:pt x="353" y="136"/>
                  <a:pt x="353" y="136"/>
                  <a:pt x="353" y="136"/>
                </a:cubicBezTo>
                <a:cubicBezTo>
                  <a:pt x="353" y="118"/>
                  <a:pt x="339" y="104"/>
                  <a:pt x="321" y="104"/>
                </a:cubicBezTo>
                <a:moveTo>
                  <a:pt x="32" y="192"/>
                </a:moveTo>
                <a:cubicBezTo>
                  <a:pt x="16" y="192"/>
                  <a:pt x="16" y="192"/>
                  <a:pt x="16" y="19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32" y="112"/>
                  <a:pt x="32" y="112"/>
                  <a:pt x="32" y="112"/>
                </a:cubicBezTo>
                <a:lnTo>
                  <a:pt x="32" y="192"/>
                </a:lnTo>
                <a:close/>
                <a:moveTo>
                  <a:pt x="143" y="337"/>
                </a:moveTo>
                <a:cubicBezTo>
                  <a:pt x="95" y="337"/>
                  <a:pt x="95" y="337"/>
                  <a:pt x="95" y="337"/>
                </a:cubicBezTo>
                <a:cubicBezTo>
                  <a:pt x="91" y="321"/>
                  <a:pt x="91" y="321"/>
                  <a:pt x="91" y="321"/>
                </a:cubicBezTo>
                <a:cubicBezTo>
                  <a:pt x="139" y="321"/>
                  <a:pt x="139" y="321"/>
                  <a:pt x="139" y="321"/>
                </a:cubicBezTo>
                <a:lnTo>
                  <a:pt x="143" y="337"/>
                </a:lnTo>
                <a:close/>
                <a:moveTo>
                  <a:pt x="135" y="305"/>
                </a:moveTo>
                <a:cubicBezTo>
                  <a:pt x="88" y="305"/>
                  <a:pt x="88" y="305"/>
                  <a:pt x="88" y="305"/>
                </a:cubicBezTo>
                <a:cubicBezTo>
                  <a:pt x="68" y="214"/>
                  <a:pt x="68" y="214"/>
                  <a:pt x="68" y="214"/>
                </a:cubicBezTo>
                <a:cubicBezTo>
                  <a:pt x="117" y="229"/>
                  <a:pt x="117" y="229"/>
                  <a:pt x="117" y="229"/>
                </a:cubicBezTo>
                <a:lnTo>
                  <a:pt x="135" y="305"/>
                </a:lnTo>
                <a:close/>
                <a:moveTo>
                  <a:pt x="273" y="258"/>
                </a:moveTo>
                <a:cubicBezTo>
                  <a:pt x="48" y="192"/>
                  <a:pt x="48" y="192"/>
                  <a:pt x="48" y="192"/>
                </a:cubicBezTo>
                <a:cubicBezTo>
                  <a:pt x="48" y="113"/>
                  <a:pt x="48" y="113"/>
                  <a:pt x="48" y="113"/>
                </a:cubicBezTo>
                <a:cubicBezTo>
                  <a:pt x="273" y="47"/>
                  <a:pt x="273" y="47"/>
                  <a:pt x="273" y="47"/>
                </a:cubicBezTo>
                <a:lnTo>
                  <a:pt x="273" y="258"/>
                </a:lnTo>
                <a:close/>
                <a:moveTo>
                  <a:pt x="305" y="281"/>
                </a:moveTo>
                <a:cubicBezTo>
                  <a:pt x="305" y="285"/>
                  <a:pt x="302" y="289"/>
                  <a:pt x="297" y="289"/>
                </a:cubicBezTo>
                <a:cubicBezTo>
                  <a:pt x="293" y="289"/>
                  <a:pt x="289" y="285"/>
                  <a:pt x="289" y="281"/>
                </a:cubicBezTo>
                <a:cubicBezTo>
                  <a:pt x="289" y="24"/>
                  <a:pt x="289" y="24"/>
                  <a:pt x="289" y="24"/>
                </a:cubicBezTo>
                <a:cubicBezTo>
                  <a:pt x="289" y="19"/>
                  <a:pt x="293" y="16"/>
                  <a:pt x="297" y="16"/>
                </a:cubicBezTo>
                <a:cubicBezTo>
                  <a:pt x="302" y="16"/>
                  <a:pt x="305" y="19"/>
                  <a:pt x="305" y="24"/>
                </a:cubicBezTo>
                <a:lnTo>
                  <a:pt x="305" y="281"/>
                </a:lnTo>
                <a:close/>
                <a:moveTo>
                  <a:pt x="337" y="168"/>
                </a:moveTo>
                <a:cubicBezTo>
                  <a:pt x="337" y="177"/>
                  <a:pt x="330" y="184"/>
                  <a:pt x="321" y="184"/>
                </a:cubicBezTo>
                <a:cubicBezTo>
                  <a:pt x="321" y="120"/>
                  <a:pt x="321" y="120"/>
                  <a:pt x="321" y="120"/>
                </a:cubicBezTo>
                <a:cubicBezTo>
                  <a:pt x="330" y="120"/>
                  <a:pt x="337" y="127"/>
                  <a:pt x="337" y="136"/>
                </a:cubicBezTo>
                <a:lnTo>
                  <a:pt x="337" y="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2274888" y="1516063"/>
            <a:ext cx="436563" cy="436563"/>
          </a:xfrm>
          <a:custGeom>
            <a:pathLst>
              <a:path extrusionOk="0" h="353" w="353">
                <a:moveTo>
                  <a:pt x="305" y="104"/>
                </a:moveTo>
                <a:cubicBezTo>
                  <a:pt x="305" y="24"/>
                  <a:pt x="305" y="24"/>
                  <a:pt x="305" y="24"/>
                </a:cubicBezTo>
                <a:cubicBezTo>
                  <a:pt x="305" y="11"/>
                  <a:pt x="294" y="0"/>
                  <a:pt x="281" y="0"/>
                </a:cubicBezTo>
                <a:cubicBezTo>
                  <a:pt x="267" y="0"/>
                  <a:pt x="256" y="11"/>
                  <a:pt x="256" y="24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133" y="67"/>
                  <a:pt x="133" y="67"/>
                  <a:pt x="133" y="67"/>
                </a:cubicBezTo>
                <a:cubicBezTo>
                  <a:pt x="16" y="80"/>
                  <a:pt x="16" y="80"/>
                  <a:pt x="16" y="80"/>
                </a:cubicBezTo>
                <a:cubicBezTo>
                  <a:pt x="7" y="80"/>
                  <a:pt x="0" y="87"/>
                  <a:pt x="0" y="96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17"/>
                  <a:pt x="7" y="225"/>
                  <a:pt x="16" y="225"/>
                </a:cubicBezTo>
                <a:cubicBezTo>
                  <a:pt x="70" y="231"/>
                  <a:pt x="70" y="231"/>
                  <a:pt x="70" y="231"/>
                </a:cubicBezTo>
                <a:cubicBezTo>
                  <a:pt x="96" y="347"/>
                  <a:pt x="96" y="347"/>
                  <a:pt x="96" y="347"/>
                </a:cubicBezTo>
                <a:cubicBezTo>
                  <a:pt x="96" y="347"/>
                  <a:pt x="96" y="347"/>
                  <a:pt x="96" y="347"/>
                </a:cubicBezTo>
                <a:cubicBezTo>
                  <a:pt x="97" y="350"/>
                  <a:pt x="100" y="353"/>
                  <a:pt x="104" y="353"/>
                </a:cubicBezTo>
                <a:cubicBezTo>
                  <a:pt x="168" y="353"/>
                  <a:pt x="168" y="353"/>
                  <a:pt x="168" y="353"/>
                </a:cubicBezTo>
                <a:cubicBezTo>
                  <a:pt x="173" y="353"/>
                  <a:pt x="176" y="349"/>
                  <a:pt x="176" y="345"/>
                </a:cubicBezTo>
                <a:cubicBezTo>
                  <a:pt x="176" y="344"/>
                  <a:pt x="176" y="344"/>
                  <a:pt x="176" y="343"/>
                </a:cubicBezTo>
                <a:cubicBezTo>
                  <a:pt x="176" y="343"/>
                  <a:pt x="176" y="343"/>
                  <a:pt x="176" y="343"/>
                </a:cubicBezTo>
                <a:cubicBezTo>
                  <a:pt x="154" y="244"/>
                  <a:pt x="154" y="244"/>
                  <a:pt x="154" y="244"/>
                </a:cubicBezTo>
                <a:cubicBezTo>
                  <a:pt x="256" y="275"/>
                  <a:pt x="256" y="275"/>
                  <a:pt x="256" y="275"/>
                </a:cubicBezTo>
                <a:cubicBezTo>
                  <a:pt x="256" y="281"/>
                  <a:pt x="256" y="281"/>
                  <a:pt x="256" y="281"/>
                </a:cubicBezTo>
                <a:cubicBezTo>
                  <a:pt x="256" y="294"/>
                  <a:pt x="267" y="305"/>
                  <a:pt x="281" y="305"/>
                </a:cubicBezTo>
                <a:cubicBezTo>
                  <a:pt x="294" y="305"/>
                  <a:pt x="305" y="294"/>
                  <a:pt x="305" y="281"/>
                </a:cubicBezTo>
                <a:cubicBezTo>
                  <a:pt x="305" y="200"/>
                  <a:pt x="305" y="200"/>
                  <a:pt x="305" y="200"/>
                </a:cubicBezTo>
                <a:cubicBezTo>
                  <a:pt x="331" y="200"/>
                  <a:pt x="353" y="179"/>
                  <a:pt x="353" y="152"/>
                </a:cubicBezTo>
                <a:cubicBezTo>
                  <a:pt x="353" y="126"/>
                  <a:pt x="331" y="104"/>
                  <a:pt x="305" y="104"/>
                </a:cubicBezTo>
                <a:moveTo>
                  <a:pt x="16" y="208"/>
                </a:moveTo>
                <a:cubicBezTo>
                  <a:pt x="16" y="176"/>
                  <a:pt x="16" y="176"/>
                  <a:pt x="16" y="176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60" y="176"/>
                  <a:pt x="64" y="173"/>
                  <a:pt x="64" y="168"/>
                </a:cubicBezTo>
                <a:cubicBezTo>
                  <a:pt x="64" y="164"/>
                  <a:pt x="60" y="160"/>
                  <a:pt x="56" y="16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44" y="144"/>
                  <a:pt x="48" y="141"/>
                  <a:pt x="48" y="136"/>
                </a:cubicBezTo>
                <a:cubicBezTo>
                  <a:pt x="48" y="132"/>
                  <a:pt x="44" y="128"/>
                  <a:pt x="40" y="128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6" y="96"/>
                  <a:pt x="16" y="96"/>
                  <a:pt x="16" y="96"/>
                </a:cubicBezTo>
                <a:cubicBezTo>
                  <a:pt x="128" y="84"/>
                  <a:pt x="128" y="84"/>
                  <a:pt x="128" y="84"/>
                </a:cubicBezTo>
                <a:cubicBezTo>
                  <a:pt x="128" y="221"/>
                  <a:pt x="128" y="221"/>
                  <a:pt x="128" y="221"/>
                </a:cubicBezTo>
                <a:lnTo>
                  <a:pt x="16" y="208"/>
                </a:lnTo>
                <a:close/>
                <a:moveTo>
                  <a:pt x="103" y="305"/>
                </a:moveTo>
                <a:cubicBezTo>
                  <a:pt x="87" y="232"/>
                  <a:pt x="87" y="232"/>
                  <a:pt x="87" y="232"/>
                </a:cubicBezTo>
                <a:cubicBezTo>
                  <a:pt x="133" y="238"/>
                  <a:pt x="133" y="238"/>
                  <a:pt x="133" y="238"/>
                </a:cubicBezTo>
                <a:cubicBezTo>
                  <a:pt x="136" y="238"/>
                  <a:pt x="136" y="238"/>
                  <a:pt x="136" y="238"/>
                </a:cubicBezTo>
                <a:cubicBezTo>
                  <a:pt x="151" y="305"/>
                  <a:pt x="151" y="305"/>
                  <a:pt x="151" y="305"/>
                </a:cubicBezTo>
                <a:lnTo>
                  <a:pt x="103" y="305"/>
                </a:lnTo>
                <a:close/>
                <a:moveTo>
                  <a:pt x="155" y="321"/>
                </a:moveTo>
                <a:cubicBezTo>
                  <a:pt x="158" y="337"/>
                  <a:pt x="158" y="337"/>
                  <a:pt x="158" y="337"/>
                </a:cubicBezTo>
                <a:cubicBezTo>
                  <a:pt x="110" y="337"/>
                  <a:pt x="110" y="337"/>
                  <a:pt x="110" y="337"/>
                </a:cubicBezTo>
                <a:cubicBezTo>
                  <a:pt x="107" y="321"/>
                  <a:pt x="107" y="321"/>
                  <a:pt x="107" y="321"/>
                </a:cubicBezTo>
                <a:lnTo>
                  <a:pt x="155" y="321"/>
                </a:lnTo>
                <a:close/>
                <a:moveTo>
                  <a:pt x="256" y="258"/>
                </a:moveTo>
                <a:cubicBezTo>
                  <a:pt x="144" y="224"/>
                  <a:pt x="144" y="224"/>
                  <a:pt x="144" y="224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256" y="47"/>
                  <a:pt x="256" y="47"/>
                  <a:pt x="256" y="47"/>
                </a:cubicBezTo>
                <a:lnTo>
                  <a:pt x="256" y="258"/>
                </a:lnTo>
                <a:close/>
                <a:moveTo>
                  <a:pt x="289" y="281"/>
                </a:moveTo>
                <a:cubicBezTo>
                  <a:pt x="289" y="285"/>
                  <a:pt x="285" y="289"/>
                  <a:pt x="281" y="289"/>
                </a:cubicBezTo>
                <a:cubicBezTo>
                  <a:pt x="276" y="289"/>
                  <a:pt x="273" y="285"/>
                  <a:pt x="273" y="281"/>
                </a:cubicBezTo>
                <a:cubicBezTo>
                  <a:pt x="273" y="24"/>
                  <a:pt x="273" y="24"/>
                  <a:pt x="273" y="24"/>
                </a:cubicBezTo>
                <a:cubicBezTo>
                  <a:pt x="273" y="19"/>
                  <a:pt x="276" y="16"/>
                  <a:pt x="281" y="16"/>
                </a:cubicBezTo>
                <a:cubicBezTo>
                  <a:pt x="285" y="16"/>
                  <a:pt x="289" y="19"/>
                  <a:pt x="289" y="24"/>
                </a:cubicBezTo>
                <a:lnTo>
                  <a:pt x="289" y="281"/>
                </a:lnTo>
                <a:close/>
                <a:moveTo>
                  <a:pt x="305" y="184"/>
                </a:moveTo>
                <a:cubicBezTo>
                  <a:pt x="305" y="120"/>
                  <a:pt x="305" y="120"/>
                  <a:pt x="305" y="120"/>
                </a:cubicBezTo>
                <a:cubicBezTo>
                  <a:pt x="322" y="120"/>
                  <a:pt x="337" y="135"/>
                  <a:pt x="337" y="152"/>
                </a:cubicBezTo>
                <a:cubicBezTo>
                  <a:pt x="337" y="170"/>
                  <a:pt x="322" y="184"/>
                  <a:pt x="305" y="18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3106738" y="1536701"/>
            <a:ext cx="434975" cy="395288"/>
          </a:xfrm>
          <a:custGeom>
            <a:pathLst>
              <a:path extrusionOk="0" h="321" w="353">
                <a:moveTo>
                  <a:pt x="321" y="112"/>
                </a:moveTo>
                <a:cubicBezTo>
                  <a:pt x="321" y="24"/>
                  <a:pt x="321" y="24"/>
                  <a:pt x="321" y="24"/>
                </a:cubicBezTo>
                <a:cubicBezTo>
                  <a:pt x="321" y="11"/>
                  <a:pt x="310" y="0"/>
                  <a:pt x="297" y="0"/>
                </a:cubicBezTo>
                <a:cubicBezTo>
                  <a:pt x="284" y="0"/>
                  <a:pt x="273" y="11"/>
                  <a:pt x="273" y="24"/>
                </a:cubicBezTo>
                <a:cubicBezTo>
                  <a:pt x="273" y="30"/>
                  <a:pt x="273" y="30"/>
                  <a:pt x="273" y="30"/>
                </a:cubicBezTo>
                <a:cubicBezTo>
                  <a:pt x="39" y="106"/>
                  <a:pt x="39" y="106"/>
                  <a:pt x="39" y="106"/>
                </a:cubicBezTo>
                <a:cubicBezTo>
                  <a:pt x="37" y="105"/>
                  <a:pt x="35" y="104"/>
                  <a:pt x="32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7" y="104"/>
                  <a:pt x="0" y="111"/>
                  <a:pt x="0" y="12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09"/>
                  <a:pt x="7" y="217"/>
                  <a:pt x="16" y="217"/>
                </a:cubicBezTo>
                <a:cubicBezTo>
                  <a:pt x="32" y="217"/>
                  <a:pt x="32" y="217"/>
                  <a:pt x="32" y="217"/>
                </a:cubicBezTo>
                <a:cubicBezTo>
                  <a:pt x="35" y="217"/>
                  <a:pt x="37" y="216"/>
                  <a:pt x="39" y="215"/>
                </a:cubicBezTo>
                <a:cubicBezTo>
                  <a:pt x="77" y="227"/>
                  <a:pt x="77" y="227"/>
                  <a:pt x="77" y="227"/>
                </a:cubicBezTo>
                <a:cubicBezTo>
                  <a:pt x="74" y="237"/>
                  <a:pt x="74" y="237"/>
                  <a:pt x="74" y="237"/>
                </a:cubicBezTo>
                <a:cubicBezTo>
                  <a:pt x="69" y="254"/>
                  <a:pt x="78" y="272"/>
                  <a:pt x="95" y="277"/>
                </a:cubicBezTo>
                <a:cubicBezTo>
                  <a:pt x="179" y="304"/>
                  <a:pt x="179" y="304"/>
                  <a:pt x="179" y="304"/>
                </a:cubicBezTo>
                <a:cubicBezTo>
                  <a:pt x="196" y="309"/>
                  <a:pt x="214" y="300"/>
                  <a:pt x="219" y="283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3" y="290"/>
                  <a:pt x="273" y="290"/>
                  <a:pt x="273" y="290"/>
                </a:cubicBezTo>
                <a:cubicBezTo>
                  <a:pt x="273" y="297"/>
                  <a:pt x="273" y="297"/>
                  <a:pt x="273" y="297"/>
                </a:cubicBezTo>
                <a:cubicBezTo>
                  <a:pt x="273" y="310"/>
                  <a:pt x="284" y="321"/>
                  <a:pt x="297" y="321"/>
                </a:cubicBezTo>
                <a:cubicBezTo>
                  <a:pt x="310" y="321"/>
                  <a:pt x="321" y="310"/>
                  <a:pt x="321" y="297"/>
                </a:cubicBezTo>
                <a:cubicBezTo>
                  <a:pt x="321" y="209"/>
                  <a:pt x="321" y="209"/>
                  <a:pt x="321" y="209"/>
                </a:cubicBezTo>
                <a:cubicBezTo>
                  <a:pt x="339" y="209"/>
                  <a:pt x="353" y="194"/>
                  <a:pt x="353" y="176"/>
                </a:cubicBezTo>
                <a:cubicBezTo>
                  <a:pt x="353" y="144"/>
                  <a:pt x="353" y="144"/>
                  <a:pt x="353" y="144"/>
                </a:cubicBezTo>
                <a:cubicBezTo>
                  <a:pt x="353" y="127"/>
                  <a:pt x="339" y="112"/>
                  <a:pt x="321" y="112"/>
                </a:cubicBezTo>
                <a:moveTo>
                  <a:pt x="32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32" y="120"/>
                  <a:pt x="32" y="120"/>
                  <a:pt x="32" y="120"/>
                </a:cubicBezTo>
                <a:lnTo>
                  <a:pt x="32" y="200"/>
                </a:lnTo>
                <a:close/>
                <a:moveTo>
                  <a:pt x="204" y="278"/>
                </a:moveTo>
                <a:cubicBezTo>
                  <a:pt x="201" y="287"/>
                  <a:pt x="192" y="291"/>
                  <a:pt x="184" y="289"/>
                </a:cubicBezTo>
                <a:cubicBezTo>
                  <a:pt x="100" y="262"/>
                  <a:pt x="100" y="262"/>
                  <a:pt x="100" y="262"/>
                </a:cubicBezTo>
                <a:cubicBezTo>
                  <a:pt x="91" y="259"/>
                  <a:pt x="87" y="250"/>
                  <a:pt x="89" y="242"/>
                </a:cubicBezTo>
                <a:cubicBezTo>
                  <a:pt x="92" y="232"/>
                  <a:pt x="92" y="232"/>
                  <a:pt x="92" y="232"/>
                </a:cubicBezTo>
                <a:cubicBezTo>
                  <a:pt x="207" y="269"/>
                  <a:pt x="207" y="269"/>
                  <a:pt x="207" y="269"/>
                </a:cubicBezTo>
                <a:lnTo>
                  <a:pt x="204" y="278"/>
                </a:lnTo>
                <a:close/>
                <a:moveTo>
                  <a:pt x="273" y="273"/>
                </a:moveTo>
                <a:cubicBezTo>
                  <a:pt x="48" y="201"/>
                  <a:pt x="48" y="201"/>
                  <a:pt x="48" y="201"/>
                </a:cubicBezTo>
                <a:cubicBezTo>
                  <a:pt x="48" y="201"/>
                  <a:pt x="48" y="201"/>
                  <a:pt x="48" y="20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273" y="47"/>
                  <a:pt x="273" y="47"/>
                  <a:pt x="273" y="47"/>
                </a:cubicBezTo>
                <a:lnTo>
                  <a:pt x="273" y="273"/>
                </a:lnTo>
                <a:close/>
                <a:moveTo>
                  <a:pt x="305" y="297"/>
                </a:moveTo>
                <a:cubicBezTo>
                  <a:pt x="305" y="301"/>
                  <a:pt x="301" y="305"/>
                  <a:pt x="297" y="305"/>
                </a:cubicBezTo>
                <a:cubicBezTo>
                  <a:pt x="292" y="305"/>
                  <a:pt x="289" y="301"/>
                  <a:pt x="289" y="297"/>
                </a:cubicBezTo>
                <a:cubicBezTo>
                  <a:pt x="289" y="24"/>
                  <a:pt x="289" y="24"/>
                  <a:pt x="289" y="24"/>
                </a:cubicBezTo>
                <a:cubicBezTo>
                  <a:pt x="289" y="19"/>
                  <a:pt x="292" y="16"/>
                  <a:pt x="297" y="16"/>
                </a:cubicBezTo>
                <a:cubicBezTo>
                  <a:pt x="301" y="16"/>
                  <a:pt x="305" y="19"/>
                  <a:pt x="305" y="24"/>
                </a:cubicBezTo>
                <a:lnTo>
                  <a:pt x="305" y="297"/>
                </a:lnTo>
                <a:close/>
                <a:moveTo>
                  <a:pt x="337" y="176"/>
                </a:moveTo>
                <a:cubicBezTo>
                  <a:pt x="337" y="185"/>
                  <a:pt x="330" y="192"/>
                  <a:pt x="321" y="192"/>
                </a:cubicBezTo>
                <a:cubicBezTo>
                  <a:pt x="321" y="128"/>
                  <a:pt x="321" y="128"/>
                  <a:pt x="321" y="128"/>
                </a:cubicBezTo>
                <a:cubicBezTo>
                  <a:pt x="330" y="128"/>
                  <a:pt x="337" y="135"/>
                  <a:pt x="337" y="144"/>
                </a:cubicBezTo>
                <a:lnTo>
                  <a:pt x="337" y="1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4038600" y="1516063"/>
            <a:ext cx="236538" cy="436563"/>
          </a:xfrm>
          <a:custGeom>
            <a:pathLst>
              <a:path extrusionOk="0" h="353" w="192">
                <a:moveTo>
                  <a:pt x="190" y="259"/>
                </a:moveTo>
                <a:cubicBezTo>
                  <a:pt x="190" y="259"/>
                  <a:pt x="190" y="259"/>
                  <a:pt x="190" y="259"/>
                </a:cubicBezTo>
                <a:cubicBezTo>
                  <a:pt x="190" y="259"/>
                  <a:pt x="190" y="259"/>
                  <a:pt x="190" y="259"/>
                </a:cubicBezTo>
                <a:cubicBezTo>
                  <a:pt x="112" y="181"/>
                  <a:pt x="112" y="181"/>
                  <a:pt x="112" y="181"/>
                </a:cubicBezTo>
                <a:cubicBezTo>
                  <a:pt x="112" y="172"/>
                  <a:pt x="112" y="172"/>
                  <a:pt x="112" y="172"/>
                </a:cubicBezTo>
                <a:cubicBezTo>
                  <a:pt x="190" y="94"/>
                  <a:pt x="190" y="94"/>
                  <a:pt x="190" y="94"/>
                </a:cubicBezTo>
                <a:cubicBezTo>
                  <a:pt x="190" y="94"/>
                  <a:pt x="190" y="94"/>
                  <a:pt x="190" y="94"/>
                </a:cubicBezTo>
                <a:cubicBezTo>
                  <a:pt x="190" y="94"/>
                  <a:pt x="190" y="94"/>
                  <a:pt x="190" y="94"/>
                </a:cubicBezTo>
                <a:cubicBezTo>
                  <a:pt x="190" y="94"/>
                  <a:pt x="190" y="94"/>
                  <a:pt x="190" y="94"/>
                </a:cubicBezTo>
                <a:cubicBezTo>
                  <a:pt x="191" y="92"/>
                  <a:pt x="192" y="90"/>
                  <a:pt x="192" y="88"/>
                </a:cubicBezTo>
                <a:cubicBezTo>
                  <a:pt x="192" y="86"/>
                  <a:pt x="191" y="84"/>
                  <a:pt x="190" y="82"/>
                </a:cubicBezTo>
                <a:cubicBezTo>
                  <a:pt x="110" y="2"/>
                  <a:pt x="110" y="2"/>
                  <a:pt x="110" y="2"/>
                </a:cubicBezTo>
                <a:cubicBezTo>
                  <a:pt x="108" y="1"/>
                  <a:pt x="106" y="0"/>
                  <a:pt x="104" y="0"/>
                </a:cubicBezTo>
                <a:cubicBezTo>
                  <a:pt x="99" y="0"/>
                  <a:pt x="96" y="3"/>
                  <a:pt x="96" y="8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13" y="83"/>
                  <a:pt x="13" y="83"/>
                  <a:pt x="13" y="83"/>
                </a:cubicBezTo>
                <a:cubicBezTo>
                  <a:pt x="13" y="83"/>
                  <a:pt x="13" y="83"/>
                  <a:pt x="13" y="83"/>
                </a:cubicBezTo>
                <a:cubicBezTo>
                  <a:pt x="12" y="81"/>
                  <a:pt x="10" y="80"/>
                  <a:pt x="8" y="80"/>
                </a:cubicBezTo>
                <a:cubicBezTo>
                  <a:pt x="3" y="80"/>
                  <a:pt x="0" y="84"/>
                  <a:pt x="0" y="88"/>
                </a:cubicBezTo>
                <a:cubicBezTo>
                  <a:pt x="0" y="90"/>
                  <a:pt x="0" y="92"/>
                  <a:pt x="2" y="94"/>
                </a:cubicBezTo>
                <a:cubicBezTo>
                  <a:pt x="2" y="94"/>
                  <a:pt x="2" y="94"/>
                  <a:pt x="2" y="94"/>
                </a:cubicBezTo>
                <a:cubicBezTo>
                  <a:pt x="2" y="94"/>
                  <a:pt x="2" y="94"/>
                  <a:pt x="2" y="94"/>
                </a:cubicBezTo>
                <a:cubicBezTo>
                  <a:pt x="2" y="94"/>
                  <a:pt x="2" y="94"/>
                  <a:pt x="2" y="94"/>
                </a:cubicBezTo>
                <a:cubicBezTo>
                  <a:pt x="84" y="176"/>
                  <a:pt x="84" y="176"/>
                  <a:pt x="84" y="176"/>
                </a:cubicBezTo>
                <a:cubicBezTo>
                  <a:pt x="2" y="259"/>
                  <a:pt x="2" y="259"/>
                  <a:pt x="2" y="259"/>
                </a:cubicBezTo>
                <a:cubicBezTo>
                  <a:pt x="2" y="259"/>
                  <a:pt x="2" y="259"/>
                  <a:pt x="2" y="259"/>
                </a:cubicBezTo>
                <a:cubicBezTo>
                  <a:pt x="2" y="259"/>
                  <a:pt x="2" y="259"/>
                  <a:pt x="2" y="259"/>
                </a:cubicBezTo>
                <a:cubicBezTo>
                  <a:pt x="2" y="259"/>
                  <a:pt x="2" y="259"/>
                  <a:pt x="2" y="259"/>
                </a:cubicBezTo>
                <a:cubicBezTo>
                  <a:pt x="0" y="261"/>
                  <a:pt x="0" y="263"/>
                  <a:pt x="0" y="265"/>
                </a:cubicBezTo>
                <a:cubicBezTo>
                  <a:pt x="0" y="269"/>
                  <a:pt x="3" y="273"/>
                  <a:pt x="8" y="273"/>
                </a:cubicBezTo>
                <a:cubicBezTo>
                  <a:pt x="10" y="273"/>
                  <a:pt x="12" y="272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cubicBezTo>
                  <a:pt x="96" y="188"/>
                  <a:pt x="96" y="188"/>
                  <a:pt x="96" y="188"/>
                </a:cubicBezTo>
                <a:cubicBezTo>
                  <a:pt x="96" y="345"/>
                  <a:pt x="96" y="345"/>
                  <a:pt x="96" y="345"/>
                </a:cubicBezTo>
                <a:cubicBezTo>
                  <a:pt x="96" y="349"/>
                  <a:pt x="99" y="353"/>
                  <a:pt x="104" y="353"/>
                </a:cubicBezTo>
                <a:cubicBezTo>
                  <a:pt x="106" y="353"/>
                  <a:pt x="108" y="352"/>
                  <a:pt x="110" y="351"/>
                </a:cubicBezTo>
                <a:cubicBezTo>
                  <a:pt x="190" y="270"/>
                  <a:pt x="190" y="270"/>
                  <a:pt x="190" y="270"/>
                </a:cubicBezTo>
                <a:cubicBezTo>
                  <a:pt x="191" y="269"/>
                  <a:pt x="192" y="267"/>
                  <a:pt x="192" y="265"/>
                </a:cubicBezTo>
                <a:cubicBezTo>
                  <a:pt x="192" y="263"/>
                  <a:pt x="191" y="261"/>
                  <a:pt x="190" y="259"/>
                </a:cubicBezTo>
                <a:close/>
                <a:moveTo>
                  <a:pt x="112" y="27"/>
                </a:moveTo>
                <a:cubicBezTo>
                  <a:pt x="173" y="88"/>
                  <a:pt x="173" y="88"/>
                  <a:pt x="173" y="88"/>
                </a:cubicBezTo>
                <a:cubicBezTo>
                  <a:pt x="112" y="149"/>
                  <a:pt x="112" y="149"/>
                  <a:pt x="112" y="149"/>
                </a:cubicBezTo>
                <a:lnTo>
                  <a:pt x="112" y="27"/>
                </a:lnTo>
                <a:close/>
                <a:moveTo>
                  <a:pt x="112" y="326"/>
                </a:moveTo>
                <a:cubicBezTo>
                  <a:pt x="112" y="204"/>
                  <a:pt x="112" y="204"/>
                  <a:pt x="112" y="204"/>
                </a:cubicBezTo>
                <a:cubicBezTo>
                  <a:pt x="173" y="265"/>
                  <a:pt x="173" y="265"/>
                  <a:pt x="173" y="265"/>
                </a:cubicBezTo>
                <a:lnTo>
                  <a:pt x="112" y="3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4810125" y="1516063"/>
            <a:ext cx="357188" cy="436563"/>
          </a:xfrm>
          <a:custGeom>
            <a:pathLst>
              <a:path extrusionOk="0" h="353" w="289">
                <a:moveTo>
                  <a:pt x="80" y="176"/>
                </a:moveTo>
                <a:cubicBezTo>
                  <a:pt x="112" y="176"/>
                  <a:pt x="112" y="176"/>
                  <a:pt x="112" y="176"/>
                </a:cubicBezTo>
                <a:cubicBezTo>
                  <a:pt x="112" y="144"/>
                  <a:pt x="112" y="144"/>
                  <a:pt x="112" y="144"/>
                </a:cubicBezTo>
                <a:cubicBezTo>
                  <a:pt x="80" y="144"/>
                  <a:pt x="80" y="144"/>
                  <a:pt x="80" y="144"/>
                </a:cubicBezTo>
                <a:lnTo>
                  <a:pt x="80" y="176"/>
                </a:lnTo>
                <a:close/>
                <a:moveTo>
                  <a:pt x="80" y="225"/>
                </a:moveTo>
                <a:cubicBezTo>
                  <a:pt x="112" y="225"/>
                  <a:pt x="112" y="225"/>
                  <a:pt x="112" y="225"/>
                </a:cubicBezTo>
                <a:cubicBezTo>
                  <a:pt x="112" y="192"/>
                  <a:pt x="112" y="192"/>
                  <a:pt x="112" y="192"/>
                </a:cubicBezTo>
                <a:cubicBezTo>
                  <a:pt x="80" y="192"/>
                  <a:pt x="80" y="192"/>
                  <a:pt x="80" y="192"/>
                </a:cubicBezTo>
                <a:lnTo>
                  <a:pt x="80" y="225"/>
                </a:lnTo>
                <a:close/>
                <a:moveTo>
                  <a:pt x="80" y="273"/>
                </a:moveTo>
                <a:cubicBezTo>
                  <a:pt x="112" y="273"/>
                  <a:pt x="112" y="273"/>
                  <a:pt x="112" y="273"/>
                </a:cubicBezTo>
                <a:cubicBezTo>
                  <a:pt x="112" y="241"/>
                  <a:pt x="112" y="241"/>
                  <a:pt x="112" y="241"/>
                </a:cubicBezTo>
                <a:cubicBezTo>
                  <a:pt x="80" y="241"/>
                  <a:pt x="80" y="241"/>
                  <a:pt x="80" y="241"/>
                </a:cubicBezTo>
                <a:lnTo>
                  <a:pt x="80" y="273"/>
                </a:lnTo>
                <a:close/>
                <a:moveTo>
                  <a:pt x="128" y="321"/>
                </a:moveTo>
                <a:cubicBezTo>
                  <a:pt x="160" y="321"/>
                  <a:pt x="160" y="321"/>
                  <a:pt x="160" y="321"/>
                </a:cubicBezTo>
                <a:cubicBezTo>
                  <a:pt x="160" y="289"/>
                  <a:pt x="160" y="289"/>
                  <a:pt x="160" y="289"/>
                </a:cubicBezTo>
                <a:cubicBezTo>
                  <a:pt x="128" y="289"/>
                  <a:pt x="128" y="289"/>
                  <a:pt x="128" y="289"/>
                </a:cubicBezTo>
                <a:lnTo>
                  <a:pt x="128" y="321"/>
                </a:lnTo>
                <a:close/>
                <a:moveTo>
                  <a:pt x="80" y="321"/>
                </a:moveTo>
                <a:cubicBezTo>
                  <a:pt x="112" y="321"/>
                  <a:pt x="112" y="321"/>
                  <a:pt x="112" y="321"/>
                </a:cubicBezTo>
                <a:cubicBezTo>
                  <a:pt x="112" y="289"/>
                  <a:pt x="112" y="289"/>
                  <a:pt x="112" y="289"/>
                </a:cubicBezTo>
                <a:cubicBezTo>
                  <a:pt x="80" y="289"/>
                  <a:pt x="80" y="289"/>
                  <a:pt x="80" y="289"/>
                </a:cubicBezTo>
                <a:lnTo>
                  <a:pt x="80" y="321"/>
                </a:lnTo>
                <a:close/>
                <a:moveTo>
                  <a:pt x="128" y="273"/>
                </a:moveTo>
                <a:cubicBezTo>
                  <a:pt x="160" y="273"/>
                  <a:pt x="160" y="273"/>
                  <a:pt x="160" y="273"/>
                </a:cubicBezTo>
                <a:cubicBezTo>
                  <a:pt x="160" y="241"/>
                  <a:pt x="160" y="241"/>
                  <a:pt x="160" y="241"/>
                </a:cubicBezTo>
                <a:cubicBezTo>
                  <a:pt x="128" y="241"/>
                  <a:pt x="128" y="241"/>
                  <a:pt x="128" y="241"/>
                </a:cubicBezTo>
                <a:lnTo>
                  <a:pt x="128" y="273"/>
                </a:lnTo>
                <a:close/>
                <a:moveTo>
                  <a:pt x="32" y="225"/>
                </a:moveTo>
                <a:cubicBezTo>
                  <a:pt x="64" y="225"/>
                  <a:pt x="64" y="225"/>
                  <a:pt x="64" y="225"/>
                </a:cubicBezTo>
                <a:cubicBezTo>
                  <a:pt x="64" y="192"/>
                  <a:pt x="64" y="192"/>
                  <a:pt x="64" y="192"/>
                </a:cubicBezTo>
                <a:cubicBezTo>
                  <a:pt x="32" y="192"/>
                  <a:pt x="32" y="192"/>
                  <a:pt x="32" y="192"/>
                </a:cubicBezTo>
                <a:lnTo>
                  <a:pt x="32" y="225"/>
                </a:lnTo>
                <a:close/>
                <a:moveTo>
                  <a:pt x="32" y="321"/>
                </a:moveTo>
                <a:cubicBezTo>
                  <a:pt x="64" y="321"/>
                  <a:pt x="64" y="321"/>
                  <a:pt x="64" y="321"/>
                </a:cubicBezTo>
                <a:cubicBezTo>
                  <a:pt x="64" y="289"/>
                  <a:pt x="64" y="289"/>
                  <a:pt x="64" y="289"/>
                </a:cubicBezTo>
                <a:cubicBezTo>
                  <a:pt x="32" y="289"/>
                  <a:pt x="32" y="289"/>
                  <a:pt x="32" y="289"/>
                </a:cubicBezTo>
                <a:lnTo>
                  <a:pt x="32" y="321"/>
                </a:lnTo>
                <a:close/>
                <a:moveTo>
                  <a:pt x="32" y="176"/>
                </a:moveTo>
                <a:cubicBezTo>
                  <a:pt x="64" y="176"/>
                  <a:pt x="64" y="176"/>
                  <a:pt x="64" y="176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32" y="144"/>
                  <a:pt x="32" y="144"/>
                  <a:pt x="32" y="144"/>
                </a:cubicBezTo>
                <a:lnTo>
                  <a:pt x="32" y="176"/>
                </a:lnTo>
                <a:close/>
                <a:moveTo>
                  <a:pt x="32" y="273"/>
                </a:moveTo>
                <a:cubicBezTo>
                  <a:pt x="64" y="273"/>
                  <a:pt x="64" y="273"/>
                  <a:pt x="64" y="273"/>
                </a:cubicBezTo>
                <a:cubicBezTo>
                  <a:pt x="64" y="241"/>
                  <a:pt x="64" y="241"/>
                  <a:pt x="64" y="241"/>
                </a:cubicBezTo>
                <a:cubicBezTo>
                  <a:pt x="32" y="241"/>
                  <a:pt x="32" y="241"/>
                  <a:pt x="32" y="241"/>
                </a:cubicBezTo>
                <a:lnTo>
                  <a:pt x="32" y="273"/>
                </a:lnTo>
                <a:close/>
                <a:moveTo>
                  <a:pt x="224" y="321"/>
                </a:moveTo>
                <a:cubicBezTo>
                  <a:pt x="257" y="321"/>
                  <a:pt x="257" y="321"/>
                  <a:pt x="257" y="321"/>
                </a:cubicBezTo>
                <a:cubicBezTo>
                  <a:pt x="257" y="192"/>
                  <a:pt x="257" y="192"/>
                  <a:pt x="257" y="192"/>
                </a:cubicBezTo>
                <a:cubicBezTo>
                  <a:pt x="224" y="192"/>
                  <a:pt x="224" y="192"/>
                  <a:pt x="224" y="192"/>
                </a:cubicBezTo>
                <a:lnTo>
                  <a:pt x="224" y="321"/>
                </a:lnTo>
                <a:close/>
                <a:moveTo>
                  <a:pt x="128" y="225"/>
                </a:moveTo>
                <a:cubicBezTo>
                  <a:pt x="160" y="225"/>
                  <a:pt x="160" y="225"/>
                  <a:pt x="160" y="225"/>
                </a:cubicBezTo>
                <a:cubicBezTo>
                  <a:pt x="160" y="192"/>
                  <a:pt x="160" y="192"/>
                  <a:pt x="160" y="192"/>
                </a:cubicBezTo>
                <a:cubicBezTo>
                  <a:pt x="128" y="192"/>
                  <a:pt x="128" y="192"/>
                  <a:pt x="128" y="192"/>
                </a:cubicBezTo>
                <a:lnTo>
                  <a:pt x="128" y="225"/>
                </a:lnTo>
                <a:close/>
                <a:moveTo>
                  <a:pt x="32" y="128"/>
                </a:moveTo>
                <a:cubicBezTo>
                  <a:pt x="257" y="128"/>
                  <a:pt x="257" y="128"/>
                  <a:pt x="257" y="128"/>
                </a:cubicBezTo>
                <a:cubicBezTo>
                  <a:pt x="257" y="32"/>
                  <a:pt x="257" y="32"/>
                  <a:pt x="257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128"/>
                </a:lnTo>
                <a:close/>
                <a:moveTo>
                  <a:pt x="48" y="48"/>
                </a:moveTo>
                <a:cubicBezTo>
                  <a:pt x="241" y="48"/>
                  <a:pt x="241" y="48"/>
                  <a:pt x="241" y="48"/>
                </a:cubicBezTo>
                <a:cubicBezTo>
                  <a:pt x="241" y="112"/>
                  <a:pt x="241" y="112"/>
                  <a:pt x="241" y="112"/>
                </a:cubicBezTo>
                <a:cubicBezTo>
                  <a:pt x="48" y="112"/>
                  <a:pt x="48" y="112"/>
                  <a:pt x="48" y="112"/>
                </a:cubicBezTo>
                <a:lnTo>
                  <a:pt x="48" y="48"/>
                </a:lnTo>
                <a:close/>
                <a:moveTo>
                  <a:pt x="176" y="176"/>
                </a:moveTo>
                <a:cubicBezTo>
                  <a:pt x="208" y="176"/>
                  <a:pt x="208" y="176"/>
                  <a:pt x="208" y="176"/>
                </a:cubicBezTo>
                <a:cubicBezTo>
                  <a:pt x="208" y="144"/>
                  <a:pt x="208" y="144"/>
                  <a:pt x="208" y="144"/>
                </a:cubicBezTo>
                <a:cubicBezTo>
                  <a:pt x="176" y="144"/>
                  <a:pt x="176" y="144"/>
                  <a:pt x="176" y="144"/>
                </a:cubicBezTo>
                <a:lnTo>
                  <a:pt x="176" y="176"/>
                </a:lnTo>
                <a:close/>
                <a:moveTo>
                  <a:pt x="257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257" y="353"/>
                  <a:pt x="257" y="353"/>
                  <a:pt x="257" y="353"/>
                </a:cubicBezTo>
                <a:cubicBezTo>
                  <a:pt x="274" y="353"/>
                  <a:pt x="289" y="339"/>
                  <a:pt x="289" y="321"/>
                </a:cubicBezTo>
                <a:cubicBezTo>
                  <a:pt x="289" y="32"/>
                  <a:pt x="289" y="32"/>
                  <a:pt x="289" y="32"/>
                </a:cubicBezTo>
                <a:cubicBezTo>
                  <a:pt x="289" y="14"/>
                  <a:pt x="274" y="0"/>
                  <a:pt x="257" y="0"/>
                </a:cubicBezTo>
                <a:moveTo>
                  <a:pt x="273" y="321"/>
                </a:moveTo>
                <a:cubicBezTo>
                  <a:pt x="273" y="330"/>
                  <a:pt x="265" y="337"/>
                  <a:pt x="257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257" y="16"/>
                  <a:pt x="257" y="16"/>
                  <a:pt x="257" y="16"/>
                </a:cubicBezTo>
                <a:cubicBezTo>
                  <a:pt x="265" y="16"/>
                  <a:pt x="273" y="23"/>
                  <a:pt x="273" y="32"/>
                </a:cubicBezTo>
                <a:lnTo>
                  <a:pt x="273" y="321"/>
                </a:lnTo>
                <a:close/>
                <a:moveTo>
                  <a:pt x="224" y="176"/>
                </a:moveTo>
                <a:cubicBezTo>
                  <a:pt x="257" y="176"/>
                  <a:pt x="257" y="176"/>
                  <a:pt x="257" y="176"/>
                </a:cubicBezTo>
                <a:cubicBezTo>
                  <a:pt x="257" y="144"/>
                  <a:pt x="257" y="144"/>
                  <a:pt x="257" y="144"/>
                </a:cubicBezTo>
                <a:cubicBezTo>
                  <a:pt x="224" y="144"/>
                  <a:pt x="224" y="144"/>
                  <a:pt x="224" y="144"/>
                </a:cubicBezTo>
                <a:lnTo>
                  <a:pt x="224" y="176"/>
                </a:lnTo>
                <a:close/>
                <a:moveTo>
                  <a:pt x="176" y="225"/>
                </a:moveTo>
                <a:cubicBezTo>
                  <a:pt x="208" y="225"/>
                  <a:pt x="208" y="225"/>
                  <a:pt x="208" y="225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76" y="192"/>
                  <a:pt x="176" y="192"/>
                  <a:pt x="176" y="192"/>
                </a:cubicBezTo>
                <a:lnTo>
                  <a:pt x="176" y="225"/>
                </a:lnTo>
                <a:close/>
                <a:moveTo>
                  <a:pt x="176" y="321"/>
                </a:moveTo>
                <a:cubicBezTo>
                  <a:pt x="208" y="321"/>
                  <a:pt x="208" y="321"/>
                  <a:pt x="208" y="321"/>
                </a:cubicBezTo>
                <a:cubicBezTo>
                  <a:pt x="208" y="289"/>
                  <a:pt x="208" y="289"/>
                  <a:pt x="208" y="289"/>
                </a:cubicBezTo>
                <a:cubicBezTo>
                  <a:pt x="176" y="289"/>
                  <a:pt x="176" y="289"/>
                  <a:pt x="176" y="289"/>
                </a:cubicBezTo>
                <a:lnTo>
                  <a:pt x="176" y="321"/>
                </a:lnTo>
                <a:close/>
                <a:moveTo>
                  <a:pt x="128" y="176"/>
                </a:moveTo>
                <a:cubicBezTo>
                  <a:pt x="160" y="176"/>
                  <a:pt x="160" y="176"/>
                  <a:pt x="160" y="176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28" y="144"/>
                  <a:pt x="128" y="144"/>
                  <a:pt x="128" y="144"/>
                </a:cubicBezTo>
                <a:lnTo>
                  <a:pt x="128" y="176"/>
                </a:lnTo>
                <a:close/>
                <a:moveTo>
                  <a:pt x="176" y="273"/>
                </a:moveTo>
                <a:cubicBezTo>
                  <a:pt x="208" y="273"/>
                  <a:pt x="208" y="273"/>
                  <a:pt x="208" y="273"/>
                </a:cubicBezTo>
                <a:cubicBezTo>
                  <a:pt x="208" y="241"/>
                  <a:pt x="208" y="241"/>
                  <a:pt x="208" y="241"/>
                </a:cubicBezTo>
                <a:cubicBezTo>
                  <a:pt x="176" y="241"/>
                  <a:pt x="176" y="241"/>
                  <a:pt x="176" y="241"/>
                </a:cubicBezTo>
                <a:lnTo>
                  <a:pt x="176" y="2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5602288" y="1516063"/>
            <a:ext cx="436563" cy="436563"/>
          </a:xfrm>
          <a:custGeom>
            <a:pathLst>
              <a:path extrusionOk="0" h="353" w="353">
                <a:moveTo>
                  <a:pt x="152" y="152"/>
                </a:moveTo>
                <a:cubicBezTo>
                  <a:pt x="152" y="148"/>
                  <a:pt x="149" y="144"/>
                  <a:pt x="144" y="144"/>
                </a:cubicBezTo>
                <a:cubicBezTo>
                  <a:pt x="140" y="144"/>
                  <a:pt x="136" y="148"/>
                  <a:pt x="136" y="152"/>
                </a:cubicBezTo>
                <a:cubicBezTo>
                  <a:pt x="136" y="157"/>
                  <a:pt x="140" y="160"/>
                  <a:pt x="144" y="160"/>
                </a:cubicBezTo>
                <a:cubicBezTo>
                  <a:pt x="149" y="160"/>
                  <a:pt x="152" y="157"/>
                  <a:pt x="152" y="152"/>
                </a:cubicBezTo>
                <a:moveTo>
                  <a:pt x="176" y="160"/>
                </a:moveTo>
                <a:cubicBezTo>
                  <a:pt x="181" y="160"/>
                  <a:pt x="185" y="157"/>
                  <a:pt x="185" y="152"/>
                </a:cubicBezTo>
                <a:cubicBezTo>
                  <a:pt x="185" y="148"/>
                  <a:pt x="181" y="144"/>
                  <a:pt x="176" y="144"/>
                </a:cubicBezTo>
                <a:cubicBezTo>
                  <a:pt x="172" y="144"/>
                  <a:pt x="168" y="148"/>
                  <a:pt x="168" y="152"/>
                </a:cubicBezTo>
                <a:cubicBezTo>
                  <a:pt x="168" y="157"/>
                  <a:pt x="172" y="160"/>
                  <a:pt x="176" y="160"/>
                </a:cubicBezTo>
                <a:moveTo>
                  <a:pt x="321" y="96"/>
                </a:moveTo>
                <a:cubicBezTo>
                  <a:pt x="321" y="46"/>
                  <a:pt x="321" y="46"/>
                  <a:pt x="321" y="46"/>
                </a:cubicBezTo>
                <a:cubicBezTo>
                  <a:pt x="330" y="43"/>
                  <a:pt x="337" y="34"/>
                  <a:pt x="337" y="24"/>
                </a:cubicBezTo>
                <a:cubicBezTo>
                  <a:pt x="337" y="11"/>
                  <a:pt x="326" y="0"/>
                  <a:pt x="313" y="0"/>
                </a:cubicBezTo>
                <a:cubicBezTo>
                  <a:pt x="300" y="0"/>
                  <a:pt x="289" y="11"/>
                  <a:pt x="289" y="24"/>
                </a:cubicBezTo>
                <a:cubicBezTo>
                  <a:pt x="289" y="34"/>
                  <a:pt x="296" y="43"/>
                  <a:pt x="305" y="46"/>
                </a:cubicBezTo>
                <a:cubicBezTo>
                  <a:pt x="305" y="96"/>
                  <a:pt x="305" y="96"/>
                  <a:pt x="305" y="96"/>
                </a:cubicBezTo>
                <a:cubicBezTo>
                  <a:pt x="273" y="96"/>
                  <a:pt x="273" y="96"/>
                  <a:pt x="273" y="96"/>
                </a:cubicBezTo>
                <a:cubicBezTo>
                  <a:pt x="273" y="80"/>
                  <a:pt x="273" y="80"/>
                  <a:pt x="273" y="80"/>
                </a:cubicBezTo>
                <a:cubicBezTo>
                  <a:pt x="273" y="71"/>
                  <a:pt x="266" y="64"/>
                  <a:pt x="257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87" y="64"/>
                  <a:pt x="80" y="71"/>
                  <a:pt x="80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32" y="96"/>
                  <a:pt x="32" y="96"/>
                  <a:pt x="32" y="96"/>
                </a:cubicBezTo>
                <a:cubicBezTo>
                  <a:pt x="14" y="96"/>
                  <a:pt x="0" y="110"/>
                  <a:pt x="0" y="128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128"/>
                  <a:pt x="353" y="128"/>
                  <a:pt x="353" y="128"/>
                </a:cubicBezTo>
                <a:cubicBezTo>
                  <a:pt x="353" y="110"/>
                  <a:pt x="339" y="96"/>
                  <a:pt x="321" y="96"/>
                </a:cubicBezTo>
                <a:moveTo>
                  <a:pt x="96" y="80"/>
                </a:moveTo>
                <a:cubicBezTo>
                  <a:pt x="257" y="80"/>
                  <a:pt x="257" y="80"/>
                  <a:pt x="257" y="80"/>
                </a:cubicBezTo>
                <a:cubicBezTo>
                  <a:pt x="257" y="96"/>
                  <a:pt x="257" y="96"/>
                  <a:pt x="257" y="96"/>
                </a:cubicBezTo>
                <a:cubicBezTo>
                  <a:pt x="96" y="96"/>
                  <a:pt x="96" y="96"/>
                  <a:pt x="96" y="96"/>
                </a:cubicBezTo>
                <a:lnTo>
                  <a:pt x="96" y="80"/>
                </a:lnTo>
                <a:close/>
                <a:moveTo>
                  <a:pt x="321" y="337"/>
                </a:move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337" y="321"/>
                  <a:pt x="337" y="321"/>
                  <a:pt x="337" y="321"/>
                </a:cubicBezTo>
                <a:cubicBezTo>
                  <a:pt x="337" y="330"/>
                  <a:pt x="330" y="337"/>
                  <a:pt x="321" y="337"/>
                </a:cubicBezTo>
                <a:moveTo>
                  <a:pt x="337" y="144"/>
                </a:moveTo>
                <a:cubicBezTo>
                  <a:pt x="313" y="144"/>
                  <a:pt x="313" y="144"/>
                  <a:pt x="313" y="144"/>
                </a:cubicBezTo>
                <a:cubicBezTo>
                  <a:pt x="309" y="144"/>
                  <a:pt x="305" y="148"/>
                  <a:pt x="305" y="152"/>
                </a:cubicBezTo>
                <a:cubicBezTo>
                  <a:pt x="305" y="157"/>
                  <a:pt x="309" y="160"/>
                  <a:pt x="313" y="160"/>
                </a:cubicBezTo>
                <a:cubicBezTo>
                  <a:pt x="337" y="160"/>
                  <a:pt x="337" y="160"/>
                  <a:pt x="337" y="160"/>
                </a:cubicBezTo>
                <a:cubicBezTo>
                  <a:pt x="337" y="200"/>
                  <a:pt x="337" y="200"/>
                  <a:pt x="337" y="200"/>
                </a:cubicBezTo>
                <a:cubicBezTo>
                  <a:pt x="304" y="200"/>
                  <a:pt x="304" y="200"/>
                  <a:pt x="304" y="200"/>
                </a:cubicBezTo>
                <a:cubicBezTo>
                  <a:pt x="300" y="178"/>
                  <a:pt x="281" y="160"/>
                  <a:pt x="257" y="160"/>
                </a:cubicBezTo>
                <a:cubicBezTo>
                  <a:pt x="230" y="160"/>
                  <a:pt x="209" y="182"/>
                  <a:pt x="209" y="208"/>
                </a:cubicBezTo>
                <a:cubicBezTo>
                  <a:pt x="209" y="235"/>
                  <a:pt x="230" y="257"/>
                  <a:pt x="257" y="257"/>
                </a:cubicBezTo>
                <a:cubicBezTo>
                  <a:pt x="281" y="257"/>
                  <a:pt x="300" y="239"/>
                  <a:pt x="304" y="216"/>
                </a:cubicBezTo>
                <a:cubicBezTo>
                  <a:pt x="337" y="216"/>
                  <a:pt x="337" y="216"/>
                  <a:pt x="337" y="216"/>
                </a:cubicBezTo>
                <a:cubicBezTo>
                  <a:pt x="337" y="305"/>
                  <a:pt x="337" y="305"/>
                  <a:pt x="337" y="305"/>
                </a:cubicBezTo>
                <a:cubicBezTo>
                  <a:pt x="16" y="305"/>
                  <a:pt x="16" y="305"/>
                  <a:pt x="16" y="305"/>
                </a:cubicBezTo>
                <a:cubicBezTo>
                  <a:pt x="16" y="216"/>
                  <a:pt x="16" y="216"/>
                  <a:pt x="16" y="216"/>
                </a:cubicBezTo>
                <a:cubicBezTo>
                  <a:pt x="49" y="216"/>
                  <a:pt x="49" y="216"/>
                  <a:pt x="49" y="216"/>
                </a:cubicBezTo>
                <a:cubicBezTo>
                  <a:pt x="53" y="239"/>
                  <a:pt x="72" y="257"/>
                  <a:pt x="96" y="257"/>
                </a:cubicBezTo>
                <a:cubicBezTo>
                  <a:pt x="123" y="257"/>
                  <a:pt x="144" y="235"/>
                  <a:pt x="144" y="208"/>
                </a:cubicBezTo>
                <a:cubicBezTo>
                  <a:pt x="144" y="182"/>
                  <a:pt x="123" y="160"/>
                  <a:pt x="96" y="160"/>
                </a:cubicBezTo>
                <a:cubicBezTo>
                  <a:pt x="72" y="160"/>
                  <a:pt x="53" y="178"/>
                  <a:pt x="49" y="200"/>
                </a:cubicBezTo>
                <a:cubicBezTo>
                  <a:pt x="16" y="200"/>
                  <a:pt x="16" y="200"/>
                  <a:pt x="16" y="20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4" y="160"/>
                  <a:pt x="48" y="157"/>
                  <a:pt x="48" y="152"/>
                </a:cubicBezTo>
                <a:cubicBezTo>
                  <a:pt x="48" y="148"/>
                  <a:pt x="44" y="144"/>
                  <a:pt x="40" y="144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6" y="119"/>
                  <a:pt x="23" y="112"/>
                  <a:pt x="32" y="112"/>
                </a:cubicBezTo>
                <a:cubicBezTo>
                  <a:pt x="321" y="112"/>
                  <a:pt x="321" y="112"/>
                  <a:pt x="321" y="112"/>
                </a:cubicBezTo>
                <a:cubicBezTo>
                  <a:pt x="330" y="112"/>
                  <a:pt x="337" y="119"/>
                  <a:pt x="337" y="128"/>
                </a:cubicBezTo>
                <a:lnTo>
                  <a:pt x="337" y="144"/>
                </a:lnTo>
                <a:close/>
                <a:moveTo>
                  <a:pt x="289" y="208"/>
                </a:moveTo>
                <a:cubicBezTo>
                  <a:pt x="289" y="226"/>
                  <a:pt x="275" y="241"/>
                  <a:pt x="257" y="241"/>
                </a:cubicBezTo>
                <a:cubicBezTo>
                  <a:pt x="239" y="241"/>
                  <a:pt x="225" y="226"/>
                  <a:pt x="225" y="208"/>
                </a:cubicBezTo>
                <a:cubicBezTo>
                  <a:pt x="225" y="191"/>
                  <a:pt x="239" y="176"/>
                  <a:pt x="257" y="176"/>
                </a:cubicBezTo>
                <a:cubicBezTo>
                  <a:pt x="275" y="176"/>
                  <a:pt x="289" y="191"/>
                  <a:pt x="289" y="208"/>
                </a:cubicBezTo>
                <a:moveTo>
                  <a:pt x="64" y="208"/>
                </a:moveTo>
                <a:cubicBezTo>
                  <a:pt x="64" y="191"/>
                  <a:pt x="78" y="176"/>
                  <a:pt x="96" y="176"/>
                </a:cubicBezTo>
                <a:cubicBezTo>
                  <a:pt x="114" y="176"/>
                  <a:pt x="128" y="191"/>
                  <a:pt x="128" y="208"/>
                </a:cubicBezTo>
                <a:cubicBezTo>
                  <a:pt x="128" y="226"/>
                  <a:pt x="114" y="241"/>
                  <a:pt x="96" y="241"/>
                </a:cubicBezTo>
                <a:cubicBezTo>
                  <a:pt x="78" y="241"/>
                  <a:pt x="64" y="226"/>
                  <a:pt x="64" y="208"/>
                </a:cubicBezTo>
                <a:moveTo>
                  <a:pt x="209" y="144"/>
                </a:moveTo>
                <a:cubicBezTo>
                  <a:pt x="204" y="144"/>
                  <a:pt x="201" y="148"/>
                  <a:pt x="201" y="152"/>
                </a:cubicBezTo>
                <a:cubicBezTo>
                  <a:pt x="201" y="157"/>
                  <a:pt x="204" y="160"/>
                  <a:pt x="209" y="160"/>
                </a:cubicBezTo>
                <a:cubicBezTo>
                  <a:pt x="213" y="160"/>
                  <a:pt x="217" y="157"/>
                  <a:pt x="217" y="152"/>
                </a:cubicBezTo>
                <a:cubicBezTo>
                  <a:pt x="217" y="148"/>
                  <a:pt x="213" y="144"/>
                  <a:pt x="209" y="144"/>
                </a:cubicBezTo>
                <a:moveTo>
                  <a:pt x="193" y="289"/>
                </a:moveTo>
                <a:cubicBezTo>
                  <a:pt x="225" y="289"/>
                  <a:pt x="225" y="289"/>
                  <a:pt x="225" y="289"/>
                </a:cubicBezTo>
                <a:cubicBezTo>
                  <a:pt x="225" y="273"/>
                  <a:pt x="225" y="273"/>
                  <a:pt x="225" y="273"/>
                </a:cubicBezTo>
                <a:cubicBezTo>
                  <a:pt x="193" y="273"/>
                  <a:pt x="193" y="273"/>
                  <a:pt x="193" y="273"/>
                </a:cubicBezTo>
                <a:lnTo>
                  <a:pt x="193" y="289"/>
                </a:lnTo>
                <a:close/>
                <a:moveTo>
                  <a:pt x="128" y="289"/>
                </a:moveTo>
                <a:cubicBezTo>
                  <a:pt x="160" y="289"/>
                  <a:pt x="160" y="289"/>
                  <a:pt x="160" y="289"/>
                </a:cubicBezTo>
                <a:cubicBezTo>
                  <a:pt x="160" y="273"/>
                  <a:pt x="160" y="273"/>
                  <a:pt x="160" y="273"/>
                </a:cubicBezTo>
                <a:cubicBezTo>
                  <a:pt x="128" y="273"/>
                  <a:pt x="128" y="273"/>
                  <a:pt x="128" y="273"/>
                </a:cubicBezTo>
                <a:lnTo>
                  <a:pt x="128" y="289"/>
                </a:lnTo>
                <a:close/>
                <a:moveTo>
                  <a:pt x="193" y="192"/>
                </a:moveTo>
                <a:cubicBezTo>
                  <a:pt x="160" y="192"/>
                  <a:pt x="160" y="192"/>
                  <a:pt x="160" y="192"/>
                </a:cubicBezTo>
                <a:cubicBezTo>
                  <a:pt x="160" y="225"/>
                  <a:pt x="160" y="225"/>
                  <a:pt x="160" y="225"/>
                </a:cubicBezTo>
                <a:cubicBezTo>
                  <a:pt x="193" y="225"/>
                  <a:pt x="193" y="225"/>
                  <a:pt x="193" y="225"/>
                </a:cubicBezTo>
                <a:lnTo>
                  <a:pt x="193" y="1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6434138" y="1516063"/>
            <a:ext cx="436563" cy="436563"/>
          </a:xfrm>
          <a:custGeom>
            <a:pathLst>
              <a:path extrusionOk="0" h="353" w="353">
                <a:moveTo>
                  <a:pt x="222" y="192"/>
                </a:moveTo>
                <a:cubicBezTo>
                  <a:pt x="52" y="192"/>
                  <a:pt x="52" y="192"/>
                  <a:pt x="52" y="192"/>
                </a:cubicBezTo>
                <a:cubicBezTo>
                  <a:pt x="50" y="198"/>
                  <a:pt x="49" y="203"/>
                  <a:pt x="49" y="208"/>
                </a:cubicBezTo>
                <a:cubicBezTo>
                  <a:pt x="225" y="208"/>
                  <a:pt x="225" y="208"/>
                  <a:pt x="225" y="208"/>
                </a:cubicBezTo>
                <a:cubicBezTo>
                  <a:pt x="224" y="203"/>
                  <a:pt x="223" y="198"/>
                  <a:pt x="222" y="192"/>
                </a:cubicBezTo>
                <a:moveTo>
                  <a:pt x="205" y="160"/>
                </a:moveTo>
                <a:cubicBezTo>
                  <a:pt x="69" y="160"/>
                  <a:pt x="69" y="160"/>
                  <a:pt x="69" y="160"/>
                </a:cubicBezTo>
                <a:cubicBezTo>
                  <a:pt x="65" y="165"/>
                  <a:pt x="61" y="171"/>
                  <a:pt x="58" y="176"/>
                </a:cubicBezTo>
                <a:cubicBezTo>
                  <a:pt x="215" y="176"/>
                  <a:pt x="215" y="176"/>
                  <a:pt x="215" y="176"/>
                </a:cubicBezTo>
                <a:cubicBezTo>
                  <a:pt x="212" y="171"/>
                  <a:pt x="209" y="165"/>
                  <a:pt x="205" y="160"/>
                </a:cubicBezTo>
                <a:moveTo>
                  <a:pt x="137" y="305"/>
                </a:moveTo>
                <a:cubicBezTo>
                  <a:pt x="155" y="305"/>
                  <a:pt x="173" y="299"/>
                  <a:pt x="187" y="289"/>
                </a:cubicBezTo>
                <a:cubicBezTo>
                  <a:pt x="86" y="289"/>
                  <a:pt x="86" y="289"/>
                  <a:pt x="86" y="289"/>
                </a:cubicBezTo>
                <a:cubicBezTo>
                  <a:pt x="101" y="299"/>
                  <a:pt x="118" y="305"/>
                  <a:pt x="137" y="305"/>
                </a:cubicBezTo>
                <a:moveTo>
                  <a:pt x="137" y="128"/>
                </a:moveTo>
                <a:cubicBezTo>
                  <a:pt x="118" y="128"/>
                  <a:pt x="101" y="134"/>
                  <a:pt x="86" y="144"/>
                </a:cubicBezTo>
                <a:cubicBezTo>
                  <a:pt x="187" y="144"/>
                  <a:pt x="187" y="144"/>
                  <a:pt x="187" y="144"/>
                </a:cubicBezTo>
                <a:cubicBezTo>
                  <a:pt x="173" y="134"/>
                  <a:pt x="155" y="128"/>
                  <a:pt x="137" y="128"/>
                </a:cubicBezTo>
                <a:moveTo>
                  <a:pt x="69" y="273"/>
                </a:moveTo>
                <a:cubicBezTo>
                  <a:pt x="205" y="273"/>
                  <a:pt x="205" y="273"/>
                  <a:pt x="205" y="273"/>
                </a:cubicBezTo>
                <a:cubicBezTo>
                  <a:pt x="209" y="268"/>
                  <a:pt x="212" y="262"/>
                  <a:pt x="215" y="257"/>
                </a:cubicBezTo>
                <a:cubicBezTo>
                  <a:pt x="58" y="257"/>
                  <a:pt x="58" y="257"/>
                  <a:pt x="58" y="257"/>
                </a:cubicBezTo>
                <a:cubicBezTo>
                  <a:pt x="61" y="262"/>
                  <a:pt x="65" y="268"/>
                  <a:pt x="69" y="273"/>
                </a:cubicBezTo>
                <a:moveTo>
                  <a:pt x="305" y="257"/>
                </a:moveTo>
                <a:cubicBezTo>
                  <a:pt x="301" y="257"/>
                  <a:pt x="297" y="260"/>
                  <a:pt x="297" y="265"/>
                </a:cubicBezTo>
                <a:cubicBezTo>
                  <a:pt x="297" y="269"/>
                  <a:pt x="301" y="273"/>
                  <a:pt x="305" y="273"/>
                </a:cubicBezTo>
                <a:cubicBezTo>
                  <a:pt x="310" y="273"/>
                  <a:pt x="313" y="269"/>
                  <a:pt x="313" y="265"/>
                </a:cubicBezTo>
                <a:cubicBezTo>
                  <a:pt x="313" y="260"/>
                  <a:pt x="310" y="257"/>
                  <a:pt x="305" y="257"/>
                </a:cubicBezTo>
                <a:moveTo>
                  <a:pt x="321" y="80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46"/>
                  <a:pt x="80" y="46"/>
                  <a:pt x="80" y="46"/>
                </a:cubicBezTo>
                <a:cubicBezTo>
                  <a:pt x="90" y="43"/>
                  <a:pt x="97" y="34"/>
                  <a:pt x="97" y="24"/>
                </a:cubicBezTo>
                <a:cubicBezTo>
                  <a:pt x="97" y="11"/>
                  <a:pt x="86" y="0"/>
                  <a:pt x="72" y="0"/>
                </a:cubicBezTo>
                <a:cubicBezTo>
                  <a:pt x="59" y="0"/>
                  <a:pt x="48" y="11"/>
                  <a:pt x="48" y="24"/>
                </a:cubicBezTo>
                <a:cubicBezTo>
                  <a:pt x="48" y="34"/>
                  <a:pt x="55" y="43"/>
                  <a:pt x="64" y="46"/>
                </a:cubicBezTo>
                <a:cubicBezTo>
                  <a:pt x="64" y="80"/>
                  <a:pt x="64" y="80"/>
                  <a:pt x="64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15" y="80"/>
                  <a:pt x="0" y="94"/>
                  <a:pt x="0" y="11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112"/>
                  <a:pt x="353" y="112"/>
                  <a:pt x="353" y="112"/>
                </a:cubicBezTo>
                <a:cubicBezTo>
                  <a:pt x="353" y="94"/>
                  <a:pt x="339" y="80"/>
                  <a:pt x="321" y="80"/>
                </a:cubicBezTo>
                <a:moveTo>
                  <a:pt x="257" y="337"/>
                </a:move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6" y="103"/>
                  <a:pt x="23" y="96"/>
                  <a:pt x="32" y="96"/>
                </a:cubicBezTo>
                <a:cubicBezTo>
                  <a:pt x="257" y="96"/>
                  <a:pt x="257" y="96"/>
                  <a:pt x="257" y="96"/>
                </a:cubicBezTo>
                <a:lnTo>
                  <a:pt x="257" y="337"/>
                </a:lnTo>
                <a:close/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273" y="337"/>
                  <a:pt x="273" y="337"/>
                  <a:pt x="273" y="337"/>
                </a:cubicBezTo>
                <a:cubicBezTo>
                  <a:pt x="273" y="96"/>
                  <a:pt x="273" y="96"/>
                  <a:pt x="273" y="96"/>
                </a:cubicBezTo>
                <a:cubicBezTo>
                  <a:pt x="321" y="96"/>
                  <a:pt x="321" y="96"/>
                  <a:pt x="321" y="96"/>
                </a:cubicBezTo>
                <a:cubicBezTo>
                  <a:pt x="330" y="96"/>
                  <a:pt x="337" y="103"/>
                  <a:pt x="337" y="112"/>
                </a:cubicBezTo>
                <a:lnTo>
                  <a:pt x="337" y="321"/>
                </a:lnTo>
                <a:close/>
                <a:moveTo>
                  <a:pt x="305" y="144"/>
                </a:moveTo>
                <a:cubicBezTo>
                  <a:pt x="296" y="144"/>
                  <a:pt x="289" y="151"/>
                  <a:pt x="289" y="160"/>
                </a:cubicBezTo>
                <a:cubicBezTo>
                  <a:pt x="289" y="169"/>
                  <a:pt x="296" y="176"/>
                  <a:pt x="305" y="176"/>
                </a:cubicBezTo>
                <a:cubicBezTo>
                  <a:pt x="314" y="176"/>
                  <a:pt x="321" y="169"/>
                  <a:pt x="321" y="160"/>
                </a:cubicBezTo>
                <a:cubicBezTo>
                  <a:pt x="321" y="151"/>
                  <a:pt x="314" y="144"/>
                  <a:pt x="305" y="144"/>
                </a:cubicBezTo>
                <a:moveTo>
                  <a:pt x="305" y="208"/>
                </a:moveTo>
                <a:cubicBezTo>
                  <a:pt x="301" y="208"/>
                  <a:pt x="297" y="212"/>
                  <a:pt x="297" y="216"/>
                </a:cubicBezTo>
                <a:cubicBezTo>
                  <a:pt x="297" y="221"/>
                  <a:pt x="301" y="225"/>
                  <a:pt x="305" y="225"/>
                </a:cubicBezTo>
                <a:cubicBezTo>
                  <a:pt x="310" y="225"/>
                  <a:pt x="313" y="221"/>
                  <a:pt x="313" y="216"/>
                </a:cubicBezTo>
                <a:cubicBezTo>
                  <a:pt x="313" y="212"/>
                  <a:pt x="310" y="208"/>
                  <a:pt x="305" y="208"/>
                </a:cubicBezTo>
                <a:moveTo>
                  <a:pt x="222" y="241"/>
                </a:moveTo>
                <a:cubicBezTo>
                  <a:pt x="223" y="235"/>
                  <a:pt x="224" y="230"/>
                  <a:pt x="225" y="225"/>
                </a:cubicBezTo>
                <a:cubicBezTo>
                  <a:pt x="49" y="225"/>
                  <a:pt x="49" y="225"/>
                  <a:pt x="49" y="225"/>
                </a:cubicBezTo>
                <a:cubicBezTo>
                  <a:pt x="49" y="230"/>
                  <a:pt x="50" y="235"/>
                  <a:pt x="52" y="241"/>
                </a:cubicBezTo>
                <a:lnTo>
                  <a:pt x="222" y="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7267575" y="1516063"/>
            <a:ext cx="434975" cy="436563"/>
          </a:xfrm>
          <a:custGeom>
            <a:pathLst>
              <a:path extrusionOk="0" h="353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8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8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225"/>
                  <a:pt x="16" y="225"/>
                  <a:pt x="16" y="225"/>
                </a:cubicBezTo>
                <a:cubicBezTo>
                  <a:pt x="49" y="225"/>
                  <a:pt x="49" y="225"/>
                  <a:pt x="49" y="225"/>
                </a:cubicBezTo>
                <a:cubicBezTo>
                  <a:pt x="57" y="270"/>
                  <a:pt x="96" y="305"/>
                  <a:pt x="144" y="305"/>
                </a:cubicBezTo>
                <a:cubicBezTo>
                  <a:pt x="164" y="305"/>
                  <a:pt x="182" y="299"/>
                  <a:pt x="197" y="289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289" y="225"/>
                  <a:pt x="289" y="225"/>
                  <a:pt x="289" y="225"/>
                </a:cubicBezTo>
                <a:cubicBezTo>
                  <a:pt x="337" y="225"/>
                  <a:pt x="337" y="225"/>
                  <a:pt x="337" y="225"/>
                </a:cubicBezTo>
                <a:lnTo>
                  <a:pt x="337" y="321"/>
                </a:lnTo>
                <a:close/>
                <a:moveTo>
                  <a:pt x="240" y="96"/>
                </a:moveTo>
                <a:cubicBezTo>
                  <a:pt x="232" y="96"/>
                  <a:pt x="224" y="103"/>
                  <a:pt x="224" y="112"/>
                </a:cubicBezTo>
                <a:cubicBezTo>
                  <a:pt x="224" y="115"/>
                  <a:pt x="225" y="118"/>
                  <a:pt x="227" y="121"/>
                </a:cubicBezTo>
                <a:cubicBezTo>
                  <a:pt x="213" y="141"/>
                  <a:pt x="213" y="141"/>
                  <a:pt x="213" y="141"/>
                </a:cubicBezTo>
                <a:cubicBezTo>
                  <a:pt x="196" y="123"/>
                  <a:pt x="171" y="112"/>
                  <a:pt x="144" y="112"/>
                </a:cubicBezTo>
                <a:cubicBezTo>
                  <a:pt x="119" y="112"/>
                  <a:pt x="97" y="122"/>
                  <a:pt x="80" y="137"/>
                </a:cubicBezTo>
                <a:cubicBezTo>
                  <a:pt x="80" y="80"/>
                  <a:pt x="80" y="80"/>
                  <a:pt x="80" y="80"/>
                </a:cubicBezTo>
                <a:cubicBezTo>
                  <a:pt x="272" y="80"/>
                  <a:pt x="272" y="80"/>
                  <a:pt x="272" y="80"/>
                </a:cubicBezTo>
                <a:cubicBezTo>
                  <a:pt x="272" y="273"/>
                  <a:pt x="272" y="273"/>
                  <a:pt x="272" y="273"/>
                </a:cubicBezTo>
                <a:cubicBezTo>
                  <a:pt x="216" y="273"/>
                  <a:pt x="216" y="273"/>
                  <a:pt x="216" y="273"/>
                </a:cubicBezTo>
                <a:cubicBezTo>
                  <a:pt x="231" y="256"/>
                  <a:pt x="240" y="233"/>
                  <a:pt x="240" y="208"/>
                </a:cubicBezTo>
                <a:cubicBezTo>
                  <a:pt x="240" y="188"/>
                  <a:pt x="234" y="170"/>
                  <a:pt x="224" y="154"/>
                </a:cubicBezTo>
                <a:cubicBezTo>
                  <a:pt x="241" y="128"/>
                  <a:pt x="241" y="128"/>
                  <a:pt x="241" y="128"/>
                </a:cubicBezTo>
                <a:cubicBezTo>
                  <a:pt x="250" y="128"/>
                  <a:pt x="256" y="121"/>
                  <a:pt x="256" y="112"/>
                </a:cubicBezTo>
                <a:cubicBezTo>
                  <a:pt x="256" y="103"/>
                  <a:pt x="249" y="96"/>
                  <a:pt x="240" y="96"/>
                </a:cubicBezTo>
                <a:moveTo>
                  <a:pt x="144" y="128"/>
                </a:moveTo>
                <a:cubicBezTo>
                  <a:pt x="168" y="128"/>
                  <a:pt x="189" y="139"/>
                  <a:pt x="204" y="155"/>
                </a:cubicBezTo>
                <a:cubicBezTo>
                  <a:pt x="168" y="210"/>
                  <a:pt x="168" y="210"/>
                  <a:pt x="168" y="210"/>
                </a:cubicBezTo>
                <a:cubicBezTo>
                  <a:pt x="168" y="209"/>
                  <a:pt x="168" y="209"/>
                  <a:pt x="168" y="208"/>
                </a:cubicBezTo>
                <a:cubicBezTo>
                  <a:pt x="168" y="195"/>
                  <a:pt x="157" y="184"/>
                  <a:pt x="144" y="184"/>
                </a:cubicBezTo>
                <a:cubicBezTo>
                  <a:pt x="131" y="184"/>
                  <a:pt x="120" y="195"/>
                  <a:pt x="120" y="208"/>
                </a:cubicBezTo>
                <a:cubicBezTo>
                  <a:pt x="120" y="222"/>
                  <a:pt x="131" y="233"/>
                  <a:pt x="144" y="233"/>
                </a:cubicBezTo>
                <a:cubicBezTo>
                  <a:pt x="148" y="233"/>
                  <a:pt x="152" y="232"/>
                  <a:pt x="155" y="230"/>
                </a:cubicBezTo>
                <a:cubicBezTo>
                  <a:pt x="145" y="244"/>
                  <a:pt x="145" y="244"/>
                  <a:pt x="145" y="244"/>
                </a:cubicBezTo>
                <a:cubicBezTo>
                  <a:pt x="141" y="241"/>
                  <a:pt x="141" y="241"/>
                  <a:pt x="141" y="241"/>
                </a:cubicBezTo>
                <a:cubicBezTo>
                  <a:pt x="130" y="272"/>
                  <a:pt x="130" y="272"/>
                  <a:pt x="130" y="272"/>
                </a:cubicBezTo>
                <a:cubicBezTo>
                  <a:pt x="138" y="278"/>
                  <a:pt x="138" y="278"/>
                  <a:pt x="138" y="278"/>
                </a:cubicBezTo>
                <a:cubicBezTo>
                  <a:pt x="145" y="273"/>
                  <a:pt x="145" y="273"/>
                  <a:pt x="145" y="273"/>
                </a:cubicBezTo>
                <a:cubicBezTo>
                  <a:pt x="164" y="277"/>
                  <a:pt x="164" y="277"/>
                  <a:pt x="164" y="277"/>
                </a:cubicBezTo>
                <a:cubicBezTo>
                  <a:pt x="156" y="263"/>
                  <a:pt x="156" y="263"/>
                  <a:pt x="156" y="263"/>
                </a:cubicBezTo>
                <a:cubicBezTo>
                  <a:pt x="163" y="256"/>
                  <a:pt x="163" y="256"/>
                  <a:pt x="163" y="256"/>
                </a:cubicBezTo>
                <a:cubicBezTo>
                  <a:pt x="154" y="250"/>
                  <a:pt x="154" y="250"/>
                  <a:pt x="154" y="250"/>
                </a:cubicBezTo>
                <a:cubicBezTo>
                  <a:pt x="159" y="253"/>
                  <a:pt x="159" y="253"/>
                  <a:pt x="159" y="253"/>
                </a:cubicBezTo>
                <a:cubicBezTo>
                  <a:pt x="214" y="169"/>
                  <a:pt x="214" y="169"/>
                  <a:pt x="214" y="169"/>
                </a:cubicBezTo>
                <a:cubicBezTo>
                  <a:pt x="221" y="181"/>
                  <a:pt x="224" y="194"/>
                  <a:pt x="224" y="208"/>
                </a:cubicBezTo>
                <a:cubicBezTo>
                  <a:pt x="224" y="253"/>
                  <a:pt x="188" y="289"/>
                  <a:pt x="144" y="289"/>
                </a:cubicBezTo>
                <a:cubicBezTo>
                  <a:pt x="100" y="289"/>
                  <a:pt x="64" y="253"/>
                  <a:pt x="64" y="208"/>
                </a:cubicBezTo>
                <a:cubicBezTo>
                  <a:pt x="64" y="164"/>
                  <a:pt x="100" y="128"/>
                  <a:pt x="144" y="128"/>
                </a:cubicBezTo>
                <a:moveTo>
                  <a:pt x="152" y="208"/>
                </a:moveTo>
                <a:cubicBezTo>
                  <a:pt x="152" y="213"/>
                  <a:pt x="148" y="216"/>
                  <a:pt x="144" y="216"/>
                </a:cubicBezTo>
                <a:cubicBezTo>
                  <a:pt x="140" y="216"/>
                  <a:pt x="136" y="213"/>
                  <a:pt x="136" y="208"/>
                </a:cubicBezTo>
                <a:cubicBezTo>
                  <a:pt x="136" y="204"/>
                  <a:pt x="140" y="200"/>
                  <a:pt x="144" y="200"/>
                </a:cubicBezTo>
                <a:cubicBezTo>
                  <a:pt x="148" y="200"/>
                  <a:pt x="152" y="204"/>
                  <a:pt x="152" y="208"/>
                </a:cubicBezTo>
                <a:moveTo>
                  <a:pt x="337" y="208"/>
                </a:moveTo>
                <a:cubicBezTo>
                  <a:pt x="289" y="208"/>
                  <a:pt x="289" y="208"/>
                  <a:pt x="289" y="208"/>
                </a:cubicBezTo>
                <a:cubicBezTo>
                  <a:pt x="289" y="64"/>
                  <a:pt x="289" y="64"/>
                  <a:pt x="289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155"/>
                  <a:pt x="64" y="155"/>
                  <a:pt x="64" y="155"/>
                </a:cubicBezTo>
                <a:cubicBezTo>
                  <a:pt x="54" y="171"/>
                  <a:pt x="48" y="189"/>
                  <a:pt x="48" y="208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208"/>
                </a:lnTo>
                <a:close/>
                <a:moveTo>
                  <a:pt x="240" y="249"/>
                </a:moveTo>
                <a:cubicBezTo>
                  <a:pt x="240" y="253"/>
                  <a:pt x="244" y="257"/>
                  <a:pt x="248" y="257"/>
                </a:cubicBezTo>
                <a:cubicBezTo>
                  <a:pt x="253" y="257"/>
                  <a:pt x="256" y="253"/>
                  <a:pt x="256" y="249"/>
                </a:cubicBezTo>
                <a:cubicBezTo>
                  <a:pt x="256" y="244"/>
                  <a:pt x="253" y="241"/>
                  <a:pt x="248" y="241"/>
                </a:cubicBezTo>
                <a:cubicBezTo>
                  <a:pt x="244" y="241"/>
                  <a:pt x="240" y="244"/>
                  <a:pt x="240" y="24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8099425" y="1516063"/>
            <a:ext cx="434975" cy="436563"/>
          </a:xfrm>
          <a:custGeom>
            <a:pathLst>
              <a:path extrusionOk="0" h="353" w="353">
                <a:moveTo>
                  <a:pt x="160" y="96"/>
                </a:moveTo>
                <a:cubicBezTo>
                  <a:pt x="193" y="96"/>
                  <a:pt x="193" y="96"/>
                  <a:pt x="193" y="96"/>
                </a:cubicBezTo>
                <a:cubicBezTo>
                  <a:pt x="210" y="96"/>
                  <a:pt x="225" y="82"/>
                  <a:pt x="225" y="64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14"/>
                  <a:pt x="210" y="0"/>
                  <a:pt x="19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43" y="0"/>
                  <a:pt x="128" y="14"/>
                  <a:pt x="128" y="3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82"/>
                  <a:pt x="143" y="96"/>
                  <a:pt x="160" y="96"/>
                </a:cubicBezTo>
                <a:moveTo>
                  <a:pt x="144" y="32"/>
                </a:moveTo>
                <a:cubicBezTo>
                  <a:pt x="144" y="23"/>
                  <a:pt x="152" y="16"/>
                  <a:pt x="160" y="16"/>
                </a:cubicBezTo>
                <a:cubicBezTo>
                  <a:pt x="193" y="16"/>
                  <a:pt x="193" y="16"/>
                  <a:pt x="193" y="16"/>
                </a:cubicBezTo>
                <a:cubicBezTo>
                  <a:pt x="201" y="16"/>
                  <a:pt x="209" y="23"/>
                  <a:pt x="209" y="32"/>
                </a:cubicBezTo>
                <a:cubicBezTo>
                  <a:pt x="209" y="64"/>
                  <a:pt x="209" y="64"/>
                  <a:pt x="209" y="64"/>
                </a:cubicBezTo>
                <a:cubicBezTo>
                  <a:pt x="209" y="73"/>
                  <a:pt x="201" y="80"/>
                  <a:pt x="193" y="80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52" y="80"/>
                  <a:pt x="144" y="73"/>
                  <a:pt x="144" y="64"/>
                </a:cubicBezTo>
                <a:lnTo>
                  <a:pt x="144" y="32"/>
                </a:lnTo>
                <a:close/>
                <a:moveTo>
                  <a:pt x="48" y="241"/>
                </a:moveTo>
                <a:cubicBezTo>
                  <a:pt x="52" y="241"/>
                  <a:pt x="56" y="237"/>
                  <a:pt x="56" y="233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168" y="176"/>
                  <a:pt x="168" y="176"/>
                  <a:pt x="168" y="176"/>
                </a:cubicBezTo>
                <a:cubicBezTo>
                  <a:pt x="168" y="233"/>
                  <a:pt x="168" y="233"/>
                  <a:pt x="168" y="233"/>
                </a:cubicBezTo>
                <a:cubicBezTo>
                  <a:pt x="168" y="237"/>
                  <a:pt x="172" y="241"/>
                  <a:pt x="176" y="241"/>
                </a:cubicBezTo>
                <a:cubicBezTo>
                  <a:pt x="181" y="241"/>
                  <a:pt x="185" y="237"/>
                  <a:pt x="185" y="233"/>
                </a:cubicBezTo>
                <a:cubicBezTo>
                  <a:pt x="185" y="176"/>
                  <a:pt x="185" y="176"/>
                  <a:pt x="185" y="176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7" y="233"/>
                  <a:pt x="297" y="233"/>
                  <a:pt x="297" y="233"/>
                </a:cubicBezTo>
                <a:cubicBezTo>
                  <a:pt x="297" y="237"/>
                  <a:pt x="301" y="241"/>
                  <a:pt x="305" y="241"/>
                </a:cubicBezTo>
                <a:cubicBezTo>
                  <a:pt x="309" y="241"/>
                  <a:pt x="313" y="237"/>
                  <a:pt x="313" y="233"/>
                </a:cubicBezTo>
                <a:cubicBezTo>
                  <a:pt x="313" y="168"/>
                  <a:pt x="313" y="168"/>
                  <a:pt x="313" y="168"/>
                </a:cubicBezTo>
                <a:cubicBezTo>
                  <a:pt x="313" y="164"/>
                  <a:pt x="309" y="160"/>
                  <a:pt x="305" y="160"/>
                </a:cubicBezTo>
                <a:cubicBezTo>
                  <a:pt x="185" y="160"/>
                  <a:pt x="185" y="160"/>
                  <a:pt x="185" y="160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16"/>
                  <a:pt x="181" y="112"/>
                  <a:pt x="176" y="112"/>
                </a:cubicBezTo>
                <a:cubicBezTo>
                  <a:pt x="172" y="112"/>
                  <a:pt x="168" y="116"/>
                  <a:pt x="168" y="120"/>
                </a:cubicBezTo>
                <a:cubicBezTo>
                  <a:pt x="168" y="160"/>
                  <a:pt x="168" y="160"/>
                  <a:pt x="168" y="160"/>
                </a:cubicBezTo>
                <a:cubicBezTo>
                  <a:pt x="48" y="160"/>
                  <a:pt x="48" y="160"/>
                  <a:pt x="48" y="160"/>
                </a:cubicBezTo>
                <a:cubicBezTo>
                  <a:pt x="44" y="160"/>
                  <a:pt x="40" y="164"/>
                  <a:pt x="40" y="168"/>
                </a:cubicBezTo>
                <a:cubicBezTo>
                  <a:pt x="40" y="233"/>
                  <a:pt x="40" y="233"/>
                  <a:pt x="40" y="233"/>
                </a:cubicBezTo>
                <a:cubicBezTo>
                  <a:pt x="40" y="237"/>
                  <a:pt x="44" y="241"/>
                  <a:pt x="48" y="241"/>
                </a:cubicBezTo>
                <a:moveTo>
                  <a:pt x="64" y="257"/>
                </a:moveTo>
                <a:cubicBezTo>
                  <a:pt x="32" y="257"/>
                  <a:pt x="32" y="257"/>
                  <a:pt x="32" y="257"/>
                </a:cubicBezTo>
                <a:cubicBezTo>
                  <a:pt x="14" y="257"/>
                  <a:pt x="0" y="271"/>
                  <a:pt x="0" y="289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64" y="353"/>
                  <a:pt x="64" y="353"/>
                  <a:pt x="64" y="353"/>
                </a:cubicBezTo>
                <a:cubicBezTo>
                  <a:pt x="82" y="353"/>
                  <a:pt x="96" y="339"/>
                  <a:pt x="96" y="321"/>
                </a:cubicBezTo>
                <a:cubicBezTo>
                  <a:pt x="96" y="289"/>
                  <a:pt x="96" y="289"/>
                  <a:pt x="96" y="289"/>
                </a:cubicBezTo>
                <a:cubicBezTo>
                  <a:pt x="96" y="271"/>
                  <a:pt x="82" y="257"/>
                  <a:pt x="64" y="257"/>
                </a:cubicBezTo>
                <a:moveTo>
                  <a:pt x="80" y="321"/>
                </a:moveTo>
                <a:cubicBezTo>
                  <a:pt x="80" y="330"/>
                  <a:pt x="73" y="337"/>
                  <a:pt x="64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289"/>
                  <a:pt x="16" y="289"/>
                  <a:pt x="16" y="289"/>
                </a:cubicBezTo>
                <a:cubicBezTo>
                  <a:pt x="16" y="280"/>
                  <a:pt x="23" y="273"/>
                  <a:pt x="32" y="273"/>
                </a:cubicBezTo>
                <a:cubicBezTo>
                  <a:pt x="64" y="273"/>
                  <a:pt x="64" y="273"/>
                  <a:pt x="64" y="273"/>
                </a:cubicBezTo>
                <a:cubicBezTo>
                  <a:pt x="73" y="273"/>
                  <a:pt x="80" y="280"/>
                  <a:pt x="80" y="289"/>
                </a:cubicBezTo>
                <a:lnTo>
                  <a:pt x="80" y="321"/>
                </a:lnTo>
                <a:close/>
                <a:moveTo>
                  <a:pt x="321" y="257"/>
                </a:moveTo>
                <a:cubicBezTo>
                  <a:pt x="289" y="257"/>
                  <a:pt x="289" y="257"/>
                  <a:pt x="289" y="257"/>
                </a:cubicBezTo>
                <a:cubicBezTo>
                  <a:pt x="271" y="257"/>
                  <a:pt x="257" y="271"/>
                  <a:pt x="257" y="289"/>
                </a:cubicBezTo>
                <a:cubicBezTo>
                  <a:pt x="257" y="321"/>
                  <a:pt x="257" y="321"/>
                  <a:pt x="257" y="321"/>
                </a:cubicBezTo>
                <a:cubicBezTo>
                  <a:pt x="257" y="339"/>
                  <a:pt x="271" y="353"/>
                  <a:pt x="289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289"/>
                  <a:pt x="353" y="289"/>
                  <a:pt x="353" y="289"/>
                </a:cubicBezTo>
                <a:cubicBezTo>
                  <a:pt x="353" y="271"/>
                  <a:pt x="339" y="257"/>
                  <a:pt x="321" y="257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289" y="337"/>
                  <a:pt x="289" y="337"/>
                  <a:pt x="289" y="337"/>
                </a:cubicBezTo>
                <a:cubicBezTo>
                  <a:pt x="280" y="337"/>
                  <a:pt x="273" y="330"/>
                  <a:pt x="273" y="321"/>
                </a:cubicBezTo>
                <a:cubicBezTo>
                  <a:pt x="273" y="289"/>
                  <a:pt x="273" y="289"/>
                  <a:pt x="273" y="289"/>
                </a:cubicBezTo>
                <a:cubicBezTo>
                  <a:pt x="273" y="280"/>
                  <a:pt x="280" y="273"/>
                  <a:pt x="289" y="273"/>
                </a:cubicBezTo>
                <a:cubicBezTo>
                  <a:pt x="321" y="273"/>
                  <a:pt x="321" y="273"/>
                  <a:pt x="321" y="273"/>
                </a:cubicBezTo>
                <a:cubicBezTo>
                  <a:pt x="330" y="273"/>
                  <a:pt x="337" y="280"/>
                  <a:pt x="337" y="289"/>
                </a:cubicBezTo>
                <a:lnTo>
                  <a:pt x="337" y="321"/>
                </a:lnTo>
                <a:close/>
                <a:moveTo>
                  <a:pt x="193" y="257"/>
                </a:moveTo>
                <a:cubicBezTo>
                  <a:pt x="160" y="257"/>
                  <a:pt x="160" y="257"/>
                  <a:pt x="160" y="257"/>
                </a:cubicBezTo>
                <a:cubicBezTo>
                  <a:pt x="143" y="257"/>
                  <a:pt x="128" y="271"/>
                  <a:pt x="128" y="289"/>
                </a:cubicBezTo>
                <a:cubicBezTo>
                  <a:pt x="128" y="321"/>
                  <a:pt x="128" y="321"/>
                  <a:pt x="128" y="321"/>
                </a:cubicBezTo>
                <a:cubicBezTo>
                  <a:pt x="128" y="339"/>
                  <a:pt x="143" y="353"/>
                  <a:pt x="160" y="353"/>
                </a:cubicBezTo>
                <a:cubicBezTo>
                  <a:pt x="193" y="353"/>
                  <a:pt x="193" y="353"/>
                  <a:pt x="193" y="353"/>
                </a:cubicBezTo>
                <a:cubicBezTo>
                  <a:pt x="210" y="353"/>
                  <a:pt x="225" y="339"/>
                  <a:pt x="225" y="321"/>
                </a:cubicBezTo>
                <a:cubicBezTo>
                  <a:pt x="225" y="289"/>
                  <a:pt x="225" y="289"/>
                  <a:pt x="225" y="289"/>
                </a:cubicBezTo>
                <a:cubicBezTo>
                  <a:pt x="225" y="271"/>
                  <a:pt x="210" y="257"/>
                  <a:pt x="193" y="257"/>
                </a:cubicBezTo>
                <a:moveTo>
                  <a:pt x="209" y="321"/>
                </a:moveTo>
                <a:cubicBezTo>
                  <a:pt x="209" y="330"/>
                  <a:pt x="201" y="337"/>
                  <a:pt x="193" y="337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2" y="337"/>
                  <a:pt x="144" y="330"/>
                  <a:pt x="144" y="321"/>
                </a:cubicBezTo>
                <a:cubicBezTo>
                  <a:pt x="144" y="289"/>
                  <a:pt x="144" y="289"/>
                  <a:pt x="144" y="289"/>
                </a:cubicBezTo>
                <a:cubicBezTo>
                  <a:pt x="144" y="280"/>
                  <a:pt x="152" y="273"/>
                  <a:pt x="160" y="273"/>
                </a:cubicBezTo>
                <a:cubicBezTo>
                  <a:pt x="193" y="273"/>
                  <a:pt x="193" y="273"/>
                  <a:pt x="193" y="273"/>
                </a:cubicBezTo>
                <a:cubicBezTo>
                  <a:pt x="201" y="273"/>
                  <a:pt x="209" y="280"/>
                  <a:pt x="209" y="289"/>
                </a:cubicBezTo>
                <a:lnTo>
                  <a:pt x="209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630238" y="2349501"/>
            <a:ext cx="396875" cy="434975"/>
          </a:xfrm>
          <a:custGeom>
            <a:pathLst>
              <a:path extrusionOk="0" h="353" w="321">
                <a:moveTo>
                  <a:pt x="120" y="257"/>
                </a:moveTo>
                <a:cubicBezTo>
                  <a:pt x="152" y="257"/>
                  <a:pt x="152" y="257"/>
                  <a:pt x="152" y="257"/>
                </a:cubicBezTo>
                <a:cubicBezTo>
                  <a:pt x="152" y="225"/>
                  <a:pt x="152" y="225"/>
                  <a:pt x="152" y="225"/>
                </a:cubicBezTo>
                <a:cubicBezTo>
                  <a:pt x="120" y="225"/>
                  <a:pt x="120" y="225"/>
                  <a:pt x="120" y="225"/>
                </a:cubicBezTo>
                <a:lnTo>
                  <a:pt x="120" y="257"/>
                </a:lnTo>
                <a:close/>
                <a:moveTo>
                  <a:pt x="177" y="177"/>
                </a:moveTo>
                <a:cubicBezTo>
                  <a:pt x="144" y="177"/>
                  <a:pt x="144" y="177"/>
                  <a:pt x="144" y="177"/>
                </a:cubicBezTo>
                <a:cubicBezTo>
                  <a:pt x="144" y="209"/>
                  <a:pt x="144" y="209"/>
                  <a:pt x="144" y="209"/>
                </a:cubicBezTo>
                <a:cubicBezTo>
                  <a:pt x="177" y="209"/>
                  <a:pt x="177" y="209"/>
                  <a:pt x="177" y="209"/>
                </a:cubicBezTo>
                <a:lnTo>
                  <a:pt x="177" y="177"/>
                </a:lnTo>
                <a:close/>
                <a:moveTo>
                  <a:pt x="225" y="177"/>
                </a:moveTo>
                <a:cubicBezTo>
                  <a:pt x="193" y="177"/>
                  <a:pt x="193" y="177"/>
                  <a:pt x="193" y="177"/>
                </a:cubicBezTo>
                <a:cubicBezTo>
                  <a:pt x="193" y="209"/>
                  <a:pt x="193" y="209"/>
                  <a:pt x="193" y="209"/>
                </a:cubicBezTo>
                <a:cubicBezTo>
                  <a:pt x="225" y="209"/>
                  <a:pt x="225" y="209"/>
                  <a:pt x="225" y="209"/>
                </a:cubicBezTo>
                <a:lnTo>
                  <a:pt x="225" y="177"/>
                </a:lnTo>
                <a:close/>
                <a:moveTo>
                  <a:pt x="169" y="257"/>
                </a:moveTo>
                <a:cubicBezTo>
                  <a:pt x="201" y="257"/>
                  <a:pt x="201" y="257"/>
                  <a:pt x="201" y="257"/>
                </a:cubicBezTo>
                <a:cubicBezTo>
                  <a:pt x="201" y="225"/>
                  <a:pt x="201" y="225"/>
                  <a:pt x="201" y="225"/>
                </a:cubicBezTo>
                <a:cubicBezTo>
                  <a:pt x="169" y="225"/>
                  <a:pt x="169" y="225"/>
                  <a:pt x="169" y="225"/>
                </a:cubicBezTo>
                <a:lnTo>
                  <a:pt x="169" y="257"/>
                </a:lnTo>
                <a:close/>
                <a:moveTo>
                  <a:pt x="128" y="177"/>
                </a:moveTo>
                <a:cubicBezTo>
                  <a:pt x="96" y="177"/>
                  <a:pt x="96" y="177"/>
                  <a:pt x="96" y="177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128" y="209"/>
                  <a:pt x="128" y="209"/>
                  <a:pt x="128" y="209"/>
                </a:cubicBezTo>
                <a:lnTo>
                  <a:pt x="128" y="177"/>
                </a:lnTo>
                <a:close/>
                <a:moveTo>
                  <a:pt x="161" y="0"/>
                </a:moveTo>
                <a:cubicBezTo>
                  <a:pt x="96" y="64"/>
                  <a:pt x="96" y="64"/>
                  <a:pt x="96" y="64"/>
                </a:cubicBezTo>
                <a:cubicBezTo>
                  <a:pt x="225" y="64"/>
                  <a:pt x="225" y="64"/>
                  <a:pt x="225" y="64"/>
                </a:cubicBezTo>
                <a:lnTo>
                  <a:pt x="161" y="0"/>
                </a:lnTo>
                <a:close/>
                <a:moveTo>
                  <a:pt x="217" y="257"/>
                </a:moveTo>
                <a:cubicBezTo>
                  <a:pt x="249" y="257"/>
                  <a:pt x="249" y="257"/>
                  <a:pt x="249" y="257"/>
                </a:cubicBezTo>
                <a:cubicBezTo>
                  <a:pt x="249" y="225"/>
                  <a:pt x="249" y="225"/>
                  <a:pt x="249" y="225"/>
                </a:cubicBezTo>
                <a:cubicBezTo>
                  <a:pt x="217" y="225"/>
                  <a:pt x="217" y="225"/>
                  <a:pt x="217" y="225"/>
                </a:cubicBezTo>
                <a:lnTo>
                  <a:pt x="217" y="257"/>
                </a:lnTo>
                <a:close/>
                <a:moveTo>
                  <a:pt x="241" y="209"/>
                </a:moveTo>
                <a:cubicBezTo>
                  <a:pt x="273" y="209"/>
                  <a:pt x="273" y="209"/>
                  <a:pt x="273" y="209"/>
                </a:cubicBezTo>
                <a:cubicBezTo>
                  <a:pt x="273" y="177"/>
                  <a:pt x="273" y="177"/>
                  <a:pt x="273" y="177"/>
                </a:cubicBezTo>
                <a:cubicBezTo>
                  <a:pt x="241" y="177"/>
                  <a:pt x="241" y="177"/>
                  <a:pt x="241" y="177"/>
                </a:cubicBezTo>
                <a:lnTo>
                  <a:pt x="241" y="209"/>
                </a:lnTo>
                <a:close/>
                <a:moveTo>
                  <a:pt x="289" y="129"/>
                </a:moveTo>
                <a:cubicBezTo>
                  <a:pt x="32" y="129"/>
                  <a:pt x="32" y="129"/>
                  <a:pt x="32" y="129"/>
                </a:cubicBezTo>
                <a:cubicBezTo>
                  <a:pt x="14" y="129"/>
                  <a:pt x="0" y="143"/>
                  <a:pt x="0" y="161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289" y="353"/>
                  <a:pt x="289" y="353"/>
                  <a:pt x="289" y="353"/>
                </a:cubicBezTo>
                <a:cubicBezTo>
                  <a:pt x="307" y="353"/>
                  <a:pt x="321" y="339"/>
                  <a:pt x="321" y="321"/>
                </a:cubicBezTo>
                <a:cubicBezTo>
                  <a:pt x="321" y="161"/>
                  <a:pt x="321" y="161"/>
                  <a:pt x="321" y="161"/>
                </a:cubicBezTo>
                <a:cubicBezTo>
                  <a:pt x="321" y="143"/>
                  <a:pt x="307" y="129"/>
                  <a:pt x="289" y="129"/>
                </a:cubicBezTo>
                <a:moveTo>
                  <a:pt x="305" y="321"/>
                </a:moveTo>
                <a:cubicBezTo>
                  <a:pt x="305" y="330"/>
                  <a:pt x="298" y="337"/>
                  <a:pt x="289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161"/>
                  <a:pt x="16" y="161"/>
                  <a:pt x="16" y="161"/>
                </a:cubicBezTo>
                <a:cubicBezTo>
                  <a:pt x="16" y="152"/>
                  <a:pt x="23" y="145"/>
                  <a:pt x="32" y="145"/>
                </a:cubicBezTo>
                <a:cubicBezTo>
                  <a:pt x="289" y="145"/>
                  <a:pt x="289" y="145"/>
                  <a:pt x="289" y="145"/>
                </a:cubicBezTo>
                <a:cubicBezTo>
                  <a:pt x="298" y="145"/>
                  <a:pt x="305" y="152"/>
                  <a:pt x="305" y="161"/>
                </a:cubicBezTo>
                <a:lnTo>
                  <a:pt x="305" y="321"/>
                </a:lnTo>
                <a:close/>
                <a:moveTo>
                  <a:pt x="88" y="305"/>
                </a:moveTo>
                <a:cubicBezTo>
                  <a:pt x="233" y="305"/>
                  <a:pt x="233" y="305"/>
                  <a:pt x="233" y="305"/>
                </a:cubicBezTo>
                <a:cubicBezTo>
                  <a:pt x="233" y="273"/>
                  <a:pt x="233" y="273"/>
                  <a:pt x="233" y="273"/>
                </a:cubicBezTo>
                <a:cubicBezTo>
                  <a:pt x="88" y="273"/>
                  <a:pt x="88" y="273"/>
                  <a:pt x="88" y="273"/>
                </a:cubicBezTo>
                <a:lnTo>
                  <a:pt x="88" y="305"/>
                </a:lnTo>
                <a:close/>
                <a:moveTo>
                  <a:pt x="80" y="177"/>
                </a:moveTo>
                <a:cubicBezTo>
                  <a:pt x="48" y="177"/>
                  <a:pt x="48" y="177"/>
                  <a:pt x="48" y="177"/>
                </a:cubicBezTo>
                <a:cubicBezTo>
                  <a:pt x="48" y="209"/>
                  <a:pt x="48" y="209"/>
                  <a:pt x="48" y="209"/>
                </a:cubicBezTo>
                <a:cubicBezTo>
                  <a:pt x="80" y="209"/>
                  <a:pt x="80" y="209"/>
                  <a:pt x="80" y="209"/>
                </a:cubicBezTo>
                <a:lnTo>
                  <a:pt x="80" y="177"/>
                </a:lnTo>
                <a:close/>
                <a:moveTo>
                  <a:pt x="104" y="225"/>
                </a:moveTo>
                <a:cubicBezTo>
                  <a:pt x="72" y="225"/>
                  <a:pt x="72" y="225"/>
                  <a:pt x="72" y="225"/>
                </a:cubicBezTo>
                <a:cubicBezTo>
                  <a:pt x="72" y="257"/>
                  <a:pt x="72" y="257"/>
                  <a:pt x="72" y="257"/>
                </a:cubicBezTo>
                <a:cubicBezTo>
                  <a:pt x="104" y="257"/>
                  <a:pt x="104" y="257"/>
                  <a:pt x="104" y="257"/>
                </a:cubicBezTo>
                <a:lnTo>
                  <a:pt x="104" y="2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1462088" y="2349501"/>
            <a:ext cx="396875" cy="434975"/>
          </a:xfrm>
          <a:custGeom>
            <a:pathLst>
              <a:path extrusionOk="0" h="353" w="321">
                <a:moveTo>
                  <a:pt x="177" y="48"/>
                </a:moveTo>
                <a:cubicBezTo>
                  <a:pt x="145" y="48"/>
                  <a:pt x="145" y="48"/>
                  <a:pt x="145" y="48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77" y="80"/>
                  <a:pt x="177" y="80"/>
                  <a:pt x="177" y="80"/>
                </a:cubicBezTo>
                <a:lnTo>
                  <a:pt x="177" y="48"/>
                </a:lnTo>
                <a:close/>
                <a:moveTo>
                  <a:pt x="121" y="129"/>
                </a:moveTo>
                <a:cubicBezTo>
                  <a:pt x="153" y="129"/>
                  <a:pt x="153" y="129"/>
                  <a:pt x="153" y="129"/>
                </a:cubicBezTo>
                <a:cubicBezTo>
                  <a:pt x="153" y="96"/>
                  <a:pt x="153" y="96"/>
                  <a:pt x="153" y="96"/>
                </a:cubicBezTo>
                <a:cubicBezTo>
                  <a:pt x="121" y="96"/>
                  <a:pt x="121" y="96"/>
                  <a:pt x="121" y="96"/>
                </a:cubicBezTo>
                <a:lnTo>
                  <a:pt x="121" y="129"/>
                </a:lnTo>
                <a:close/>
                <a:moveTo>
                  <a:pt x="225" y="48"/>
                </a:moveTo>
                <a:cubicBezTo>
                  <a:pt x="193" y="48"/>
                  <a:pt x="193" y="48"/>
                  <a:pt x="193" y="48"/>
                </a:cubicBezTo>
                <a:cubicBezTo>
                  <a:pt x="193" y="80"/>
                  <a:pt x="193" y="80"/>
                  <a:pt x="193" y="80"/>
                </a:cubicBezTo>
                <a:cubicBezTo>
                  <a:pt x="225" y="80"/>
                  <a:pt x="225" y="80"/>
                  <a:pt x="225" y="80"/>
                </a:cubicBezTo>
                <a:lnTo>
                  <a:pt x="225" y="48"/>
                </a:lnTo>
                <a:close/>
                <a:moveTo>
                  <a:pt x="161" y="353"/>
                </a:moveTo>
                <a:cubicBezTo>
                  <a:pt x="225" y="289"/>
                  <a:pt x="225" y="289"/>
                  <a:pt x="225" y="289"/>
                </a:cubicBezTo>
                <a:cubicBezTo>
                  <a:pt x="97" y="289"/>
                  <a:pt x="97" y="289"/>
                  <a:pt x="97" y="289"/>
                </a:cubicBezTo>
                <a:lnTo>
                  <a:pt x="161" y="353"/>
                </a:lnTo>
                <a:close/>
                <a:moveTo>
                  <a:pt x="169" y="129"/>
                </a:moveTo>
                <a:cubicBezTo>
                  <a:pt x="201" y="129"/>
                  <a:pt x="201" y="129"/>
                  <a:pt x="201" y="129"/>
                </a:cubicBezTo>
                <a:cubicBezTo>
                  <a:pt x="201" y="96"/>
                  <a:pt x="201" y="96"/>
                  <a:pt x="201" y="96"/>
                </a:cubicBezTo>
                <a:cubicBezTo>
                  <a:pt x="169" y="96"/>
                  <a:pt x="169" y="96"/>
                  <a:pt x="169" y="96"/>
                </a:cubicBezTo>
                <a:lnTo>
                  <a:pt x="169" y="129"/>
                </a:lnTo>
                <a:close/>
                <a:moveTo>
                  <a:pt x="129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7" y="80"/>
                  <a:pt x="97" y="80"/>
                  <a:pt x="97" y="80"/>
                </a:cubicBezTo>
                <a:cubicBezTo>
                  <a:pt x="129" y="80"/>
                  <a:pt x="129" y="80"/>
                  <a:pt x="129" y="80"/>
                </a:cubicBezTo>
                <a:lnTo>
                  <a:pt x="129" y="48"/>
                </a:lnTo>
                <a:close/>
                <a:moveTo>
                  <a:pt x="241" y="80"/>
                </a:moveTo>
                <a:cubicBezTo>
                  <a:pt x="273" y="80"/>
                  <a:pt x="273" y="80"/>
                  <a:pt x="273" y="80"/>
                </a:cubicBezTo>
                <a:cubicBezTo>
                  <a:pt x="273" y="48"/>
                  <a:pt x="273" y="48"/>
                  <a:pt x="273" y="48"/>
                </a:cubicBezTo>
                <a:cubicBezTo>
                  <a:pt x="241" y="48"/>
                  <a:pt x="241" y="48"/>
                  <a:pt x="241" y="48"/>
                </a:cubicBezTo>
                <a:lnTo>
                  <a:pt x="241" y="80"/>
                </a:lnTo>
                <a:close/>
                <a:moveTo>
                  <a:pt x="289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10"/>
                  <a:pt x="15" y="225"/>
                  <a:pt x="32" y="225"/>
                </a:cubicBezTo>
                <a:cubicBezTo>
                  <a:pt x="289" y="225"/>
                  <a:pt x="289" y="225"/>
                  <a:pt x="289" y="225"/>
                </a:cubicBezTo>
                <a:cubicBezTo>
                  <a:pt x="307" y="225"/>
                  <a:pt x="321" y="210"/>
                  <a:pt x="321" y="193"/>
                </a:cubicBezTo>
                <a:cubicBezTo>
                  <a:pt x="321" y="32"/>
                  <a:pt x="321" y="32"/>
                  <a:pt x="321" y="32"/>
                </a:cubicBezTo>
                <a:cubicBezTo>
                  <a:pt x="321" y="14"/>
                  <a:pt x="307" y="0"/>
                  <a:pt x="289" y="0"/>
                </a:cubicBezTo>
                <a:moveTo>
                  <a:pt x="305" y="193"/>
                </a:moveTo>
                <a:cubicBezTo>
                  <a:pt x="305" y="202"/>
                  <a:pt x="298" y="209"/>
                  <a:pt x="289" y="209"/>
                </a:cubicBezTo>
                <a:cubicBezTo>
                  <a:pt x="32" y="209"/>
                  <a:pt x="32" y="209"/>
                  <a:pt x="32" y="209"/>
                </a:cubicBezTo>
                <a:cubicBezTo>
                  <a:pt x="24" y="209"/>
                  <a:pt x="16" y="202"/>
                  <a:pt x="16" y="193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4" y="16"/>
                  <a:pt x="32" y="16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298" y="16"/>
                  <a:pt x="305" y="23"/>
                  <a:pt x="305" y="32"/>
                </a:cubicBezTo>
                <a:lnTo>
                  <a:pt x="305" y="193"/>
                </a:lnTo>
                <a:close/>
                <a:moveTo>
                  <a:pt x="217" y="129"/>
                </a:moveTo>
                <a:cubicBezTo>
                  <a:pt x="249" y="129"/>
                  <a:pt x="249" y="129"/>
                  <a:pt x="249" y="129"/>
                </a:cubicBezTo>
                <a:cubicBezTo>
                  <a:pt x="249" y="96"/>
                  <a:pt x="249" y="96"/>
                  <a:pt x="249" y="96"/>
                </a:cubicBezTo>
                <a:cubicBezTo>
                  <a:pt x="217" y="96"/>
                  <a:pt x="217" y="96"/>
                  <a:pt x="217" y="96"/>
                </a:cubicBezTo>
                <a:lnTo>
                  <a:pt x="217" y="129"/>
                </a:lnTo>
                <a:close/>
                <a:moveTo>
                  <a:pt x="105" y="96"/>
                </a:moveTo>
                <a:cubicBezTo>
                  <a:pt x="73" y="96"/>
                  <a:pt x="73" y="96"/>
                  <a:pt x="73" y="96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105" y="129"/>
                  <a:pt x="105" y="129"/>
                  <a:pt x="105" y="129"/>
                </a:cubicBezTo>
                <a:lnTo>
                  <a:pt x="105" y="96"/>
                </a:lnTo>
                <a:close/>
                <a:moveTo>
                  <a:pt x="81" y="48"/>
                </a:moveTo>
                <a:cubicBezTo>
                  <a:pt x="48" y="48"/>
                  <a:pt x="48" y="48"/>
                  <a:pt x="48" y="48"/>
                </a:cubicBezTo>
                <a:cubicBezTo>
                  <a:pt x="48" y="80"/>
                  <a:pt x="48" y="80"/>
                  <a:pt x="48" y="80"/>
                </a:cubicBezTo>
                <a:cubicBezTo>
                  <a:pt x="81" y="80"/>
                  <a:pt x="81" y="80"/>
                  <a:pt x="81" y="80"/>
                </a:cubicBezTo>
                <a:lnTo>
                  <a:pt x="81" y="48"/>
                </a:lnTo>
                <a:close/>
                <a:moveTo>
                  <a:pt x="89" y="177"/>
                </a:moveTo>
                <a:cubicBezTo>
                  <a:pt x="233" y="177"/>
                  <a:pt x="233" y="177"/>
                  <a:pt x="233" y="177"/>
                </a:cubicBezTo>
                <a:cubicBezTo>
                  <a:pt x="233" y="145"/>
                  <a:pt x="233" y="145"/>
                  <a:pt x="233" y="145"/>
                </a:cubicBezTo>
                <a:cubicBezTo>
                  <a:pt x="89" y="145"/>
                  <a:pt x="89" y="145"/>
                  <a:pt x="89" y="145"/>
                </a:cubicBezTo>
                <a:lnTo>
                  <a:pt x="89" y="1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2274888" y="2387601"/>
            <a:ext cx="436563" cy="357188"/>
          </a:xfrm>
          <a:custGeom>
            <a:pathLst>
              <a:path extrusionOk="0" h="289" w="353">
                <a:moveTo>
                  <a:pt x="345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237"/>
                  <a:pt x="3" y="241"/>
                  <a:pt x="8" y="241"/>
                </a:cubicBezTo>
                <a:cubicBezTo>
                  <a:pt x="72" y="241"/>
                  <a:pt x="72" y="241"/>
                  <a:pt x="72" y="241"/>
                </a:cubicBezTo>
                <a:cubicBezTo>
                  <a:pt x="76" y="241"/>
                  <a:pt x="80" y="237"/>
                  <a:pt x="80" y="233"/>
                </a:cubicBezTo>
                <a:cubicBezTo>
                  <a:pt x="80" y="229"/>
                  <a:pt x="76" y="225"/>
                  <a:pt x="72" y="225"/>
                </a:cubicBezTo>
                <a:cubicBezTo>
                  <a:pt x="16" y="225"/>
                  <a:pt x="16" y="225"/>
                  <a:pt x="16" y="225"/>
                </a:cubicBezTo>
                <a:cubicBezTo>
                  <a:pt x="16" y="16"/>
                  <a:pt x="16" y="16"/>
                  <a:pt x="16" y="16"/>
                </a:cubicBezTo>
                <a:cubicBezTo>
                  <a:pt x="337" y="16"/>
                  <a:pt x="337" y="16"/>
                  <a:pt x="337" y="16"/>
                </a:cubicBezTo>
                <a:cubicBezTo>
                  <a:pt x="337" y="225"/>
                  <a:pt x="337" y="225"/>
                  <a:pt x="337" y="225"/>
                </a:cubicBezTo>
                <a:cubicBezTo>
                  <a:pt x="281" y="225"/>
                  <a:pt x="281" y="225"/>
                  <a:pt x="281" y="225"/>
                </a:cubicBezTo>
                <a:cubicBezTo>
                  <a:pt x="276" y="225"/>
                  <a:pt x="273" y="229"/>
                  <a:pt x="273" y="233"/>
                </a:cubicBezTo>
                <a:cubicBezTo>
                  <a:pt x="273" y="237"/>
                  <a:pt x="276" y="241"/>
                  <a:pt x="281" y="241"/>
                </a:cubicBezTo>
                <a:cubicBezTo>
                  <a:pt x="345" y="241"/>
                  <a:pt x="345" y="241"/>
                  <a:pt x="345" y="241"/>
                </a:cubicBezTo>
                <a:cubicBezTo>
                  <a:pt x="349" y="241"/>
                  <a:pt x="353" y="237"/>
                  <a:pt x="353" y="233"/>
                </a:cubicBezTo>
                <a:cubicBezTo>
                  <a:pt x="353" y="8"/>
                  <a:pt x="353" y="8"/>
                  <a:pt x="353" y="8"/>
                </a:cubicBezTo>
                <a:cubicBezTo>
                  <a:pt x="353" y="4"/>
                  <a:pt x="349" y="0"/>
                  <a:pt x="345" y="0"/>
                </a:cubicBezTo>
                <a:moveTo>
                  <a:pt x="279" y="276"/>
                </a:moveTo>
                <a:cubicBezTo>
                  <a:pt x="182" y="164"/>
                  <a:pt x="182" y="164"/>
                  <a:pt x="182" y="164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1" y="162"/>
                  <a:pt x="179" y="161"/>
                  <a:pt x="176" y="161"/>
                </a:cubicBezTo>
                <a:cubicBezTo>
                  <a:pt x="174" y="161"/>
                  <a:pt x="172" y="162"/>
                  <a:pt x="170" y="164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74" y="276"/>
                  <a:pt x="74" y="276"/>
                  <a:pt x="74" y="276"/>
                </a:cubicBezTo>
                <a:cubicBezTo>
                  <a:pt x="74" y="276"/>
                  <a:pt x="74" y="276"/>
                  <a:pt x="74" y="276"/>
                </a:cubicBezTo>
                <a:cubicBezTo>
                  <a:pt x="73" y="277"/>
                  <a:pt x="72" y="279"/>
                  <a:pt x="72" y="281"/>
                </a:cubicBezTo>
                <a:cubicBezTo>
                  <a:pt x="72" y="286"/>
                  <a:pt x="75" y="289"/>
                  <a:pt x="80" y="289"/>
                </a:cubicBezTo>
                <a:cubicBezTo>
                  <a:pt x="273" y="289"/>
                  <a:pt x="273" y="289"/>
                  <a:pt x="273" y="289"/>
                </a:cubicBezTo>
                <a:cubicBezTo>
                  <a:pt x="277" y="289"/>
                  <a:pt x="281" y="286"/>
                  <a:pt x="281" y="281"/>
                </a:cubicBezTo>
                <a:cubicBezTo>
                  <a:pt x="281" y="279"/>
                  <a:pt x="280" y="277"/>
                  <a:pt x="279" y="276"/>
                </a:cubicBezTo>
                <a:close/>
                <a:moveTo>
                  <a:pt x="97" y="273"/>
                </a:moveTo>
                <a:cubicBezTo>
                  <a:pt x="176" y="181"/>
                  <a:pt x="176" y="181"/>
                  <a:pt x="176" y="181"/>
                </a:cubicBezTo>
                <a:cubicBezTo>
                  <a:pt x="255" y="273"/>
                  <a:pt x="255" y="273"/>
                  <a:pt x="255" y="273"/>
                </a:cubicBezTo>
                <a:lnTo>
                  <a:pt x="97" y="2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3106738" y="2349501"/>
            <a:ext cx="434975" cy="434975"/>
          </a:xfrm>
          <a:custGeom>
            <a:pathLst>
              <a:path extrusionOk="0" h="353" w="353">
                <a:moveTo>
                  <a:pt x="177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16"/>
                </a:moveTo>
                <a:cubicBezTo>
                  <a:pt x="236" y="16"/>
                  <a:pt x="288" y="48"/>
                  <a:pt x="315" y="96"/>
                </a:cubicBezTo>
                <a:cubicBezTo>
                  <a:pt x="177" y="96"/>
                  <a:pt x="177" y="96"/>
                  <a:pt x="177" y="96"/>
                </a:cubicBezTo>
                <a:cubicBezTo>
                  <a:pt x="135" y="96"/>
                  <a:pt x="102" y="127"/>
                  <a:pt x="97" y="167"/>
                </a:cubicBezTo>
                <a:cubicBezTo>
                  <a:pt x="47" y="81"/>
                  <a:pt x="47" y="81"/>
                  <a:pt x="47" y="81"/>
                </a:cubicBezTo>
                <a:cubicBezTo>
                  <a:pt x="77" y="42"/>
                  <a:pt x="124" y="16"/>
                  <a:pt x="177" y="16"/>
                </a:cubicBezTo>
                <a:moveTo>
                  <a:pt x="120" y="206"/>
                </a:moveTo>
                <a:cubicBezTo>
                  <a:pt x="115" y="197"/>
                  <a:pt x="112" y="187"/>
                  <a:pt x="112" y="177"/>
                </a:cubicBezTo>
                <a:cubicBezTo>
                  <a:pt x="112" y="141"/>
                  <a:pt x="141" y="112"/>
                  <a:pt x="177" y="112"/>
                </a:cubicBezTo>
                <a:cubicBezTo>
                  <a:pt x="212" y="112"/>
                  <a:pt x="241" y="141"/>
                  <a:pt x="241" y="177"/>
                </a:cubicBezTo>
                <a:cubicBezTo>
                  <a:pt x="241" y="212"/>
                  <a:pt x="212" y="241"/>
                  <a:pt x="177" y="241"/>
                </a:cubicBezTo>
                <a:cubicBezTo>
                  <a:pt x="152" y="241"/>
                  <a:pt x="131" y="227"/>
                  <a:pt x="120" y="208"/>
                </a:cubicBezTo>
                <a:cubicBezTo>
                  <a:pt x="120" y="208"/>
                  <a:pt x="120" y="208"/>
                  <a:pt x="120" y="208"/>
                </a:cubicBezTo>
                <a:lnTo>
                  <a:pt x="120" y="206"/>
                </a:lnTo>
                <a:close/>
                <a:moveTo>
                  <a:pt x="159" y="336"/>
                </a:moveTo>
                <a:cubicBezTo>
                  <a:pt x="78" y="327"/>
                  <a:pt x="16" y="259"/>
                  <a:pt x="16" y="177"/>
                </a:cubicBezTo>
                <a:cubicBezTo>
                  <a:pt x="16" y="147"/>
                  <a:pt x="24" y="120"/>
                  <a:pt x="38" y="96"/>
                </a:cubicBezTo>
                <a:cubicBezTo>
                  <a:pt x="105" y="214"/>
                  <a:pt x="105" y="214"/>
                  <a:pt x="105" y="214"/>
                </a:cubicBezTo>
                <a:cubicBezTo>
                  <a:pt x="119" y="239"/>
                  <a:pt x="146" y="257"/>
                  <a:pt x="177" y="257"/>
                </a:cubicBezTo>
                <a:cubicBezTo>
                  <a:pt x="188" y="257"/>
                  <a:pt x="198" y="255"/>
                  <a:pt x="208" y="250"/>
                </a:cubicBezTo>
                <a:lnTo>
                  <a:pt x="159" y="336"/>
                </a:lnTo>
                <a:close/>
                <a:moveTo>
                  <a:pt x="177" y="337"/>
                </a:moveTo>
                <a:cubicBezTo>
                  <a:pt x="246" y="216"/>
                  <a:pt x="246" y="216"/>
                  <a:pt x="246" y="216"/>
                </a:cubicBezTo>
                <a:cubicBezTo>
                  <a:pt x="246" y="216"/>
                  <a:pt x="246" y="216"/>
                  <a:pt x="246" y="216"/>
                </a:cubicBezTo>
                <a:cubicBezTo>
                  <a:pt x="253" y="205"/>
                  <a:pt x="257" y="191"/>
                  <a:pt x="257" y="177"/>
                </a:cubicBezTo>
                <a:cubicBezTo>
                  <a:pt x="257" y="150"/>
                  <a:pt x="244" y="127"/>
                  <a:pt x="225" y="112"/>
                </a:cubicBezTo>
                <a:cubicBezTo>
                  <a:pt x="324" y="112"/>
                  <a:pt x="324" y="112"/>
                  <a:pt x="324" y="112"/>
                </a:cubicBezTo>
                <a:cubicBezTo>
                  <a:pt x="332" y="132"/>
                  <a:pt x="337" y="154"/>
                  <a:pt x="337" y="177"/>
                </a:cubicBezTo>
                <a:cubicBezTo>
                  <a:pt x="337" y="265"/>
                  <a:pt x="265" y="337"/>
                  <a:pt x="177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3938588" y="2457451"/>
            <a:ext cx="434975" cy="198438"/>
          </a:xfrm>
          <a:custGeom>
            <a:pathLst>
              <a:path extrusionOk="0" h="161" w="353">
                <a:moveTo>
                  <a:pt x="281" y="46"/>
                </a:moveTo>
                <a:cubicBezTo>
                  <a:pt x="276" y="46"/>
                  <a:pt x="273" y="49"/>
                  <a:pt x="273" y="53"/>
                </a:cubicBezTo>
                <a:cubicBezTo>
                  <a:pt x="273" y="57"/>
                  <a:pt x="276" y="60"/>
                  <a:pt x="281" y="60"/>
                </a:cubicBezTo>
                <a:cubicBezTo>
                  <a:pt x="285" y="60"/>
                  <a:pt x="288" y="57"/>
                  <a:pt x="288" y="53"/>
                </a:cubicBezTo>
                <a:cubicBezTo>
                  <a:pt x="288" y="49"/>
                  <a:pt x="285" y="46"/>
                  <a:pt x="281" y="46"/>
                </a:cubicBezTo>
                <a:moveTo>
                  <a:pt x="289" y="0"/>
                </a:moveTo>
                <a:cubicBezTo>
                  <a:pt x="64" y="0"/>
                  <a:pt x="64" y="0"/>
                  <a:pt x="64" y="0"/>
                </a:cubicBezTo>
                <a:cubicBezTo>
                  <a:pt x="29" y="0"/>
                  <a:pt x="0" y="29"/>
                  <a:pt x="0" y="65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32"/>
                  <a:pt x="29" y="161"/>
                  <a:pt x="64" y="161"/>
                </a:cubicBezTo>
                <a:cubicBezTo>
                  <a:pt x="289" y="161"/>
                  <a:pt x="289" y="161"/>
                  <a:pt x="289" y="161"/>
                </a:cubicBezTo>
                <a:cubicBezTo>
                  <a:pt x="325" y="161"/>
                  <a:pt x="353" y="132"/>
                  <a:pt x="353" y="97"/>
                </a:cubicBezTo>
                <a:cubicBezTo>
                  <a:pt x="353" y="65"/>
                  <a:pt x="353" y="65"/>
                  <a:pt x="353" y="65"/>
                </a:cubicBezTo>
                <a:cubicBezTo>
                  <a:pt x="353" y="29"/>
                  <a:pt x="325" y="0"/>
                  <a:pt x="289" y="0"/>
                </a:cubicBezTo>
                <a:moveTo>
                  <a:pt x="139" y="46"/>
                </a:moveTo>
                <a:cubicBezTo>
                  <a:pt x="144" y="46"/>
                  <a:pt x="147" y="49"/>
                  <a:pt x="147" y="53"/>
                </a:cubicBezTo>
                <a:cubicBezTo>
                  <a:pt x="147" y="57"/>
                  <a:pt x="144" y="60"/>
                  <a:pt x="139" y="60"/>
                </a:cubicBezTo>
                <a:cubicBezTo>
                  <a:pt x="135" y="60"/>
                  <a:pt x="132" y="57"/>
                  <a:pt x="132" y="53"/>
                </a:cubicBezTo>
                <a:cubicBezTo>
                  <a:pt x="132" y="49"/>
                  <a:pt x="135" y="46"/>
                  <a:pt x="139" y="46"/>
                </a:cubicBezTo>
                <a:moveTo>
                  <a:pt x="146" y="113"/>
                </a:moveTo>
                <a:cubicBezTo>
                  <a:pt x="132" y="113"/>
                  <a:pt x="132" y="113"/>
                  <a:pt x="132" y="113"/>
                </a:cubicBezTo>
                <a:cubicBezTo>
                  <a:pt x="132" y="66"/>
                  <a:pt x="132" y="66"/>
                  <a:pt x="132" y="66"/>
                </a:cubicBezTo>
                <a:cubicBezTo>
                  <a:pt x="146" y="66"/>
                  <a:pt x="146" y="66"/>
                  <a:pt x="146" y="66"/>
                </a:cubicBezTo>
                <a:lnTo>
                  <a:pt x="146" y="113"/>
                </a:lnTo>
                <a:close/>
                <a:moveTo>
                  <a:pt x="108" y="113"/>
                </a:moveTo>
                <a:cubicBezTo>
                  <a:pt x="93" y="113"/>
                  <a:pt x="93" y="113"/>
                  <a:pt x="93" y="113"/>
                </a:cubicBezTo>
                <a:cubicBezTo>
                  <a:pt x="88" y="85"/>
                  <a:pt x="88" y="85"/>
                  <a:pt x="88" y="85"/>
                </a:cubicBezTo>
                <a:cubicBezTo>
                  <a:pt x="87" y="79"/>
                  <a:pt x="85" y="73"/>
                  <a:pt x="85" y="65"/>
                </a:cubicBezTo>
                <a:cubicBezTo>
                  <a:pt x="85" y="65"/>
                  <a:pt x="85" y="65"/>
                  <a:pt x="85" y="65"/>
                </a:cubicBezTo>
                <a:cubicBezTo>
                  <a:pt x="83" y="73"/>
                  <a:pt x="82" y="79"/>
                  <a:pt x="81" y="85"/>
                </a:cubicBezTo>
                <a:cubicBezTo>
                  <a:pt x="75" y="113"/>
                  <a:pt x="75" y="113"/>
                  <a:pt x="75" y="113"/>
                </a:cubicBezTo>
                <a:cubicBezTo>
                  <a:pt x="60" y="113"/>
                  <a:pt x="60" y="113"/>
                  <a:pt x="60" y="113"/>
                </a:cubicBezTo>
                <a:cubicBezTo>
                  <a:pt x="45" y="48"/>
                  <a:pt x="45" y="48"/>
                  <a:pt x="45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5" y="75"/>
                  <a:pt x="65" y="75"/>
                  <a:pt x="65" y="75"/>
                </a:cubicBezTo>
                <a:cubicBezTo>
                  <a:pt x="66" y="83"/>
                  <a:pt x="67" y="91"/>
                  <a:pt x="68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9" y="90"/>
                  <a:pt x="71" y="83"/>
                  <a:pt x="73" y="75"/>
                </a:cubicBezTo>
                <a:cubicBezTo>
                  <a:pt x="78" y="48"/>
                  <a:pt x="78" y="48"/>
                  <a:pt x="78" y="48"/>
                </a:cubicBezTo>
                <a:cubicBezTo>
                  <a:pt x="93" y="48"/>
                  <a:pt x="93" y="48"/>
                  <a:pt x="93" y="48"/>
                </a:cubicBezTo>
                <a:cubicBezTo>
                  <a:pt x="98" y="76"/>
                  <a:pt x="98" y="76"/>
                  <a:pt x="98" y="76"/>
                </a:cubicBezTo>
                <a:cubicBezTo>
                  <a:pt x="99" y="83"/>
                  <a:pt x="100" y="90"/>
                  <a:pt x="101" y="97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102" y="90"/>
                  <a:pt x="104" y="82"/>
                  <a:pt x="105" y="75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24" y="48"/>
                  <a:pt x="124" y="48"/>
                  <a:pt x="124" y="48"/>
                </a:cubicBezTo>
                <a:lnTo>
                  <a:pt x="108" y="113"/>
                </a:lnTo>
                <a:close/>
                <a:moveTo>
                  <a:pt x="337" y="97"/>
                </a:moveTo>
                <a:cubicBezTo>
                  <a:pt x="337" y="123"/>
                  <a:pt x="316" y="145"/>
                  <a:pt x="289" y="145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55" y="145"/>
                  <a:pt x="177" y="123"/>
                  <a:pt x="177" y="97"/>
                </a:cubicBezTo>
                <a:cubicBezTo>
                  <a:pt x="177" y="65"/>
                  <a:pt x="177" y="65"/>
                  <a:pt x="177" y="65"/>
                </a:cubicBezTo>
                <a:cubicBezTo>
                  <a:pt x="177" y="38"/>
                  <a:pt x="198" y="16"/>
                  <a:pt x="225" y="16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316" y="16"/>
                  <a:pt x="337" y="38"/>
                  <a:pt x="337" y="65"/>
                </a:cubicBezTo>
                <a:lnTo>
                  <a:pt x="337" y="97"/>
                </a:lnTo>
                <a:close/>
                <a:moveTo>
                  <a:pt x="218" y="113"/>
                </a:moveTo>
                <a:cubicBezTo>
                  <a:pt x="232" y="113"/>
                  <a:pt x="232" y="113"/>
                  <a:pt x="232" y="113"/>
                </a:cubicBezTo>
                <a:cubicBezTo>
                  <a:pt x="232" y="87"/>
                  <a:pt x="232" y="87"/>
                  <a:pt x="232" y="87"/>
                </a:cubicBezTo>
                <a:cubicBezTo>
                  <a:pt x="255" y="87"/>
                  <a:pt x="255" y="87"/>
                  <a:pt x="255" y="87"/>
                </a:cubicBezTo>
                <a:cubicBezTo>
                  <a:pt x="255" y="75"/>
                  <a:pt x="255" y="75"/>
                  <a:pt x="255" y="75"/>
                </a:cubicBezTo>
                <a:cubicBezTo>
                  <a:pt x="232" y="75"/>
                  <a:pt x="232" y="75"/>
                  <a:pt x="232" y="75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49"/>
                  <a:pt x="256" y="49"/>
                  <a:pt x="256" y="49"/>
                </a:cubicBezTo>
                <a:cubicBezTo>
                  <a:pt x="218" y="49"/>
                  <a:pt x="218" y="49"/>
                  <a:pt x="218" y="49"/>
                </a:cubicBezTo>
                <a:lnTo>
                  <a:pt x="218" y="113"/>
                </a:lnTo>
                <a:close/>
                <a:moveTo>
                  <a:pt x="274" y="113"/>
                </a:moveTo>
                <a:cubicBezTo>
                  <a:pt x="288" y="113"/>
                  <a:pt x="288" y="113"/>
                  <a:pt x="288" y="113"/>
                </a:cubicBezTo>
                <a:cubicBezTo>
                  <a:pt x="288" y="66"/>
                  <a:pt x="288" y="66"/>
                  <a:pt x="288" y="66"/>
                </a:cubicBezTo>
                <a:cubicBezTo>
                  <a:pt x="274" y="66"/>
                  <a:pt x="274" y="66"/>
                  <a:pt x="274" y="66"/>
                </a:cubicBezTo>
                <a:lnTo>
                  <a:pt x="274" y="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4772025" y="2368551"/>
            <a:ext cx="434975" cy="396875"/>
          </a:xfrm>
          <a:custGeom>
            <a:pathLst>
              <a:path extrusionOk="0" h="321" w="353">
                <a:moveTo>
                  <a:pt x="176" y="0"/>
                </a:moveTo>
                <a:cubicBezTo>
                  <a:pt x="79" y="0"/>
                  <a:pt x="0" y="72"/>
                  <a:pt x="0" y="161"/>
                </a:cubicBezTo>
                <a:cubicBezTo>
                  <a:pt x="0" y="249"/>
                  <a:pt x="79" y="321"/>
                  <a:pt x="176" y="321"/>
                </a:cubicBezTo>
                <a:cubicBezTo>
                  <a:pt x="274" y="321"/>
                  <a:pt x="353" y="249"/>
                  <a:pt x="353" y="161"/>
                </a:cubicBezTo>
                <a:cubicBezTo>
                  <a:pt x="353" y="72"/>
                  <a:pt x="274" y="0"/>
                  <a:pt x="176" y="0"/>
                </a:cubicBezTo>
                <a:moveTo>
                  <a:pt x="176" y="305"/>
                </a:moveTo>
                <a:cubicBezTo>
                  <a:pt x="121" y="305"/>
                  <a:pt x="71" y="280"/>
                  <a:pt x="43" y="241"/>
                </a:cubicBezTo>
                <a:cubicBezTo>
                  <a:pt x="163" y="241"/>
                  <a:pt x="163" y="241"/>
                  <a:pt x="163" y="241"/>
                </a:cubicBezTo>
                <a:cubicBezTo>
                  <a:pt x="171" y="257"/>
                  <a:pt x="200" y="281"/>
                  <a:pt x="220" y="281"/>
                </a:cubicBezTo>
                <a:cubicBezTo>
                  <a:pt x="244" y="281"/>
                  <a:pt x="264" y="265"/>
                  <a:pt x="264" y="233"/>
                </a:cubicBezTo>
                <a:cubicBezTo>
                  <a:pt x="264" y="201"/>
                  <a:pt x="244" y="185"/>
                  <a:pt x="220" y="185"/>
                </a:cubicBezTo>
                <a:cubicBezTo>
                  <a:pt x="200" y="185"/>
                  <a:pt x="170" y="208"/>
                  <a:pt x="162" y="225"/>
                </a:cubicBezTo>
                <a:cubicBezTo>
                  <a:pt x="32" y="225"/>
                  <a:pt x="32" y="225"/>
                  <a:pt x="32" y="225"/>
                </a:cubicBezTo>
                <a:cubicBezTo>
                  <a:pt x="22" y="206"/>
                  <a:pt x="16" y="184"/>
                  <a:pt x="16" y="161"/>
                </a:cubicBezTo>
                <a:cubicBezTo>
                  <a:pt x="16" y="138"/>
                  <a:pt x="22" y="116"/>
                  <a:pt x="32" y="96"/>
                </a:cubicBezTo>
                <a:cubicBezTo>
                  <a:pt x="163" y="96"/>
                  <a:pt x="163" y="96"/>
                  <a:pt x="163" y="96"/>
                </a:cubicBezTo>
                <a:cubicBezTo>
                  <a:pt x="171" y="113"/>
                  <a:pt x="200" y="137"/>
                  <a:pt x="220" y="137"/>
                </a:cubicBezTo>
                <a:cubicBezTo>
                  <a:pt x="244" y="137"/>
                  <a:pt x="264" y="121"/>
                  <a:pt x="264" y="88"/>
                </a:cubicBezTo>
                <a:cubicBezTo>
                  <a:pt x="264" y="56"/>
                  <a:pt x="244" y="40"/>
                  <a:pt x="220" y="40"/>
                </a:cubicBezTo>
                <a:cubicBezTo>
                  <a:pt x="200" y="40"/>
                  <a:pt x="170" y="63"/>
                  <a:pt x="162" y="80"/>
                </a:cubicBezTo>
                <a:cubicBezTo>
                  <a:pt x="43" y="80"/>
                  <a:pt x="43" y="80"/>
                  <a:pt x="43" y="80"/>
                </a:cubicBezTo>
                <a:cubicBezTo>
                  <a:pt x="71" y="42"/>
                  <a:pt x="121" y="16"/>
                  <a:pt x="176" y="16"/>
                </a:cubicBezTo>
                <a:cubicBezTo>
                  <a:pt x="262" y="16"/>
                  <a:pt x="332" y="77"/>
                  <a:pt x="336" y="153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65" y="136"/>
                  <a:pt x="136" y="113"/>
                  <a:pt x="116" y="113"/>
                </a:cubicBezTo>
                <a:cubicBezTo>
                  <a:pt x="92" y="113"/>
                  <a:pt x="72" y="129"/>
                  <a:pt x="72" y="161"/>
                </a:cubicBezTo>
                <a:cubicBezTo>
                  <a:pt x="72" y="193"/>
                  <a:pt x="92" y="209"/>
                  <a:pt x="116" y="209"/>
                </a:cubicBezTo>
                <a:cubicBezTo>
                  <a:pt x="137" y="209"/>
                  <a:pt x="166" y="186"/>
                  <a:pt x="174" y="169"/>
                </a:cubicBezTo>
                <a:cubicBezTo>
                  <a:pt x="336" y="169"/>
                  <a:pt x="336" y="169"/>
                  <a:pt x="336" y="169"/>
                </a:cubicBezTo>
                <a:cubicBezTo>
                  <a:pt x="332" y="245"/>
                  <a:pt x="262" y="305"/>
                  <a:pt x="176" y="30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5622925" y="2349501"/>
            <a:ext cx="395288" cy="434975"/>
          </a:xfrm>
          <a:custGeom>
            <a:pathLst>
              <a:path extrusionOk="0" h="353" w="321">
                <a:moveTo>
                  <a:pt x="88" y="145"/>
                </a:moveTo>
                <a:cubicBezTo>
                  <a:pt x="93" y="145"/>
                  <a:pt x="96" y="141"/>
                  <a:pt x="96" y="137"/>
                </a:cubicBezTo>
                <a:cubicBezTo>
                  <a:pt x="96" y="104"/>
                  <a:pt x="96" y="104"/>
                  <a:pt x="96" y="104"/>
                </a:cubicBezTo>
                <a:cubicBezTo>
                  <a:pt x="96" y="100"/>
                  <a:pt x="93" y="96"/>
                  <a:pt x="88" y="96"/>
                </a:cubicBezTo>
                <a:cubicBezTo>
                  <a:pt x="84" y="96"/>
                  <a:pt x="80" y="100"/>
                  <a:pt x="80" y="104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0" y="141"/>
                  <a:pt x="84" y="145"/>
                  <a:pt x="88" y="145"/>
                </a:cubicBezTo>
                <a:moveTo>
                  <a:pt x="305" y="48"/>
                </a:moveTo>
                <a:cubicBezTo>
                  <a:pt x="186" y="48"/>
                  <a:pt x="186" y="48"/>
                  <a:pt x="186" y="48"/>
                </a:cubicBezTo>
                <a:cubicBezTo>
                  <a:pt x="200" y="24"/>
                  <a:pt x="212" y="11"/>
                  <a:pt x="212" y="10"/>
                </a:cubicBezTo>
                <a:cubicBezTo>
                  <a:pt x="200" y="0"/>
                  <a:pt x="200" y="0"/>
                  <a:pt x="200" y="0"/>
                </a:cubicBezTo>
                <a:cubicBezTo>
                  <a:pt x="199" y="1"/>
                  <a:pt x="184" y="19"/>
                  <a:pt x="16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7" y="48"/>
                  <a:pt x="0" y="55"/>
                  <a:pt x="0" y="64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298"/>
                  <a:pt x="7" y="305"/>
                  <a:pt x="16" y="305"/>
                </a:cubicBezTo>
                <a:cubicBezTo>
                  <a:pt x="181" y="305"/>
                  <a:pt x="181" y="305"/>
                  <a:pt x="181" y="305"/>
                </a:cubicBezTo>
                <a:cubicBezTo>
                  <a:pt x="185" y="321"/>
                  <a:pt x="191" y="338"/>
                  <a:pt x="200" y="353"/>
                </a:cubicBezTo>
                <a:cubicBezTo>
                  <a:pt x="214" y="345"/>
                  <a:pt x="214" y="345"/>
                  <a:pt x="214" y="345"/>
                </a:cubicBezTo>
                <a:cubicBezTo>
                  <a:pt x="206" y="333"/>
                  <a:pt x="201" y="319"/>
                  <a:pt x="197" y="305"/>
                </a:cubicBezTo>
                <a:cubicBezTo>
                  <a:pt x="305" y="305"/>
                  <a:pt x="305" y="305"/>
                  <a:pt x="305" y="305"/>
                </a:cubicBezTo>
                <a:cubicBezTo>
                  <a:pt x="314" y="305"/>
                  <a:pt x="321" y="298"/>
                  <a:pt x="321" y="289"/>
                </a:cubicBezTo>
                <a:cubicBezTo>
                  <a:pt x="321" y="64"/>
                  <a:pt x="321" y="64"/>
                  <a:pt x="321" y="64"/>
                </a:cubicBezTo>
                <a:cubicBezTo>
                  <a:pt x="321" y="55"/>
                  <a:pt x="314" y="48"/>
                  <a:pt x="305" y="48"/>
                </a:cubicBezTo>
                <a:moveTo>
                  <a:pt x="160" y="257"/>
                </a:moveTo>
                <a:cubicBezTo>
                  <a:pt x="165" y="257"/>
                  <a:pt x="170" y="256"/>
                  <a:pt x="174" y="256"/>
                </a:cubicBezTo>
                <a:cubicBezTo>
                  <a:pt x="175" y="267"/>
                  <a:pt x="175" y="278"/>
                  <a:pt x="177" y="289"/>
                </a:cubicBezTo>
                <a:cubicBezTo>
                  <a:pt x="16" y="289"/>
                  <a:pt x="16" y="289"/>
                  <a:pt x="16" y="289"/>
                </a:cubicBezTo>
                <a:cubicBezTo>
                  <a:pt x="16" y="64"/>
                  <a:pt x="16" y="64"/>
                  <a:pt x="16" y="64"/>
                </a:cubicBezTo>
                <a:cubicBezTo>
                  <a:pt x="159" y="64"/>
                  <a:pt x="159" y="64"/>
                  <a:pt x="159" y="64"/>
                </a:cubicBezTo>
                <a:cubicBezTo>
                  <a:pt x="143" y="97"/>
                  <a:pt x="127" y="140"/>
                  <a:pt x="121" y="192"/>
                </a:cubicBezTo>
                <a:cubicBezTo>
                  <a:pt x="120" y="201"/>
                  <a:pt x="120" y="201"/>
                  <a:pt x="120" y="201"/>
                </a:cubicBezTo>
                <a:cubicBezTo>
                  <a:pt x="178" y="201"/>
                  <a:pt x="178" y="201"/>
                  <a:pt x="178" y="201"/>
                </a:cubicBezTo>
                <a:cubicBezTo>
                  <a:pt x="177" y="210"/>
                  <a:pt x="175" y="224"/>
                  <a:pt x="174" y="240"/>
                </a:cubicBezTo>
                <a:cubicBezTo>
                  <a:pt x="170" y="240"/>
                  <a:pt x="165" y="240"/>
                  <a:pt x="160" y="240"/>
                </a:cubicBezTo>
                <a:cubicBezTo>
                  <a:pt x="99" y="240"/>
                  <a:pt x="52" y="217"/>
                  <a:pt x="51" y="217"/>
                </a:cubicBezTo>
                <a:cubicBezTo>
                  <a:pt x="44" y="232"/>
                  <a:pt x="44" y="232"/>
                  <a:pt x="44" y="232"/>
                </a:cubicBezTo>
                <a:cubicBezTo>
                  <a:pt x="46" y="233"/>
                  <a:pt x="95" y="257"/>
                  <a:pt x="160" y="257"/>
                </a:cubicBezTo>
                <a:moveTo>
                  <a:pt x="305" y="289"/>
                </a:moveTo>
                <a:cubicBezTo>
                  <a:pt x="194" y="289"/>
                  <a:pt x="194" y="289"/>
                  <a:pt x="194" y="289"/>
                </a:cubicBezTo>
                <a:cubicBezTo>
                  <a:pt x="192" y="277"/>
                  <a:pt x="191" y="266"/>
                  <a:pt x="191" y="255"/>
                </a:cubicBezTo>
                <a:cubicBezTo>
                  <a:pt x="240" y="249"/>
                  <a:pt x="274" y="232"/>
                  <a:pt x="276" y="232"/>
                </a:cubicBezTo>
                <a:cubicBezTo>
                  <a:pt x="269" y="217"/>
                  <a:pt x="269" y="217"/>
                  <a:pt x="269" y="217"/>
                </a:cubicBezTo>
                <a:cubicBezTo>
                  <a:pt x="268" y="217"/>
                  <a:pt x="236" y="233"/>
                  <a:pt x="191" y="239"/>
                </a:cubicBezTo>
                <a:cubicBezTo>
                  <a:pt x="192" y="213"/>
                  <a:pt x="196" y="195"/>
                  <a:pt x="196" y="195"/>
                </a:cubicBezTo>
                <a:cubicBezTo>
                  <a:pt x="198" y="185"/>
                  <a:pt x="198" y="185"/>
                  <a:pt x="198" y="185"/>
                </a:cubicBezTo>
                <a:cubicBezTo>
                  <a:pt x="138" y="185"/>
                  <a:pt x="138" y="185"/>
                  <a:pt x="138" y="185"/>
                </a:cubicBezTo>
                <a:cubicBezTo>
                  <a:pt x="145" y="136"/>
                  <a:pt x="161" y="94"/>
                  <a:pt x="177" y="64"/>
                </a:cubicBezTo>
                <a:cubicBezTo>
                  <a:pt x="305" y="64"/>
                  <a:pt x="305" y="64"/>
                  <a:pt x="305" y="64"/>
                </a:cubicBezTo>
                <a:lnTo>
                  <a:pt x="305" y="289"/>
                </a:lnTo>
                <a:close/>
                <a:moveTo>
                  <a:pt x="233" y="145"/>
                </a:moveTo>
                <a:cubicBezTo>
                  <a:pt x="237" y="145"/>
                  <a:pt x="241" y="141"/>
                  <a:pt x="241" y="137"/>
                </a:cubicBezTo>
                <a:cubicBezTo>
                  <a:pt x="241" y="104"/>
                  <a:pt x="241" y="104"/>
                  <a:pt x="241" y="104"/>
                </a:cubicBezTo>
                <a:cubicBezTo>
                  <a:pt x="241" y="100"/>
                  <a:pt x="237" y="96"/>
                  <a:pt x="233" y="96"/>
                </a:cubicBezTo>
                <a:cubicBezTo>
                  <a:pt x="228" y="96"/>
                  <a:pt x="225" y="100"/>
                  <a:pt x="225" y="104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25" y="141"/>
                  <a:pt x="228" y="145"/>
                  <a:pt x="233" y="14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6434138" y="2349501"/>
            <a:ext cx="436563" cy="434975"/>
          </a:xfrm>
          <a:custGeom>
            <a:pathLst>
              <a:path extrusionOk="0" h="353" w="353">
                <a:moveTo>
                  <a:pt x="256" y="80"/>
                </a:moveTo>
                <a:cubicBezTo>
                  <a:pt x="235" y="80"/>
                  <a:pt x="235" y="80"/>
                  <a:pt x="235" y="80"/>
                </a:cubicBezTo>
                <a:cubicBezTo>
                  <a:pt x="176" y="161"/>
                  <a:pt x="176" y="161"/>
                  <a:pt x="176" y="161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94" y="273"/>
                  <a:pt x="94" y="273"/>
                  <a:pt x="94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237" y="273"/>
                  <a:pt x="237" y="273"/>
                  <a:pt x="237" y="273"/>
                </a:cubicBezTo>
                <a:cubicBezTo>
                  <a:pt x="260" y="273"/>
                  <a:pt x="260" y="273"/>
                  <a:pt x="260" y="273"/>
                </a:cubicBezTo>
                <a:cubicBezTo>
                  <a:pt x="188" y="174"/>
                  <a:pt x="188" y="174"/>
                  <a:pt x="188" y="174"/>
                </a:cubicBezTo>
                <a:lnTo>
                  <a:pt x="256" y="80"/>
                </a:lnTo>
                <a:close/>
                <a:moveTo>
                  <a:pt x="177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7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6" y="16"/>
                  <a:pt x="337" y="88"/>
                  <a:pt x="337" y="177"/>
                </a:cubicBezTo>
                <a:cubicBezTo>
                  <a:pt x="337" y="265"/>
                  <a:pt x="266" y="337"/>
                  <a:pt x="177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7267575" y="2349501"/>
            <a:ext cx="434975" cy="434975"/>
          </a:xfrm>
          <a:custGeom>
            <a:pathLst>
              <a:path extrusionOk="0" h="274" w="274">
                <a:moveTo>
                  <a:pt x="137" y="256"/>
                </a:moveTo>
                <a:lnTo>
                  <a:pt x="274" y="274"/>
                </a:lnTo>
                <a:lnTo>
                  <a:pt x="274" y="150"/>
                </a:lnTo>
                <a:lnTo>
                  <a:pt x="137" y="150"/>
                </a:lnTo>
                <a:lnTo>
                  <a:pt x="137" y="256"/>
                </a:lnTo>
                <a:close/>
                <a:moveTo>
                  <a:pt x="149" y="162"/>
                </a:moveTo>
                <a:lnTo>
                  <a:pt x="262" y="162"/>
                </a:lnTo>
                <a:lnTo>
                  <a:pt x="262" y="260"/>
                </a:lnTo>
                <a:lnTo>
                  <a:pt x="149" y="245"/>
                </a:lnTo>
                <a:lnTo>
                  <a:pt x="149" y="162"/>
                </a:lnTo>
                <a:close/>
                <a:moveTo>
                  <a:pt x="0" y="237"/>
                </a:moveTo>
                <a:lnTo>
                  <a:pt x="112" y="252"/>
                </a:lnTo>
                <a:lnTo>
                  <a:pt x="112" y="150"/>
                </a:lnTo>
                <a:lnTo>
                  <a:pt x="0" y="150"/>
                </a:lnTo>
                <a:lnTo>
                  <a:pt x="0" y="237"/>
                </a:lnTo>
                <a:close/>
                <a:moveTo>
                  <a:pt x="12" y="162"/>
                </a:moveTo>
                <a:lnTo>
                  <a:pt x="99" y="162"/>
                </a:lnTo>
                <a:lnTo>
                  <a:pt x="99" y="238"/>
                </a:lnTo>
                <a:lnTo>
                  <a:pt x="12" y="226"/>
                </a:lnTo>
                <a:lnTo>
                  <a:pt x="12" y="162"/>
                </a:lnTo>
                <a:close/>
                <a:moveTo>
                  <a:pt x="137" y="18"/>
                </a:moveTo>
                <a:lnTo>
                  <a:pt x="137" y="125"/>
                </a:lnTo>
                <a:lnTo>
                  <a:pt x="274" y="125"/>
                </a:lnTo>
                <a:lnTo>
                  <a:pt x="274" y="0"/>
                </a:lnTo>
                <a:lnTo>
                  <a:pt x="137" y="18"/>
                </a:lnTo>
                <a:close/>
                <a:moveTo>
                  <a:pt x="262" y="112"/>
                </a:moveTo>
                <a:lnTo>
                  <a:pt x="149" y="112"/>
                </a:lnTo>
                <a:lnTo>
                  <a:pt x="149" y="29"/>
                </a:lnTo>
                <a:lnTo>
                  <a:pt x="262" y="14"/>
                </a:lnTo>
                <a:lnTo>
                  <a:pt x="262" y="112"/>
                </a:lnTo>
                <a:close/>
                <a:moveTo>
                  <a:pt x="0" y="125"/>
                </a:moveTo>
                <a:lnTo>
                  <a:pt x="112" y="125"/>
                </a:lnTo>
                <a:lnTo>
                  <a:pt x="112" y="22"/>
                </a:lnTo>
                <a:lnTo>
                  <a:pt x="0" y="37"/>
                </a:lnTo>
                <a:lnTo>
                  <a:pt x="0" y="125"/>
                </a:lnTo>
                <a:close/>
                <a:moveTo>
                  <a:pt x="12" y="48"/>
                </a:moveTo>
                <a:lnTo>
                  <a:pt x="99" y="36"/>
                </a:lnTo>
                <a:lnTo>
                  <a:pt x="99" y="112"/>
                </a:lnTo>
                <a:lnTo>
                  <a:pt x="12" y="112"/>
                </a:lnTo>
                <a:lnTo>
                  <a:pt x="12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8158163" y="2349501"/>
            <a:ext cx="317500" cy="434975"/>
          </a:xfrm>
          <a:custGeom>
            <a:pathLst>
              <a:path extrusionOk="0" h="353" w="257">
                <a:moveTo>
                  <a:pt x="104" y="56"/>
                </a:moveTo>
                <a:cubicBezTo>
                  <a:pt x="100" y="56"/>
                  <a:pt x="96" y="60"/>
                  <a:pt x="96" y="64"/>
                </a:cubicBezTo>
                <a:cubicBezTo>
                  <a:pt x="96" y="69"/>
                  <a:pt x="100" y="72"/>
                  <a:pt x="104" y="72"/>
                </a:cubicBezTo>
                <a:cubicBezTo>
                  <a:pt x="109" y="72"/>
                  <a:pt x="112" y="69"/>
                  <a:pt x="112" y="64"/>
                </a:cubicBezTo>
                <a:cubicBezTo>
                  <a:pt x="112" y="60"/>
                  <a:pt x="109" y="56"/>
                  <a:pt x="104" y="56"/>
                </a:cubicBezTo>
                <a:moveTo>
                  <a:pt x="153" y="56"/>
                </a:moveTo>
                <a:cubicBezTo>
                  <a:pt x="148" y="56"/>
                  <a:pt x="145" y="60"/>
                  <a:pt x="145" y="64"/>
                </a:cubicBezTo>
                <a:cubicBezTo>
                  <a:pt x="145" y="69"/>
                  <a:pt x="148" y="72"/>
                  <a:pt x="153" y="72"/>
                </a:cubicBezTo>
                <a:cubicBezTo>
                  <a:pt x="157" y="72"/>
                  <a:pt x="161" y="69"/>
                  <a:pt x="161" y="64"/>
                </a:cubicBezTo>
                <a:cubicBezTo>
                  <a:pt x="161" y="60"/>
                  <a:pt x="157" y="56"/>
                  <a:pt x="153" y="56"/>
                </a:cubicBezTo>
                <a:moveTo>
                  <a:pt x="233" y="88"/>
                </a:moveTo>
                <a:cubicBezTo>
                  <a:pt x="230" y="88"/>
                  <a:pt x="227" y="89"/>
                  <a:pt x="225" y="90"/>
                </a:cubicBezTo>
                <a:cubicBezTo>
                  <a:pt x="225" y="88"/>
                  <a:pt x="225" y="88"/>
                  <a:pt x="225" y="88"/>
                </a:cubicBezTo>
                <a:cubicBezTo>
                  <a:pt x="224" y="88"/>
                  <a:pt x="224" y="88"/>
                  <a:pt x="224" y="88"/>
                </a:cubicBezTo>
                <a:cubicBezTo>
                  <a:pt x="221" y="63"/>
                  <a:pt x="205" y="42"/>
                  <a:pt x="180" y="29"/>
                </a:cubicBezTo>
                <a:cubicBezTo>
                  <a:pt x="191" y="13"/>
                  <a:pt x="191" y="13"/>
                  <a:pt x="191" y="13"/>
                </a:cubicBezTo>
                <a:cubicBezTo>
                  <a:pt x="191" y="12"/>
                  <a:pt x="191" y="12"/>
                  <a:pt x="191" y="12"/>
                </a:cubicBezTo>
                <a:cubicBezTo>
                  <a:pt x="192" y="11"/>
                  <a:pt x="193" y="10"/>
                  <a:pt x="193" y="8"/>
                </a:cubicBezTo>
                <a:cubicBezTo>
                  <a:pt x="193" y="4"/>
                  <a:pt x="189" y="0"/>
                  <a:pt x="185" y="0"/>
                </a:cubicBezTo>
                <a:cubicBezTo>
                  <a:pt x="182" y="0"/>
                  <a:pt x="180" y="2"/>
                  <a:pt x="178" y="4"/>
                </a:cubicBezTo>
                <a:cubicBezTo>
                  <a:pt x="178" y="4"/>
                  <a:pt x="178" y="4"/>
                  <a:pt x="178" y="4"/>
                </a:cubicBezTo>
                <a:cubicBezTo>
                  <a:pt x="166" y="22"/>
                  <a:pt x="166" y="22"/>
                  <a:pt x="166" y="22"/>
                </a:cubicBezTo>
                <a:cubicBezTo>
                  <a:pt x="154" y="18"/>
                  <a:pt x="142" y="16"/>
                  <a:pt x="128" y="16"/>
                </a:cubicBezTo>
                <a:cubicBezTo>
                  <a:pt x="115" y="16"/>
                  <a:pt x="103" y="18"/>
                  <a:pt x="91" y="22"/>
                </a:cubicBezTo>
                <a:cubicBezTo>
                  <a:pt x="79" y="4"/>
                  <a:pt x="79" y="4"/>
                  <a:pt x="79" y="4"/>
                </a:cubicBezTo>
                <a:cubicBezTo>
                  <a:pt x="79" y="4"/>
                  <a:pt x="79" y="4"/>
                  <a:pt x="79" y="4"/>
                </a:cubicBezTo>
                <a:cubicBezTo>
                  <a:pt x="77" y="2"/>
                  <a:pt x="75" y="0"/>
                  <a:pt x="72" y="0"/>
                </a:cubicBezTo>
                <a:cubicBezTo>
                  <a:pt x="68" y="0"/>
                  <a:pt x="64" y="4"/>
                  <a:pt x="64" y="8"/>
                </a:cubicBezTo>
                <a:cubicBezTo>
                  <a:pt x="64" y="10"/>
                  <a:pt x="65" y="11"/>
                  <a:pt x="66" y="12"/>
                </a:cubicBezTo>
                <a:cubicBezTo>
                  <a:pt x="66" y="13"/>
                  <a:pt x="66" y="13"/>
                  <a:pt x="66" y="13"/>
                </a:cubicBezTo>
                <a:cubicBezTo>
                  <a:pt x="77" y="29"/>
                  <a:pt x="77" y="29"/>
                  <a:pt x="77" y="29"/>
                </a:cubicBezTo>
                <a:cubicBezTo>
                  <a:pt x="52" y="42"/>
                  <a:pt x="36" y="63"/>
                  <a:pt x="33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32" y="90"/>
                  <a:pt x="32" y="90"/>
                  <a:pt x="32" y="90"/>
                </a:cubicBezTo>
                <a:cubicBezTo>
                  <a:pt x="30" y="89"/>
                  <a:pt x="27" y="88"/>
                  <a:pt x="24" y="88"/>
                </a:cubicBezTo>
                <a:cubicBezTo>
                  <a:pt x="11" y="88"/>
                  <a:pt x="0" y="99"/>
                  <a:pt x="0" y="112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38"/>
                  <a:pt x="11" y="249"/>
                  <a:pt x="24" y="249"/>
                </a:cubicBezTo>
                <a:cubicBezTo>
                  <a:pt x="27" y="249"/>
                  <a:pt x="30" y="248"/>
                  <a:pt x="32" y="247"/>
                </a:cubicBezTo>
                <a:cubicBezTo>
                  <a:pt x="32" y="273"/>
                  <a:pt x="32" y="273"/>
                  <a:pt x="32" y="273"/>
                </a:cubicBezTo>
                <a:cubicBezTo>
                  <a:pt x="32" y="282"/>
                  <a:pt x="39" y="289"/>
                  <a:pt x="48" y="289"/>
                </a:cubicBezTo>
                <a:cubicBezTo>
                  <a:pt x="64" y="289"/>
                  <a:pt x="64" y="289"/>
                  <a:pt x="64" y="289"/>
                </a:cubicBezTo>
                <a:cubicBezTo>
                  <a:pt x="64" y="329"/>
                  <a:pt x="64" y="329"/>
                  <a:pt x="64" y="329"/>
                </a:cubicBezTo>
                <a:cubicBezTo>
                  <a:pt x="64" y="343"/>
                  <a:pt x="75" y="353"/>
                  <a:pt x="88" y="353"/>
                </a:cubicBezTo>
                <a:cubicBezTo>
                  <a:pt x="102" y="353"/>
                  <a:pt x="112" y="343"/>
                  <a:pt x="112" y="329"/>
                </a:cubicBezTo>
                <a:cubicBezTo>
                  <a:pt x="112" y="289"/>
                  <a:pt x="112" y="289"/>
                  <a:pt x="112" y="289"/>
                </a:cubicBezTo>
                <a:cubicBezTo>
                  <a:pt x="145" y="289"/>
                  <a:pt x="145" y="289"/>
                  <a:pt x="145" y="289"/>
                </a:cubicBezTo>
                <a:cubicBezTo>
                  <a:pt x="145" y="329"/>
                  <a:pt x="145" y="329"/>
                  <a:pt x="145" y="329"/>
                </a:cubicBezTo>
                <a:cubicBezTo>
                  <a:pt x="145" y="343"/>
                  <a:pt x="155" y="353"/>
                  <a:pt x="169" y="353"/>
                </a:cubicBezTo>
                <a:cubicBezTo>
                  <a:pt x="182" y="353"/>
                  <a:pt x="193" y="343"/>
                  <a:pt x="193" y="329"/>
                </a:cubicBezTo>
                <a:cubicBezTo>
                  <a:pt x="193" y="289"/>
                  <a:pt x="193" y="289"/>
                  <a:pt x="193" y="289"/>
                </a:cubicBezTo>
                <a:cubicBezTo>
                  <a:pt x="209" y="289"/>
                  <a:pt x="209" y="289"/>
                  <a:pt x="209" y="289"/>
                </a:cubicBezTo>
                <a:cubicBezTo>
                  <a:pt x="218" y="289"/>
                  <a:pt x="225" y="282"/>
                  <a:pt x="225" y="273"/>
                </a:cubicBezTo>
                <a:cubicBezTo>
                  <a:pt x="225" y="247"/>
                  <a:pt x="225" y="247"/>
                  <a:pt x="225" y="247"/>
                </a:cubicBezTo>
                <a:cubicBezTo>
                  <a:pt x="227" y="248"/>
                  <a:pt x="230" y="249"/>
                  <a:pt x="233" y="249"/>
                </a:cubicBezTo>
                <a:cubicBezTo>
                  <a:pt x="246" y="249"/>
                  <a:pt x="257" y="238"/>
                  <a:pt x="257" y="225"/>
                </a:cubicBezTo>
                <a:cubicBezTo>
                  <a:pt x="257" y="112"/>
                  <a:pt x="257" y="112"/>
                  <a:pt x="257" y="112"/>
                </a:cubicBezTo>
                <a:cubicBezTo>
                  <a:pt x="257" y="99"/>
                  <a:pt x="246" y="88"/>
                  <a:pt x="233" y="88"/>
                </a:cubicBezTo>
                <a:moveTo>
                  <a:pt x="32" y="225"/>
                </a:moveTo>
                <a:cubicBezTo>
                  <a:pt x="32" y="229"/>
                  <a:pt x="29" y="233"/>
                  <a:pt x="24" y="233"/>
                </a:cubicBezTo>
                <a:cubicBezTo>
                  <a:pt x="20" y="233"/>
                  <a:pt x="16" y="229"/>
                  <a:pt x="16" y="225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6" y="108"/>
                  <a:pt x="20" y="104"/>
                  <a:pt x="24" y="104"/>
                </a:cubicBezTo>
                <a:cubicBezTo>
                  <a:pt x="29" y="104"/>
                  <a:pt x="32" y="108"/>
                  <a:pt x="32" y="112"/>
                </a:cubicBezTo>
                <a:lnTo>
                  <a:pt x="32" y="225"/>
                </a:lnTo>
                <a:close/>
                <a:moveTo>
                  <a:pt x="128" y="32"/>
                </a:moveTo>
                <a:cubicBezTo>
                  <a:pt x="169" y="32"/>
                  <a:pt x="203" y="57"/>
                  <a:pt x="208" y="88"/>
                </a:cubicBezTo>
                <a:cubicBezTo>
                  <a:pt x="49" y="88"/>
                  <a:pt x="49" y="88"/>
                  <a:pt x="49" y="88"/>
                </a:cubicBezTo>
                <a:cubicBezTo>
                  <a:pt x="54" y="57"/>
                  <a:pt x="88" y="32"/>
                  <a:pt x="128" y="32"/>
                </a:cubicBezTo>
                <a:moveTo>
                  <a:pt x="96" y="329"/>
                </a:moveTo>
                <a:cubicBezTo>
                  <a:pt x="96" y="334"/>
                  <a:pt x="93" y="337"/>
                  <a:pt x="88" y="337"/>
                </a:cubicBezTo>
                <a:cubicBezTo>
                  <a:pt x="84" y="337"/>
                  <a:pt x="80" y="334"/>
                  <a:pt x="80" y="329"/>
                </a:cubicBezTo>
                <a:cubicBezTo>
                  <a:pt x="80" y="289"/>
                  <a:pt x="80" y="289"/>
                  <a:pt x="80" y="289"/>
                </a:cubicBezTo>
                <a:cubicBezTo>
                  <a:pt x="96" y="289"/>
                  <a:pt x="96" y="289"/>
                  <a:pt x="96" y="289"/>
                </a:cubicBezTo>
                <a:lnTo>
                  <a:pt x="96" y="329"/>
                </a:lnTo>
                <a:close/>
                <a:moveTo>
                  <a:pt x="177" y="329"/>
                </a:moveTo>
                <a:cubicBezTo>
                  <a:pt x="177" y="334"/>
                  <a:pt x="173" y="337"/>
                  <a:pt x="169" y="337"/>
                </a:cubicBezTo>
                <a:cubicBezTo>
                  <a:pt x="164" y="337"/>
                  <a:pt x="161" y="334"/>
                  <a:pt x="161" y="329"/>
                </a:cubicBezTo>
                <a:cubicBezTo>
                  <a:pt x="161" y="289"/>
                  <a:pt x="161" y="289"/>
                  <a:pt x="161" y="289"/>
                </a:cubicBezTo>
                <a:cubicBezTo>
                  <a:pt x="177" y="289"/>
                  <a:pt x="177" y="289"/>
                  <a:pt x="177" y="289"/>
                </a:cubicBezTo>
                <a:lnTo>
                  <a:pt x="177" y="329"/>
                </a:lnTo>
                <a:close/>
                <a:moveTo>
                  <a:pt x="209" y="273"/>
                </a:moveTo>
                <a:cubicBezTo>
                  <a:pt x="48" y="273"/>
                  <a:pt x="48" y="273"/>
                  <a:pt x="48" y="273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209" y="104"/>
                  <a:pt x="209" y="104"/>
                  <a:pt x="209" y="104"/>
                </a:cubicBezTo>
                <a:lnTo>
                  <a:pt x="209" y="273"/>
                </a:lnTo>
                <a:close/>
                <a:moveTo>
                  <a:pt x="241" y="225"/>
                </a:moveTo>
                <a:cubicBezTo>
                  <a:pt x="241" y="229"/>
                  <a:pt x="237" y="233"/>
                  <a:pt x="233" y="233"/>
                </a:cubicBezTo>
                <a:cubicBezTo>
                  <a:pt x="228" y="233"/>
                  <a:pt x="225" y="229"/>
                  <a:pt x="225" y="225"/>
                </a:cubicBezTo>
                <a:cubicBezTo>
                  <a:pt x="225" y="112"/>
                  <a:pt x="225" y="112"/>
                  <a:pt x="225" y="112"/>
                </a:cubicBezTo>
                <a:cubicBezTo>
                  <a:pt x="225" y="108"/>
                  <a:pt x="228" y="104"/>
                  <a:pt x="233" y="104"/>
                </a:cubicBezTo>
                <a:cubicBezTo>
                  <a:pt x="237" y="104"/>
                  <a:pt x="241" y="108"/>
                  <a:pt x="241" y="112"/>
                </a:cubicBezTo>
                <a:lnTo>
                  <a:pt x="241" y="2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611188" y="3249613"/>
            <a:ext cx="434975" cy="317500"/>
          </a:xfrm>
          <a:custGeom>
            <a:pathLst>
              <a:path extrusionOk="0" h="257" w="353">
                <a:moveTo>
                  <a:pt x="265" y="209"/>
                </a:moveTo>
                <a:cubicBezTo>
                  <a:pt x="297" y="209"/>
                  <a:pt x="297" y="209"/>
                  <a:pt x="297" y="209"/>
                </a:cubicBezTo>
                <a:cubicBezTo>
                  <a:pt x="301" y="209"/>
                  <a:pt x="305" y="205"/>
                  <a:pt x="305" y="201"/>
                </a:cubicBezTo>
                <a:cubicBezTo>
                  <a:pt x="305" y="169"/>
                  <a:pt x="305" y="169"/>
                  <a:pt x="305" y="169"/>
                </a:cubicBezTo>
                <a:cubicBezTo>
                  <a:pt x="305" y="164"/>
                  <a:pt x="301" y="160"/>
                  <a:pt x="297" y="160"/>
                </a:cubicBezTo>
                <a:cubicBezTo>
                  <a:pt x="265" y="160"/>
                  <a:pt x="265" y="160"/>
                  <a:pt x="265" y="160"/>
                </a:cubicBezTo>
                <a:cubicBezTo>
                  <a:pt x="260" y="160"/>
                  <a:pt x="257" y="164"/>
                  <a:pt x="257" y="169"/>
                </a:cubicBezTo>
                <a:cubicBezTo>
                  <a:pt x="257" y="201"/>
                  <a:pt x="257" y="201"/>
                  <a:pt x="257" y="201"/>
                </a:cubicBezTo>
                <a:cubicBezTo>
                  <a:pt x="257" y="205"/>
                  <a:pt x="260" y="209"/>
                  <a:pt x="265" y="209"/>
                </a:cubicBezTo>
                <a:moveTo>
                  <a:pt x="33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50"/>
                  <a:pt x="7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cubicBezTo>
                  <a:pt x="346" y="257"/>
                  <a:pt x="353" y="250"/>
                  <a:pt x="353" y="241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7"/>
                  <a:pt x="346" y="0"/>
                  <a:pt x="337" y="0"/>
                </a:cubicBezTo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337" y="112"/>
                  <a:pt x="337" y="112"/>
                  <a:pt x="337" y="112"/>
                </a:cubicBezTo>
                <a:lnTo>
                  <a:pt x="337" y="241"/>
                </a:lnTo>
                <a:close/>
                <a:moveTo>
                  <a:pt x="337" y="48"/>
                </a:moveTo>
                <a:cubicBezTo>
                  <a:pt x="16" y="48"/>
                  <a:pt x="16" y="48"/>
                  <a:pt x="16" y="48"/>
                </a:cubicBezTo>
                <a:cubicBezTo>
                  <a:pt x="16" y="16"/>
                  <a:pt x="16" y="16"/>
                  <a:pt x="16" y="16"/>
                </a:cubicBezTo>
                <a:cubicBezTo>
                  <a:pt x="337" y="16"/>
                  <a:pt x="337" y="16"/>
                  <a:pt x="337" y="16"/>
                </a:cubicBezTo>
                <a:lnTo>
                  <a:pt x="337" y="48"/>
                </a:lnTo>
                <a:close/>
                <a:moveTo>
                  <a:pt x="56" y="177"/>
                </a:moveTo>
                <a:cubicBezTo>
                  <a:pt x="201" y="177"/>
                  <a:pt x="201" y="177"/>
                  <a:pt x="201" y="177"/>
                </a:cubicBezTo>
                <a:cubicBezTo>
                  <a:pt x="205" y="177"/>
                  <a:pt x="209" y="173"/>
                  <a:pt x="209" y="169"/>
                </a:cubicBezTo>
                <a:cubicBezTo>
                  <a:pt x="209" y="164"/>
                  <a:pt x="205" y="160"/>
                  <a:pt x="201" y="160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52" y="160"/>
                  <a:pt x="48" y="164"/>
                  <a:pt x="48" y="169"/>
                </a:cubicBezTo>
                <a:cubicBezTo>
                  <a:pt x="48" y="173"/>
                  <a:pt x="52" y="177"/>
                  <a:pt x="56" y="177"/>
                </a:cubicBezTo>
                <a:moveTo>
                  <a:pt x="56" y="209"/>
                </a:moveTo>
                <a:cubicBezTo>
                  <a:pt x="168" y="209"/>
                  <a:pt x="168" y="209"/>
                  <a:pt x="168" y="209"/>
                </a:cubicBezTo>
                <a:cubicBezTo>
                  <a:pt x="173" y="209"/>
                  <a:pt x="177" y="205"/>
                  <a:pt x="177" y="201"/>
                </a:cubicBezTo>
                <a:cubicBezTo>
                  <a:pt x="177" y="196"/>
                  <a:pt x="173" y="193"/>
                  <a:pt x="168" y="193"/>
                </a:cubicBezTo>
                <a:cubicBezTo>
                  <a:pt x="56" y="193"/>
                  <a:pt x="56" y="193"/>
                  <a:pt x="56" y="193"/>
                </a:cubicBezTo>
                <a:cubicBezTo>
                  <a:pt x="52" y="193"/>
                  <a:pt x="48" y="196"/>
                  <a:pt x="48" y="201"/>
                </a:cubicBezTo>
                <a:cubicBezTo>
                  <a:pt x="48" y="205"/>
                  <a:pt x="52" y="209"/>
                  <a:pt x="56" y="2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1443038" y="3230563"/>
            <a:ext cx="434975" cy="357188"/>
          </a:xfrm>
          <a:custGeom>
            <a:pathLst>
              <a:path extrusionOk="0" h="289" w="353">
                <a:moveTo>
                  <a:pt x="201" y="241"/>
                </a:moveTo>
                <a:cubicBezTo>
                  <a:pt x="233" y="241"/>
                  <a:pt x="233" y="241"/>
                  <a:pt x="233" y="241"/>
                </a:cubicBezTo>
                <a:cubicBezTo>
                  <a:pt x="237" y="241"/>
                  <a:pt x="241" y="237"/>
                  <a:pt x="241" y="233"/>
                </a:cubicBezTo>
                <a:cubicBezTo>
                  <a:pt x="241" y="201"/>
                  <a:pt x="241" y="201"/>
                  <a:pt x="241" y="201"/>
                </a:cubicBezTo>
                <a:cubicBezTo>
                  <a:pt x="241" y="196"/>
                  <a:pt x="237" y="193"/>
                  <a:pt x="233" y="193"/>
                </a:cubicBezTo>
                <a:cubicBezTo>
                  <a:pt x="201" y="193"/>
                  <a:pt x="201" y="193"/>
                  <a:pt x="201" y="193"/>
                </a:cubicBezTo>
                <a:cubicBezTo>
                  <a:pt x="196" y="193"/>
                  <a:pt x="193" y="196"/>
                  <a:pt x="193" y="201"/>
                </a:cubicBezTo>
                <a:cubicBezTo>
                  <a:pt x="193" y="233"/>
                  <a:pt x="193" y="233"/>
                  <a:pt x="193" y="233"/>
                </a:cubicBezTo>
                <a:cubicBezTo>
                  <a:pt x="193" y="237"/>
                  <a:pt x="196" y="241"/>
                  <a:pt x="201" y="241"/>
                </a:cubicBezTo>
                <a:moveTo>
                  <a:pt x="56" y="209"/>
                </a:moveTo>
                <a:cubicBezTo>
                  <a:pt x="153" y="209"/>
                  <a:pt x="153" y="209"/>
                  <a:pt x="153" y="209"/>
                </a:cubicBezTo>
                <a:cubicBezTo>
                  <a:pt x="157" y="209"/>
                  <a:pt x="161" y="205"/>
                  <a:pt x="161" y="201"/>
                </a:cubicBezTo>
                <a:cubicBezTo>
                  <a:pt x="161" y="196"/>
                  <a:pt x="157" y="193"/>
                  <a:pt x="153" y="193"/>
                </a:cubicBezTo>
                <a:cubicBezTo>
                  <a:pt x="56" y="193"/>
                  <a:pt x="56" y="193"/>
                  <a:pt x="56" y="193"/>
                </a:cubicBezTo>
                <a:cubicBezTo>
                  <a:pt x="52" y="193"/>
                  <a:pt x="48" y="196"/>
                  <a:pt x="48" y="201"/>
                </a:cubicBezTo>
                <a:cubicBezTo>
                  <a:pt x="48" y="205"/>
                  <a:pt x="52" y="209"/>
                  <a:pt x="56" y="209"/>
                </a:cubicBezTo>
                <a:moveTo>
                  <a:pt x="56" y="241"/>
                </a:moveTo>
                <a:cubicBezTo>
                  <a:pt x="121" y="241"/>
                  <a:pt x="121" y="241"/>
                  <a:pt x="121" y="241"/>
                </a:cubicBezTo>
                <a:cubicBezTo>
                  <a:pt x="125" y="241"/>
                  <a:pt x="129" y="237"/>
                  <a:pt x="129" y="233"/>
                </a:cubicBezTo>
                <a:cubicBezTo>
                  <a:pt x="129" y="228"/>
                  <a:pt x="125" y="225"/>
                  <a:pt x="121" y="225"/>
                </a:cubicBezTo>
                <a:cubicBezTo>
                  <a:pt x="56" y="225"/>
                  <a:pt x="56" y="225"/>
                  <a:pt x="56" y="225"/>
                </a:cubicBezTo>
                <a:cubicBezTo>
                  <a:pt x="52" y="225"/>
                  <a:pt x="48" y="228"/>
                  <a:pt x="48" y="233"/>
                </a:cubicBezTo>
                <a:cubicBezTo>
                  <a:pt x="48" y="237"/>
                  <a:pt x="52" y="241"/>
                  <a:pt x="56" y="241"/>
                </a:cubicBezTo>
                <a:moveTo>
                  <a:pt x="273" y="64"/>
                </a:moveTo>
                <a:cubicBezTo>
                  <a:pt x="16" y="64"/>
                  <a:pt x="16" y="64"/>
                  <a:pt x="16" y="64"/>
                </a:cubicBezTo>
                <a:cubicBezTo>
                  <a:pt x="7" y="64"/>
                  <a:pt x="0" y="71"/>
                  <a:pt x="0" y="80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82"/>
                  <a:pt x="7" y="289"/>
                  <a:pt x="16" y="289"/>
                </a:cubicBezTo>
                <a:cubicBezTo>
                  <a:pt x="273" y="289"/>
                  <a:pt x="273" y="289"/>
                  <a:pt x="273" y="289"/>
                </a:cubicBezTo>
                <a:cubicBezTo>
                  <a:pt x="282" y="289"/>
                  <a:pt x="289" y="282"/>
                  <a:pt x="289" y="273"/>
                </a:cubicBezTo>
                <a:cubicBezTo>
                  <a:pt x="289" y="80"/>
                  <a:pt x="289" y="80"/>
                  <a:pt x="289" y="80"/>
                </a:cubicBezTo>
                <a:cubicBezTo>
                  <a:pt x="289" y="71"/>
                  <a:pt x="282" y="64"/>
                  <a:pt x="273" y="64"/>
                </a:cubicBezTo>
                <a:moveTo>
                  <a:pt x="273" y="273"/>
                </a:moveTo>
                <a:cubicBezTo>
                  <a:pt x="16" y="273"/>
                  <a:pt x="16" y="273"/>
                  <a:pt x="16" y="273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273" y="160"/>
                  <a:pt x="273" y="160"/>
                  <a:pt x="273" y="160"/>
                </a:cubicBezTo>
                <a:lnTo>
                  <a:pt x="273" y="273"/>
                </a:lnTo>
                <a:close/>
                <a:moveTo>
                  <a:pt x="273" y="112"/>
                </a:moveTo>
                <a:cubicBezTo>
                  <a:pt x="16" y="112"/>
                  <a:pt x="16" y="112"/>
                  <a:pt x="16" y="112"/>
                </a:cubicBezTo>
                <a:cubicBezTo>
                  <a:pt x="16" y="80"/>
                  <a:pt x="16" y="80"/>
                  <a:pt x="16" y="80"/>
                </a:cubicBezTo>
                <a:cubicBezTo>
                  <a:pt x="273" y="80"/>
                  <a:pt x="273" y="80"/>
                  <a:pt x="273" y="80"/>
                </a:cubicBezTo>
                <a:lnTo>
                  <a:pt x="273" y="112"/>
                </a:lnTo>
                <a:close/>
                <a:moveTo>
                  <a:pt x="337" y="0"/>
                </a:moveTo>
                <a:cubicBezTo>
                  <a:pt x="81" y="0"/>
                  <a:pt x="81" y="0"/>
                  <a:pt x="81" y="0"/>
                </a:cubicBezTo>
                <a:cubicBezTo>
                  <a:pt x="72" y="0"/>
                  <a:pt x="64" y="7"/>
                  <a:pt x="64" y="16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44"/>
                  <a:pt x="68" y="48"/>
                  <a:pt x="72" y="48"/>
                </a:cubicBezTo>
                <a:cubicBezTo>
                  <a:pt x="77" y="48"/>
                  <a:pt x="81" y="44"/>
                  <a:pt x="81" y="40"/>
                </a:cubicBezTo>
                <a:cubicBezTo>
                  <a:pt x="81" y="16"/>
                  <a:pt x="81" y="16"/>
                  <a:pt x="81" y="16"/>
                </a:cubicBezTo>
                <a:cubicBezTo>
                  <a:pt x="337" y="16"/>
                  <a:pt x="337" y="16"/>
                  <a:pt x="337" y="16"/>
                </a:cubicBezTo>
                <a:cubicBezTo>
                  <a:pt x="337" y="209"/>
                  <a:pt x="337" y="209"/>
                  <a:pt x="337" y="209"/>
                </a:cubicBezTo>
                <a:cubicBezTo>
                  <a:pt x="313" y="209"/>
                  <a:pt x="313" y="209"/>
                  <a:pt x="313" y="209"/>
                </a:cubicBezTo>
                <a:cubicBezTo>
                  <a:pt x="309" y="209"/>
                  <a:pt x="305" y="212"/>
                  <a:pt x="305" y="217"/>
                </a:cubicBezTo>
                <a:cubicBezTo>
                  <a:pt x="305" y="221"/>
                  <a:pt x="309" y="225"/>
                  <a:pt x="313" y="225"/>
                </a:cubicBezTo>
                <a:cubicBezTo>
                  <a:pt x="337" y="225"/>
                  <a:pt x="337" y="225"/>
                  <a:pt x="337" y="225"/>
                </a:cubicBezTo>
                <a:cubicBezTo>
                  <a:pt x="346" y="225"/>
                  <a:pt x="353" y="217"/>
                  <a:pt x="353" y="209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7"/>
                  <a:pt x="346" y="0"/>
                  <a:pt x="337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2274888" y="3190876"/>
            <a:ext cx="436563" cy="436563"/>
          </a:xfrm>
          <a:custGeom>
            <a:pathLst>
              <a:path extrusionOk="0" h="353" w="353">
                <a:moveTo>
                  <a:pt x="208" y="175"/>
                </a:moveTo>
                <a:cubicBezTo>
                  <a:pt x="204" y="172"/>
                  <a:pt x="200" y="170"/>
                  <a:pt x="195" y="168"/>
                </a:cubicBezTo>
                <a:cubicBezTo>
                  <a:pt x="190" y="166"/>
                  <a:pt x="186" y="164"/>
                  <a:pt x="181" y="163"/>
                </a:cubicBezTo>
                <a:cubicBezTo>
                  <a:pt x="181" y="124"/>
                  <a:pt x="181" y="124"/>
                  <a:pt x="181" y="124"/>
                </a:cubicBezTo>
                <a:cubicBezTo>
                  <a:pt x="187" y="124"/>
                  <a:pt x="190" y="126"/>
                  <a:pt x="193" y="129"/>
                </a:cubicBezTo>
                <a:cubicBezTo>
                  <a:pt x="196" y="132"/>
                  <a:pt x="198" y="137"/>
                  <a:pt x="198" y="143"/>
                </a:cubicBezTo>
                <a:cubicBezTo>
                  <a:pt x="218" y="143"/>
                  <a:pt x="218" y="143"/>
                  <a:pt x="218" y="143"/>
                </a:cubicBezTo>
                <a:cubicBezTo>
                  <a:pt x="218" y="137"/>
                  <a:pt x="217" y="132"/>
                  <a:pt x="215" y="128"/>
                </a:cubicBezTo>
                <a:cubicBezTo>
                  <a:pt x="213" y="123"/>
                  <a:pt x="210" y="120"/>
                  <a:pt x="207" y="117"/>
                </a:cubicBezTo>
                <a:cubicBezTo>
                  <a:pt x="203" y="114"/>
                  <a:pt x="199" y="112"/>
                  <a:pt x="194" y="110"/>
                </a:cubicBezTo>
                <a:cubicBezTo>
                  <a:pt x="190" y="109"/>
                  <a:pt x="186" y="108"/>
                  <a:pt x="181" y="108"/>
                </a:cubicBezTo>
                <a:cubicBezTo>
                  <a:pt x="181" y="96"/>
                  <a:pt x="181" y="96"/>
                  <a:pt x="181" y="96"/>
                </a:cubicBezTo>
                <a:cubicBezTo>
                  <a:pt x="170" y="96"/>
                  <a:pt x="170" y="96"/>
                  <a:pt x="170" y="96"/>
                </a:cubicBezTo>
                <a:cubicBezTo>
                  <a:pt x="170" y="108"/>
                  <a:pt x="170" y="108"/>
                  <a:pt x="170" y="108"/>
                </a:cubicBezTo>
                <a:cubicBezTo>
                  <a:pt x="165" y="108"/>
                  <a:pt x="161" y="109"/>
                  <a:pt x="157" y="110"/>
                </a:cubicBezTo>
                <a:cubicBezTo>
                  <a:pt x="152" y="112"/>
                  <a:pt x="147" y="114"/>
                  <a:pt x="144" y="117"/>
                </a:cubicBezTo>
                <a:cubicBezTo>
                  <a:pt x="140" y="120"/>
                  <a:pt x="137" y="124"/>
                  <a:pt x="135" y="128"/>
                </a:cubicBezTo>
                <a:cubicBezTo>
                  <a:pt x="133" y="133"/>
                  <a:pt x="132" y="138"/>
                  <a:pt x="132" y="144"/>
                </a:cubicBezTo>
                <a:cubicBezTo>
                  <a:pt x="132" y="150"/>
                  <a:pt x="133" y="156"/>
                  <a:pt x="135" y="160"/>
                </a:cubicBezTo>
                <a:cubicBezTo>
                  <a:pt x="138" y="165"/>
                  <a:pt x="141" y="168"/>
                  <a:pt x="144" y="171"/>
                </a:cubicBezTo>
                <a:cubicBezTo>
                  <a:pt x="148" y="174"/>
                  <a:pt x="153" y="177"/>
                  <a:pt x="157" y="179"/>
                </a:cubicBezTo>
                <a:cubicBezTo>
                  <a:pt x="162" y="181"/>
                  <a:pt x="165" y="182"/>
                  <a:pt x="170" y="184"/>
                </a:cubicBezTo>
                <a:cubicBezTo>
                  <a:pt x="170" y="228"/>
                  <a:pt x="170" y="228"/>
                  <a:pt x="170" y="228"/>
                </a:cubicBezTo>
                <a:cubicBezTo>
                  <a:pt x="162" y="227"/>
                  <a:pt x="158" y="225"/>
                  <a:pt x="154" y="220"/>
                </a:cubicBezTo>
                <a:cubicBezTo>
                  <a:pt x="151" y="216"/>
                  <a:pt x="149" y="209"/>
                  <a:pt x="149" y="201"/>
                </a:cubicBezTo>
                <a:cubicBezTo>
                  <a:pt x="129" y="201"/>
                  <a:pt x="129" y="201"/>
                  <a:pt x="129" y="201"/>
                </a:cubicBezTo>
                <a:cubicBezTo>
                  <a:pt x="129" y="208"/>
                  <a:pt x="130" y="214"/>
                  <a:pt x="132" y="219"/>
                </a:cubicBezTo>
                <a:cubicBezTo>
                  <a:pt x="134" y="225"/>
                  <a:pt x="137" y="229"/>
                  <a:pt x="141" y="233"/>
                </a:cubicBezTo>
                <a:cubicBezTo>
                  <a:pt x="144" y="236"/>
                  <a:pt x="149" y="239"/>
                  <a:pt x="154" y="241"/>
                </a:cubicBezTo>
                <a:cubicBezTo>
                  <a:pt x="160" y="243"/>
                  <a:pt x="164" y="244"/>
                  <a:pt x="170" y="244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81" y="256"/>
                  <a:pt x="181" y="256"/>
                  <a:pt x="181" y="256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187" y="244"/>
                  <a:pt x="191" y="243"/>
                  <a:pt x="196" y="241"/>
                </a:cubicBezTo>
                <a:cubicBezTo>
                  <a:pt x="201" y="239"/>
                  <a:pt x="205" y="237"/>
                  <a:pt x="209" y="233"/>
                </a:cubicBezTo>
                <a:cubicBezTo>
                  <a:pt x="213" y="230"/>
                  <a:pt x="216" y="226"/>
                  <a:pt x="218" y="221"/>
                </a:cubicBezTo>
                <a:cubicBezTo>
                  <a:pt x="220" y="216"/>
                  <a:pt x="221" y="210"/>
                  <a:pt x="221" y="203"/>
                </a:cubicBezTo>
                <a:cubicBezTo>
                  <a:pt x="221" y="196"/>
                  <a:pt x="220" y="191"/>
                  <a:pt x="218" y="186"/>
                </a:cubicBezTo>
                <a:cubicBezTo>
                  <a:pt x="215" y="182"/>
                  <a:pt x="212" y="178"/>
                  <a:pt x="208" y="175"/>
                </a:cubicBezTo>
                <a:moveTo>
                  <a:pt x="170" y="161"/>
                </a:moveTo>
                <a:cubicBezTo>
                  <a:pt x="168" y="160"/>
                  <a:pt x="167" y="159"/>
                  <a:pt x="164" y="158"/>
                </a:cubicBezTo>
                <a:cubicBezTo>
                  <a:pt x="162" y="157"/>
                  <a:pt x="160" y="156"/>
                  <a:pt x="158" y="155"/>
                </a:cubicBezTo>
                <a:cubicBezTo>
                  <a:pt x="156" y="153"/>
                  <a:pt x="155" y="152"/>
                  <a:pt x="154" y="150"/>
                </a:cubicBezTo>
                <a:cubicBezTo>
                  <a:pt x="152" y="147"/>
                  <a:pt x="152" y="145"/>
                  <a:pt x="152" y="142"/>
                </a:cubicBezTo>
                <a:cubicBezTo>
                  <a:pt x="152" y="136"/>
                  <a:pt x="154" y="131"/>
                  <a:pt x="157" y="128"/>
                </a:cubicBezTo>
                <a:cubicBezTo>
                  <a:pt x="160" y="126"/>
                  <a:pt x="164" y="124"/>
                  <a:pt x="170" y="124"/>
                </a:cubicBezTo>
                <a:lnTo>
                  <a:pt x="170" y="161"/>
                </a:lnTo>
                <a:close/>
                <a:moveTo>
                  <a:pt x="195" y="222"/>
                </a:moveTo>
                <a:cubicBezTo>
                  <a:pt x="191" y="225"/>
                  <a:pt x="187" y="227"/>
                  <a:pt x="181" y="228"/>
                </a:cubicBezTo>
                <a:cubicBezTo>
                  <a:pt x="181" y="185"/>
                  <a:pt x="181" y="185"/>
                  <a:pt x="181" y="185"/>
                </a:cubicBezTo>
                <a:cubicBezTo>
                  <a:pt x="184" y="186"/>
                  <a:pt x="185" y="187"/>
                  <a:pt x="187" y="188"/>
                </a:cubicBezTo>
                <a:cubicBezTo>
                  <a:pt x="190" y="189"/>
                  <a:pt x="192" y="190"/>
                  <a:pt x="194" y="192"/>
                </a:cubicBezTo>
                <a:cubicBezTo>
                  <a:pt x="196" y="193"/>
                  <a:pt x="198" y="195"/>
                  <a:pt x="199" y="197"/>
                </a:cubicBezTo>
                <a:cubicBezTo>
                  <a:pt x="200" y="200"/>
                  <a:pt x="201" y="203"/>
                  <a:pt x="201" y="206"/>
                </a:cubicBezTo>
                <a:cubicBezTo>
                  <a:pt x="201" y="213"/>
                  <a:pt x="199" y="219"/>
                  <a:pt x="195" y="222"/>
                </a:cubicBezTo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7" y="337"/>
                  <a:pt x="16" y="265"/>
                  <a:pt x="16" y="176"/>
                </a:cubicBezTo>
                <a:cubicBezTo>
                  <a:pt x="16" y="88"/>
                  <a:pt x="87" y="16"/>
                  <a:pt x="176" y="16"/>
                </a:cubicBezTo>
                <a:cubicBezTo>
                  <a:pt x="265" y="16"/>
                  <a:pt x="337" y="88"/>
                  <a:pt x="337" y="176"/>
                </a:cubicBezTo>
                <a:cubicBezTo>
                  <a:pt x="337" y="265"/>
                  <a:pt x="265" y="337"/>
                  <a:pt x="176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3106738" y="3190876"/>
            <a:ext cx="434975" cy="436563"/>
          </a:xfrm>
          <a:custGeom>
            <a:pathLst>
              <a:path extrusionOk="0" h="353" w="353">
                <a:moveTo>
                  <a:pt x="144" y="64"/>
                </a:moveTo>
                <a:cubicBezTo>
                  <a:pt x="65" y="64"/>
                  <a:pt x="0" y="129"/>
                  <a:pt x="0" y="209"/>
                </a:cubicBezTo>
                <a:cubicBezTo>
                  <a:pt x="0" y="288"/>
                  <a:pt x="65" y="353"/>
                  <a:pt x="144" y="353"/>
                </a:cubicBezTo>
                <a:cubicBezTo>
                  <a:pt x="224" y="353"/>
                  <a:pt x="289" y="288"/>
                  <a:pt x="289" y="209"/>
                </a:cubicBezTo>
                <a:cubicBezTo>
                  <a:pt x="289" y="129"/>
                  <a:pt x="224" y="64"/>
                  <a:pt x="144" y="64"/>
                </a:cubicBezTo>
                <a:moveTo>
                  <a:pt x="144" y="337"/>
                </a:moveTo>
                <a:cubicBezTo>
                  <a:pt x="73" y="337"/>
                  <a:pt x="16" y="279"/>
                  <a:pt x="16" y="209"/>
                </a:cubicBezTo>
                <a:cubicBezTo>
                  <a:pt x="16" y="138"/>
                  <a:pt x="73" y="80"/>
                  <a:pt x="144" y="80"/>
                </a:cubicBezTo>
                <a:cubicBezTo>
                  <a:pt x="215" y="80"/>
                  <a:pt x="273" y="138"/>
                  <a:pt x="273" y="209"/>
                </a:cubicBezTo>
                <a:cubicBezTo>
                  <a:pt x="273" y="279"/>
                  <a:pt x="215" y="337"/>
                  <a:pt x="144" y="337"/>
                </a:cubicBezTo>
                <a:moveTo>
                  <a:pt x="209" y="0"/>
                </a:moveTo>
                <a:cubicBezTo>
                  <a:pt x="162" y="0"/>
                  <a:pt x="121" y="22"/>
                  <a:pt x="94" y="56"/>
                </a:cubicBezTo>
                <a:cubicBezTo>
                  <a:pt x="103" y="53"/>
                  <a:pt x="113" y="51"/>
                  <a:pt x="122" y="50"/>
                </a:cubicBezTo>
                <a:cubicBezTo>
                  <a:pt x="145" y="29"/>
                  <a:pt x="175" y="16"/>
                  <a:pt x="209" y="16"/>
                </a:cubicBezTo>
                <a:cubicBezTo>
                  <a:pt x="280" y="16"/>
                  <a:pt x="337" y="73"/>
                  <a:pt x="337" y="144"/>
                </a:cubicBezTo>
                <a:cubicBezTo>
                  <a:pt x="337" y="178"/>
                  <a:pt x="324" y="208"/>
                  <a:pt x="303" y="231"/>
                </a:cubicBezTo>
                <a:cubicBezTo>
                  <a:pt x="302" y="240"/>
                  <a:pt x="300" y="250"/>
                  <a:pt x="297" y="258"/>
                </a:cubicBezTo>
                <a:cubicBezTo>
                  <a:pt x="331" y="232"/>
                  <a:pt x="353" y="191"/>
                  <a:pt x="353" y="144"/>
                </a:cubicBezTo>
                <a:cubicBezTo>
                  <a:pt x="353" y="64"/>
                  <a:pt x="288" y="0"/>
                  <a:pt x="209" y="0"/>
                </a:cubicBezTo>
                <a:moveTo>
                  <a:pt x="168" y="208"/>
                </a:moveTo>
                <a:cubicBezTo>
                  <a:pt x="165" y="206"/>
                  <a:pt x="162" y="204"/>
                  <a:pt x="158" y="203"/>
                </a:cubicBezTo>
                <a:cubicBezTo>
                  <a:pt x="155" y="201"/>
                  <a:pt x="152" y="200"/>
                  <a:pt x="148" y="199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153" y="172"/>
                  <a:pt x="155" y="173"/>
                  <a:pt x="157" y="176"/>
                </a:cubicBezTo>
                <a:cubicBezTo>
                  <a:pt x="159" y="178"/>
                  <a:pt x="160" y="181"/>
                  <a:pt x="160" y="186"/>
                </a:cubicBezTo>
                <a:cubicBezTo>
                  <a:pt x="174" y="186"/>
                  <a:pt x="174" y="186"/>
                  <a:pt x="174" y="186"/>
                </a:cubicBezTo>
                <a:cubicBezTo>
                  <a:pt x="174" y="181"/>
                  <a:pt x="174" y="178"/>
                  <a:pt x="172" y="175"/>
                </a:cubicBezTo>
                <a:cubicBezTo>
                  <a:pt x="171" y="171"/>
                  <a:pt x="169" y="169"/>
                  <a:pt x="166" y="167"/>
                </a:cubicBezTo>
                <a:cubicBezTo>
                  <a:pt x="164" y="165"/>
                  <a:pt x="161" y="163"/>
                  <a:pt x="158" y="162"/>
                </a:cubicBezTo>
                <a:cubicBezTo>
                  <a:pt x="155" y="161"/>
                  <a:pt x="152" y="161"/>
                  <a:pt x="148" y="161"/>
                </a:cubicBezTo>
                <a:cubicBezTo>
                  <a:pt x="148" y="152"/>
                  <a:pt x="148" y="152"/>
                  <a:pt x="148" y="152"/>
                </a:cubicBezTo>
                <a:cubicBezTo>
                  <a:pt x="141" y="152"/>
                  <a:pt x="141" y="152"/>
                  <a:pt x="141" y="152"/>
                </a:cubicBezTo>
                <a:cubicBezTo>
                  <a:pt x="141" y="161"/>
                  <a:pt x="141" y="161"/>
                  <a:pt x="141" y="161"/>
                </a:cubicBezTo>
                <a:cubicBezTo>
                  <a:pt x="137" y="161"/>
                  <a:pt x="135" y="161"/>
                  <a:pt x="131" y="162"/>
                </a:cubicBezTo>
                <a:cubicBezTo>
                  <a:pt x="128" y="163"/>
                  <a:pt x="125" y="165"/>
                  <a:pt x="123" y="167"/>
                </a:cubicBezTo>
                <a:cubicBezTo>
                  <a:pt x="120" y="169"/>
                  <a:pt x="118" y="172"/>
                  <a:pt x="116" y="175"/>
                </a:cubicBezTo>
                <a:cubicBezTo>
                  <a:pt x="115" y="178"/>
                  <a:pt x="114" y="182"/>
                  <a:pt x="114" y="186"/>
                </a:cubicBezTo>
                <a:cubicBezTo>
                  <a:pt x="114" y="190"/>
                  <a:pt x="115" y="194"/>
                  <a:pt x="117" y="197"/>
                </a:cubicBezTo>
                <a:cubicBezTo>
                  <a:pt x="118" y="201"/>
                  <a:pt x="120" y="203"/>
                  <a:pt x="123" y="205"/>
                </a:cubicBezTo>
                <a:cubicBezTo>
                  <a:pt x="126" y="207"/>
                  <a:pt x="129" y="209"/>
                  <a:pt x="132" y="210"/>
                </a:cubicBezTo>
                <a:cubicBezTo>
                  <a:pt x="135" y="212"/>
                  <a:pt x="138" y="213"/>
                  <a:pt x="141" y="214"/>
                </a:cubicBezTo>
                <a:cubicBezTo>
                  <a:pt x="141" y="245"/>
                  <a:pt x="141" y="245"/>
                  <a:pt x="141" y="245"/>
                </a:cubicBezTo>
                <a:cubicBezTo>
                  <a:pt x="135" y="244"/>
                  <a:pt x="132" y="243"/>
                  <a:pt x="130" y="239"/>
                </a:cubicBezTo>
                <a:cubicBezTo>
                  <a:pt x="127" y="236"/>
                  <a:pt x="126" y="232"/>
                  <a:pt x="126" y="226"/>
                </a:cubicBezTo>
                <a:cubicBezTo>
                  <a:pt x="112" y="226"/>
                  <a:pt x="112" y="226"/>
                  <a:pt x="112" y="226"/>
                </a:cubicBezTo>
                <a:cubicBezTo>
                  <a:pt x="112" y="231"/>
                  <a:pt x="113" y="235"/>
                  <a:pt x="114" y="239"/>
                </a:cubicBezTo>
                <a:cubicBezTo>
                  <a:pt x="116" y="242"/>
                  <a:pt x="118" y="246"/>
                  <a:pt x="120" y="248"/>
                </a:cubicBezTo>
                <a:cubicBezTo>
                  <a:pt x="123" y="251"/>
                  <a:pt x="126" y="252"/>
                  <a:pt x="130" y="254"/>
                </a:cubicBezTo>
                <a:cubicBezTo>
                  <a:pt x="134" y="255"/>
                  <a:pt x="137" y="256"/>
                  <a:pt x="141" y="256"/>
                </a:cubicBezTo>
                <a:cubicBezTo>
                  <a:pt x="141" y="265"/>
                  <a:pt x="141" y="265"/>
                  <a:pt x="141" y="265"/>
                </a:cubicBezTo>
                <a:cubicBezTo>
                  <a:pt x="148" y="265"/>
                  <a:pt x="148" y="265"/>
                  <a:pt x="148" y="265"/>
                </a:cubicBezTo>
                <a:cubicBezTo>
                  <a:pt x="148" y="256"/>
                  <a:pt x="148" y="256"/>
                  <a:pt x="148" y="256"/>
                </a:cubicBezTo>
                <a:cubicBezTo>
                  <a:pt x="153" y="256"/>
                  <a:pt x="155" y="255"/>
                  <a:pt x="159" y="254"/>
                </a:cubicBezTo>
                <a:cubicBezTo>
                  <a:pt x="162" y="253"/>
                  <a:pt x="165" y="251"/>
                  <a:pt x="168" y="249"/>
                </a:cubicBezTo>
                <a:cubicBezTo>
                  <a:pt x="171" y="246"/>
                  <a:pt x="173" y="243"/>
                  <a:pt x="174" y="240"/>
                </a:cubicBezTo>
                <a:cubicBezTo>
                  <a:pt x="176" y="236"/>
                  <a:pt x="177" y="232"/>
                  <a:pt x="177" y="227"/>
                </a:cubicBezTo>
                <a:cubicBezTo>
                  <a:pt x="177" y="223"/>
                  <a:pt x="176" y="219"/>
                  <a:pt x="174" y="216"/>
                </a:cubicBezTo>
                <a:cubicBezTo>
                  <a:pt x="172" y="213"/>
                  <a:pt x="170" y="210"/>
                  <a:pt x="168" y="208"/>
                </a:cubicBezTo>
                <a:moveTo>
                  <a:pt x="141" y="198"/>
                </a:moveTo>
                <a:cubicBezTo>
                  <a:pt x="139" y="197"/>
                  <a:pt x="139" y="197"/>
                  <a:pt x="137" y="196"/>
                </a:cubicBezTo>
                <a:cubicBezTo>
                  <a:pt x="135" y="195"/>
                  <a:pt x="134" y="195"/>
                  <a:pt x="133" y="194"/>
                </a:cubicBezTo>
                <a:cubicBezTo>
                  <a:pt x="131" y="193"/>
                  <a:pt x="130" y="191"/>
                  <a:pt x="129" y="190"/>
                </a:cubicBezTo>
                <a:cubicBezTo>
                  <a:pt x="129" y="188"/>
                  <a:pt x="128" y="187"/>
                  <a:pt x="128" y="185"/>
                </a:cubicBezTo>
                <a:cubicBezTo>
                  <a:pt x="128" y="180"/>
                  <a:pt x="129" y="177"/>
                  <a:pt x="132" y="175"/>
                </a:cubicBezTo>
                <a:cubicBezTo>
                  <a:pt x="134" y="173"/>
                  <a:pt x="137" y="172"/>
                  <a:pt x="141" y="172"/>
                </a:cubicBezTo>
                <a:lnTo>
                  <a:pt x="141" y="198"/>
                </a:lnTo>
                <a:close/>
                <a:moveTo>
                  <a:pt x="158" y="241"/>
                </a:moveTo>
                <a:cubicBezTo>
                  <a:pt x="155" y="243"/>
                  <a:pt x="153" y="244"/>
                  <a:pt x="148" y="245"/>
                </a:cubicBezTo>
                <a:cubicBezTo>
                  <a:pt x="148" y="215"/>
                  <a:pt x="148" y="215"/>
                  <a:pt x="148" y="215"/>
                </a:cubicBezTo>
                <a:cubicBezTo>
                  <a:pt x="150" y="215"/>
                  <a:pt x="151" y="216"/>
                  <a:pt x="153" y="217"/>
                </a:cubicBezTo>
                <a:cubicBezTo>
                  <a:pt x="155" y="217"/>
                  <a:pt x="156" y="218"/>
                  <a:pt x="158" y="219"/>
                </a:cubicBezTo>
                <a:cubicBezTo>
                  <a:pt x="159" y="220"/>
                  <a:pt x="160" y="222"/>
                  <a:pt x="161" y="223"/>
                </a:cubicBezTo>
                <a:cubicBezTo>
                  <a:pt x="162" y="225"/>
                  <a:pt x="163" y="227"/>
                  <a:pt x="163" y="229"/>
                </a:cubicBezTo>
                <a:cubicBezTo>
                  <a:pt x="163" y="234"/>
                  <a:pt x="161" y="238"/>
                  <a:pt x="158" y="2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3938588" y="3190876"/>
            <a:ext cx="434975" cy="436563"/>
          </a:xfrm>
          <a:custGeom>
            <a:pathLst>
              <a:path extrusionOk="0" h="353" w="353">
                <a:moveTo>
                  <a:pt x="189" y="126"/>
                </a:moveTo>
                <a:cubicBezTo>
                  <a:pt x="198" y="126"/>
                  <a:pt x="206" y="130"/>
                  <a:pt x="214" y="138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11" y="114"/>
                  <a:pt x="201" y="110"/>
                  <a:pt x="190" y="110"/>
                </a:cubicBezTo>
                <a:cubicBezTo>
                  <a:pt x="176" y="110"/>
                  <a:pt x="165" y="115"/>
                  <a:pt x="155" y="124"/>
                </a:cubicBezTo>
                <a:cubicBezTo>
                  <a:pt x="148" y="132"/>
                  <a:pt x="142" y="143"/>
                  <a:pt x="139" y="157"/>
                </a:cubicBezTo>
                <a:cubicBezTo>
                  <a:pt x="130" y="157"/>
                  <a:pt x="130" y="157"/>
                  <a:pt x="130" y="157"/>
                </a:cubicBezTo>
                <a:cubicBezTo>
                  <a:pt x="125" y="169"/>
                  <a:pt x="125" y="169"/>
                  <a:pt x="125" y="169"/>
                </a:cubicBezTo>
                <a:cubicBezTo>
                  <a:pt x="138" y="169"/>
                  <a:pt x="138" y="169"/>
                  <a:pt x="138" y="169"/>
                </a:cubicBezTo>
                <a:cubicBezTo>
                  <a:pt x="138" y="170"/>
                  <a:pt x="138" y="171"/>
                  <a:pt x="138" y="172"/>
                </a:cubicBezTo>
                <a:cubicBezTo>
                  <a:pt x="138" y="173"/>
                  <a:pt x="138" y="174"/>
                  <a:pt x="138" y="175"/>
                </a:cubicBezTo>
                <a:cubicBezTo>
                  <a:pt x="138" y="176"/>
                  <a:pt x="138" y="177"/>
                  <a:pt x="138" y="178"/>
                </a:cubicBezTo>
                <a:cubicBezTo>
                  <a:pt x="138" y="179"/>
                  <a:pt x="138" y="180"/>
                  <a:pt x="138" y="18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39" y="192"/>
                  <a:pt x="139" y="192"/>
                  <a:pt x="139" y="192"/>
                </a:cubicBezTo>
                <a:cubicBezTo>
                  <a:pt x="141" y="207"/>
                  <a:pt x="146" y="219"/>
                  <a:pt x="153" y="227"/>
                </a:cubicBezTo>
                <a:cubicBezTo>
                  <a:pt x="162" y="237"/>
                  <a:pt x="174" y="242"/>
                  <a:pt x="190" y="242"/>
                </a:cubicBezTo>
                <a:cubicBezTo>
                  <a:pt x="200" y="242"/>
                  <a:pt x="209" y="239"/>
                  <a:pt x="217" y="234"/>
                </a:cubicBezTo>
                <a:cubicBezTo>
                  <a:pt x="217" y="214"/>
                  <a:pt x="217" y="214"/>
                  <a:pt x="217" y="214"/>
                </a:cubicBezTo>
                <a:cubicBezTo>
                  <a:pt x="212" y="218"/>
                  <a:pt x="208" y="221"/>
                  <a:pt x="205" y="223"/>
                </a:cubicBezTo>
                <a:cubicBezTo>
                  <a:pt x="201" y="225"/>
                  <a:pt x="196" y="226"/>
                  <a:pt x="190" y="226"/>
                </a:cubicBezTo>
                <a:cubicBezTo>
                  <a:pt x="181" y="226"/>
                  <a:pt x="174" y="223"/>
                  <a:pt x="169" y="216"/>
                </a:cubicBezTo>
                <a:cubicBezTo>
                  <a:pt x="164" y="210"/>
                  <a:pt x="161" y="202"/>
                  <a:pt x="160" y="192"/>
                </a:cubicBezTo>
                <a:cubicBezTo>
                  <a:pt x="195" y="192"/>
                  <a:pt x="195" y="192"/>
                  <a:pt x="195" y="192"/>
                </a:cubicBezTo>
                <a:cubicBezTo>
                  <a:pt x="200" y="181"/>
                  <a:pt x="200" y="181"/>
                  <a:pt x="200" y="181"/>
                </a:cubicBezTo>
                <a:cubicBezTo>
                  <a:pt x="159" y="181"/>
                  <a:pt x="159" y="181"/>
                  <a:pt x="159" y="181"/>
                </a:cubicBezTo>
                <a:cubicBezTo>
                  <a:pt x="159" y="180"/>
                  <a:pt x="159" y="179"/>
                  <a:pt x="159" y="175"/>
                </a:cubicBezTo>
                <a:cubicBezTo>
                  <a:pt x="159" y="171"/>
                  <a:pt x="159" y="171"/>
                  <a:pt x="159" y="171"/>
                </a:cubicBezTo>
                <a:cubicBezTo>
                  <a:pt x="159" y="170"/>
                  <a:pt x="159" y="169"/>
                  <a:pt x="159" y="169"/>
                </a:cubicBezTo>
                <a:cubicBezTo>
                  <a:pt x="202" y="169"/>
                  <a:pt x="202" y="169"/>
                  <a:pt x="202" y="169"/>
                </a:cubicBezTo>
                <a:cubicBezTo>
                  <a:pt x="207" y="157"/>
                  <a:pt x="207" y="157"/>
                  <a:pt x="207" y="157"/>
                </a:cubicBezTo>
                <a:cubicBezTo>
                  <a:pt x="160" y="157"/>
                  <a:pt x="160" y="157"/>
                  <a:pt x="160" y="157"/>
                </a:cubicBezTo>
                <a:cubicBezTo>
                  <a:pt x="162" y="149"/>
                  <a:pt x="165" y="141"/>
                  <a:pt x="169" y="136"/>
                </a:cubicBezTo>
                <a:cubicBezTo>
                  <a:pt x="174" y="129"/>
                  <a:pt x="181" y="126"/>
                  <a:pt x="189" y="126"/>
                </a:cubicBezTo>
                <a:moveTo>
                  <a:pt x="177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6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6" y="16"/>
                  <a:pt x="337" y="88"/>
                  <a:pt x="337" y="176"/>
                </a:cubicBezTo>
                <a:cubicBezTo>
                  <a:pt x="337" y="265"/>
                  <a:pt x="266" y="337"/>
                  <a:pt x="177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4772025" y="3190876"/>
            <a:ext cx="434975" cy="436563"/>
          </a:xfrm>
          <a:custGeom>
            <a:pathLst>
              <a:path extrusionOk="0" h="353" w="353">
                <a:moveTo>
                  <a:pt x="152" y="172"/>
                </a:moveTo>
                <a:cubicBezTo>
                  <a:pt x="158" y="172"/>
                  <a:pt x="164" y="175"/>
                  <a:pt x="170" y="181"/>
                </a:cubicBezTo>
                <a:cubicBezTo>
                  <a:pt x="176" y="169"/>
                  <a:pt x="176" y="169"/>
                  <a:pt x="176" y="169"/>
                </a:cubicBezTo>
                <a:cubicBezTo>
                  <a:pt x="168" y="163"/>
                  <a:pt x="160" y="160"/>
                  <a:pt x="153" y="160"/>
                </a:cubicBezTo>
                <a:cubicBezTo>
                  <a:pt x="142" y="160"/>
                  <a:pt x="133" y="164"/>
                  <a:pt x="126" y="171"/>
                </a:cubicBezTo>
                <a:cubicBezTo>
                  <a:pt x="121" y="176"/>
                  <a:pt x="117" y="185"/>
                  <a:pt x="114" y="195"/>
                </a:cubicBezTo>
                <a:cubicBezTo>
                  <a:pt x="107" y="195"/>
                  <a:pt x="107" y="195"/>
                  <a:pt x="107" y="195"/>
                </a:cubicBezTo>
                <a:cubicBezTo>
                  <a:pt x="104" y="203"/>
                  <a:pt x="104" y="203"/>
                  <a:pt x="104" y="203"/>
                </a:cubicBezTo>
                <a:cubicBezTo>
                  <a:pt x="113" y="203"/>
                  <a:pt x="113" y="203"/>
                  <a:pt x="113" y="203"/>
                </a:cubicBezTo>
                <a:cubicBezTo>
                  <a:pt x="113" y="204"/>
                  <a:pt x="113" y="205"/>
                  <a:pt x="113" y="206"/>
                </a:cubicBezTo>
                <a:cubicBezTo>
                  <a:pt x="113" y="207"/>
                  <a:pt x="113" y="207"/>
                  <a:pt x="113" y="208"/>
                </a:cubicBezTo>
                <a:cubicBezTo>
                  <a:pt x="113" y="209"/>
                  <a:pt x="113" y="209"/>
                  <a:pt x="113" y="210"/>
                </a:cubicBezTo>
                <a:cubicBezTo>
                  <a:pt x="113" y="211"/>
                  <a:pt x="113" y="212"/>
                  <a:pt x="113" y="212"/>
                </a:cubicBezTo>
                <a:cubicBezTo>
                  <a:pt x="108" y="212"/>
                  <a:pt x="108" y="212"/>
                  <a:pt x="108" y="212"/>
                </a:cubicBezTo>
                <a:cubicBezTo>
                  <a:pt x="104" y="221"/>
                  <a:pt x="104" y="221"/>
                  <a:pt x="104" y="221"/>
                </a:cubicBezTo>
                <a:cubicBezTo>
                  <a:pt x="114" y="221"/>
                  <a:pt x="114" y="221"/>
                  <a:pt x="114" y="221"/>
                </a:cubicBezTo>
                <a:cubicBezTo>
                  <a:pt x="116" y="231"/>
                  <a:pt x="119" y="240"/>
                  <a:pt x="125" y="246"/>
                </a:cubicBezTo>
                <a:cubicBezTo>
                  <a:pt x="131" y="253"/>
                  <a:pt x="141" y="257"/>
                  <a:pt x="153" y="257"/>
                </a:cubicBezTo>
                <a:cubicBezTo>
                  <a:pt x="160" y="257"/>
                  <a:pt x="167" y="255"/>
                  <a:pt x="173" y="251"/>
                </a:cubicBezTo>
                <a:cubicBezTo>
                  <a:pt x="173" y="236"/>
                  <a:pt x="173" y="236"/>
                  <a:pt x="173" y="236"/>
                </a:cubicBezTo>
                <a:cubicBezTo>
                  <a:pt x="169" y="239"/>
                  <a:pt x="166" y="241"/>
                  <a:pt x="164" y="243"/>
                </a:cubicBezTo>
                <a:cubicBezTo>
                  <a:pt x="161" y="244"/>
                  <a:pt x="157" y="245"/>
                  <a:pt x="153" y="245"/>
                </a:cubicBezTo>
                <a:cubicBezTo>
                  <a:pt x="146" y="245"/>
                  <a:pt x="140" y="242"/>
                  <a:pt x="136" y="237"/>
                </a:cubicBezTo>
                <a:cubicBezTo>
                  <a:pt x="133" y="233"/>
                  <a:pt x="131" y="228"/>
                  <a:pt x="130" y="221"/>
                </a:cubicBezTo>
                <a:cubicBezTo>
                  <a:pt x="156" y="221"/>
                  <a:pt x="156" y="221"/>
                  <a:pt x="156" y="221"/>
                </a:cubicBezTo>
                <a:cubicBezTo>
                  <a:pt x="160" y="212"/>
                  <a:pt x="160" y="212"/>
                  <a:pt x="160" y="212"/>
                </a:cubicBezTo>
                <a:cubicBezTo>
                  <a:pt x="129" y="212"/>
                  <a:pt x="129" y="212"/>
                  <a:pt x="129" y="212"/>
                </a:cubicBezTo>
                <a:cubicBezTo>
                  <a:pt x="129" y="212"/>
                  <a:pt x="129" y="210"/>
                  <a:pt x="129" y="208"/>
                </a:cubicBezTo>
                <a:cubicBezTo>
                  <a:pt x="129" y="205"/>
                  <a:pt x="129" y="205"/>
                  <a:pt x="129" y="205"/>
                </a:cubicBezTo>
                <a:cubicBezTo>
                  <a:pt x="129" y="204"/>
                  <a:pt x="129" y="204"/>
                  <a:pt x="129" y="203"/>
                </a:cubicBezTo>
                <a:cubicBezTo>
                  <a:pt x="161" y="203"/>
                  <a:pt x="161" y="203"/>
                  <a:pt x="161" y="203"/>
                </a:cubicBezTo>
                <a:cubicBezTo>
                  <a:pt x="165" y="195"/>
                  <a:pt x="165" y="195"/>
                  <a:pt x="165" y="195"/>
                </a:cubicBezTo>
                <a:cubicBezTo>
                  <a:pt x="130" y="195"/>
                  <a:pt x="130" y="195"/>
                  <a:pt x="130" y="195"/>
                </a:cubicBezTo>
                <a:cubicBezTo>
                  <a:pt x="131" y="188"/>
                  <a:pt x="133" y="183"/>
                  <a:pt x="137" y="179"/>
                </a:cubicBezTo>
                <a:cubicBezTo>
                  <a:pt x="141" y="174"/>
                  <a:pt x="146" y="172"/>
                  <a:pt x="152" y="172"/>
                </a:cubicBezTo>
                <a:moveTo>
                  <a:pt x="208" y="0"/>
                </a:moveTo>
                <a:cubicBezTo>
                  <a:pt x="162" y="0"/>
                  <a:pt x="120" y="22"/>
                  <a:pt x="94" y="56"/>
                </a:cubicBezTo>
                <a:cubicBezTo>
                  <a:pt x="103" y="53"/>
                  <a:pt x="112" y="51"/>
                  <a:pt x="122" y="50"/>
                </a:cubicBezTo>
                <a:cubicBezTo>
                  <a:pt x="145" y="29"/>
                  <a:pt x="175" y="16"/>
                  <a:pt x="208" y="16"/>
                </a:cubicBezTo>
                <a:cubicBezTo>
                  <a:pt x="279" y="16"/>
                  <a:pt x="337" y="73"/>
                  <a:pt x="337" y="144"/>
                </a:cubicBezTo>
                <a:cubicBezTo>
                  <a:pt x="337" y="178"/>
                  <a:pt x="324" y="208"/>
                  <a:pt x="303" y="231"/>
                </a:cubicBezTo>
                <a:cubicBezTo>
                  <a:pt x="302" y="240"/>
                  <a:pt x="299" y="250"/>
                  <a:pt x="297" y="258"/>
                </a:cubicBezTo>
                <a:cubicBezTo>
                  <a:pt x="331" y="232"/>
                  <a:pt x="353" y="191"/>
                  <a:pt x="353" y="144"/>
                </a:cubicBezTo>
                <a:cubicBezTo>
                  <a:pt x="353" y="64"/>
                  <a:pt x="288" y="0"/>
                  <a:pt x="208" y="0"/>
                </a:cubicBezTo>
                <a:moveTo>
                  <a:pt x="144" y="64"/>
                </a:moveTo>
                <a:cubicBezTo>
                  <a:pt x="64" y="64"/>
                  <a:pt x="0" y="129"/>
                  <a:pt x="0" y="209"/>
                </a:cubicBezTo>
                <a:cubicBezTo>
                  <a:pt x="0" y="288"/>
                  <a:pt x="64" y="353"/>
                  <a:pt x="144" y="353"/>
                </a:cubicBezTo>
                <a:cubicBezTo>
                  <a:pt x="224" y="353"/>
                  <a:pt x="289" y="288"/>
                  <a:pt x="289" y="209"/>
                </a:cubicBezTo>
                <a:cubicBezTo>
                  <a:pt x="289" y="129"/>
                  <a:pt x="224" y="64"/>
                  <a:pt x="144" y="64"/>
                </a:cubicBezTo>
                <a:moveTo>
                  <a:pt x="144" y="337"/>
                </a:moveTo>
                <a:cubicBezTo>
                  <a:pt x="73" y="337"/>
                  <a:pt x="16" y="279"/>
                  <a:pt x="16" y="209"/>
                </a:cubicBezTo>
                <a:cubicBezTo>
                  <a:pt x="16" y="138"/>
                  <a:pt x="73" y="80"/>
                  <a:pt x="144" y="80"/>
                </a:cubicBezTo>
                <a:cubicBezTo>
                  <a:pt x="215" y="80"/>
                  <a:pt x="272" y="138"/>
                  <a:pt x="272" y="209"/>
                </a:cubicBezTo>
                <a:cubicBezTo>
                  <a:pt x="272" y="279"/>
                  <a:pt x="215" y="337"/>
                  <a:pt x="144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5602288" y="3190876"/>
            <a:ext cx="436563" cy="436563"/>
          </a:xfrm>
          <a:custGeom>
            <a:pathLst>
              <a:path extrusionOk="0" h="353" w="353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8" y="337"/>
                  <a:pt x="16" y="265"/>
                  <a:pt x="16" y="176"/>
                </a:cubicBezTo>
                <a:cubicBezTo>
                  <a:pt x="16" y="88"/>
                  <a:pt x="88" y="16"/>
                  <a:pt x="176" y="16"/>
                </a:cubicBezTo>
                <a:cubicBezTo>
                  <a:pt x="265" y="16"/>
                  <a:pt x="337" y="88"/>
                  <a:pt x="337" y="176"/>
                </a:cubicBezTo>
                <a:cubicBezTo>
                  <a:pt x="337" y="265"/>
                  <a:pt x="265" y="337"/>
                  <a:pt x="176" y="337"/>
                </a:cubicBezTo>
                <a:moveTo>
                  <a:pt x="207" y="133"/>
                </a:moveTo>
                <a:cubicBezTo>
                  <a:pt x="212" y="113"/>
                  <a:pt x="212" y="113"/>
                  <a:pt x="212" y="113"/>
                </a:cubicBezTo>
                <a:cubicBezTo>
                  <a:pt x="199" y="110"/>
                  <a:pt x="199" y="110"/>
                  <a:pt x="199" y="110"/>
                </a:cubicBezTo>
                <a:cubicBezTo>
                  <a:pt x="194" y="130"/>
                  <a:pt x="194" y="130"/>
                  <a:pt x="194" y="130"/>
                </a:cubicBezTo>
                <a:cubicBezTo>
                  <a:pt x="190" y="129"/>
                  <a:pt x="187" y="128"/>
                  <a:pt x="183" y="127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0" y="125"/>
                  <a:pt x="170" y="125"/>
                  <a:pt x="170" y="125"/>
                </a:cubicBezTo>
                <a:cubicBezTo>
                  <a:pt x="168" y="124"/>
                  <a:pt x="165" y="123"/>
                  <a:pt x="162" y="123"/>
                </a:cubicBezTo>
                <a:cubicBezTo>
                  <a:pt x="162" y="123"/>
                  <a:pt x="162" y="123"/>
                  <a:pt x="162" y="123"/>
                </a:cubicBezTo>
                <a:cubicBezTo>
                  <a:pt x="144" y="118"/>
                  <a:pt x="144" y="118"/>
                  <a:pt x="144" y="118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141" y="132"/>
                  <a:pt x="151" y="134"/>
                  <a:pt x="150" y="134"/>
                </a:cubicBezTo>
                <a:cubicBezTo>
                  <a:pt x="156" y="135"/>
                  <a:pt x="157" y="139"/>
                  <a:pt x="156" y="141"/>
                </a:cubicBezTo>
                <a:cubicBezTo>
                  <a:pt x="150" y="165"/>
                  <a:pt x="150" y="165"/>
                  <a:pt x="150" y="165"/>
                </a:cubicBezTo>
                <a:cubicBezTo>
                  <a:pt x="151" y="165"/>
                  <a:pt x="151" y="165"/>
                  <a:pt x="152" y="165"/>
                </a:cubicBezTo>
                <a:cubicBezTo>
                  <a:pt x="151" y="165"/>
                  <a:pt x="151" y="165"/>
                  <a:pt x="150" y="165"/>
                </a:cubicBezTo>
                <a:cubicBezTo>
                  <a:pt x="142" y="198"/>
                  <a:pt x="142" y="198"/>
                  <a:pt x="142" y="198"/>
                </a:cubicBezTo>
                <a:cubicBezTo>
                  <a:pt x="141" y="199"/>
                  <a:pt x="140" y="202"/>
                  <a:pt x="136" y="201"/>
                </a:cubicBezTo>
                <a:cubicBezTo>
                  <a:pt x="136" y="201"/>
                  <a:pt x="127" y="198"/>
                  <a:pt x="127" y="198"/>
                </a:cubicBezTo>
                <a:cubicBezTo>
                  <a:pt x="120" y="213"/>
                  <a:pt x="120" y="213"/>
                  <a:pt x="120" y="213"/>
                </a:cubicBezTo>
                <a:cubicBezTo>
                  <a:pt x="137" y="217"/>
                  <a:pt x="137" y="217"/>
                  <a:pt x="137" y="217"/>
                </a:cubicBezTo>
                <a:cubicBezTo>
                  <a:pt x="140" y="218"/>
                  <a:pt x="143" y="218"/>
                  <a:pt x="146" y="219"/>
                </a:cubicBezTo>
                <a:cubicBezTo>
                  <a:pt x="141" y="240"/>
                  <a:pt x="141" y="240"/>
                  <a:pt x="141" y="240"/>
                </a:cubicBezTo>
                <a:cubicBezTo>
                  <a:pt x="154" y="243"/>
                  <a:pt x="154" y="243"/>
                  <a:pt x="154" y="243"/>
                </a:cubicBezTo>
                <a:cubicBezTo>
                  <a:pt x="159" y="222"/>
                  <a:pt x="159" y="222"/>
                  <a:pt x="159" y="222"/>
                </a:cubicBezTo>
                <a:cubicBezTo>
                  <a:pt x="163" y="223"/>
                  <a:pt x="166" y="224"/>
                  <a:pt x="169" y="225"/>
                </a:cubicBezTo>
                <a:cubicBezTo>
                  <a:pt x="164" y="246"/>
                  <a:pt x="164" y="246"/>
                  <a:pt x="164" y="246"/>
                </a:cubicBezTo>
                <a:cubicBezTo>
                  <a:pt x="177" y="249"/>
                  <a:pt x="177" y="249"/>
                  <a:pt x="177" y="249"/>
                </a:cubicBezTo>
                <a:cubicBezTo>
                  <a:pt x="182" y="228"/>
                  <a:pt x="182" y="228"/>
                  <a:pt x="182" y="228"/>
                </a:cubicBezTo>
                <a:cubicBezTo>
                  <a:pt x="204" y="232"/>
                  <a:pt x="221" y="230"/>
                  <a:pt x="228" y="211"/>
                </a:cubicBezTo>
                <a:cubicBezTo>
                  <a:pt x="233" y="195"/>
                  <a:pt x="227" y="186"/>
                  <a:pt x="216" y="181"/>
                </a:cubicBezTo>
                <a:cubicBezTo>
                  <a:pt x="224" y="179"/>
                  <a:pt x="231" y="173"/>
                  <a:pt x="232" y="162"/>
                </a:cubicBezTo>
                <a:cubicBezTo>
                  <a:pt x="235" y="147"/>
                  <a:pt x="223" y="139"/>
                  <a:pt x="207" y="133"/>
                </a:cubicBezTo>
                <a:moveTo>
                  <a:pt x="203" y="202"/>
                </a:moveTo>
                <a:cubicBezTo>
                  <a:pt x="199" y="218"/>
                  <a:pt x="172" y="209"/>
                  <a:pt x="163" y="207"/>
                </a:cubicBezTo>
                <a:cubicBezTo>
                  <a:pt x="170" y="180"/>
                  <a:pt x="170" y="180"/>
                  <a:pt x="170" y="180"/>
                </a:cubicBezTo>
                <a:cubicBezTo>
                  <a:pt x="179" y="182"/>
                  <a:pt x="207" y="186"/>
                  <a:pt x="203" y="202"/>
                </a:cubicBezTo>
                <a:moveTo>
                  <a:pt x="207" y="162"/>
                </a:moveTo>
                <a:cubicBezTo>
                  <a:pt x="203" y="176"/>
                  <a:pt x="181" y="169"/>
                  <a:pt x="174" y="167"/>
                </a:cubicBezTo>
                <a:cubicBezTo>
                  <a:pt x="180" y="142"/>
                  <a:pt x="180" y="142"/>
                  <a:pt x="180" y="142"/>
                </a:cubicBezTo>
                <a:cubicBezTo>
                  <a:pt x="187" y="144"/>
                  <a:pt x="211" y="147"/>
                  <a:pt x="207" y="16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6434138" y="3190876"/>
            <a:ext cx="436563" cy="436563"/>
          </a:xfrm>
          <a:custGeom>
            <a:pathLst>
              <a:path extrusionOk="0" h="353" w="353">
                <a:moveTo>
                  <a:pt x="209" y="0"/>
                </a:moveTo>
                <a:cubicBezTo>
                  <a:pt x="162" y="0"/>
                  <a:pt x="121" y="22"/>
                  <a:pt x="95" y="56"/>
                </a:cubicBezTo>
                <a:cubicBezTo>
                  <a:pt x="104" y="53"/>
                  <a:pt x="113" y="51"/>
                  <a:pt x="122" y="50"/>
                </a:cubicBezTo>
                <a:cubicBezTo>
                  <a:pt x="145" y="29"/>
                  <a:pt x="176" y="16"/>
                  <a:pt x="209" y="16"/>
                </a:cubicBezTo>
                <a:cubicBezTo>
                  <a:pt x="280" y="16"/>
                  <a:pt x="337" y="73"/>
                  <a:pt x="337" y="144"/>
                </a:cubicBezTo>
                <a:cubicBezTo>
                  <a:pt x="337" y="178"/>
                  <a:pt x="324" y="208"/>
                  <a:pt x="304" y="231"/>
                </a:cubicBezTo>
                <a:cubicBezTo>
                  <a:pt x="302" y="240"/>
                  <a:pt x="300" y="250"/>
                  <a:pt x="297" y="258"/>
                </a:cubicBezTo>
                <a:cubicBezTo>
                  <a:pt x="331" y="232"/>
                  <a:pt x="353" y="191"/>
                  <a:pt x="353" y="144"/>
                </a:cubicBezTo>
                <a:cubicBezTo>
                  <a:pt x="353" y="64"/>
                  <a:pt x="289" y="0"/>
                  <a:pt x="209" y="0"/>
                </a:cubicBezTo>
                <a:moveTo>
                  <a:pt x="145" y="64"/>
                </a:moveTo>
                <a:cubicBezTo>
                  <a:pt x="65" y="64"/>
                  <a:pt x="0" y="129"/>
                  <a:pt x="0" y="209"/>
                </a:cubicBezTo>
                <a:cubicBezTo>
                  <a:pt x="0" y="288"/>
                  <a:pt x="65" y="353"/>
                  <a:pt x="145" y="353"/>
                </a:cubicBezTo>
                <a:cubicBezTo>
                  <a:pt x="225" y="353"/>
                  <a:pt x="289" y="288"/>
                  <a:pt x="289" y="209"/>
                </a:cubicBezTo>
                <a:cubicBezTo>
                  <a:pt x="289" y="129"/>
                  <a:pt x="225" y="64"/>
                  <a:pt x="145" y="64"/>
                </a:cubicBezTo>
                <a:moveTo>
                  <a:pt x="145" y="337"/>
                </a:moveTo>
                <a:cubicBezTo>
                  <a:pt x="74" y="337"/>
                  <a:pt x="16" y="279"/>
                  <a:pt x="16" y="209"/>
                </a:cubicBezTo>
                <a:cubicBezTo>
                  <a:pt x="16" y="138"/>
                  <a:pt x="74" y="80"/>
                  <a:pt x="145" y="80"/>
                </a:cubicBezTo>
                <a:cubicBezTo>
                  <a:pt x="216" y="80"/>
                  <a:pt x="273" y="138"/>
                  <a:pt x="273" y="209"/>
                </a:cubicBezTo>
                <a:cubicBezTo>
                  <a:pt x="273" y="279"/>
                  <a:pt x="216" y="337"/>
                  <a:pt x="145" y="337"/>
                </a:cubicBezTo>
                <a:moveTo>
                  <a:pt x="164" y="175"/>
                </a:moveTo>
                <a:cubicBezTo>
                  <a:pt x="168" y="159"/>
                  <a:pt x="168" y="159"/>
                  <a:pt x="168" y="159"/>
                </a:cubicBezTo>
                <a:cubicBezTo>
                  <a:pt x="158" y="157"/>
                  <a:pt x="158" y="157"/>
                  <a:pt x="158" y="157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52" y="172"/>
                  <a:pt x="149" y="171"/>
                  <a:pt x="146" y="170"/>
                </a:cubicBezTo>
                <a:cubicBezTo>
                  <a:pt x="150" y="155"/>
                  <a:pt x="150" y="155"/>
                  <a:pt x="150" y="155"/>
                </a:cubicBezTo>
                <a:cubicBezTo>
                  <a:pt x="140" y="152"/>
                  <a:pt x="140" y="152"/>
                  <a:pt x="140" y="152"/>
                </a:cubicBezTo>
                <a:cubicBezTo>
                  <a:pt x="136" y="168"/>
                  <a:pt x="136" y="168"/>
                  <a:pt x="136" y="168"/>
                </a:cubicBezTo>
                <a:cubicBezTo>
                  <a:pt x="134" y="168"/>
                  <a:pt x="132" y="167"/>
                  <a:pt x="129" y="167"/>
                </a:cubicBezTo>
                <a:cubicBezTo>
                  <a:pt x="129" y="167"/>
                  <a:pt x="129" y="167"/>
                  <a:pt x="129" y="167"/>
                </a:cubicBezTo>
                <a:cubicBezTo>
                  <a:pt x="116" y="163"/>
                  <a:pt x="116" y="163"/>
                  <a:pt x="116" y="163"/>
                </a:cubicBezTo>
                <a:cubicBezTo>
                  <a:pt x="113" y="174"/>
                  <a:pt x="113" y="174"/>
                  <a:pt x="113" y="174"/>
                </a:cubicBezTo>
                <a:cubicBezTo>
                  <a:pt x="113" y="174"/>
                  <a:pt x="120" y="175"/>
                  <a:pt x="120" y="176"/>
                </a:cubicBezTo>
                <a:cubicBezTo>
                  <a:pt x="124" y="177"/>
                  <a:pt x="125" y="179"/>
                  <a:pt x="125" y="181"/>
                </a:cubicBezTo>
                <a:cubicBezTo>
                  <a:pt x="120" y="199"/>
                  <a:pt x="120" y="199"/>
                  <a:pt x="120" y="199"/>
                </a:cubicBezTo>
                <a:cubicBezTo>
                  <a:pt x="120" y="200"/>
                  <a:pt x="121" y="200"/>
                  <a:pt x="121" y="200"/>
                </a:cubicBezTo>
                <a:cubicBezTo>
                  <a:pt x="121" y="200"/>
                  <a:pt x="121" y="200"/>
                  <a:pt x="120" y="200"/>
                </a:cubicBezTo>
                <a:cubicBezTo>
                  <a:pt x="114" y="225"/>
                  <a:pt x="114" y="225"/>
                  <a:pt x="114" y="225"/>
                </a:cubicBezTo>
                <a:cubicBezTo>
                  <a:pt x="113" y="226"/>
                  <a:pt x="112" y="228"/>
                  <a:pt x="109" y="227"/>
                </a:cubicBezTo>
                <a:cubicBezTo>
                  <a:pt x="109" y="228"/>
                  <a:pt x="102" y="226"/>
                  <a:pt x="102" y="226"/>
                </a:cubicBezTo>
                <a:cubicBezTo>
                  <a:pt x="96" y="237"/>
                  <a:pt x="96" y="237"/>
                  <a:pt x="96" y="237"/>
                </a:cubicBezTo>
                <a:cubicBezTo>
                  <a:pt x="110" y="240"/>
                  <a:pt x="110" y="240"/>
                  <a:pt x="110" y="240"/>
                </a:cubicBezTo>
                <a:cubicBezTo>
                  <a:pt x="112" y="241"/>
                  <a:pt x="115" y="241"/>
                  <a:pt x="117" y="242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23" y="260"/>
                  <a:pt x="123" y="260"/>
                  <a:pt x="123" y="260"/>
                </a:cubicBezTo>
                <a:cubicBezTo>
                  <a:pt x="127" y="244"/>
                  <a:pt x="127" y="244"/>
                  <a:pt x="127" y="244"/>
                </a:cubicBezTo>
                <a:cubicBezTo>
                  <a:pt x="130" y="245"/>
                  <a:pt x="132" y="246"/>
                  <a:pt x="135" y="246"/>
                </a:cubicBezTo>
                <a:cubicBezTo>
                  <a:pt x="131" y="262"/>
                  <a:pt x="131" y="262"/>
                  <a:pt x="131" y="262"/>
                </a:cubicBezTo>
                <a:cubicBezTo>
                  <a:pt x="141" y="265"/>
                  <a:pt x="141" y="265"/>
                  <a:pt x="141" y="265"/>
                </a:cubicBezTo>
                <a:cubicBezTo>
                  <a:pt x="145" y="249"/>
                  <a:pt x="145" y="249"/>
                  <a:pt x="145" y="249"/>
                </a:cubicBezTo>
                <a:cubicBezTo>
                  <a:pt x="163" y="252"/>
                  <a:pt x="176" y="250"/>
                  <a:pt x="181" y="235"/>
                </a:cubicBezTo>
                <a:cubicBezTo>
                  <a:pt x="185" y="223"/>
                  <a:pt x="181" y="216"/>
                  <a:pt x="172" y="212"/>
                </a:cubicBezTo>
                <a:cubicBezTo>
                  <a:pt x="178" y="210"/>
                  <a:pt x="183" y="206"/>
                  <a:pt x="185" y="197"/>
                </a:cubicBezTo>
                <a:cubicBezTo>
                  <a:pt x="186" y="186"/>
                  <a:pt x="177" y="179"/>
                  <a:pt x="164" y="175"/>
                </a:cubicBezTo>
                <a:moveTo>
                  <a:pt x="161" y="229"/>
                </a:moveTo>
                <a:cubicBezTo>
                  <a:pt x="158" y="241"/>
                  <a:pt x="137" y="234"/>
                  <a:pt x="130" y="233"/>
                </a:cubicBezTo>
                <a:cubicBezTo>
                  <a:pt x="136" y="211"/>
                  <a:pt x="136" y="211"/>
                  <a:pt x="136" y="211"/>
                </a:cubicBezTo>
                <a:cubicBezTo>
                  <a:pt x="143" y="213"/>
                  <a:pt x="165" y="216"/>
                  <a:pt x="161" y="229"/>
                </a:cubicBezTo>
                <a:moveTo>
                  <a:pt x="165" y="197"/>
                </a:moveTo>
                <a:cubicBezTo>
                  <a:pt x="162" y="208"/>
                  <a:pt x="144" y="203"/>
                  <a:pt x="138" y="201"/>
                </a:cubicBezTo>
                <a:cubicBezTo>
                  <a:pt x="143" y="182"/>
                  <a:pt x="143" y="182"/>
                  <a:pt x="143" y="182"/>
                </a:cubicBezTo>
                <a:cubicBezTo>
                  <a:pt x="149" y="183"/>
                  <a:pt x="168" y="186"/>
                  <a:pt x="165" y="19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7267575" y="3289301"/>
            <a:ext cx="434975" cy="238125"/>
          </a:xfrm>
          <a:custGeom>
            <a:pathLst>
              <a:path extrusionOk="0" h="193" w="353">
                <a:moveTo>
                  <a:pt x="88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67" y="32"/>
                  <a:pt x="64" y="36"/>
                  <a:pt x="64" y="40"/>
                </a:cubicBezTo>
                <a:cubicBezTo>
                  <a:pt x="64" y="45"/>
                  <a:pt x="67" y="48"/>
                  <a:pt x="72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92" y="48"/>
                  <a:pt x="96" y="45"/>
                  <a:pt x="96" y="40"/>
                </a:cubicBezTo>
                <a:cubicBezTo>
                  <a:pt x="96" y="36"/>
                  <a:pt x="92" y="32"/>
                  <a:pt x="88" y="32"/>
                </a:cubicBezTo>
                <a:moveTo>
                  <a:pt x="176" y="32"/>
                </a:moveTo>
                <a:cubicBezTo>
                  <a:pt x="141" y="32"/>
                  <a:pt x="112" y="61"/>
                  <a:pt x="112" y="96"/>
                </a:cubicBezTo>
                <a:cubicBezTo>
                  <a:pt x="112" y="132"/>
                  <a:pt x="141" y="161"/>
                  <a:pt x="176" y="161"/>
                </a:cubicBezTo>
                <a:cubicBezTo>
                  <a:pt x="212" y="161"/>
                  <a:pt x="240" y="132"/>
                  <a:pt x="240" y="96"/>
                </a:cubicBezTo>
                <a:cubicBezTo>
                  <a:pt x="240" y="61"/>
                  <a:pt x="212" y="32"/>
                  <a:pt x="176" y="32"/>
                </a:cubicBezTo>
                <a:moveTo>
                  <a:pt x="202" y="123"/>
                </a:moveTo>
                <a:cubicBezTo>
                  <a:pt x="201" y="126"/>
                  <a:pt x="199" y="129"/>
                  <a:pt x="197" y="131"/>
                </a:cubicBezTo>
                <a:cubicBezTo>
                  <a:pt x="194" y="133"/>
                  <a:pt x="192" y="134"/>
                  <a:pt x="189" y="135"/>
                </a:cubicBezTo>
                <a:cubicBezTo>
                  <a:pt x="185" y="136"/>
                  <a:pt x="183" y="137"/>
                  <a:pt x="179" y="137"/>
                </a:cubicBezTo>
                <a:cubicBezTo>
                  <a:pt x="179" y="145"/>
                  <a:pt x="179" y="145"/>
                  <a:pt x="179" y="145"/>
                </a:cubicBezTo>
                <a:cubicBezTo>
                  <a:pt x="173" y="145"/>
                  <a:pt x="173" y="145"/>
                  <a:pt x="173" y="145"/>
                </a:cubicBezTo>
                <a:cubicBezTo>
                  <a:pt x="173" y="137"/>
                  <a:pt x="173" y="137"/>
                  <a:pt x="173" y="137"/>
                </a:cubicBezTo>
                <a:cubicBezTo>
                  <a:pt x="169" y="137"/>
                  <a:pt x="166" y="136"/>
                  <a:pt x="163" y="135"/>
                </a:cubicBezTo>
                <a:cubicBezTo>
                  <a:pt x="160" y="134"/>
                  <a:pt x="157" y="132"/>
                  <a:pt x="155" y="130"/>
                </a:cubicBezTo>
                <a:cubicBezTo>
                  <a:pt x="153" y="128"/>
                  <a:pt x="151" y="125"/>
                  <a:pt x="150" y="122"/>
                </a:cubicBezTo>
                <a:cubicBezTo>
                  <a:pt x="148" y="119"/>
                  <a:pt x="148" y="116"/>
                  <a:pt x="148" y="112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16"/>
                  <a:pt x="161" y="120"/>
                  <a:pt x="163" y="123"/>
                </a:cubicBezTo>
                <a:cubicBezTo>
                  <a:pt x="165" y="126"/>
                  <a:pt x="168" y="127"/>
                  <a:pt x="173" y="127"/>
                </a:cubicBezTo>
                <a:cubicBezTo>
                  <a:pt x="173" y="101"/>
                  <a:pt x="173" y="101"/>
                  <a:pt x="173" y="101"/>
                </a:cubicBezTo>
                <a:cubicBezTo>
                  <a:pt x="170" y="100"/>
                  <a:pt x="168" y="99"/>
                  <a:pt x="165" y="98"/>
                </a:cubicBezTo>
                <a:cubicBezTo>
                  <a:pt x="162" y="97"/>
                  <a:pt x="160" y="95"/>
                  <a:pt x="157" y="94"/>
                </a:cubicBezTo>
                <a:cubicBezTo>
                  <a:pt x="155" y="92"/>
                  <a:pt x="153" y="90"/>
                  <a:pt x="152" y="87"/>
                </a:cubicBezTo>
                <a:cubicBezTo>
                  <a:pt x="150" y="84"/>
                  <a:pt x="149" y="81"/>
                  <a:pt x="149" y="77"/>
                </a:cubicBezTo>
                <a:cubicBezTo>
                  <a:pt x="149" y="73"/>
                  <a:pt x="150" y="70"/>
                  <a:pt x="151" y="68"/>
                </a:cubicBezTo>
                <a:cubicBezTo>
                  <a:pt x="153" y="65"/>
                  <a:pt x="155" y="63"/>
                  <a:pt x="157" y="61"/>
                </a:cubicBezTo>
                <a:cubicBezTo>
                  <a:pt x="159" y="59"/>
                  <a:pt x="162" y="58"/>
                  <a:pt x="165" y="57"/>
                </a:cubicBezTo>
                <a:cubicBezTo>
                  <a:pt x="168" y="56"/>
                  <a:pt x="170" y="55"/>
                  <a:pt x="173" y="55"/>
                </a:cubicBezTo>
                <a:cubicBezTo>
                  <a:pt x="173" y="48"/>
                  <a:pt x="173" y="48"/>
                  <a:pt x="173" y="48"/>
                </a:cubicBezTo>
                <a:cubicBezTo>
                  <a:pt x="179" y="48"/>
                  <a:pt x="179" y="48"/>
                  <a:pt x="179" y="48"/>
                </a:cubicBezTo>
                <a:cubicBezTo>
                  <a:pt x="179" y="55"/>
                  <a:pt x="179" y="55"/>
                  <a:pt x="179" y="55"/>
                </a:cubicBezTo>
                <a:cubicBezTo>
                  <a:pt x="183" y="55"/>
                  <a:pt x="185" y="56"/>
                  <a:pt x="188" y="57"/>
                </a:cubicBezTo>
                <a:cubicBezTo>
                  <a:pt x="191" y="58"/>
                  <a:pt x="193" y="59"/>
                  <a:pt x="195" y="61"/>
                </a:cubicBezTo>
                <a:cubicBezTo>
                  <a:pt x="197" y="62"/>
                  <a:pt x="199" y="65"/>
                  <a:pt x="200" y="67"/>
                </a:cubicBezTo>
                <a:cubicBezTo>
                  <a:pt x="202" y="70"/>
                  <a:pt x="202" y="73"/>
                  <a:pt x="202" y="77"/>
                </a:cubicBezTo>
                <a:cubicBezTo>
                  <a:pt x="190" y="77"/>
                  <a:pt x="190" y="77"/>
                  <a:pt x="190" y="77"/>
                </a:cubicBezTo>
                <a:cubicBezTo>
                  <a:pt x="190" y="73"/>
                  <a:pt x="189" y="70"/>
                  <a:pt x="187" y="68"/>
                </a:cubicBezTo>
                <a:cubicBezTo>
                  <a:pt x="185" y="66"/>
                  <a:pt x="183" y="65"/>
                  <a:pt x="179" y="65"/>
                </a:cubicBezTo>
                <a:cubicBezTo>
                  <a:pt x="179" y="88"/>
                  <a:pt x="179" y="88"/>
                  <a:pt x="179" y="88"/>
                </a:cubicBezTo>
                <a:cubicBezTo>
                  <a:pt x="183" y="89"/>
                  <a:pt x="185" y="90"/>
                  <a:pt x="188" y="91"/>
                </a:cubicBezTo>
                <a:cubicBezTo>
                  <a:pt x="191" y="93"/>
                  <a:pt x="194" y="94"/>
                  <a:pt x="196" y="96"/>
                </a:cubicBezTo>
                <a:cubicBezTo>
                  <a:pt x="199" y="98"/>
                  <a:pt x="200" y="100"/>
                  <a:pt x="202" y="103"/>
                </a:cubicBezTo>
                <a:cubicBezTo>
                  <a:pt x="203" y="105"/>
                  <a:pt x="204" y="109"/>
                  <a:pt x="204" y="113"/>
                </a:cubicBezTo>
                <a:cubicBezTo>
                  <a:pt x="204" y="117"/>
                  <a:pt x="203" y="120"/>
                  <a:pt x="202" y="123"/>
                </a:cubicBezTo>
                <a:moveTo>
                  <a:pt x="33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77"/>
                  <a:pt x="0" y="177"/>
                  <a:pt x="0" y="177"/>
                </a:cubicBezTo>
                <a:cubicBezTo>
                  <a:pt x="0" y="186"/>
                  <a:pt x="7" y="193"/>
                  <a:pt x="16" y="193"/>
                </a:cubicBezTo>
                <a:cubicBezTo>
                  <a:pt x="337" y="193"/>
                  <a:pt x="337" y="193"/>
                  <a:pt x="337" y="193"/>
                </a:cubicBezTo>
                <a:cubicBezTo>
                  <a:pt x="346" y="193"/>
                  <a:pt x="353" y="186"/>
                  <a:pt x="353" y="177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7"/>
                  <a:pt x="346" y="0"/>
                  <a:pt x="337" y="0"/>
                </a:cubicBezTo>
                <a:moveTo>
                  <a:pt x="24" y="16"/>
                </a:moveTo>
                <a:cubicBezTo>
                  <a:pt x="28" y="16"/>
                  <a:pt x="32" y="20"/>
                  <a:pt x="32" y="24"/>
                </a:cubicBezTo>
                <a:cubicBezTo>
                  <a:pt x="32" y="29"/>
                  <a:pt x="28" y="32"/>
                  <a:pt x="24" y="32"/>
                </a:cubicBezTo>
                <a:cubicBezTo>
                  <a:pt x="19" y="32"/>
                  <a:pt x="16" y="29"/>
                  <a:pt x="16" y="24"/>
                </a:cubicBezTo>
                <a:cubicBezTo>
                  <a:pt x="16" y="20"/>
                  <a:pt x="19" y="16"/>
                  <a:pt x="24" y="16"/>
                </a:cubicBezTo>
                <a:moveTo>
                  <a:pt x="24" y="177"/>
                </a:moveTo>
                <a:cubicBezTo>
                  <a:pt x="19" y="177"/>
                  <a:pt x="16" y="173"/>
                  <a:pt x="16" y="169"/>
                </a:cubicBezTo>
                <a:cubicBezTo>
                  <a:pt x="16" y="164"/>
                  <a:pt x="19" y="161"/>
                  <a:pt x="24" y="161"/>
                </a:cubicBezTo>
                <a:cubicBezTo>
                  <a:pt x="28" y="161"/>
                  <a:pt x="32" y="164"/>
                  <a:pt x="32" y="169"/>
                </a:cubicBezTo>
                <a:cubicBezTo>
                  <a:pt x="32" y="173"/>
                  <a:pt x="28" y="177"/>
                  <a:pt x="24" y="177"/>
                </a:cubicBezTo>
                <a:moveTo>
                  <a:pt x="329" y="177"/>
                </a:moveTo>
                <a:cubicBezTo>
                  <a:pt x="324" y="177"/>
                  <a:pt x="321" y="173"/>
                  <a:pt x="321" y="169"/>
                </a:cubicBezTo>
                <a:cubicBezTo>
                  <a:pt x="321" y="164"/>
                  <a:pt x="324" y="161"/>
                  <a:pt x="329" y="161"/>
                </a:cubicBezTo>
                <a:cubicBezTo>
                  <a:pt x="333" y="161"/>
                  <a:pt x="337" y="164"/>
                  <a:pt x="337" y="169"/>
                </a:cubicBezTo>
                <a:cubicBezTo>
                  <a:pt x="337" y="173"/>
                  <a:pt x="333" y="177"/>
                  <a:pt x="329" y="177"/>
                </a:cubicBezTo>
                <a:moveTo>
                  <a:pt x="337" y="146"/>
                </a:moveTo>
                <a:cubicBezTo>
                  <a:pt x="334" y="145"/>
                  <a:pt x="332" y="145"/>
                  <a:pt x="329" y="145"/>
                </a:cubicBezTo>
                <a:cubicBezTo>
                  <a:pt x="315" y="145"/>
                  <a:pt x="305" y="155"/>
                  <a:pt x="305" y="169"/>
                </a:cubicBezTo>
                <a:cubicBezTo>
                  <a:pt x="305" y="171"/>
                  <a:pt x="305" y="174"/>
                  <a:pt x="306" y="177"/>
                </a:cubicBezTo>
                <a:cubicBezTo>
                  <a:pt x="46" y="177"/>
                  <a:pt x="46" y="177"/>
                  <a:pt x="46" y="177"/>
                </a:cubicBezTo>
                <a:cubicBezTo>
                  <a:pt x="47" y="174"/>
                  <a:pt x="48" y="171"/>
                  <a:pt x="48" y="169"/>
                </a:cubicBezTo>
                <a:cubicBezTo>
                  <a:pt x="48" y="155"/>
                  <a:pt x="37" y="145"/>
                  <a:pt x="24" y="145"/>
                </a:cubicBezTo>
                <a:cubicBezTo>
                  <a:pt x="21" y="145"/>
                  <a:pt x="18" y="145"/>
                  <a:pt x="16" y="146"/>
                </a:cubicBezTo>
                <a:cubicBezTo>
                  <a:pt x="16" y="47"/>
                  <a:pt x="16" y="47"/>
                  <a:pt x="16" y="47"/>
                </a:cubicBezTo>
                <a:cubicBezTo>
                  <a:pt x="18" y="48"/>
                  <a:pt x="21" y="48"/>
                  <a:pt x="24" y="48"/>
                </a:cubicBezTo>
                <a:cubicBezTo>
                  <a:pt x="37" y="48"/>
                  <a:pt x="48" y="37"/>
                  <a:pt x="48" y="24"/>
                </a:cubicBezTo>
                <a:cubicBezTo>
                  <a:pt x="48" y="21"/>
                  <a:pt x="47" y="19"/>
                  <a:pt x="46" y="16"/>
                </a:cubicBezTo>
                <a:cubicBezTo>
                  <a:pt x="306" y="16"/>
                  <a:pt x="306" y="16"/>
                  <a:pt x="306" y="16"/>
                </a:cubicBezTo>
                <a:cubicBezTo>
                  <a:pt x="305" y="19"/>
                  <a:pt x="305" y="21"/>
                  <a:pt x="305" y="24"/>
                </a:cubicBezTo>
                <a:cubicBezTo>
                  <a:pt x="305" y="37"/>
                  <a:pt x="315" y="48"/>
                  <a:pt x="329" y="48"/>
                </a:cubicBezTo>
                <a:cubicBezTo>
                  <a:pt x="332" y="48"/>
                  <a:pt x="334" y="48"/>
                  <a:pt x="337" y="47"/>
                </a:cubicBezTo>
                <a:lnTo>
                  <a:pt x="337" y="146"/>
                </a:lnTo>
                <a:close/>
                <a:moveTo>
                  <a:pt x="329" y="32"/>
                </a:moveTo>
                <a:cubicBezTo>
                  <a:pt x="324" y="32"/>
                  <a:pt x="321" y="29"/>
                  <a:pt x="321" y="24"/>
                </a:cubicBezTo>
                <a:cubicBezTo>
                  <a:pt x="321" y="20"/>
                  <a:pt x="324" y="16"/>
                  <a:pt x="329" y="16"/>
                </a:cubicBezTo>
                <a:cubicBezTo>
                  <a:pt x="333" y="16"/>
                  <a:pt x="337" y="20"/>
                  <a:pt x="337" y="24"/>
                </a:cubicBezTo>
                <a:cubicBezTo>
                  <a:pt x="337" y="29"/>
                  <a:pt x="333" y="32"/>
                  <a:pt x="329" y="32"/>
                </a:cubicBezTo>
                <a:moveTo>
                  <a:pt x="162" y="76"/>
                </a:moveTo>
                <a:cubicBezTo>
                  <a:pt x="162" y="78"/>
                  <a:pt x="162" y="79"/>
                  <a:pt x="163" y="80"/>
                </a:cubicBezTo>
                <a:cubicBezTo>
                  <a:pt x="164" y="82"/>
                  <a:pt x="164" y="83"/>
                  <a:pt x="166" y="84"/>
                </a:cubicBezTo>
                <a:cubicBezTo>
                  <a:pt x="167" y="84"/>
                  <a:pt x="168" y="85"/>
                  <a:pt x="169" y="86"/>
                </a:cubicBezTo>
                <a:cubicBezTo>
                  <a:pt x="171" y="86"/>
                  <a:pt x="171" y="87"/>
                  <a:pt x="173" y="87"/>
                </a:cubicBezTo>
                <a:cubicBezTo>
                  <a:pt x="173" y="65"/>
                  <a:pt x="173" y="65"/>
                  <a:pt x="173" y="65"/>
                </a:cubicBezTo>
                <a:cubicBezTo>
                  <a:pt x="169" y="65"/>
                  <a:pt x="167" y="66"/>
                  <a:pt x="165" y="68"/>
                </a:cubicBezTo>
                <a:cubicBezTo>
                  <a:pt x="163" y="69"/>
                  <a:pt x="162" y="72"/>
                  <a:pt x="162" y="76"/>
                </a:cubicBezTo>
                <a:moveTo>
                  <a:pt x="281" y="145"/>
                </a:moveTo>
                <a:cubicBezTo>
                  <a:pt x="264" y="145"/>
                  <a:pt x="264" y="145"/>
                  <a:pt x="264" y="145"/>
                </a:cubicBezTo>
                <a:cubicBezTo>
                  <a:pt x="260" y="145"/>
                  <a:pt x="256" y="148"/>
                  <a:pt x="256" y="153"/>
                </a:cubicBezTo>
                <a:cubicBezTo>
                  <a:pt x="256" y="157"/>
                  <a:pt x="260" y="161"/>
                  <a:pt x="264" y="161"/>
                </a:cubicBezTo>
                <a:cubicBezTo>
                  <a:pt x="281" y="161"/>
                  <a:pt x="281" y="161"/>
                  <a:pt x="281" y="161"/>
                </a:cubicBezTo>
                <a:cubicBezTo>
                  <a:pt x="285" y="161"/>
                  <a:pt x="289" y="157"/>
                  <a:pt x="289" y="153"/>
                </a:cubicBezTo>
                <a:cubicBezTo>
                  <a:pt x="289" y="148"/>
                  <a:pt x="285" y="145"/>
                  <a:pt x="281" y="145"/>
                </a:cubicBezTo>
                <a:moveTo>
                  <a:pt x="188" y="106"/>
                </a:moveTo>
                <a:cubicBezTo>
                  <a:pt x="186" y="105"/>
                  <a:pt x="185" y="104"/>
                  <a:pt x="183" y="103"/>
                </a:cubicBezTo>
                <a:cubicBezTo>
                  <a:pt x="182" y="103"/>
                  <a:pt x="181" y="102"/>
                  <a:pt x="179" y="102"/>
                </a:cubicBezTo>
                <a:cubicBezTo>
                  <a:pt x="179" y="127"/>
                  <a:pt x="179" y="127"/>
                  <a:pt x="179" y="127"/>
                </a:cubicBezTo>
                <a:cubicBezTo>
                  <a:pt x="183" y="127"/>
                  <a:pt x="186" y="126"/>
                  <a:pt x="188" y="124"/>
                </a:cubicBezTo>
                <a:cubicBezTo>
                  <a:pt x="191" y="122"/>
                  <a:pt x="192" y="119"/>
                  <a:pt x="192" y="114"/>
                </a:cubicBezTo>
                <a:cubicBezTo>
                  <a:pt x="192" y="112"/>
                  <a:pt x="191" y="111"/>
                  <a:pt x="191" y="109"/>
                </a:cubicBezTo>
                <a:cubicBezTo>
                  <a:pt x="190" y="108"/>
                  <a:pt x="189" y="107"/>
                  <a:pt x="188" y="10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8099425" y="3249613"/>
            <a:ext cx="434975" cy="317500"/>
          </a:xfrm>
          <a:custGeom>
            <a:pathLst>
              <a:path extrusionOk="0" h="257" w="353">
                <a:moveTo>
                  <a:pt x="88" y="96"/>
                </a:moveTo>
                <a:cubicBezTo>
                  <a:pt x="72" y="96"/>
                  <a:pt x="72" y="96"/>
                  <a:pt x="72" y="96"/>
                </a:cubicBezTo>
                <a:cubicBezTo>
                  <a:pt x="68" y="96"/>
                  <a:pt x="64" y="100"/>
                  <a:pt x="64" y="104"/>
                </a:cubicBezTo>
                <a:cubicBezTo>
                  <a:pt x="64" y="109"/>
                  <a:pt x="68" y="112"/>
                  <a:pt x="72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3" y="112"/>
                  <a:pt x="96" y="109"/>
                  <a:pt x="96" y="104"/>
                </a:cubicBezTo>
                <a:cubicBezTo>
                  <a:pt x="96" y="100"/>
                  <a:pt x="93" y="96"/>
                  <a:pt x="88" y="96"/>
                </a:cubicBezTo>
                <a:moveTo>
                  <a:pt x="72" y="16"/>
                </a:moveTo>
                <a:cubicBezTo>
                  <a:pt x="281" y="16"/>
                  <a:pt x="281" y="16"/>
                  <a:pt x="281" y="16"/>
                </a:cubicBezTo>
                <a:cubicBezTo>
                  <a:pt x="285" y="16"/>
                  <a:pt x="289" y="12"/>
                  <a:pt x="289" y="8"/>
                </a:cubicBezTo>
                <a:cubicBezTo>
                  <a:pt x="289" y="4"/>
                  <a:pt x="285" y="0"/>
                  <a:pt x="281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8" y="0"/>
                  <a:pt x="64" y="4"/>
                  <a:pt x="64" y="8"/>
                </a:cubicBezTo>
                <a:cubicBezTo>
                  <a:pt x="64" y="12"/>
                  <a:pt x="68" y="16"/>
                  <a:pt x="72" y="16"/>
                </a:cubicBezTo>
                <a:moveTo>
                  <a:pt x="40" y="48"/>
                </a:moveTo>
                <a:cubicBezTo>
                  <a:pt x="313" y="48"/>
                  <a:pt x="313" y="48"/>
                  <a:pt x="313" y="48"/>
                </a:cubicBezTo>
                <a:cubicBezTo>
                  <a:pt x="317" y="48"/>
                  <a:pt x="321" y="45"/>
                  <a:pt x="321" y="40"/>
                </a:cubicBezTo>
                <a:cubicBezTo>
                  <a:pt x="321" y="36"/>
                  <a:pt x="317" y="32"/>
                  <a:pt x="313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36" y="32"/>
                  <a:pt x="32" y="36"/>
                  <a:pt x="32" y="40"/>
                </a:cubicBezTo>
                <a:cubicBezTo>
                  <a:pt x="32" y="45"/>
                  <a:pt x="36" y="48"/>
                  <a:pt x="40" y="48"/>
                </a:cubicBezTo>
                <a:moveTo>
                  <a:pt x="337" y="64"/>
                </a:moveTo>
                <a:cubicBezTo>
                  <a:pt x="16" y="64"/>
                  <a:pt x="16" y="64"/>
                  <a:pt x="16" y="64"/>
                </a:cubicBezTo>
                <a:cubicBezTo>
                  <a:pt x="7" y="64"/>
                  <a:pt x="0" y="71"/>
                  <a:pt x="0" y="80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50"/>
                  <a:pt x="7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cubicBezTo>
                  <a:pt x="346" y="257"/>
                  <a:pt x="353" y="250"/>
                  <a:pt x="353" y="241"/>
                </a:cubicBezTo>
                <a:cubicBezTo>
                  <a:pt x="353" y="80"/>
                  <a:pt x="353" y="80"/>
                  <a:pt x="353" y="80"/>
                </a:cubicBezTo>
                <a:cubicBezTo>
                  <a:pt x="353" y="71"/>
                  <a:pt x="346" y="64"/>
                  <a:pt x="337" y="64"/>
                </a:cubicBezTo>
                <a:moveTo>
                  <a:pt x="24" y="80"/>
                </a:moveTo>
                <a:cubicBezTo>
                  <a:pt x="28" y="80"/>
                  <a:pt x="32" y="84"/>
                  <a:pt x="32" y="88"/>
                </a:cubicBezTo>
                <a:cubicBezTo>
                  <a:pt x="32" y="93"/>
                  <a:pt x="28" y="96"/>
                  <a:pt x="24" y="96"/>
                </a:cubicBezTo>
                <a:cubicBezTo>
                  <a:pt x="20" y="96"/>
                  <a:pt x="16" y="93"/>
                  <a:pt x="16" y="88"/>
                </a:cubicBezTo>
                <a:cubicBezTo>
                  <a:pt x="16" y="84"/>
                  <a:pt x="20" y="80"/>
                  <a:pt x="24" y="80"/>
                </a:cubicBezTo>
                <a:moveTo>
                  <a:pt x="24" y="241"/>
                </a:moveTo>
                <a:cubicBezTo>
                  <a:pt x="20" y="241"/>
                  <a:pt x="16" y="237"/>
                  <a:pt x="16" y="233"/>
                </a:cubicBezTo>
                <a:cubicBezTo>
                  <a:pt x="16" y="228"/>
                  <a:pt x="20" y="225"/>
                  <a:pt x="24" y="225"/>
                </a:cubicBezTo>
                <a:cubicBezTo>
                  <a:pt x="28" y="225"/>
                  <a:pt x="32" y="228"/>
                  <a:pt x="32" y="233"/>
                </a:cubicBezTo>
                <a:cubicBezTo>
                  <a:pt x="32" y="237"/>
                  <a:pt x="28" y="241"/>
                  <a:pt x="24" y="241"/>
                </a:cubicBezTo>
                <a:moveTo>
                  <a:pt x="329" y="241"/>
                </a:moveTo>
                <a:cubicBezTo>
                  <a:pt x="325" y="241"/>
                  <a:pt x="321" y="237"/>
                  <a:pt x="321" y="233"/>
                </a:cubicBezTo>
                <a:cubicBezTo>
                  <a:pt x="321" y="228"/>
                  <a:pt x="325" y="225"/>
                  <a:pt x="329" y="225"/>
                </a:cubicBezTo>
                <a:cubicBezTo>
                  <a:pt x="333" y="225"/>
                  <a:pt x="337" y="228"/>
                  <a:pt x="337" y="233"/>
                </a:cubicBezTo>
                <a:cubicBezTo>
                  <a:pt x="337" y="237"/>
                  <a:pt x="333" y="241"/>
                  <a:pt x="329" y="241"/>
                </a:cubicBezTo>
                <a:moveTo>
                  <a:pt x="337" y="210"/>
                </a:moveTo>
                <a:cubicBezTo>
                  <a:pt x="335" y="209"/>
                  <a:pt x="332" y="209"/>
                  <a:pt x="329" y="209"/>
                </a:cubicBezTo>
                <a:cubicBezTo>
                  <a:pt x="316" y="209"/>
                  <a:pt x="305" y="219"/>
                  <a:pt x="305" y="233"/>
                </a:cubicBezTo>
                <a:cubicBezTo>
                  <a:pt x="305" y="236"/>
                  <a:pt x="306" y="238"/>
                  <a:pt x="306" y="241"/>
                </a:cubicBezTo>
                <a:cubicBezTo>
                  <a:pt x="47" y="241"/>
                  <a:pt x="47" y="241"/>
                  <a:pt x="47" y="241"/>
                </a:cubicBezTo>
                <a:cubicBezTo>
                  <a:pt x="47" y="238"/>
                  <a:pt x="48" y="236"/>
                  <a:pt x="48" y="233"/>
                </a:cubicBezTo>
                <a:cubicBezTo>
                  <a:pt x="48" y="219"/>
                  <a:pt x="37" y="209"/>
                  <a:pt x="24" y="209"/>
                </a:cubicBezTo>
                <a:cubicBezTo>
                  <a:pt x="21" y="209"/>
                  <a:pt x="18" y="209"/>
                  <a:pt x="16" y="210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12"/>
                  <a:pt x="21" y="112"/>
                  <a:pt x="24" y="112"/>
                </a:cubicBezTo>
                <a:cubicBezTo>
                  <a:pt x="37" y="112"/>
                  <a:pt x="48" y="102"/>
                  <a:pt x="48" y="88"/>
                </a:cubicBezTo>
                <a:cubicBezTo>
                  <a:pt x="48" y="85"/>
                  <a:pt x="47" y="83"/>
                  <a:pt x="47" y="80"/>
                </a:cubicBezTo>
                <a:cubicBezTo>
                  <a:pt x="306" y="80"/>
                  <a:pt x="306" y="80"/>
                  <a:pt x="306" y="80"/>
                </a:cubicBezTo>
                <a:cubicBezTo>
                  <a:pt x="306" y="83"/>
                  <a:pt x="305" y="85"/>
                  <a:pt x="305" y="88"/>
                </a:cubicBezTo>
                <a:cubicBezTo>
                  <a:pt x="305" y="102"/>
                  <a:pt x="316" y="112"/>
                  <a:pt x="329" y="112"/>
                </a:cubicBezTo>
                <a:cubicBezTo>
                  <a:pt x="332" y="112"/>
                  <a:pt x="335" y="112"/>
                  <a:pt x="337" y="111"/>
                </a:cubicBezTo>
                <a:lnTo>
                  <a:pt x="337" y="210"/>
                </a:lnTo>
                <a:close/>
                <a:moveTo>
                  <a:pt x="329" y="96"/>
                </a:moveTo>
                <a:cubicBezTo>
                  <a:pt x="325" y="96"/>
                  <a:pt x="321" y="93"/>
                  <a:pt x="321" y="88"/>
                </a:cubicBezTo>
                <a:cubicBezTo>
                  <a:pt x="321" y="84"/>
                  <a:pt x="325" y="80"/>
                  <a:pt x="329" y="80"/>
                </a:cubicBezTo>
                <a:cubicBezTo>
                  <a:pt x="333" y="80"/>
                  <a:pt x="337" y="84"/>
                  <a:pt x="337" y="88"/>
                </a:cubicBezTo>
                <a:cubicBezTo>
                  <a:pt x="337" y="93"/>
                  <a:pt x="333" y="96"/>
                  <a:pt x="329" y="96"/>
                </a:cubicBezTo>
                <a:moveTo>
                  <a:pt x="281" y="209"/>
                </a:moveTo>
                <a:cubicBezTo>
                  <a:pt x="265" y="209"/>
                  <a:pt x="265" y="209"/>
                  <a:pt x="265" y="209"/>
                </a:cubicBezTo>
                <a:cubicBezTo>
                  <a:pt x="260" y="209"/>
                  <a:pt x="257" y="212"/>
                  <a:pt x="257" y="217"/>
                </a:cubicBezTo>
                <a:cubicBezTo>
                  <a:pt x="257" y="221"/>
                  <a:pt x="260" y="225"/>
                  <a:pt x="265" y="225"/>
                </a:cubicBezTo>
                <a:cubicBezTo>
                  <a:pt x="281" y="225"/>
                  <a:pt x="281" y="225"/>
                  <a:pt x="281" y="225"/>
                </a:cubicBezTo>
                <a:cubicBezTo>
                  <a:pt x="285" y="225"/>
                  <a:pt x="289" y="221"/>
                  <a:pt x="289" y="217"/>
                </a:cubicBezTo>
                <a:cubicBezTo>
                  <a:pt x="289" y="212"/>
                  <a:pt x="285" y="209"/>
                  <a:pt x="281" y="209"/>
                </a:cubicBezTo>
                <a:moveTo>
                  <a:pt x="176" y="96"/>
                </a:moveTo>
                <a:cubicBezTo>
                  <a:pt x="141" y="96"/>
                  <a:pt x="112" y="125"/>
                  <a:pt x="112" y="160"/>
                </a:cubicBezTo>
                <a:cubicBezTo>
                  <a:pt x="112" y="196"/>
                  <a:pt x="141" y="225"/>
                  <a:pt x="176" y="225"/>
                </a:cubicBezTo>
                <a:cubicBezTo>
                  <a:pt x="212" y="225"/>
                  <a:pt x="241" y="196"/>
                  <a:pt x="241" y="160"/>
                </a:cubicBezTo>
                <a:cubicBezTo>
                  <a:pt x="241" y="125"/>
                  <a:pt x="212" y="96"/>
                  <a:pt x="176" y="96"/>
                </a:cubicBezTo>
                <a:moveTo>
                  <a:pt x="202" y="187"/>
                </a:moveTo>
                <a:cubicBezTo>
                  <a:pt x="201" y="190"/>
                  <a:pt x="199" y="193"/>
                  <a:pt x="197" y="195"/>
                </a:cubicBezTo>
                <a:cubicBezTo>
                  <a:pt x="195" y="197"/>
                  <a:pt x="192" y="198"/>
                  <a:pt x="189" y="199"/>
                </a:cubicBezTo>
                <a:cubicBezTo>
                  <a:pt x="186" y="200"/>
                  <a:pt x="183" y="201"/>
                  <a:pt x="180" y="201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73" y="209"/>
                  <a:pt x="173" y="209"/>
                  <a:pt x="173" y="209"/>
                </a:cubicBezTo>
                <a:cubicBezTo>
                  <a:pt x="173" y="201"/>
                  <a:pt x="173" y="201"/>
                  <a:pt x="173" y="201"/>
                </a:cubicBezTo>
                <a:cubicBezTo>
                  <a:pt x="169" y="201"/>
                  <a:pt x="167" y="200"/>
                  <a:pt x="164" y="199"/>
                </a:cubicBezTo>
                <a:cubicBezTo>
                  <a:pt x="160" y="198"/>
                  <a:pt x="158" y="197"/>
                  <a:pt x="155" y="194"/>
                </a:cubicBezTo>
                <a:cubicBezTo>
                  <a:pt x="153" y="192"/>
                  <a:pt x="151" y="190"/>
                  <a:pt x="150" y="186"/>
                </a:cubicBezTo>
                <a:cubicBezTo>
                  <a:pt x="149" y="183"/>
                  <a:pt x="148" y="180"/>
                  <a:pt x="148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0" y="180"/>
                  <a:pt x="161" y="184"/>
                  <a:pt x="164" y="187"/>
                </a:cubicBezTo>
                <a:cubicBezTo>
                  <a:pt x="166" y="190"/>
                  <a:pt x="168" y="191"/>
                  <a:pt x="173" y="191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0" y="164"/>
                  <a:pt x="168" y="163"/>
                  <a:pt x="165" y="162"/>
                </a:cubicBezTo>
                <a:cubicBezTo>
                  <a:pt x="163" y="161"/>
                  <a:pt x="160" y="159"/>
                  <a:pt x="158" y="158"/>
                </a:cubicBezTo>
                <a:cubicBezTo>
                  <a:pt x="155" y="156"/>
                  <a:pt x="153" y="154"/>
                  <a:pt x="152" y="151"/>
                </a:cubicBezTo>
                <a:cubicBezTo>
                  <a:pt x="150" y="148"/>
                  <a:pt x="150" y="145"/>
                  <a:pt x="150" y="141"/>
                </a:cubicBezTo>
                <a:cubicBezTo>
                  <a:pt x="150" y="137"/>
                  <a:pt x="150" y="134"/>
                  <a:pt x="152" y="132"/>
                </a:cubicBezTo>
                <a:cubicBezTo>
                  <a:pt x="153" y="129"/>
                  <a:pt x="155" y="127"/>
                  <a:pt x="157" y="125"/>
                </a:cubicBezTo>
                <a:cubicBezTo>
                  <a:pt x="159" y="123"/>
                  <a:pt x="162" y="122"/>
                  <a:pt x="165" y="121"/>
                </a:cubicBezTo>
                <a:cubicBezTo>
                  <a:pt x="168" y="120"/>
                  <a:pt x="170" y="120"/>
                  <a:pt x="173" y="120"/>
                </a:cubicBezTo>
                <a:cubicBezTo>
                  <a:pt x="173" y="112"/>
                  <a:pt x="173" y="112"/>
                  <a:pt x="173" y="112"/>
                </a:cubicBezTo>
                <a:cubicBezTo>
                  <a:pt x="180" y="112"/>
                  <a:pt x="180" y="112"/>
                  <a:pt x="180" y="112"/>
                </a:cubicBezTo>
                <a:cubicBezTo>
                  <a:pt x="180" y="120"/>
                  <a:pt x="180" y="120"/>
                  <a:pt x="180" y="120"/>
                </a:cubicBezTo>
                <a:cubicBezTo>
                  <a:pt x="183" y="120"/>
                  <a:pt x="185" y="120"/>
                  <a:pt x="188" y="121"/>
                </a:cubicBezTo>
                <a:cubicBezTo>
                  <a:pt x="191" y="122"/>
                  <a:pt x="193" y="123"/>
                  <a:pt x="196" y="125"/>
                </a:cubicBezTo>
                <a:cubicBezTo>
                  <a:pt x="198" y="127"/>
                  <a:pt x="199" y="129"/>
                  <a:pt x="201" y="131"/>
                </a:cubicBezTo>
                <a:cubicBezTo>
                  <a:pt x="202" y="134"/>
                  <a:pt x="202" y="137"/>
                  <a:pt x="202" y="141"/>
                </a:cubicBezTo>
                <a:cubicBezTo>
                  <a:pt x="190" y="141"/>
                  <a:pt x="190" y="141"/>
                  <a:pt x="190" y="141"/>
                </a:cubicBezTo>
                <a:cubicBezTo>
                  <a:pt x="190" y="137"/>
                  <a:pt x="189" y="134"/>
                  <a:pt x="187" y="132"/>
                </a:cubicBezTo>
                <a:cubicBezTo>
                  <a:pt x="186" y="130"/>
                  <a:pt x="184" y="129"/>
                  <a:pt x="180" y="129"/>
                </a:cubicBezTo>
                <a:cubicBezTo>
                  <a:pt x="180" y="152"/>
                  <a:pt x="180" y="152"/>
                  <a:pt x="180" y="152"/>
                </a:cubicBezTo>
                <a:cubicBezTo>
                  <a:pt x="183" y="153"/>
                  <a:pt x="185" y="154"/>
                  <a:pt x="188" y="155"/>
                </a:cubicBezTo>
                <a:cubicBezTo>
                  <a:pt x="191" y="157"/>
                  <a:pt x="194" y="158"/>
                  <a:pt x="197" y="160"/>
                </a:cubicBezTo>
                <a:cubicBezTo>
                  <a:pt x="199" y="162"/>
                  <a:pt x="201" y="164"/>
                  <a:pt x="202" y="167"/>
                </a:cubicBezTo>
                <a:cubicBezTo>
                  <a:pt x="204" y="169"/>
                  <a:pt x="204" y="173"/>
                  <a:pt x="204" y="177"/>
                </a:cubicBezTo>
                <a:cubicBezTo>
                  <a:pt x="204" y="181"/>
                  <a:pt x="204" y="184"/>
                  <a:pt x="202" y="187"/>
                </a:cubicBezTo>
                <a:moveTo>
                  <a:pt x="188" y="170"/>
                </a:moveTo>
                <a:cubicBezTo>
                  <a:pt x="187" y="169"/>
                  <a:pt x="185" y="168"/>
                  <a:pt x="184" y="167"/>
                </a:cubicBezTo>
                <a:cubicBezTo>
                  <a:pt x="182" y="167"/>
                  <a:pt x="181" y="166"/>
                  <a:pt x="180" y="166"/>
                </a:cubicBezTo>
                <a:cubicBezTo>
                  <a:pt x="180" y="191"/>
                  <a:pt x="180" y="191"/>
                  <a:pt x="180" y="191"/>
                </a:cubicBezTo>
                <a:cubicBezTo>
                  <a:pt x="184" y="191"/>
                  <a:pt x="186" y="190"/>
                  <a:pt x="188" y="188"/>
                </a:cubicBezTo>
                <a:cubicBezTo>
                  <a:pt x="191" y="186"/>
                  <a:pt x="192" y="183"/>
                  <a:pt x="192" y="178"/>
                </a:cubicBezTo>
                <a:cubicBezTo>
                  <a:pt x="192" y="176"/>
                  <a:pt x="192" y="175"/>
                  <a:pt x="191" y="173"/>
                </a:cubicBezTo>
                <a:cubicBezTo>
                  <a:pt x="190" y="172"/>
                  <a:pt x="189" y="171"/>
                  <a:pt x="188" y="170"/>
                </a:cubicBezTo>
                <a:moveTo>
                  <a:pt x="162" y="140"/>
                </a:moveTo>
                <a:cubicBezTo>
                  <a:pt x="162" y="142"/>
                  <a:pt x="162" y="143"/>
                  <a:pt x="163" y="145"/>
                </a:cubicBezTo>
                <a:cubicBezTo>
                  <a:pt x="164" y="146"/>
                  <a:pt x="165" y="147"/>
                  <a:pt x="166" y="148"/>
                </a:cubicBezTo>
                <a:cubicBezTo>
                  <a:pt x="167" y="149"/>
                  <a:pt x="168" y="149"/>
                  <a:pt x="170" y="150"/>
                </a:cubicBezTo>
                <a:cubicBezTo>
                  <a:pt x="171" y="150"/>
                  <a:pt x="172" y="151"/>
                  <a:pt x="173" y="151"/>
                </a:cubicBezTo>
                <a:cubicBezTo>
                  <a:pt x="173" y="129"/>
                  <a:pt x="173" y="129"/>
                  <a:pt x="173" y="129"/>
                </a:cubicBezTo>
                <a:cubicBezTo>
                  <a:pt x="169" y="129"/>
                  <a:pt x="167" y="130"/>
                  <a:pt x="165" y="132"/>
                </a:cubicBezTo>
                <a:cubicBezTo>
                  <a:pt x="163" y="133"/>
                  <a:pt x="162" y="136"/>
                  <a:pt x="162" y="14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611188" y="4102101"/>
            <a:ext cx="434975" cy="277813"/>
          </a:xfrm>
          <a:custGeom>
            <a:pathLst>
              <a:path extrusionOk="0" h="225" w="353">
                <a:moveTo>
                  <a:pt x="72" y="81"/>
                </a:moveTo>
                <a:cubicBezTo>
                  <a:pt x="68" y="81"/>
                  <a:pt x="64" y="84"/>
                  <a:pt x="64" y="89"/>
                </a:cubicBezTo>
                <a:cubicBezTo>
                  <a:pt x="64" y="93"/>
                  <a:pt x="68" y="97"/>
                  <a:pt x="72" y="97"/>
                </a:cubicBezTo>
                <a:cubicBezTo>
                  <a:pt x="77" y="97"/>
                  <a:pt x="80" y="93"/>
                  <a:pt x="80" y="89"/>
                </a:cubicBezTo>
                <a:cubicBezTo>
                  <a:pt x="80" y="84"/>
                  <a:pt x="77" y="81"/>
                  <a:pt x="72" y="81"/>
                </a:cubicBezTo>
                <a:moveTo>
                  <a:pt x="132" y="120"/>
                </a:moveTo>
                <a:cubicBezTo>
                  <a:pt x="132" y="121"/>
                  <a:pt x="133" y="122"/>
                  <a:pt x="133" y="124"/>
                </a:cubicBezTo>
                <a:cubicBezTo>
                  <a:pt x="134" y="125"/>
                  <a:pt x="135" y="125"/>
                  <a:pt x="136" y="126"/>
                </a:cubicBezTo>
                <a:cubicBezTo>
                  <a:pt x="136" y="127"/>
                  <a:pt x="138" y="127"/>
                  <a:pt x="139" y="128"/>
                </a:cubicBezTo>
                <a:cubicBezTo>
                  <a:pt x="140" y="128"/>
                  <a:pt x="140" y="128"/>
                  <a:pt x="141" y="129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38" y="111"/>
                  <a:pt x="136" y="112"/>
                  <a:pt x="135" y="113"/>
                </a:cubicBezTo>
                <a:cubicBezTo>
                  <a:pt x="133" y="114"/>
                  <a:pt x="132" y="117"/>
                  <a:pt x="132" y="120"/>
                </a:cubicBezTo>
                <a:moveTo>
                  <a:pt x="273" y="49"/>
                </a:moveTo>
                <a:cubicBezTo>
                  <a:pt x="16" y="49"/>
                  <a:pt x="16" y="49"/>
                  <a:pt x="16" y="49"/>
                </a:cubicBezTo>
                <a:cubicBezTo>
                  <a:pt x="7" y="49"/>
                  <a:pt x="0" y="56"/>
                  <a:pt x="0" y="65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218"/>
                  <a:pt x="7" y="225"/>
                  <a:pt x="16" y="225"/>
                </a:cubicBezTo>
                <a:cubicBezTo>
                  <a:pt x="273" y="225"/>
                  <a:pt x="273" y="225"/>
                  <a:pt x="273" y="225"/>
                </a:cubicBezTo>
                <a:cubicBezTo>
                  <a:pt x="282" y="225"/>
                  <a:pt x="289" y="218"/>
                  <a:pt x="289" y="209"/>
                </a:cubicBezTo>
                <a:cubicBezTo>
                  <a:pt x="289" y="65"/>
                  <a:pt x="289" y="65"/>
                  <a:pt x="289" y="65"/>
                </a:cubicBezTo>
                <a:cubicBezTo>
                  <a:pt x="289" y="56"/>
                  <a:pt x="282" y="49"/>
                  <a:pt x="273" y="49"/>
                </a:cubicBezTo>
                <a:moveTo>
                  <a:pt x="24" y="65"/>
                </a:moveTo>
                <a:cubicBezTo>
                  <a:pt x="28" y="65"/>
                  <a:pt x="32" y="68"/>
                  <a:pt x="32" y="73"/>
                </a:cubicBezTo>
                <a:cubicBezTo>
                  <a:pt x="32" y="77"/>
                  <a:pt x="28" y="81"/>
                  <a:pt x="24" y="81"/>
                </a:cubicBezTo>
                <a:cubicBezTo>
                  <a:pt x="20" y="81"/>
                  <a:pt x="16" y="77"/>
                  <a:pt x="16" y="73"/>
                </a:cubicBezTo>
                <a:cubicBezTo>
                  <a:pt x="16" y="68"/>
                  <a:pt x="20" y="65"/>
                  <a:pt x="24" y="65"/>
                </a:cubicBezTo>
                <a:moveTo>
                  <a:pt x="24" y="209"/>
                </a:moveTo>
                <a:cubicBezTo>
                  <a:pt x="20" y="209"/>
                  <a:pt x="16" y="205"/>
                  <a:pt x="16" y="201"/>
                </a:cubicBezTo>
                <a:cubicBezTo>
                  <a:pt x="16" y="197"/>
                  <a:pt x="20" y="193"/>
                  <a:pt x="24" y="193"/>
                </a:cubicBezTo>
                <a:cubicBezTo>
                  <a:pt x="28" y="193"/>
                  <a:pt x="32" y="197"/>
                  <a:pt x="32" y="201"/>
                </a:cubicBezTo>
                <a:cubicBezTo>
                  <a:pt x="32" y="205"/>
                  <a:pt x="28" y="209"/>
                  <a:pt x="24" y="209"/>
                </a:cubicBezTo>
                <a:moveTo>
                  <a:pt x="265" y="209"/>
                </a:moveTo>
                <a:cubicBezTo>
                  <a:pt x="260" y="209"/>
                  <a:pt x="257" y="205"/>
                  <a:pt x="257" y="201"/>
                </a:cubicBezTo>
                <a:cubicBezTo>
                  <a:pt x="257" y="197"/>
                  <a:pt x="260" y="193"/>
                  <a:pt x="265" y="193"/>
                </a:cubicBezTo>
                <a:cubicBezTo>
                  <a:pt x="269" y="193"/>
                  <a:pt x="273" y="197"/>
                  <a:pt x="273" y="201"/>
                </a:cubicBezTo>
                <a:cubicBezTo>
                  <a:pt x="273" y="205"/>
                  <a:pt x="269" y="209"/>
                  <a:pt x="265" y="209"/>
                </a:cubicBezTo>
                <a:moveTo>
                  <a:pt x="273" y="178"/>
                </a:moveTo>
                <a:cubicBezTo>
                  <a:pt x="270" y="178"/>
                  <a:pt x="268" y="177"/>
                  <a:pt x="265" y="177"/>
                </a:cubicBezTo>
                <a:cubicBezTo>
                  <a:pt x="252" y="177"/>
                  <a:pt x="241" y="188"/>
                  <a:pt x="241" y="201"/>
                </a:cubicBezTo>
                <a:cubicBezTo>
                  <a:pt x="241" y="204"/>
                  <a:pt x="241" y="207"/>
                  <a:pt x="242" y="209"/>
                </a:cubicBezTo>
                <a:cubicBezTo>
                  <a:pt x="47" y="209"/>
                  <a:pt x="47" y="209"/>
                  <a:pt x="47" y="209"/>
                </a:cubicBezTo>
                <a:cubicBezTo>
                  <a:pt x="47" y="207"/>
                  <a:pt x="48" y="204"/>
                  <a:pt x="48" y="201"/>
                </a:cubicBezTo>
                <a:cubicBezTo>
                  <a:pt x="48" y="188"/>
                  <a:pt x="37" y="177"/>
                  <a:pt x="24" y="177"/>
                </a:cubicBezTo>
                <a:cubicBezTo>
                  <a:pt x="21" y="177"/>
                  <a:pt x="18" y="178"/>
                  <a:pt x="16" y="178"/>
                </a:cubicBezTo>
                <a:cubicBezTo>
                  <a:pt x="16" y="95"/>
                  <a:pt x="16" y="95"/>
                  <a:pt x="16" y="95"/>
                </a:cubicBezTo>
                <a:cubicBezTo>
                  <a:pt x="18" y="96"/>
                  <a:pt x="21" y="97"/>
                  <a:pt x="24" y="97"/>
                </a:cubicBezTo>
                <a:cubicBezTo>
                  <a:pt x="37" y="97"/>
                  <a:pt x="48" y="86"/>
                  <a:pt x="48" y="73"/>
                </a:cubicBezTo>
                <a:cubicBezTo>
                  <a:pt x="48" y="70"/>
                  <a:pt x="47" y="67"/>
                  <a:pt x="47" y="65"/>
                </a:cubicBezTo>
                <a:cubicBezTo>
                  <a:pt x="242" y="65"/>
                  <a:pt x="242" y="65"/>
                  <a:pt x="242" y="65"/>
                </a:cubicBezTo>
                <a:cubicBezTo>
                  <a:pt x="241" y="67"/>
                  <a:pt x="241" y="70"/>
                  <a:pt x="241" y="73"/>
                </a:cubicBezTo>
                <a:cubicBezTo>
                  <a:pt x="241" y="86"/>
                  <a:pt x="252" y="97"/>
                  <a:pt x="265" y="97"/>
                </a:cubicBezTo>
                <a:cubicBezTo>
                  <a:pt x="268" y="97"/>
                  <a:pt x="270" y="96"/>
                  <a:pt x="273" y="95"/>
                </a:cubicBezTo>
                <a:lnTo>
                  <a:pt x="273" y="178"/>
                </a:lnTo>
                <a:close/>
                <a:moveTo>
                  <a:pt x="265" y="81"/>
                </a:moveTo>
                <a:cubicBezTo>
                  <a:pt x="260" y="81"/>
                  <a:pt x="257" y="77"/>
                  <a:pt x="257" y="73"/>
                </a:cubicBezTo>
                <a:cubicBezTo>
                  <a:pt x="257" y="68"/>
                  <a:pt x="260" y="65"/>
                  <a:pt x="265" y="65"/>
                </a:cubicBezTo>
                <a:cubicBezTo>
                  <a:pt x="269" y="65"/>
                  <a:pt x="273" y="68"/>
                  <a:pt x="273" y="73"/>
                </a:cubicBezTo>
                <a:cubicBezTo>
                  <a:pt x="273" y="77"/>
                  <a:pt x="269" y="81"/>
                  <a:pt x="265" y="81"/>
                </a:cubicBezTo>
                <a:moveTo>
                  <a:pt x="217" y="177"/>
                </a:moveTo>
                <a:cubicBezTo>
                  <a:pt x="212" y="177"/>
                  <a:pt x="209" y="181"/>
                  <a:pt x="209" y="185"/>
                </a:cubicBezTo>
                <a:cubicBezTo>
                  <a:pt x="209" y="189"/>
                  <a:pt x="212" y="193"/>
                  <a:pt x="217" y="193"/>
                </a:cubicBezTo>
                <a:cubicBezTo>
                  <a:pt x="221" y="193"/>
                  <a:pt x="225" y="189"/>
                  <a:pt x="225" y="185"/>
                </a:cubicBezTo>
                <a:cubicBezTo>
                  <a:pt x="225" y="181"/>
                  <a:pt x="221" y="177"/>
                  <a:pt x="217" y="177"/>
                </a:cubicBezTo>
                <a:moveTo>
                  <a:pt x="154" y="145"/>
                </a:moveTo>
                <a:cubicBezTo>
                  <a:pt x="153" y="144"/>
                  <a:pt x="152" y="143"/>
                  <a:pt x="151" y="143"/>
                </a:cubicBezTo>
                <a:cubicBezTo>
                  <a:pt x="150" y="142"/>
                  <a:pt x="149" y="142"/>
                  <a:pt x="149" y="1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51" y="162"/>
                  <a:pt x="153" y="161"/>
                  <a:pt x="155" y="160"/>
                </a:cubicBezTo>
                <a:cubicBezTo>
                  <a:pt x="157" y="158"/>
                  <a:pt x="158" y="155"/>
                  <a:pt x="158" y="152"/>
                </a:cubicBezTo>
                <a:cubicBezTo>
                  <a:pt x="158" y="150"/>
                  <a:pt x="158" y="149"/>
                  <a:pt x="157" y="147"/>
                </a:cubicBezTo>
                <a:cubicBezTo>
                  <a:pt x="156" y="146"/>
                  <a:pt x="156" y="145"/>
                  <a:pt x="154" y="145"/>
                </a:cubicBezTo>
                <a:moveTo>
                  <a:pt x="337" y="0"/>
                </a:moveTo>
                <a:cubicBezTo>
                  <a:pt x="80" y="0"/>
                  <a:pt x="80" y="0"/>
                  <a:pt x="80" y="0"/>
                </a:cubicBezTo>
                <a:cubicBezTo>
                  <a:pt x="71" y="0"/>
                  <a:pt x="64" y="8"/>
                  <a:pt x="64" y="16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29"/>
                  <a:pt x="68" y="32"/>
                  <a:pt x="72" y="32"/>
                </a:cubicBezTo>
                <a:cubicBezTo>
                  <a:pt x="77" y="32"/>
                  <a:pt x="80" y="29"/>
                  <a:pt x="80" y="24"/>
                </a:cubicBezTo>
                <a:cubicBezTo>
                  <a:pt x="80" y="16"/>
                  <a:pt x="80" y="16"/>
                  <a:pt x="80" y="16"/>
                </a:cubicBezTo>
                <a:cubicBezTo>
                  <a:pt x="337" y="16"/>
                  <a:pt x="337" y="16"/>
                  <a:pt x="337" y="16"/>
                </a:cubicBezTo>
                <a:cubicBezTo>
                  <a:pt x="337" y="161"/>
                  <a:pt x="337" y="161"/>
                  <a:pt x="337" y="161"/>
                </a:cubicBezTo>
                <a:cubicBezTo>
                  <a:pt x="313" y="161"/>
                  <a:pt x="313" y="161"/>
                  <a:pt x="313" y="161"/>
                </a:cubicBezTo>
                <a:cubicBezTo>
                  <a:pt x="309" y="161"/>
                  <a:pt x="305" y="164"/>
                  <a:pt x="305" y="169"/>
                </a:cubicBezTo>
                <a:cubicBezTo>
                  <a:pt x="305" y="173"/>
                  <a:pt x="309" y="177"/>
                  <a:pt x="313" y="177"/>
                </a:cubicBezTo>
                <a:cubicBezTo>
                  <a:pt x="337" y="177"/>
                  <a:pt x="337" y="177"/>
                  <a:pt x="337" y="177"/>
                </a:cubicBezTo>
                <a:cubicBezTo>
                  <a:pt x="346" y="177"/>
                  <a:pt x="353" y="170"/>
                  <a:pt x="353" y="161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8"/>
                  <a:pt x="346" y="0"/>
                  <a:pt x="337" y="0"/>
                </a:cubicBezTo>
                <a:moveTo>
                  <a:pt x="144" y="81"/>
                </a:moveTo>
                <a:cubicBezTo>
                  <a:pt x="113" y="81"/>
                  <a:pt x="88" y="106"/>
                  <a:pt x="88" y="137"/>
                </a:cubicBezTo>
                <a:cubicBezTo>
                  <a:pt x="88" y="168"/>
                  <a:pt x="113" y="193"/>
                  <a:pt x="144" y="193"/>
                </a:cubicBezTo>
                <a:cubicBezTo>
                  <a:pt x="175" y="193"/>
                  <a:pt x="201" y="168"/>
                  <a:pt x="201" y="137"/>
                </a:cubicBezTo>
                <a:cubicBezTo>
                  <a:pt x="201" y="106"/>
                  <a:pt x="175" y="81"/>
                  <a:pt x="144" y="81"/>
                </a:cubicBezTo>
                <a:moveTo>
                  <a:pt x="167" y="159"/>
                </a:moveTo>
                <a:cubicBezTo>
                  <a:pt x="166" y="162"/>
                  <a:pt x="164" y="164"/>
                  <a:pt x="162" y="165"/>
                </a:cubicBezTo>
                <a:cubicBezTo>
                  <a:pt x="160" y="167"/>
                  <a:pt x="158" y="168"/>
                  <a:pt x="155" y="169"/>
                </a:cubicBezTo>
                <a:cubicBezTo>
                  <a:pt x="153" y="170"/>
                  <a:pt x="151" y="170"/>
                  <a:pt x="149" y="171"/>
                </a:cubicBezTo>
                <a:cubicBezTo>
                  <a:pt x="149" y="177"/>
                  <a:pt x="149" y="177"/>
                  <a:pt x="149" y="177"/>
                </a:cubicBezTo>
                <a:cubicBezTo>
                  <a:pt x="141" y="177"/>
                  <a:pt x="141" y="177"/>
                  <a:pt x="141" y="177"/>
                </a:cubicBezTo>
                <a:cubicBezTo>
                  <a:pt x="141" y="171"/>
                  <a:pt x="141" y="171"/>
                  <a:pt x="141" y="171"/>
                </a:cubicBezTo>
                <a:cubicBezTo>
                  <a:pt x="138" y="170"/>
                  <a:pt x="136" y="170"/>
                  <a:pt x="134" y="169"/>
                </a:cubicBezTo>
                <a:cubicBezTo>
                  <a:pt x="131" y="168"/>
                  <a:pt x="128" y="167"/>
                  <a:pt x="126" y="165"/>
                </a:cubicBezTo>
                <a:cubicBezTo>
                  <a:pt x="124" y="163"/>
                  <a:pt x="123" y="161"/>
                  <a:pt x="122" y="158"/>
                </a:cubicBezTo>
                <a:cubicBezTo>
                  <a:pt x="121" y="156"/>
                  <a:pt x="120" y="153"/>
                  <a:pt x="120" y="149"/>
                </a:cubicBezTo>
                <a:cubicBezTo>
                  <a:pt x="131" y="149"/>
                  <a:pt x="131" y="149"/>
                  <a:pt x="131" y="149"/>
                </a:cubicBezTo>
                <a:cubicBezTo>
                  <a:pt x="131" y="153"/>
                  <a:pt x="132" y="157"/>
                  <a:pt x="134" y="159"/>
                </a:cubicBezTo>
                <a:cubicBezTo>
                  <a:pt x="135" y="161"/>
                  <a:pt x="137" y="162"/>
                  <a:pt x="141" y="162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39" y="140"/>
                  <a:pt x="137" y="139"/>
                  <a:pt x="135" y="138"/>
                </a:cubicBezTo>
                <a:cubicBezTo>
                  <a:pt x="133" y="137"/>
                  <a:pt x="130" y="136"/>
                  <a:pt x="128" y="134"/>
                </a:cubicBezTo>
                <a:cubicBezTo>
                  <a:pt x="126" y="133"/>
                  <a:pt x="125" y="131"/>
                  <a:pt x="124" y="129"/>
                </a:cubicBezTo>
                <a:cubicBezTo>
                  <a:pt x="122" y="127"/>
                  <a:pt x="122" y="124"/>
                  <a:pt x="122" y="121"/>
                </a:cubicBezTo>
                <a:cubicBezTo>
                  <a:pt x="122" y="118"/>
                  <a:pt x="122" y="115"/>
                  <a:pt x="123" y="113"/>
                </a:cubicBezTo>
                <a:cubicBezTo>
                  <a:pt x="125" y="111"/>
                  <a:pt x="126" y="109"/>
                  <a:pt x="128" y="107"/>
                </a:cubicBezTo>
                <a:cubicBezTo>
                  <a:pt x="130" y="106"/>
                  <a:pt x="132" y="105"/>
                  <a:pt x="135" y="104"/>
                </a:cubicBezTo>
                <a:cubicBezTo>
                  <a:pt x="137" y="103"/>
                  <a:pt x="139" y="103"/>
                  <a:pt x="141" y="10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9" y="97"/>
                  <a:pt x="149" y="97"/>
                  <a:pt x="149" y="97"/>
                </a:cubicBezTo>
                <a:cubicBezTo>
                  <a:pt x="149" y="103"/>
                  <a:pt x="149" y="103"/>
                  <a:pt x="149" y="103"/>
                </a:cubicBezTo>
                <a:cubicBezTo>
                  <a:pt x="151" y="103"/>
                  <a:pt x="152" y="103"/>
                  <a:pt x="154" y="104"/>
                </a:cubicBezTo>
                <a:cubicBezTo>
                  <a:pt x="157" y="104"/>
                  <a:pt x="159" y="106"/>
                  <a:pt x="161" y="107"/>
                </a:cubicBezTo>
                <a:cubicBezTo>
                  <a:pt x="163" y="109"/>
                  <a:pt x="164" y="110"/>
                  <a:pt x="165" y="113"/>
                </a:cubicBezTo>
                <a:cubicBezTo>
                  <a:pt x="166" y="115"/>
                  <a:pt x="167" y="117"/>
                  <a:pt x="167" y="12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6" y="117"/>
                  <a:pt x="155" y="115"/>
                  <a:pt x="154" y="113"/>
                </a:cubicBezTo>
                <a:cubicBezTo>
                  <a:pt x="153" y="112"/>
                  <a:pt x="151" y="111"/>
                  <a:pt x="149" y="111"/>
                </a:cubicBezTo>
                <a:cubicBezTo>
                  <a:pt x="149" y="130"/>
                  <a:pt x="149" y="130"/>
                  <a:pt x="149" y="130"/>
                </a:cubicBezTo>
                <a:cubicBezTo>
                  <a:pt x="151" y="131"/>
                  <a:pt x="153" y="132"/>
                  <a:pt x="155" y="133"/>
                </a:cubicBezTo>
                <a:cubicBezTo>
                  <a:pt x="157" y="134"/>
                  <a:pt x="160" y="135"/>
                  <a:pt x="162" y="136"/>
                </a:cubicBezTo>
                <a:cubicBezTo>
                  <a:pt x="164" y="138"/>
                  <a:pt x="165" y="140"/>
                  <a:pt x="167" y="142"/>
                </a:cubicBezTo>
                <a:cubicBezTo>
                  <a:pt x="168" y="144"/>
                  <a:pt x="169" y="147"/>
                  <a:pt x="169" y="150"/>
                </a:cubicBezTo>
                <a:cubicBezTo>
                  <a:pt x="169" y="154"/>
                  <a:pt x="168" y="157"/>
                  <a:pt x="167" y="15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1443038" y="4122738"/>
            <a:ext cx="434975" cy="238125"/>
          </a:xfrm>
          <a:custGeom>
            <a:pathLst>
              <a:path extrusionOk="0" h="193" w="353">
                <a:moveTo>
                  <a:pt x="33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6"/>
                </a:cubicBezTo>
                <a:cubicBezTo>
                  <a:pt x="0" y="177"/>
                  <a:pt x="0" y="177"/>
                  <a:pt x="0" y="177"/>
                </a:cubicBezTo>
                <a:cubicBezTo>
                  <a:pt x="0" y="186"/>
                  <a:pt x="7" y="193"/>
                  <a:pt x="16" y="193"/>
                </a:cubicBezTo>
                <a:cubicBezTo>
                  <a:pt x="337" y="193"/>
                  <a:pt x="337" y="193"/>
                  <a:pt x="337" y="193"/>
                </a:cubicBezTo>
                <a:cubicBezTo>
                  <a:pt x="346" y="193"/>
                  <a:pt x="353" y="186"/>
                  <a:pt x="353" y="177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8"/>
                  <a:pt x="346" y="0"/>
                  <a:pt x="337" y="0"/>
                </a:cubicBezTo>
                <a:moveTo>
                  <a:pt x="24" y="16"/>
                </a:moveTo>
                <a:cubicBezTo>
                  <a:pt x="29" y="16"/>
                  <a:pt x="32" y="20"/>
                  <a:pt x="32" y="24"/>
                </a:cubicBezTo>
                <a:cubicBezTo>
                  <a:pt x="32" y="29"/>
                  <a:pt x="29" y="33"/>
                  <a:pt x="24" y="33"/>
                </a:cubicBezTo>
                <a:cubicBezTo>
                  <a:pt x="20" y="33"/>
                  <a:pt x="16" y="29"/>
                  <a:pt x="16" y="24"/>
                </a:cubicBezTo>
                <a:cubicBezTo>
                  <a:pt x="16" y="20"/>
                  <a:pt x="20" y="16"/>
                  <a:pt x="24" y="16"/>
                </a:cubicBezTo>
                <a:moveTo>
                  <a:pt x="24" y="177"/>
                </a:moveTo>
                <a:cubicBezTo>
                  <a:pt x="20" y="177"/>
                  <a:pt x="16" y="173"/>
                  <a:pt x="16" y="169"/>
                </a:cubicBezTo>
                <a:cubicBezTo>
                  <a:pt x="16" y="165"/>
                  <a:pt x="20" y="161"/>
                  <a:pt x="24" y="161"/>
                </a:cubicBezTo>
                <a:cubicBezTo>
                  <a:pt x="29" y="161"/>
                  <a:pt x="32" y="165"/>
                  <a:pt x="32" y="169"/>
                </a:cubicBezTo>
                <a:cubicBezTo>
                  <a:pt x="32" y="173"/>
                  <a:pt x="29" y="177"/>
                  <a:pt x="24" y="177"/>
                </a:cubicBezTo>
                <a:moveTo>
                  <a:pt x="329" y="177"/>
                </a:moveTo>
                <a:cubicBezTo>
                  <a:pt x="325" y="177"/>
                  <a:pt x="321" y="173"/>
                  <a:pt x="321" y="169"/>
                </a:cubicBezTo>
                <a:cubicBezTo>
                  <a:pt x="321" y="165"/>
                  <a:pt x="325" y="161"/>
                  <a:pt x="329" y="161"/>
                </a:cubicBezTo>
                <a:cubicBezTo>
                  <a:pt x="334" y="161"/>
                  <a:pt x="337" y="165"/>
                  <a:pt x="337" y="169"/>
                </a:cubicBezTo>
                <a:cubicBezTo>
                  <a:pt x="337" y="173"/>
                  <a:pt x="334" y="177"/>
                  <a:pt x="329" y="177"/>
                </a:cubicBezTo>
                <a:moveTo>
                  <a:pt x="337" y="146"/>
                </a:moveTo>
                <a:cubicBezTo>
                  <a:pt x="335" y="145"/>
                  <a:pt x="332" y="145"/>
                  <a:pt x="329" y="145"/>
                </a:cubicBezTo>
                <a:cubicBezTo>
                  <a:pt x="316" y="145"/>
                  <a:pt x="305" y="156"/>
                  <a:pt x="305" y="169"/>
                </a:cubicBezTo>
                <a:cubicBezTo>
                  <a:pt x="305" y="172"/>
                  <a:pt x="306" y="174"/>
                  <a:pt x="307" y="177"/>
                </a:cubicBezTo>
                <a:cubicBezTo>
                  <a:pt x="47" y="177"/>
                  <a:pt x="47" y="177"/>
                  <a:pt x="47" y="177"/>
                </a:cubicBezTo>
                <a:cubicBezTo>
                  <a:pt x="48" y="174"/>
                  <a:pt x="48" y="172"/>
                  <a:pt x="48" y="169"/>
                </a:cubicBezTo>
                <a:cubicBezTo>
                  <a:pt x="48" y="156"/>
                  <a:pt x="38" y="145"/>
                  <a:pt x="24" y="145"/>
                </a:cubicBezTo>
                <a:cubicBezTo>
                  <a:pt x="21" y="145"/>
                  <a:pt x="19" y="145"/>
                  <a:pt x="16" y="146"/>
                </a:cubicBezTo>
                <a:cubicBezTo>
                  <a:pt x="16" y="47"/>
                  <a:pt x="16" y="47"/>
                  <a:pt x="16" y="47"/>
                </a:cubicBezTo>
                <a:cubicBezTo>
                  <a:pt x="19" y="48"/>
                  <a:pt x="21" y="49"/>
                  <a:pt x="24" y="49"/>
                </a:cubicBezTo>
                <a:cubicBezTo>
                  <a:pt x="38" y="49"/>
                  <a:pt x="48" y="38"/>
                  <a:pt x="48" y="24"/>
                </a:cubicBezTo>
                <a:cubicBezTo>
                  <a:pt x="48" y="22"/>
                  <a:pt x="48" y="19"/>
                  <a:pt x="47" y="16"/>
                </a:cubicBezTo>
                <a:cubicBezTo>
                  <a:pt x="307" y="16"/>
                  <a:pt x="307" y="16"/>
                  <a:pt x="307" y="16"/>
                </a:cubicBezTo>
                <a:cubicBezTo>
                  <a:pt x="306" y="19"/>
                  <a:pt x="305" y="22"/>
                  <a:pt x="305" y="24"/>
                </a:cubicBezTo>
                <a:cubicBezTo>
                  <a:pt x="305" y="38"/>
                  <a:pt x="316" y="49"/>
                  <a:pt x="329" y="49"/>
                </a:cubicBezTo>
                <a:cubicBezTo>
                  <a:pt x="332" y="49"/>
                  <a:pt x="335" y="48"/>
                  <a:pt x="337" y="47"/>
                </a:cubicBezTo>
                <a:lnTo>
                  <a:pt x="337" y="146"/>
                </a:lnTo>
                <a:close/>
                <a:moveTo>
                  <a:pt x="329" y="33"/>
                </a:moveTo>
                <a:cubicBezTo>
                  <a:pt x="325" y="33"/>
                  <a:pt x="321" y="29"/>
                  <a:pt x="321" y="24"/>
                </a:cubicBezTo>
                <a:cubicBezTo>
                  <a:pt x="321" y="20"/>
                  <a:pt x="325" y="16"/>
                  <a:pt x="329" y="16"/>
                </a:cubicBezTo>
                <a:cubicBezTo>
                  <a:pt x="334" y="16"/>
                  <a:pt x="337" y="20"/>
                  <a:pt x="337" y="24"/>
                </a:cubicBezTo>
                <a:cubicBezTo>
                  <a:pt x="337" y="29"/>
                  <a:pt x="334" y="33"/>
                  <a:pt x="329" y="33"/>
                </a:cubicBezTo>
                <a:moveTo>
                  <a:pt x="281" y="145"/>
                </a:moveTo>
                <a:cubicBezTo>
                  <a:pt x="265" y="145"/>
                  <a:pt x="265" y="145"/>
                  <a:pt x="265" y="145"/>
                </a:cubicBezTo>
                <a:cubicBezTo>
                  <a:pt x="261" y="145"/>
                  <a:pt x="257" y="148"/>
                  <a:pt x="257" y="153"/>
                </a:cubicBezTo>
                <a:cubicBezTo>
                  <a:pt x="257" y="157"/>
                  <a:pt x="261" y="161"/>
                  <a:pt x="265" y="161"/>
                </a:cubicBezTo>
                <a:cubicBezTo>
                  <a:pt x="281" y="161"/>
                  <a:pt x="281" y="161"/>
                  <a:pt x="281" y="161"/>
                </a:cubicBezTo>
                <a:cubicBezTo>
                  <a:pt x="286" y="161"/>
                  <a:pt x="289" y="157"/>
                  <a:pt x="289" y="153"/>
                </a:cubicBezTo>
                <a:cubicBezTo>
                  <a:pt x="289" y="148"/>
                  <a:pt x="286" y="145"/>
                  <a:pt x="281" y="145"/>
                </a:cubicBezTo>
                <a:moveTo>
                  <a:pt x="89" y="33"/>
                </a:moveTo>
                <a:cubicBezTo>
                  <a:pt x="72" y="33"/>
                  <a:pt x="72" y="33"/>
                  <a:pt x="72" y="33"/>
                </a:cubicBezTo>
                <a:cubicBezTo>
                  <a:pt x="68" y="33"/>
                  <a:pt x="64" y="36"/>
                  <a:pt x="64" y="41"/>
                </a:cubicBezTo>
                <a:cubicBezTo>
                  <a:pt x="64" y="45"/>
                  <a:pt x="68" y="49"/>
                  <a:pt x="72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93" y="49"/>
                  <a:pt x="97" y="45"/>
                  <a:pt x="97" y="41"/>
                </a:cubicBezTo>
                <a:cubicBezTo>
                  <a:pt x="97" y="36"/>
                  <a:pt x="93" y="33"/>
                  <a:pt x="89" y="33"/>
                </a:cubicBezTo>
                <a:moveTo>
                  <a:pt x="177" y="33"/>
                </a:moveTo>
                <a:cubicBezTo>
                  <a:pt x="141" y="33"/>
                  <a:pt x="113" y="61"/>
                  <a:pt x="113" y="97"/>
                </a:cubicBezTo>
                <a:cubicBezTo>
                  <a:pt x="113" y="132"/>
                  <a:pt x="141" y="161"/>
                  <a:pt x="177" y="161"/>
                </a:cubicBezTo>
                <a:cubicBezTo>
                  <a:pt x="212" y="161"/>
                  <a:pt x="241" y="132"/>
                  <a:pt x="241" y="97"/>
                </a:cubicBezTo>
                <a:cubicBezTo>
                  <a:pt x="241" y="61"/>
                  <a:pt x="212" y="33"/>
                  <a:pt x="177" y="33"/>
                </a:cubicBezTo>
                <a:moveTo>
                  <a:pt x="194" y="85"/>
                </a:moveTo>
                <a:cubicBezTo>
                  <a:pt x="191" y="92"/>
                  <a:pt x="191" y="92"/>
                  <a:pt x="191" y="92"/>
                </a:cubicBezTo>
                <a:cubicBezTo>
                  <a:pt x="162" y="92"/>
                  <a:pt x="162" y="92"/>
                  <a:pt x="162" y="92"/>
                </a:cubicBezTo>
                <a:cubicBezTo>
                  <a:pt x="162" y="93"/>
                  <a:pt x="162" y="93"/>
                  <a:pt x="162" y="94"/>
                </a:cubicBezTo>
                <a:cubicBezTo>
                  <a:pt x="162" y="96"/>
                  <a:pt x="162" y="96"/>
                  <a:pt x="162" y="96"/>
                </a:cubicBezTo>
                <a:cubicBezTo>
                  <a:pt x="162" y="98"/>
                  <a:pt x="162" y="99"/>
                  <a:pt x="162" y="100"/>
                </a:cubicBezTo>
                <a:cubicBezTo>
                  <a:pt x="189" y="100"/>
                  <a:pt x="189" y="100"/>
                  <a:pt x="189" y="100"/>
                </a:cubicBezTo>
                <a:cubicBezTo>
                  <a:pt x="186" y="107"/>
                  <a:pt x="186" y="107"/>
                  <a:pt x="186" y="107"/>
                </a:cubicBezTo>
                <a:cubicBezTo>
                  <a:pt x="163" y="107"/>
                  <a:pt x="163" y="107"/>
                  <a:pt x="163" y="107"/>
                </a:cubicBezTo>
                <a:cubicBezTo>
                  <a:pt x="164" y="113"/>
                  <a:pt x="166" y="117"/>
                  <a:pt x="169" y="121"/>
                </a:cubicBezTo>
                <a:cubicBezTo>
                  <a:pt x="172" y="125"/>
                  <a:pt x="177" y="127"/>
                  <a:pt x="183" y="127"/>
                </a:cubicBezTo>
                <a:cubicBezTo>
                  <a:pt x="187" y="127"/>
                  <a:pt x="190" y="126"/>
                  <a:pt x="193" y="125"/>
                </a:cubicBezTo>
                <a:cubicBezTo>
                  <a:pt x="195" y="124"/>
                  <a:pt x="198" y="122"/>
                  <a:pt x="201" y="120"/>
                </a:cubicBezTo>
                <a:cubicBezTo>
                  <a:pt x="201" y="132"/>
                  <a:pt x="201" y="132"/>
                  <a:pt x="201" y="132"/>
                </a:cubicBezTo>
                <a:cubicBezTo>
                  <a:pt x="196" y="135"/>
                  <a:pt x="190" y="137"/>
                  <a:pt x="183" y="137"/>
                </a:cubicBezTo>
                <a:cubicBezTo>
                  <a:pt x="173" y="137"/>
                  <a:pt x="164" y="134"/>
                  <a:pt x="159" y="128"/>
                </a:cubicBezTo>
                <a:cubicBezTo>
                  <a:pt x="153" y="123"/>
                  <a:pt x="150" y="116"/>
                  <a:pt x="149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3" y="100"/>
                  <a:pt x="143" y="100"/>
                  <a:pt x="143" y="100"/>
                </a:cubicBezTo>
                <a:cubicBezTo>
                  <a:pt x="148" y="100"/>
                  <a:pt x="148" y="100"/>
                  <a:pt x="148" y="100"/>
                </a:cubicBezTo>
                <a:cubicBezTo>
                  <a:pt x="148" y="99"/>
                  <a:pt x="148" y="99"/>
                  <a:pt x="148" y="98"/>
                </a:cubicBezTo>
                <a:cubicBezTo>
                  <a:pt x="148" y="98"/>
                  <a:pt x="148" y="97"/>
                  <a:pt x="148" y="96"/>
                </a:cubicBezTo>
                <a:cubicBezTo>
                  <a:pt x="148" y="96"/>
                  <a:pt x="148" y="95"/>
                  <a:pt x="148" y="94"/>
                </a:cubicBezTo>
                <a:cubicBezTo>
                  <a:pt x="148" y="94"/>
                  <a:pt x="148" y="93"/>
                  <a:pt x="148" y="92"/>
                </a:cubicBezTo>
                <a:cubicBezTo>
                  <a:pt x="140" y="92"/>
                  <a:pt x="140" y="92"/>
                  <a:pt x="140" y="92"/>
                </a:cubicBezTo>
                <a:cubicBezTo>
                  <a:pt x="143" y="85"/>
                  <a:pt x="143" y="85"/>
                  <a:pt x="143" y="85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51" y="77"/>
                  <a:pt x="155" y="70"/>
                  <a:pt x="160" y="65"/>
                </a:cubicBezTo>
                <a:cubicBezTo>
                  <a:pt x="166" y="59"/>
                  <a:pt x="174" y="57"/>
                  <a:pt x="183" y="57"/>
                </a:cubicBezTo>
                <a:cubicBezTo>
                  <a:pt x="190" y="57"/>
                  <a:pt x="197" y="59"/>
                  <a:pt x="204" y="63"/>
                </a:cubicBezTo>
                <a:cubicBezTo>
                  <a:pt x="199" y="73"/>
                  <a:pt x="199" y="73"/>
                  <a:pt x="199" y="73"/>
                </a:cubicBezTo>
                <a:cubicBezTo>
                  <a:pt x="194" y="69"/>
                  <a:pt x="188" y="66"/>
                  <a:pt x="182" y="66"/>
                </a:cubicBezTo>
                <a:cubicBezTo>
                  <a:pt x="177" y="66"/>
                  <a:pt x="173" y="68"/>
                  <a:pt x="169" y="72"/>
                </a:cubicBezTo>
                <a:cubicBezTo>
                  <a:pt x="166" y="76"/>
                  <a:pt x="164" y="80"/>
                  <a:pt x="163" y="85"/>
                </a:cubicBezTo>
                <a:lnTo>
                  <a:pt x="194" y="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2274888" y="4083051"/>
            <a:ext cx="436563" cy="317500"/>
          </a:xfrm>
          <a:custGeom>
            <a:pathLst>
              <a:path extrusionOk="0" h="257" w="353">
                <a:moveTo>
                  <a:pt x="40" y="48"/>
                </a:moveTo>
                <a:cubicBezTo>
                  <a:pt x="313" y="48"/>
                  <a:pt x="313" y="48"/>
                  <a:pt x="313" y="48"/>
                </a:cubicBezTo>
                <a:cubicBezTo>
                  <a:pt x="317" y="48"/>
                  <a:pt x="321" y="45"/>
                  <a:pt x="321" y="40"/>
                </a:cubicBezTo>
                <a:cubicBezTo>
                  <a:pt x="321" y="36"/>
                  <a:pt x="317" y="32"/>
                  <a:pt x="313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35" y="32"/>
                  <a:pt x="32" y="36"/>
                  <a:pt x="32" y="40"/>
                </a:cubicBezTo>
                <a:cubicBezTo>
                  <a:pt x="32" y="45"/>
                  <a:pt x="35" y="48"/>
                  <a:pt x="40" y="48"/>
                </a:cubicBezTo>
                <a:moveTo>
                  <a:pt x="72" y="16"/>
                </a:moveTo>
                <a:cubicBezTo>
                  <a:pt x="281" y="16"/>
                  <a:pt x="281" y="16"/>
                  <a:pt x="281" y="16"/>
                </a:cubicBezTo>
                <a:cubicBezTo>
                  <a:pt x="285" y="16"/>
                  <a:pt x="289" y="13"/>
                  <a:pt x="289" y="8"/>
                </a:cubicBezTo>
                <a:cubicBezTo>
                  <a:pt x="289" y="4"/>
                  <a:pt x="285" y="0"/>
                  <a:pt x="281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7" y="0"/>
                  <a:pt x="64" y="4"/>
                  <a:pt x="64" y="8"/>
                </a:cubicBezTo>
                <a:cubicBezTo>
                  <a:pt x="64" y="13"/>
                  <a:pt x="67" y="16"/>
                  <a:pt x="72" y="16"/>
                </a:cubicBezTo>
                <a:moveTo>
                  <a:pt x="281" y="209"/>
                </a:moveTo>
                <a:cubicBezTo>
                  <a:pt x="264" y="209"/>
                  <a:pt x="264" y="209"/>
                  <a:pt x="264" y="209"/>
                </a:cubicBezTo>
                <a:cubicBezTo>
                  <a:pt x="260" y="209"/>
                  <a:pt x="256" y="213"/>
                  <a:pt x="256" y="217"/>
                </a:cubicBezTo>
                <a:cubicBezTo>
                  <a:pt x="256" y="221"/>
                  <a:pt x="260" y="225"/>
                  <a:pt x="264" y="225"/>
                </a:cubicBezTo>
                <a:cubicBezTo>
                  <a:pt x="281" y="225"/>
                  <a:pt x="281" y="225"/>
                  <a:pt x="281" y="225"/>
                </a:cubicBezTo>
                <a:cubicBezTo>
                  <a:pt x="285" y="225"/>
                  <a:pt x="289" y="221"/>
                  <a:pt x="289" y="217"/>
                </a:cubicBezTo>
                <a:cubicBezTo>
                  <a:pt x="289" y="213"/>
                  <a:pt x="285" y="209"/>
                  <a:pt x="281" y="209"/>
                </a:cubicBezTo>
                <a:moveTo>
                  <a:pt x="337" y="64"/>
                </a:moveTo>
                <a:cubicBezTo>
                  <a:pt x="16" y="64"/>
                  <a:pt x="16" y="64"/>
                  <a:pt x="16" y="64"/>
                </a:cubicBezTo>
                <a:cubicBezTo>
                  <a:pt x="7" y="64"/>
                  <a:pt x="0" y="72"/>
                  <a:pt x="0" y="8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50"/>
                  <a:pt x="7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cubicBezTo>
                  <a:pt x="346" y="257"/>
                  <a:pt x="353" y="250"/>
                  <a:pt x="353" y="241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3" y="72"/>
                  <a:pt x="346" y="64"/>
                  <a:pt x="337" y="64"/>
                </a:cubicBezTo>
                <a:moveTo>
                  <a:pt x="24" y="81"/>
                </a:moveTo>
                <a:cubicBezTo>
                  <a:pt x="28" y="81"/>
                  <a:pt x="32" y="84"/>
                  <a:pt x="32" y="89"/>
                </a:cubicBezTo>
                <a:cubicBezTo>
                  <a:pt x="32" y="93"/>
                  <a:pt x="28" y="97"/>
                  <a:pt x="24" y="97"/>
                </a:cubicBezTo>
                <a:cubicBezTo>
                  <a:pt x="19" y="97"/>
                  <a:pt x="16" y="93"/>
                  <a:pt x="16" y="89"/>
                </a:cubicBezTo>
                <a:cubicBezTo>
                  <a:pt x="16" y="84"/>
                  <a:pt x="19" y="81"/>
                  <a:pt x="24" y="81"/>
                </a:cubicBezTo>
                <a:moveTo>
                  <a:pt x="24" y="241"/>
                </a:moveTo>
                <a:cubicBezTo>
                  <a:pt x="19" y="241"/>
                  <a:pt x="16" y="238"/>
                  <a:pt x="16" y="233"/>
                </a:cubicBezTo>
                <a:cubicBezTo>
                  <a:pt x="16" y="229"/>
                  <a:pt x="19" y="225"/>
                  <a:pt x="24" y="225"/>
                </a:cubicBezTo>
                <a:cubicBezTo>
                  <a:pt x="28" y="225"/>
                  <a:pt x="32" y="229"/>
                  <a:pt x="32" y="233"/>
                </a:cubicBezTo>
                <a:cubicBezTo>
                  <a:pt x="32" y="238"/>
                  <a:pt x="28" y="241"/>
                  <a:pt x="24" y="241"/>
                </a:cubicBezTo>
                <a:moveTo>
                  <a:pt x="329" y="241"/>
                </a:moveTo>
                <a:cubicBezTo>
                  <a:pt x="324" y="241"/>
                  <a:pt x="321" y="238"/>
                  <a:pt x="321" y="233"/>
                </a:cubicBezTo>
                <a:cubicBezTo>
                  <a:pt x="321" y="229"/>
                  <a:pt x="324" y="225"/>
                  <a:pt x="329" y="225"/>
                </a:cubicBezTo>
                <a:cubicBezTo>
                  <a:pt x="333" y="225"/>
                  <a:pt x="337" y="229"/>
                  <a:pt x="337" y="233"/>
                </a:cubicBezTo>
                <a:cubicBezTo>
                  <a:pt x="337" y="238"/>
                  <a:pt x="333" y="241"/>
                  <a:pt x="329" y="241"/>
                </a:cubicBezTo>
                <a:moveTo>
                  <a:pt x="337" y="210"/>
                </a:moveTo>
                <a:cubicBezTo>
                  <a:pt x="334" y="210"/>
                  <a:pt x="332" y="209"/>
                  <a:pt x="329" y="209"/>
                </a:cubicBezTo>
                <a:cubicBezTo>
                  <a:pt x="315" y="209"/>
                  <a:pt x="305" y="220"/>
                  <a:pt x="305" y="233"/>
                </a:cubicBezTo>
                <a:cubicBezTo>
                  <a:pt x="305" y="236"/>
                  <a:pt x="305" y="239"/>
                  <a:pt x="306" y="241"/>
                </a:cubicBezTo>
                <a:cubicBezTo>
                  <a:pt x="46" y="241"/>
                  <a:pt x="46" y="241"/>
                  <a:pt x="46" y="241"/>
                </a:cubicBezTo>
                <a:cubicBezTo>
                  <a:pt x="47" y="239"/>
                  <a:pt x="48" y="236"/>
                  <a:pt x="48" y="233"/>
                </a:cubicBezTo>
                <a:cubicBezTo>
                  <a:pt x="48" y="220"/>
                  <a:pt x="37" y="209"/>
                  <a:pt x="24" y="209"/>
                </a:cubicBezTo>
                <a:cubicBezTo>
                  <a:pt x="21" y="209"/>
                  <a:pt x="18" y="210"/>
                  <a:pt x="16" y="210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12"/>
                  <a:pt x="21" y="113"/>
                  <a:pt x="24" y="113"/>
                </a:cubicBezTo>
                <a:cubicBezTo>
                  <a:pt x="37" y="113"/>
                  <a:pt x="48" y="102"/>
                  <a:pt x="48" y="89"/>
                </a:cubicBezTo>
                <a:cubicBezTo>
                  <a:pt x="48" y="86"/>
                  <a:pt x="47" y="83"/>
                  <a:pt x="46" y="81"/>
                </a:cubicBezTo>
                <a:cubicBezTo>
                  <a:pt x="306" y="81"/>
                  <a:pt x="306" y="81"/>
                  <a:pt x="306" y="81"/>
                </a:cubicBezTo>
                <a:cubicBezTo>
                  <a:pt x="305" y="83"/>
                  <a:pt x="305" y="86"/>
                  <a:pt x="305" y="89"/>
                </a:cubicBezTo>
                <a:cubicBezTo>
                  <a:pt x="305" y="102"/>
                  <a:pt x="315" y="113"/>
                  <a:pt x="329" y="113"/>
                </a:cubicBezTo>
                <a:cubicBezTo>
                  <a:pt x="332" y="113"/>
                  <a:pt x="334" y="112"/>
                  <a:pt x="337" y="111"/>
                </a:cubicBezTo>
                <a:lnTo>
                  <a:pt x="337" y="210"/>
                </a:lnTo>
                <a:close/>
                <a:moveTo>
                  <a:pt x="329" y="97"/>
                </a:moveTo>
                <a:cubicBezTo>
                  <a:pt x="324" y="97"/>
                  <a:pt x="321" y="93"/>
                  <a:pt x="321" y="89"/>
                </a:cubicBezTo>
                <a:cubicBezTo>
                  <a:pt x="321" y="84"/>
                  <a:pt x="324" y="81"/>
                  <a:pt x="329" y="81"/>
                </a:cubicBezTo>
                <a:cubicBezTo>
                  <a:pt x="333" y="81"/>
                  <a:pt x="337" y="84"/>
                  <a:pt x="337" y="89"/>
                </a:cubicBezTo>
                <a:cubicBezTo>
                  <a:pt x="337" y="93"/>
                  <a:pt x="333" y="97"/>
                  <a:pt x="329" y="97"/>
                </a:cubicBezTo>
                <a:moveTo>
                  <a:pt x="176" y="97"/>
                </a:moveTo>
                <a:cubicBezTo>
                  <a:pt x="141" y="97"/>
                  <a:pt x="112" y="125"/>
                  <a:pt x="112" y="161"/>
                </a:cubicBezTo>
                <a:cubicBezTo>
                  <a:pt x="112" y="196"/>
                  <a:pt x="141" y="225"/>
                  <a:pt x="176" y="225"/>
                </a:cubicBezTo>
                <a:cubicBezTo>
                  <a:pt x="212" y="225"/>
                  <a:pt x="240" y="196"/>
                  <a:pt x="240" y="161"/>
                </a:cubicBezTo>
                <a:cubicBezTo>
                  <a:pt x="240" y="125"/>
                  <a:pt x="212" y="97"/>
                  <a:pt x="176" y="97"/>
                </a:cubicBezTo>
                <a:moveTo>
                  <a:pt x="193" y="149"/>
                </a:moveTo>
                <a:cubicBezTo>
                  <a:pt x="190" y="156"/>
                  <a:pt x="190" y="156"/>
                  <a:pt x="190" y="156"/>
                </a:cubicBezTo>
                <a:cubicBezTo>
                  <a:pt x="162" y="156"/>
                  <a:pt x="162" y="156"/>
                  <a:pt x="162" y="156"/>
                </a:cubicBezTo>
                <a:cubicBezTo>
                  <a:pt x="161" y="157"/>
                  <a:pt x="161" y="157"/>
                  <a:pt x="161" y="158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62"/>
                  <a:pt x="161" y="164"/>
                  <a:pt x="162" y="164"/>
                </a:cubicBezTo>
                <a:cubicBezTo>
                  <a:pt x="189" y="164"/>
                  <a:pt x="189" y="164"/>
                  <a:pt x="189" y="164"/>
                </a:cubicBezTo>
                <a:cubicBezTo>
                  <a:pt x="186" y="171"/>
                  <a:pt x="186" y="171"/>
                  <a:pt x="186" y="171"/>
                </a:cubicBezTo>
                <a:cubicBezTo>
                  <a:pt x="162" y="171"/>
                  <a:pt x="162" y="171"/>
                  <a:pt x="162" y="171"/>
                </a:cubicBezTo>
                <a:cubicBezTo>
                  <a:pt x="163" y="177"/>
                  <a:pt x="165" y="181"/>
                  <a:pt x="168" y="185"/>
                </a:cubicBezTo>
                <a:cubicBezTo>
                  <a:pt x="172" y="189"/>
                  <a:pt x="176" y="191"/>
                  <a:pt x="183" y="191"/>
                </a:cubicBezTo>
                <a:cubicBezTo>
                  <a:pt x="186" y="191"/>
                  <a:pt x="190" y="191"/>
                  <a:pt x="192" y="189"/>
                </a:cubicBezTo>
                <a:cubicBezTo>
                  <a:pt x="195" y="188"/>
                  <a:pt x="197" y="186"/>
                  <a:pt x="200" y="184"/>
                </a:cubicBezTo>
                <a:cubicBezTo>
                  <a:pt x="200" y="196"/>
                  <a:pt x="200" y="196"/>
                  <a:pt x="200" y="196"/>
                </a:cubicBezTo>
                <a:cubicBezTo>
                  <a:pt x="195" y="199"/>
                  <a:pt x="189" y="201"/>
                  <a:pt x="183" y="201"/>
                </a:cubicBezTo>
                <a:cubicBezTo>
                  <a:pt x="172" y="201"/>
                  <a:pt x="164" y="198"/>
                  <a:pt x="158" y="192"/>
                </a:cubicBezTo>
                <a:cubicBezTo>
                  <a:pt x="153" y="187"/>
                  <a:pt x="150" y="180"/>
                  <a:pt x="148" y="171"/>
                </a:cubicBezTo>
                <a:cubicBezTo>
                  <a:pt x="139" y="171"/>
                  <a:pt x="139" y="171"/>
                  <a:pt x="139" y="171"/>
                </a:cubicBezTo>
                <a:cubicBezTo>
                  <a:pt x="143" y="164"/>
                  <a:pt x="143" y="164"/>
                  <a:pt x="143" y="164"/>
                </a:cubicBezTo>
                <a:cubicBezTo>
                  <a:pt x="148" y="164"/>
                  <a:pt x="148" y="164"/>
                  <a:pt x="148" y="164"/>
                </a:cubicBezTo>
                <a:cubicBezTo>
                  <a:pt x="148" y="163"/>
                  <a:pt x="148" y="163"/>
                  <a:pt x="148" y="162"/>
                </a:cubicBezTo>
                <a:cubicBezTo>
                  <a:pt x="148" y="162"/>
                  <a:pt x="148" y="161"/>
                  <a:pt x="148" y="160"/>
                </a:cubicBezTo>
                <a:cubicBezTo>
                  <a:pt x="148" y="160"/>
                  <a:pt x="148" y="159"/>
                  <a:pt x="148" y="159"/>
                </a:cubicBezTo>
                <a:cubicBezTo>
                  <a:pt x="148" y="158"/>
                  <a:pt x="148" y="157"/>
                  <a:pt x="148" y="156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2" y="149"/>
                  <a:pt x="142" y="149"/>
                  <a:pt x="142" y="149"/>
                </a:cubicBezTo>
                <a:cubicBezTo>
                  <a:pt x="149" y="149"/>
                  <a:pt x="149" y="149"/>
                  <a:pt x="149" y="149"/>
                </a:cubicBezTo>
                <a:cubicBezTo>
                  <a:pt x="151" y="141"/>
                  <a:pt x="154" y="134"/>
                  <a:pt x="159" y="129"/>
                </a:cubicBezTo>
                <a:cubicBezTo>
                  <a:pt x="165" y="124"/>
                  <a:pt x="173" y="121"/>
                  <a:pt x="183" y="121"/>
                </a:cubicBezTo>
                <a:cubicBezTo>
                  <a:pt x="189" y="121"/>
                  <a:pt x="196" y="123"/>
                  <a:pt x="203" y="128"/>
                </a:cubicBezTo>
                <a:cubicBezTo>
                  <a:pt x="198" y="138"/>
                  <a:pt x="198" y="138"/>
                  <a:pt x="198" y="138"/>
                </a:cubicBezTo>
                <a:cubicBezTo>
                  <a:pt x="193" y="133"/>
                  <a:pt x="188" y="131"/>
                  <a:pt x="182" y="131"/>
                </a:cubicBezTo>
                <a:cubicBezTo>
                  <a:pt x="176" y="131"/>
                  <a:pt x="172" y="132"/>
                  <a:pt x="168" y="136"/>
                </a:cubicBezTo>
                <a:cubicBezTo>
                  <a:pt x="165" y="140"/>
                  <a:pt x="163" y="144"/>
                  <a:pt x="162" y="149"/>
                </a:cubicBezTo>
                <a:lnTo>
                  <a:pt x="193" y="149"/>
                </a:lnTo>
                <a:close/>
                <a:moveTo>
                  <a:pt x="88" y="97"/>
                </a:moveTo>
                <a:cubicBezTo>
                  <a:pt x="72" y="97"/>
                  <a:pt x="72" y="97"/>
                  <a:pt x="72" y="97"/>
                </a:cubicBezTo>
                <a:cubicBezTo>
                  <a:pt x="67" y="97"/>
                  <a:pt x="64" y="100"/>
                  <a:pt x="64" y="105"/>
                </a:cubicBezTo>
                <a:cubicBezTo>
                  <a:pt x="64" y="109"/>
                  <a:pt x="67" y="113"/>
                  <a:pt x="72" y="113"/>
                </a:cubicBezTo>
                <a:cubicBezTo>
                  <a:pt x="88" y="113"/>
                  <a:pt x="88" y="113"/>
                  <a:pt x="88" y="113"/>
                </a:cubicBezTo>
                <a:cubicBezTo>
                  <a:pt x="92" y="113"/>
                  <a:pt x="96" y="109"/>
                  <a:pt x="96" y="105"/>
                </a:cubicBezTo>
                <a:cubicBezTo>
                  <a:pt x="96" y="100"/>
                  <a:pt x="92" y="97"/>
                  <a:pt x="88" y="9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3106738" y="4102101"/>
            <a:ext cx="434975" cy="277813"/>
          </a:xfrm>
          <a:custGeom>
            <a:pathLst>
              <a:path extrusionOk="0" h="225" w="353">
                <a:moveTo>
                  <a:pt x="217" y="177"/>
                </a:moveTo>
                <a:cubicBezTo>
                  <a:pt x="212" y="177"/>
                  <a:pt x="209" y="181"/>
                  <a:pt x="209" y="185"/>
                </a:cubicBezTo>
                <a:cubicBezTo>
                  <a:pt x="209" y="189"/>
                  <a:pt x="212" y="193"/>
                  <a:pt x="217" y="193"/>
                </a:cubicBezTo>
                <a:cubicBezTo>
                  <a:pt x="221" y="193"/>
                  <a:pt x="225" y="189"/>
                  <a:pt x="225" y="185"/>
                </a:cubicBezTo>
                <a:cubicBezTo>
                  <a:pt x="225" y="181"/>
                  <a:pt x="221" y="177"/>
                  <a:pt x="217" y="177"/>
                </a:cubicBezTo>
                <a:moveTo>
                  <a:pt x="337" y="0"/>
                </a:moveTo>
                <a:cubicBezTo>
                  <a:pt x="80" y="0"/>
                  <a:pt x="80" y="0"/>
                  <a:pt x="80" y="0"/>
                </a:cubicBezTo>
                <a:cubicBezTo>
                  <a:pt x="71" y="0"/>
                  <a:pt x="64" y="8"/>
                  <a:pt x="64" y="16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29"/>
                  <a:pt x="68" y="32"/>
                  <a:pt x="72" y="32"/>
                </a:cubicBezTo>
                <a:cubicBezTo>
                  <a:pt x="77" y="32"/>
                  <a:pt x="80" y="29"/>
                  <a:pt x="80" y="24"/>
                </a:cubicBezTo>
                <a:cubicBezTo>
                  <a:pt x="80" y="16"/>
                  <a:pt x="80" y="16"/>
                  <a:pt x="80" y="16"/>
                </a:cubicBezTo>
                <a:cubicBezTo>
                  <a:pt x="337" y="16"/>
                  <a:pt x="337" y="16"/>
                  <a:pt x="337" y="16"/>
                </a:cubicBezTo>
                <a:cubicBezTo>
                  <a:pt x="337" y="161"/>
                  <a:pt x="337" y="161"/>
                  <a:pt x="337" y="161"/>
                </a:cubicBezTo>
                <a:cubicBezTo>
                  <a:pt x="313" y="161"/>
                  <a:pt x="313" y="161"/>
                  <a:pt x="313" y="161"/>
                </a:cubicBezTo>
                <a:cubicBezTo>
                  <a:pt x="309" y="161"/>
                  <a:pt x="305" y="164"/>
                  <a:pt x="305" y="169"/>
                </a:cubicBezTo>
                <a:cubicBezTo>
                  <a:pt x="305" y="173"/>
                  <a:pt x="309" y="177"/>
                  <a:pt x="313" y="177"/>
                </a:cubicBezTo>
                <a:cubicBezTo>
                  <a:pt x="337" y="177"/>
                  <a:pt x="337" y="177"/>
                  <a:pt x="337" y="177"/>
                </a:cubicBezTo>
                <a:cubicBezTo>
                  <a:pt x="346" y="177"/>
                  <a:pt x="353" y="170"/>
                  <a:pt x="353" y="161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8"/>
                  <a:pt x="346" y="0"/>
                  <a:pt x="337" y="0"/>
                </a:cubicBezTo>
                <a:moveTo>
                  <a:pt x="273" y="48"/>
                </a:moveTo>
                <a:cubicBezTo>
                  <a:pt x="16" y="48"/>
                  <a:pt x="16" y="48"/>
                  <a:pt x="16" y="48"/>
                </a:cubicBezTo>
                <a:cubicBezTo>
                  <a:pt x="7" y="48"/>
                  <a:pt x="0" y="56"/>
                  <a:pt x="0" y="65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218"/>
                  <a:pt x="7" y="225"/>
                  <a:pt x="16" y="225"/>
                </a:cubicBezTo>
                <a:cubicBezTo>
                  <a:pt x="273" y="225"/>
                  <a:pt x="273" y="225"/>
                  <a:pt x="273" y="225"/>
                </a:cubicBezTo>
                <a:cubicBezTo>
                  <a:pt x="282" y="225"/>
                  <a:pt x="289" y="218"/>
                  <a:pt x="289" y="209"/>
                </a:cubicBezTo>
                <a:cubicBezTo>
                  <a:pt x="289" y="65"/>
                  <a:pt x="289" y="65"/>
                  <a:pt x="289" y="65"/>
                </a:cubicBezTo>
                <a:cubicBezTo>
                  <a:pt x="289" y="56"/>
                  <a:pt x="282" y="48"/>
                  <a:pt x="273" y="48"/>
                </a:cubicBezTo>
                <a:moveTo>
                  <a:pt x="24" y="65"/>
                </a:moveTo>
                <a:cubicBezTo>
                  <a:pt x="28" y="65"/>
                  <a:pt x="32" y="68"/>
                  <a:pt x="32" y="73"/>
                </a:cubicBezTo>
                <a:cubicBezTo>
                  <a:pt x="32" y="77"/>
                  <a:pt x="28" y="81"/>
                  <a:pt x="24" y="81"/>
                </a:cubicBezTo>
                <a:cubicBezTo>
                  <a:pt x="20" y="81"/>
                  <a:pt x="16" y="77"/>
                  <a:pt x="16" y="73"/>
                </a:cubicBezTo>
                <a:cubicBezTo>
                  <a:pt x="16" y="68"/>
                  <a:pt x="20" y="65"/>
                  <a:pt x="24" y="65"/>
                </a:cubicBezTo>
                <a:moveTo>
                  <a:pt x="24" y="209"/>
                </a:moveTo>
                <a:cubicBezTo>
                  <a:pt x="20" y="209"/>
                  <a:pt x="16" y="205"/>
                  <a:pt x="16" y="201"/>
                </a:cubicBezTo>
                <a:cubicBezTo>
                  <a:pt x="16" y="197"/>
                  <a:pt x="20" y="193"/>
                  <a:pt x="24" y="193"/>
                </a:cubicBezTo>
                <a:cubicBezTo>
                  <a:pt x="28" y="193"/>
                  <a:pt x="32" y="197"/>
                  <a:pt x="32" y="201"/>
                </a:cubicBezTo>
                <a:cubicBezTo>
                  <a:pt x="32" y="205"/>
                  <a:pt x="28" y="209"/>
                  <a:pt x="24" y="209"/>
                </a:cubicBezTo>
                <a:moveTo>
                  <a:pt x="265" y="209"/>
                </a:moveTo>
                <a:cubicBezTo>
                  <a:pt x="260" y="209"/>
                  <a:pt x="257" y="205"/>
                  <a:pt x="257" y="201"/>
                </a:cubicBezTo>
                <a:cubicBezTo>
                  <a:pt x="257" y="197"/>
                  <a:pt x="260" y="193"/>
                  <a:pt x="265" y="193"/>
                </a:cubicBezTo>
                <a:cubicBezTo>
                  <a:pt x="269" y="193"/>
                  <a:pt x="273" y="197"/>
                  <a:pt x="273" y="201"/>
                </a:cubicBezTo>
                <a:cubicBezTo>
                  <a:pt x="273" y="205"/>
                  <a:pt x="269" y="209"/>
                  <a:pt x="265" y="209"/>
                </a:cubicBezTo>
                <a:moveTo>
                  <a:pt x="273" y="178"/>
                </a:moveTo>
                <a:cubicBezTo>
                  <a:pt x="270" y="178"/>
                  <a:pt x="268" y="177"/>
                  <a:pt x="265" y="177"/>
                </a:cubicBezTo>
                <a:cubicBezTo>
                  <a:pt x="252" y="177"/>
                  <a:pt x="241" y="188"/>
                  <a:pt x="241" y="201"/>
                </a:cubicBezTo>
                <a:cubicBezTo>
                  <a:pt x="241" y="204"/>
                  <a:pt x="241" y="207"/>
                  <a:pt x="242" y="209"/>
                </a:cubicBezTo>
                <a:cubicBezTo>
                  <a:pt x="47" y="209"/>
                  <a:pt x="47" y="209"/>
                  <a:pt x="47" y="209"/>
                </a:cubicBezTo>
                <a:cubicBezTo>
                  <a:pt x="47" y="207"/>
                  <a:pt x="48" y="204"/>
                  <a:pt x="48" y="201"/>
                </a:cubicBezTo>
                <a:cubicBezTo>
                  <a:pt x="48" y="188"/>
                  <a:pt x="37" y="177"/>
                  <a:pt x="24" y="177"/>
                </a:cubicBezTo>
                <a:cubicBezTo>
                  <a:pt x="21" y="177"/>
                  <a:pt x="18" y="178"/>
                  <a:pt x="16" y="178"/>
                </a:cubicBezTo>
                <a:cubicBezTo>
                  <a:pt x="16" y="95"/>
                  <a:pt x="16" y="95"/>
                  <a:pt x="16" y="95"/>
                </a:cubicBezTo>
                <a:cubicBezTo>
                  <a:pt x="18" y="96"/>
                  <a:pt x="21" y="97"/>
                  <a:pt x="24" y="97"/>
                </a:cubicBezTo>
                <a:cubicBezTo>
                  <a:pt x="37" y="97"/>
                  <a:pt x="48" y="86"/>
                  <a:pt x="48" y="73"/>
                </a:cubicBezTo>
                <a:cubicBezTo>
                  <a:pt x="48" y="70"/>
                  <a:pt x="47" y="67"/>
                  <a:pt x="47" y="65"/>
                </a:cubicBezTo>
                <a:cubicBezTo>
                  <a:pt x="242" y="65"/>
                  <a:pt x="242" y="65"/>
                  <a:pt x="242" y="65"/>
                </a:cubicBezTo>
                <a:cubicBezTo>
                  <a:pt x="241" y="67"/>
                  <a:pt x="241" y="70"/>
                  <a:pt x="241" y="73"/>
                </a:cubicBezTo>
                <a:cubicBezTo>
                  <a:pt x="241" y="86"/>
                  <a:pt x="252" y="97"/>
                  <a:pt x="265" y="97"/>
                </a:cubicBezTo>
                <a:cubicBezTo>
                  <a:pt x="268" y="97"/>
                  <a:pt x="270" y="96"/>
                  <a:pt x="273" y="95"/>
                </a:cubicBezTo>
                <a:lnTo>
                  <a:pt x="273" y="178"/>
                </a:lnTo>
                <a:close/>
                <a:moveTo>
                  <a:pt x="265" y="81"/>
                </a:moveTo>
                <a:cubicBezTo>
                  <a:pt x="260" y="81"/>
                  <a:pt x="257" y="77"/>
                  <a:pt x="257" y="73"/>
                </a:cubicBezTo>
                <a:cubicBezTo>
                  <a:pt x="257" y="68"/>
                  <a:pt x="260" y="65"/>
                  <a:pt x="265" y="65"/>
                </a:cubicBezTo>
                <a:cubicBezTo>
                  <a:pt x="269" y="65"/>
                  <a:pt x="273" y="68"/>
                  <a:pt x="273" y="73"/>
                </a:cubicBezTo>
                <a:cubicBezTo>
                  <a:pt x="273" y="77"/>
                  <a:pt x="269" y="81"/>
                  <a:pt x="265" y="81"/>
                </a:cubicBezTo>
                <a:moveTo>
                  <a:pt x="72" y="81"/>
                </a:moveTo>
                <a:cubicBezTo>
                  <a:pt x="68" y="81"/>
                  <a:pt x="64" y="84"/>
                  <a:pt x="64" y="89"/>
                </a:cubicBezTo>
                <a:cubicBezTo>
                  <a:pt x="64" y="93"/>
                  <a:pt x="68" y="97"/>
                  <a:pt x="72" y="97"/>
                </a:cubicBezTo>
                <a:cubicBezTo>
                  <a:pt x="77" y="97"/>
                  <a:pt x="80" y="93"/>
                  <a:pt x="80" y="89"/>
                </a:cubicBezTo>
                <a:cubicBezTo>
                  <a:pt x="80" y="84"/>
                  <a:pt x="77" y="81"/>
                  <a:pt x="72" y="81"/>
                </a:cubicBezTo>
                <a:moveTo>
                  <a:pt x="144" y="81"/>
                </a:moveTo>
                <a:cubicBezTo>
                  <a:pt x="113" y="81"/>
                  <a:pt x="88" y="106"/>
                  <a:pt x="88" y="137"/>
                </a:cubicBezTo>
                <a:cubicBezTo>
                  <a:pt x="88" y="168"/>
                  <a:pt x="113" y="193"/>
                  <a:pt x="144" y="193"/>
                </a:cubicBezTo>
                <a:cubicBezTo>
                  <a:pt x="175" y="193"/>
                  <a:pt x="201" y="168"/>
                  <a:pt x="201" y="137"/>
                </a:cubicBezTo>
                <a:cubicBezTo>
                  <a:pt x="201" y="106"/>
                  <a:pt x="175" y="81"/>
                  <a:pt x="144" y="81"/>
                </a:cubicBezTo>
                <a:moveTo>
                  <a:pt x="157" y="128"/>
                </a:moveTo>
                <a:cubicBezTo>
                  <a:pt x="155" y="133"/>
                  <a:pt x="155" y="133"/>
                  <a:pt x="155" y="133"/>
                </a:cubicBezTo>
                <a:cubicBezTo>
                  <a:pt x="134" y="133"/>
                  <a:pt x="134" y="133"/>
                  <a:pt x="134" y="133"/>
                </a:cubicBezTo>
                <a:cubicBezTo>
                  <a:pt x="133" y="134"/>
                  <a:pt x="133" y="134"/>
                  <a:pt x="133" y="134"/>
                </a:cubicBezTo>
                <a:cubicBezTo>
                  <a:pt x="133" y="136"/>
                  <a:pt x="133" y="136"/>
                  <a:pt x="133" y="136"/>
                </a:cubicBezTo>
                <a:cubicBezTo>
                  <a:pt x="133" y="138"/>
                  <a:pt x="133" y="139"/>
                  <a:pt x="134" y="139"/>
                </a:cubicBezTo>
                <a:cubicBezTo>
                  <a:pt x="154" y="139"/>
                  <a:pt x="154" y="139"/>
                  <a:pt x="154" y="139"/>
                </a:cubicBezTo>
                <a:cubicBezTo>
                  <a:pt x="152" y="145"/>
                  <a:pt x="152" y="145"/>
                  <a:pt x="152" y="145"/>
                </a:cubicBezTo>
                <a:cubicBezTo>
                  <a:pt x="134" y="145"/>
                  <a:pt x="134" y="145"/>
                  <a:pt x="134" y="145"/>
                </a:cubicBezTo>
                <a:cubicBezTo>
                  <a:pt x="135" y="150"/>
                  <a:pt x="136" y="153"/>
                  <a:pt x="138" y="156"/>
                </a:cubicBezTo>
                <a:cubicBezTo>
                  <a:pt x="141" y="159"/>
                  <a:pt x="145" y="161"/>
                  <a:pt x="149" y="161"/>
                </a:cubicBezTo>
                <a:cubicBezTo>
                  <a:pt x="152" y="161"/>
                  <a:pt x="155" y="161"/>
                  <a:pt x="157" y="160"/>
                </a:cubicBezTo>
                <a:cubicBezTo>
                  <a:pt x="158" y="159"/>
                  <a:pt x="160" y="157"/>
                  <a:pt x="163" y="155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159" y="168"/>
                  <a:pt x="154" y="169"/>
                  <a:pt x="149" y="169"/>
                </a:cubicBezTo>
                <a:cubicBezTo>
                  <a:pt x="141" y="169"/>
                  <a:pt x="135" y="167"/>
                  <a:pt x="131" y="162"/>
                </a:cubicBezTo>
                <a:cubicBezTo>
                  <a:pt x="127" y="158"/>
                  <a:pt x="125" y="152"/>
                  <a:pt x="124" y="145"/>
                </a:cubicBezTo>
                <a:cubicBezTo>
                  <a:pt x="117" y="145"/>
                  <a:pt x="117" y="145"/>
                  <a:pt x="117" y="145"/>
                </a:cubicBezTo>
                <a:cubicBezTo>
                  <a:pt x="119" y="139"/>
                  <a:pt x="119" y="139"/>
                  <a:pt x="119" y="139"/>
                </a:cubicBezTo>
                <a:cubicBezTo>
                  <a:pt x="123" y="139"/>
                  <a:pt x="123" y="139"/>
                  <a:pt x="123" y="139"/>
                </a:cubicBezTo>
                <a:cubicBezTo>
                  <a:pt x="123" y="139"/>
                  <a:pt x="123" y="138"/>
                  <a:pt x="123" y="138"/>
                </a:cubicBezTo>
                <a:cubicBezTo>
                  <a:pt x="123" y="137"/>
                  <a:pt x="123" y="137"/>
                  <a:pt x="123" y="136"/>
                </a:cubicBezTo>
                <a:cubicBezTo>
                  <a:pt x="123" y="136"/>
                  <a:pt x="123" y="136"/>
                  <a:pt x="123" y="135"/>
                </a:cubicBezTo>
                <a:cubicBezTo>
                  <a:pt x="123" y="134"/>
                  <a:pt x="123" y="134"/>
                  <a:pt x="123" y="133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9" y="128"/>
                  <a:pt x="119" y="128"/>
                  <a:pt x="119" y="128"/>
                </a:cubicBezTo>
                <a:cubicBezTo>
                  <a:pt x="124" y="128"/>
                  <a:pt x="124" y="128"/>
                  <a:pt x="124" y="128"/>
                </a:cubicBezTo>
                <a:cubicBezTo>
                  <a:pt x="125" y="121"/>
                  <a:pt x="128" y="115"/>
                  <a:pt x="132" y="111"/>
                </a:cubicBezTo>
                <a:cubicBezTo>
                  <a:pt x="136" y="107"/>
                  <a:pt x="142" y="105"/>
                  <a:pt x="149" y="105"/>
                </a:cubicBezTo>
                <a:cubicBezTo>
                  <a:pt x="154" y="105"/>
                  <a:pt x="160" y="107"/>
                  <a:pt x="165" y="110"/>
                </a:cubicBezTo>
                <a:cubicBezTo>
                  <a:pt x="161" y="118"/>
                  <a:pt x="161" y="118"/>
                  <a:pt x="161" y="118"/>
                </a:cubicBezTo>
                <a:cubicBezTo>
                  <a:pt x="157" y="114"/>
                  <a:pt x="153" y="113"/>
                  <a:pt x="149" y="113"/>
                </a:cubicBezTo>
                <a:cubicBezTo>
                  <a:pt x="145" y="113"/>
                  <a:pt x="141" y="114"/>
                  <a:pt x="139" y="117"/>
                </a:cubicBezTo>
                <a:cubicBezTo>
                  <a:pt x="136" y="120"/>
                  <a:pt x="135" y="123"/>
                  <a:pt x="134" y="128"/>
                </a:cubicBezTo>
                <a:lnTo>
                  <a:pt x="157" y="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3938588" y="4122738"/>
            <a:ext cx="434975" cy="238125"/>
          </a:xfrm>
          <a:custGeom>
            <a:pathLst>
              <a:path extrusionOk="0" h="193" w="353">
                <a:moveTo>
                  <a:pt x="33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6"/>
                </a:cubicBezTo>
                <a:cubicBezTo>
                  <a:pt x="0" y="177"/>
                  <a:pt x="0" y="177"/>
                  <a:pt x="0" y="177"/>
                </a:cubicBezTo>
                <a:cubicBezTo>
                  <a:pt x="0" y="186"/>
                  <a:pt x="7" y="193"/>
                  <a:pt x="16" y="193"/>
                </a:cubicBezTo>
                <a:cubicBezTo>
                  <a:pt x="337" y="193"/>
                  <a:pt x="337" y="193"/>
                  <a:pt x="337" y="193"/>
                </a:cubicBezTo>
                <a:cubicBezTo>
                  <a:pt x="346" y="193"/>
                  <a:pt x="353" y="186"/>
                  <a:pt x="353" y="177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8"/>
                  <a:pt x="346" y="0"/>
                  <a:pt x="337" y="0"/>
                </a:cubicBezTo>
                <a:moveTo>
                  <a:pt x="24" y="16"/>
                </a:moveTo>
                <a:cubicBezTo>
                  <a:pt x="29" y="16"/>
                  <a:pt x="32" y="20"/>
                  <a:pt x="32" y="24"/>
                </a:cubicBezTo>
                <a:cubicBezTo>
                  <a:pt x="32" y="29"/>
                  <a:pt x="29" y="32"/>
                  <a:pt x="24" y="32"/>
                </a:cubicBezTo>
                <a:cubicBezTo>
                  <a:pt x="20" y="32"/>
                  <a:pt x="16" y="29"/>
                  <a:pt x="16" y="24"/>
                </a:cubicBezTo>
                <a:cubicBezTo>
                  <a:pt x="16" y="20"/>
                  <a:pt x="20" y="16"/>
                  <a:pt x="24" y="16"/>
                </a:cubicBezTo>
                <a:moveTo>
                  <a:pt x="24" y="177"/>
                </a:moveTo>
                <a:cubicBezTo>
                  <a:pt x="20" y="177"/>
                  <a:pt x="16" y="173"/>
                  <a:pt x="16" y="169"/>
                </a:cubicBezTo>
                <a:cubicBezTo>
                  <a:pt x="16" y="165"/>
                  <a:pt x="20" y="161"/>
                  <a:pt x="24" y="161"/>
                </a:cubicBezTo>
                <a:cubicBezTo>
                  <a:pt x="29" y="161"/>
                  <a:pt x="32" y="165"/>
                  <a:pt x="32" y="169"/>
                </a:cubicBezTo>
                <a:cubicBezTo>
                  <a:pt x="32" y="173"/>
                  <a:pt x="29" y="177"/>
                  <a:pt x="24" y="177"/>
                </a:cubicBezTo>
                <a:moveTo>
                  <a:pt x="329" y="177"/>
                </a:moveTo>
                <a:cubicBezTo>
                  <a:pt x="325" y="177"/>
                  <a:pt x="321" y="173"/>
                  <a:pt x="321" y="169"/>
                </a:cubicBezTo>
                <a:cubicBezTo>
                  <a:pt x="321" y="165"/>
                  <a:pt x="325" y="161"/>
                  <a:pt x="329" y="161"/>
                </a:cubicBezTo>
                <a:cubicBezTo>
                  <a:pt x="334" y="161"/>
                  <a:pt x="337" y="165"/>
                  <a:pt x="337" y="169"/>
                </a:cubicBezTo>
                <a:cubicBezTo>
                  <a:pt x="337" y="173"/>
                  <a:pt x="334" y="177"/>
                  <a:pt x="329" y="177"/>
                </a:cubicBezTo>
                <a:moveTo>
                  <a:pt x="337" y="146"/>
                </a:moveTo>
                <a:cubicBezTo>
                  <a:pt x="335" y="145"/>
                  <a:pt x="332" y="145"/>
                  <a:pt x="329" y="145"/>
                </a:cubicBezTo>
                <a:cubicBezTo>
                  <a:pt x="316" y="145"/>
                  <a:pt x="305" y="156"/>
                  <a:pt x="305" y="169"/>
                </a:cubicBezTo>
                <a:cubicBezTo>
                  <a:pt x="305" y="172"/>
                  <a:pt x="306" y="174"/>
                  <a:pt x="307" y="177"/>
                </a:cubicBezTo>
                <a:cubicBezTo>
                  <a:pt x="47" y="177"/>
                  <a:pt x="47" y="177"/>
                  <a:pt x="47" y="177"/>
                </a:cubicBezTo>
                <a:cubicBezTo>
                  <a:pt x="48" y="174"/>
                  <a:pt x="48" y="172"/>
                  <a:pt x="48" y="169"/>
                </a:cubicBezTo>
                <a:cubicBezTo>
                  <a:pt x="48" y="156"/>
                  <a:pt x="38" y="145"/>
                  <a:pt x="24" y="145"/>
                </a:cubicBezTo>
                <a:cubicBezTo>
                  <a:pt x="21" y="145"/>
                  <a:pt x="19" y="145"/>
                  <a:pt x="16" y="146"/>
                </a:cubicBezTo>
                <a:cubicBezTo>
                  <a:pt x="16" y="47"/>
                  <a:pt x="16" y="47"/>
                  <a:pt x="16" y="47"/>
                </a:cubicBezTo>
                <a:cubicBezTo>
                  <a:pt x="19" y="48"/>
                  <a:pt x="21" y="49"/>
                  <a:pt x="24" y="49"/>
                </a:cubicBezTo>
                <a:cubicBezTo>
                  <a:pt x="38" y="49"/>
                  <a:pt x="48" y="38"/>
                  <a:pt x="48" y="24"/>
                </a:cubicBezTo>
                <a:cubicBezTo>
                  <a:pt x="48" y="22"/>
                  <a:pt x="48" y="19"/>
                  <a:pt x="47" y="16"/>
                </a:cubicBezTo>
                <a:cubicBezTo>
                  <a:pt x="307" y="16"/>
                  <a:pt x="307" y="16"/>
                  <a:pt x="307" y="16"/>
                </a:cubicBezTo>
                <a:cubicBezTo>
                  <a:pt x="306" y="19"/>
                  <a:pt x="305" y="22"/>
                  <a:pt x="305" y="24"/>
                </a:cubicBezTo>
                <a:cubicBezTo>
                  <a:pt x="305" y="38"/>
                  <a:pt x="316" y="49"/>
                  <a:pt x="329" y="49"/>
                </a:cubicBezTo>
                <a:cubicBezTo>
                  <a:pt x="332" y="49"/>
                  <a:pt x="335" y="48"/>
                  <a:pt x="337" y="47"/>
                </a:cubicBezTo>
                <a:lnTo>
                  <a:pt x="337" y="146"/>
                </a:lnTo>
                <a:close/>
                <a:moveTo>
                  <a:pt x="329" y="32"/>
                </a:moveTo>
                <a:cubicBezTo>
                  <a:pt x="325" y="32"/>
                  <a:pt x="321" y="29"/>
                  <a:pt x="321" y="24"/>
                </a:cubicBezTo>
                <a:cubicBezTo>
                  <a:pt x="321" y="20"/>
                  <a:pt x="325" y="16"/>
                  <a:pt x="329" y="16"/>
                </a:cubicBezTo>
                <a:cubicBezTo>
                  <a:pt x="334" y="16"/>
                  <a:pt x="337" y="20"/>
                  <a:pt x="337" y="24"/>
                </a:cubicBezTo>
                <a:cubicBezTo>
                  <a:pt x="337" y="29"/>
                  <a:pt x="334" y="32"/>
                  <a:pt x="329" y="32"/>
                </a:cubicBezTo>
                <a:moveTo>
                  <a:pt x="89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68" y="32"/>
                  <a:pt x="64" y="36"/>
                  <a:pt x="64" y="41"/>
                </a:cubicBezTo>
                <a:cubicBezTo>
                  <a:pt x="64" y="45"/>
                  <a:pt x="68" y="49"/>
                  <a:pt x="72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93" y="49"/>
                  <a:pt x="97" y="45"/>
                  <a:pt x="97" y="41"/>
                </a:cubicBezTo>
                <a:cubicBezTo>
                  <a:pt x="97" y="36"/>
                  <a:pt x="93" y="32"/>
                  <a:pt x="89" y="32"/>
                </a:cubicBezTo>
                <a:moveTo>
                  <a:pt x="281" y="145"/>
                </a:moveTo>
                <a:cubicBezTo>
                  <a:pt x="265" y="145"/>
                  <a:pt x="265" y="145"/>
                  <a:pt x="265" y="145"/>
                </a:cubicBezTo>
                <a:cubicBezTo>
                  <a:pt x="261" y="145"/>
                  <a:pt x="257" y="148"/>
                  <a:pt x="257" y="153"/>
                </a:cubicBezTo>
                <a:cubicBezTo>
                  <a:pt x="257" y="157"/>
                  <a:pt x="261" y="161"/>
                  <a:pt x="265" y="161"/>
                </a:cubicBezTo>
                <a:cubicBezTo>
                  <a:pt x="281" y="161"/>
                  <a:pt x="281" y="161"/>
                  <a:pt x="281" y="161"/>
                </a:cubicBezTo>
                <a:cubicBezTo>
                  <a:pt x="286" y="161"/>
                  <a:pt x="289" y="157"/>
                  <a:pt x="289" y="153"/>
                </a:cubicBezTo>
                <a:cubicBezTo>
                  <a:pt x="289" y="148"/>
                  <a:pt x="286" y="145"/>
                  <a:pt x="281" y="145"/>
                </a:cubicBezTo>
                <a:moveTo>
                  <a:pt x="177" y="32"/>
                </a:moveTo>
                <a:cubicBezTo>
                  <a:pt x="141" y="32"/>
                  <a:pt x="113" y="61"/>
                  <a:pt x="113" y="97"/>
                </a:cubicBezTo>
                <a:cubicBezTo>
                  <a:pt x="113" y="132"/>
                  <a:pt x="141" y="161"/>
                  <a:pt x="177" y="161"/>
                </a:cubicBezTo>
                <a:cubicBezTo>
                  <a:pt x="212" y="161"/>
                  <a:pt x="241" y="132"/>
                  <a:pt x="241" y="97"/>
                </a:cubicBezTo>
                <a:cubicBezTo>
                  <a:pt x="241" y="61"/>
                  <a:pt x="212" y="32"/>
                  <a:pt x="177" y="32"/>
                </a:cubicBezTo>
                <a:moveTo>
                  <a:pt x="210" y="87"/>
                </a:moveTo>
                <a:cubicBezTo>
                  <a:pt x="209" y="95"/>
                  <a:pt x="205" y="98"/>
                  <a:pt x="199" y="100"/>
                </a:cubicBezTo>
                <a:cubicBezTo>
                  <a:pt x="207" y="103"/>
                  <a:pt x="211" y="109"/>
                  <a:pt x="207" y="120"/>
                </a:cubicBezTo>
                <a:cubicBezTo>
                  <a:pt x="203" y="133"/>
                  <a:pt x="192" y="134"/>
                  <a:pt x="178" y="131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66" y="143"/>
                  <a:pt x="166" y="143"/>
                  <a:pt x="166" y="143"/>
                </a:cubicBezTo>
                <a:cubicBezTo>
                  <a:pt x="170" y="129"/>
                  <a:pt x="170" y="129"/>
                  <a:pt x="170" y="129"/>
                </a:cubicBezTo>
                <a:cubicBezTo>
                  <a:pt x="167" y="129"/>
                  <a:pt x="165" y="128"/>
                  <a:pt x="163" y="127"/>
                </a:cubicBezTo>
                <a:cubicBezTo>
                  <a:pt x="160" y="141"/>
                  <a:pt x="160" y="141"/>
                  <a:pt x="160" y="141"/>
                </a:cubicBezTo>
                <a:cubicBezTo>
                  <a:pt x="151" y="139"/>
                  <a:pt x="151" y="139"/>
                  <a:pt x="151" y="139"/>
                </a:cubicBezTo>
                <a:cubicBezTo>
                  <a:pt x="155" y="125"/>
                  <a:pt x="155" y="125"/>
                  <a:pt x="155" y="125"/>
                </a:cubicBezTo>
                <a:cubicBezTo>
                  <a:pt x="153" y="125"/>
                  <a:pt x="151" y="124"/>
                  <a:pt x="149" y="124"/>
                </a:cubicBezTo>
                <a:cubicBezTo>
                  <a:pt x="138" y="121"/>
                  <a:pt x="138" y="121"/>
                  <a:pt x="138" y="121"/>
                </a:cubicBezTo>
                <a:cubicBezTo>
                  <a:pt x="142" y="111"/>
                  <a:pt x="142" y="111"/>
                  <a:pt x="142" y="111"/>
                </a:cubicBezTo>
                <a:cubicBezTo>
                  <a:pt x="142" y="111"/>
                  <a:pt x="148" y="113"/>
                  <a:pt x="148" y="113"/>
                </a:cubicBezTo>
                <a:cubicBezTo>
                  <a:pt x="150" y="114"/>
                  <a:pt x="152" y="112"/>
                  <a:pt x="152" y="111"/>
                </a:cubicBezTo>
                <a:cubicBezTo>
                  <a:pt x="157" y="89"/>
                  <a:pt x="157" y="89"/>
                  <a:pt x="157" y="89"/>
                </a:cubicBezTo>
                <a:cubicBezTo>
                  <a:pt x="158" y="89"/>
                  <a:pt x="158" y="89"/>
                  <a:pt x="158" y="89"/>
                </a:cubicBezTo>
                <a:cubicBezTo>
                  <a:pt x="158" y="89"/>
                  <a:pt x="158" y="89"/>
                  <a:pt x="157" y="89"/>
                </a:cubicBezTo>
                <a:cubicBezTo>
                  <a:pt x="161" y="73"/>
                  <a:pt x="161" y="73"/>
                  <a:pt x="161" y="73"/>
                </a:cubicBezTo>
                <a:cubicBezTo>
                  <a:pt x="161" y="72"/>
                  <a:pt x="161" y="69"/>
                  <a:pt x="157" y="69"/>
                </a:cubicBezTo>
                <a:cubicBezTo>
                  <a:pt x="157" y="68"/>
                  <a:pt x="151" y="67"/>
                  <a:pt x="151" y="67"/>
                </a:cubicBezTo>
                <a:cubicBezTo>
                  <a:pt x="154" y="58"/>
                  <a:pt x="154" y="58"/>
                  <a:pt x="154" y="58"/>
                </a:cubicBezTo>
                <a:cubicBezTo>
                  <a:pt x="165" y="61"/>
                  <a:pt x="165" y="61"/>
                  <a:pt x="165" y="61"/>
                </a:cubicBezTo>
                <a:cubicBezTo>
                  <a:pt x="165" y="61"/>
                  <a:pt x="165" y="61"/>
                  <a:pt x="165" y="61"/>
                </a:cubicBezTo>
                <a:cubicBezTo>
                  <a:pt x="167" y="61"/>
                  <a:pt x="168" y="62"/>
                  <a:pt x="170" y="62"/>
                </a:cubicBezTo>
                <a:cubicBezTo>
                  <a:pt x="174" y="49"/>
                  <a:pt x="174" y="49"/>
                  <a:pt x="174" y="49"/>
                </a:cubicBezTo>
                <a:cubicBezTo>
                  <a:pt x="182" y="51"/>
                  <a:pt x="182" y="51"/>
                  <a:pt x="182" y="51"/>
                </a:cubicBezTo>
                <a:cubicBezTo>
                  <a:pt x="179" y="64"/>
                  <a:pt x="179" y="64"/>
                  <a:pt x="179" y="64"/>
                </a:cubicBezTo>
                <a:cubicBezTo>
                  <a:pt x="181" y="65"/>
                  <a:pt x="183" y="65"/>
                  <a:pt x="185" y="66"/>
                </a:cubicBezTo>
                <a:cubicBezTo>
                  <a:pt x="189" y="52"/>
                  <a:pt x="189" y="52"/>
                  <a:pt x="189" y="52"/>
                </a:cubicBezTo>
                <a:cubicBezTo>
                  <a:pt x="197" y="54"/>
                  <a:pt x="197" y="54"/>
                  <a:pt x="197" y="54"/>
                </a:cubicBezTo>
                <a:cubicBezTo>
                  <a:pt x="193" y="68"/>
                  <a:pt x="193" y="68"/>
                  <a:pt x="193" y="68"/>
                </a:cubicBezTo>
                <a:cubicBezTo>
                  <a:pt x="204" y="72"/>
                  <a:pt x="212" y="77"/>
                  <a:pt x="210" y="87"/>
                </a:cubicBezTo>
                <a:moveTo>
                  <a:pt x="176" y="74"/>
                </a:moveTo>
                <a:cubicBezTo>
                  <a:pt x="172" y="91"/>
                  <a:pt x="172" y="91"/>
                  <a:pt x="172" y="91"/>
                </a:cubicBezTo>
                <a:cubicBezTo>
                  <a:pt x="177" y="92"/>
                  <a:pt x="191" y="97"/>
                  <a:pt x="194" y="87"/>
                </a:cubicBezTo>
                <a:cubicBezTo>
                  <a:pt x="196" y="77"/>
                  <a:pt x="181" y="75"/>
                  <a:pt x="176" y="74"/>
                </a:cubicBezTo>
                <a:moveTo>
                  <a:pt x="170" y="99"/>
                </a:moveTo>
                <a:cubicBezTo>
                  <a:pt x="166" y="117"/>
                  <a:pt x="166" y="117"/>
                  <a:pt x="166" y="117"/>
                </a:cubicBezTo>
                <a:cubicBezTo>
                  <a:pt x="171" y="119"/>
                  <a:pt x="189" y="124"/>
                  <a:pt x="191" y="114"/>
                </a:cubicBezTo>
                <a:cubicBezTo>
                  <a:pt x="194" y="103"/>
                  <a:pt x="176" y="100"/>
                  <a:pt x="170" y="9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4772025" y="4083051"/>
            <a:ext cx="434975" cy="317500"/>
          </a:xfrm>
          <a:custGeom>
            <a:pathLst>
              <a:path extrusionOk="0" h="257" w="353">
                <a:moveTo>
                  <a:pt x="72" y="16"/>
                </a:moveTo>
                <a:cubicBezTo>
                  <a:pt x="281" y="16"/>
                  <a:pt x="281" y="16"/>
                  <a:pt x="281" y="16"/>
                </a:cubicBezTo>
                <a:cubicBezTo>
                  <a:pt x="285" y="16"/>
                  <a:pt x="289" y="13"/>
                  <a:pt x="289" y="8"/>
                </a:cubicBezTo>
                <a:cubicBezTo>
                  <a:pt x="289" y="4"/>
                  <a:pt x="285" y="0"/>
                  <a:pt x="281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7" y="0"/>
                  <a:pt x="64" y="4"/>
                  <a:pt x="64" y="8"/>
                </a:cubicBezTo>
                <a:cubicBezTo>
                  <a:pt x="64" y="13"/>
                  <a:pt x="67" y="16"/>
                  <a:pt x="72" y="16"/>
                </a:cubicBezTo>
                <a:moveTo>
                  <a:pt x="40" y="48"/>
                </a:moveTo>
                <a:cubicBezTo>
                  <a:pt x="313" y="48"/>
                  <a:pt x="313" y="48"/>
                  <a:pt x="313" y="48"/>
                </a:cubicBezTo>
                <a:cubicBezTo>
                  <a:pt x="317" y="48"/>
                  <a:pt x="321" y="45"/>
                  <a:pt x="321" y="40"/>
                </a:cubicBezTo>
                <a:cubicBezTo>
                  <a:pt x="321" y="36"/>
                  <a:pt x="317" y="32"/>
                  <a:pt x="313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35" y="32"/>
                  <a:pt x="32" y="36"/>
                  <a:pt x="32" y="40"/>
                </a:cubicBezTo>
                <a:cubicBezTo>
                  <a:pt x="32" y="45"/>
                  <a:pt x="35" y="48"/>
                  <a:pt x="40" y="48"/>
                </a:cubicBezTo>
                <a:moveTo>
                  <a:pt x="176" y="138"/>
                </a:moveTo>
                <a:cubicBezTo>
                  <a:pt x="172" y="155"/>
                  <a:pt x="172" y="155"/>
                  <a:pt x="172" y="155"/>
                </a:cubicBezTo>
                <a:cubicBezTo>
                  <a:pt x="176" y="156"/>
                  <a:pt x="191" y="161"/>
                  <a:pt x="193" y="151"/>
                </a:cubicBezTo>
                <a:cubicBezTo>
                  <a:pt x="195" y="141"/>
                  <a:pt x="180" y="139"/>
                  <a:pt x="176" y="138"/>
                </a:cubicBezTo>
                <a:moveTo>
                  <a:pt x="337" y="64"/>
                </a:moveTo>
                <a:cubicBezTo>
                  <a:pt x="16" y="64"/>
                  <a:pt x="16" y="64"/>
                  <a:pt x="16" y="64"/>
                </a:cubicBezTo>
                <a:cubicBezTo>
                  <a:pt x="7" y="64"/>
                  <a:pt x="0" y="72"/>
                  <a:pt x="0" y="8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50"/>
                  <a:pt x="7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cubicBezTo>
                  <a:pt x="346" y="257"/>
                  <a:pt x="353" y="250"/>
                  <a:pt x="353" y="241"/>
                </a:cubicBezTo>
                <a:cubicBezTo>
                  <a:pt x="353" y="81"/>
                  <a:pt x="353" y="81"/>
                  <a:pt x="353" y="81"/>
                </a:cubicBezTo>
                <a:cubicBezTo>
                  <a:pt x="353" y="72"/>
                  <a:pt x="346" y="64"/>
                  <a:pt x="337" y="64"/>
                </a:cubicBezTo>
                <a:moveTo>
                  <a:pt x="24" y="81"/>
                </a:moveTo>
                <a:cubicBezTo>
                  <a:pt x="28" y="81"/>
                  <a:pt x="32" y="84"/>
                  <a:pt x="32" y="89"/>
                </a:cubicBezTo>
                <a:cubicBezTo>
                  <a:pt x="32" y="93"/>
                  <a:pt x="28" y="97"/>
                  <a:pt x="24" y="97"/>
                </a:cubicBezTo>
                <a:cubicBezTo>
                  <a:pt x="19" y="97"/>
                  <a:pt x="16" y="93"/>
                  <a:pt x="16" y="89"/>
                </a:cubicBezTo>
                <a:cubicBezTo>
                  <a:pt x="16" y="84"/>
                  <a:pt x="19" y="81"/>
                  <a:pt x="24" y="81"/>
                </a:cubicBezTo>
                <a:moveTo>
                  <a:pt x="24" y="241"/>
                </a:moveTo>
                <a:cubicBezTo>
                  <a:pt x="19" y="241"/>
                  <a:pt x="16" y="238"/>
                  <a:pt x="16" y="233"/>
                </a:cubicBezTo>
                <a:cubicBezTo>
                  <a:pt x="16" y="229"/>
                  <a:pt x="19" y="225"/>
                  <a:pt x="24" y="225"/>
                </a:cubicBezTo>
                <a:cubicBezTo>
                  <a:pt x="28" y="225"/>
                  <a:pt x="32" y="229"/>
                  <a:pt x="32" y="233"/>
                </a:cubicBezTo>
                <a:cubicBezTo>
                  <a:pt x="32" y="238"/>
                  <a:pt x="28" y="241"/>
                  <a:pt x="24" y="241"/>
                </a:cubicBezTo>
                <a:moveTo>
                  <a:pt x="329" y="241"/>
                </a:moveTo>
                <a:cubicBezTo>
                  <a:pt x="324" y="241"/>
                  <a:pt x="321" y="238"/>
                  <a:pt x="321" y="233"/>
                </a:cubicBezTo>
                <a:cubicBezTo>
                  <a:pt x="321" y="229"/>
                  <a:pt x="324" y="225"/>
                  <a:pt x="329" y="225"/>
                </a:cubicBezTo>
                <a:cubicBezTo>
                  <a:pt x="333" y="225"/>
                  <a:pt x="337" y="229"/>
                  <a:pt x="337" y="233"/>
                </a:cubicBezTo>
                <a:cubicBezTo>
                  <a:pt x="337" y="238"/>
                  <a:pt x="333" y="241"/>
                  <a:pt x="329" y="241"/>
                </a:cubicBezTo>
                <a:moveTo>
                  <a:pt x="337" y="210"/>
                </a:moveTo>
                <a:cubicBezTo>
                  <a:pt x="334" y="210"/>
                  <a:pt x="332" y="209"/>
                  <a:pt x="329" y="209"/>
                </a:cubicBezTo>
                <a:cubicBezTo>
                  <a:pt x="315" y="209"/>
                  <a:pt x="305" y="220"/>
                  <a:pt x="305" y="233"/>
                </a:cubicBezTo>
                <a:cubicBezTo>
                  <a:pt x="305" y="236"/>
                  <a:pt x="305" y="239"/>
                  <a:pt x="306" y="241"/>
                </a:cubicBezTo>
                <a:cubicBezTo>
                  <a:pt x="46" y="241"/>
                  <a:pt x="46" y="241"/>
                  <a:pt x="46" y="241"/>
                </a:cubicBezTo>
                <a:cubicBezTo>
                  <a:pt x="47" y="239"/>
                  <a:pt x="48" y="236"/>
                  <a:pt x="48" y="233"/>
                </a:cubicBezTo>
                <a:cubicBezTo>
                  <a:pt x="48" y="220"/>
                  <a:pt x="37" y="209"/>
                  <a:pt x="24" y="209"/>
                </a:cubicBezTo>
                <a:cubicBezTo>
                  <a:pt x="21" y="209"/>
                  <a:pt x="18" y="210"/>
                  <a:pt x="16" y="210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12"/>
                  <a:pt x="21" y="113"/>
                  <a:pt x="24" y="113"/>
                </a:cubicBezTo>
                <a:cubicBezTo>
                  <a:pt x="37" y="113"/>
                  <a:pt x="48" y="102"/>
                  <a:pt x="48" y="89"/>
                </a:cubicBezTo>
                <a:cubicBezTo>
                  <a:pt x="48" y="86"/>
                  <a:pt x="47" y="83"/>
                  <a:pt x="46" y="81"/>
                </a:cubicBezTo>
                <a:cubicBezTo>
                  <a:pt x="306" y="81"/>
                  <a:pt x="306" y="81"/>
                  <a:pt x="306" y="81"/>
                </a:cubicBezTo>
                <a:cubicBezTo>
                  <a:pt x="305" y="83"/>
                  <a:pt x="305" y="86"/>
                  <a:pt x="305" y="89"/>
                </a:cubicBezTo>
                <a:cubicBezTo>
                  <a:pt x="305" y="102"/>
                  <a:pt x="315" y="113"/>
                  <a:pt x="329" y="113"/>
                </a:cubicBezTo>
                <a:cubicBezTo>
                  <a:pt x="332" y="113"/>
                  <a:pt x="334" y="112"/>
                  <a:pt x="337" y="111"/>
                </a:cubicBezTo>
                <a:lnTo>
                  <a:pt x="337" y="210"/>
                </a:lnTo>
                <a:close/>
                <a:moveTo>
                  <a:pt x="329" y="97"/>
                </a:moveTo>
                <a:cubicBezTo>
                  <a:pt x="324" y="97"/>
                  <a:pt x="321" y="93"/>
                  <a:pt x="321" y="89"/>
                </a:cubicBezTo>
                <a:cubicBezTo>
                  <a:pt x="321" y="84"/>
                  <a:pt x="324" y="81"/>
                  <a:pt x="329" y="81"/>
                </a:cubicBezTo>
                <a:cubicBezTo>
                  <a:pt x="333" y="81"/>
                  <a:pt x="337" y="84"/>
                  <a:pt x="337" y="89"/>
                </a:cubicBezTo>
                <a:cubicBezTo>
                  <a:pt x="337" y="93"/>
                  <a:pt x="333" y="97"/>
                  <a:pt x="329" y="97"/>
                </a:cubicBezTo>
                <a:moveTo>
                  <a:pt x="281" y="209"/>
                </a:moveTo>
                <a:cubicBezTo>
                  <a:pt x="264" y="209"/>
                  <a:pt x="264" y="209"/>
                  <a:pt x="264" y="209"/>
                </a:cubicBezTo>
                <a:cubicBezTo>
                  <a:pt x="260" y="209"/>
                  <a:pt x="256" y="213"/>
                  <a:pt x="256" y="217"/>
                </a:cubicBezTo>
                <a:cubicBezTo>
                  <a:pt x="256" y="221"/>
                  <a:pt x="260" y="225"/>
                  <a:pt x="264" y="225"/>
                </a:cubicBezTo>
                <a:cubicBezTo>
                  <a:pt x="281" y="225"/>
                  <a:pt x="281" y="225"/>
                  <a:pt x="281" y="225"/>
                </a:cubicBezTo>
                <a:cubicBezTo>
                  <a:pt x="285" y="225"/>
                  <a:pt x="289" y="221"/>
                  <a:pt x="289" y="217"/>
                </a:cubicBezTo>
                <a:cubicBezTo>
                  <a:pt x="289" y="213"/>
                  <a:pt x="285" y="209"/>
                  <a:pt x="281" y="209"/>
                </a:cubicBezTo>
                <a:moveTo>
                  <a:pt x="88" y="97"/>
                </a:moveTo>
                <a:cubicBezTo>
                  <a:pt x="72" y="97"/>
                  <a:pt x="72" y="97"/>
                  <a:pt x="72" y="97"/>
                </a:cubicBezTo>
                <a:cubicBezTo>
                  <a:pt x="67" y="97"/>
                  <a:pt x="64" y="100"/>
                  <a:pt x="64" y="105"/>
                </a:cubicBezTo>
                <a:cubicBezTo>
                  <a:pt x="64" y="109"/>
                  <a:pt x="67" y="113"/>
                  <a:pt x="72" y="113"/>
                </a:cubicBezTo>
                <a:cubicBezTo>
                  <a:pt x="88" y="113"/>
                  <a:pt x="88" y="113"/>
                  <a:pt x="88" y="113"/>
                </a:cubicBezTo>
                <a:cubicBezTo>
                  <a:pt x="92" y="113"/>
                  <a:pt x="96" y="109"/>
                  <a:pt x="96" y="105"/>
                </a:cubicBezTo>
                <a:cubicBezTo>
                  <a:pt x="96" y="100"/>
                  <a:pt x="92" y="97"/>
                  <a:pt x="88" y="97"/>
                </a:cubicBezTo>
                <a:moveTo>
                  <a:pt x="176" y="97"/>
                </a:moveTo>
                <a:cubicBezTo>
                  <a:pt x="141" y="97"/>
                  <a:pt x="112" y="125"/>
                  <a:pt x="112" y="161"/>
                </a:cubicBezTo>
                <a:cubicBezTo>
                  <a:pt x="112" y="196"/>
                  <a:pt x="141" y="225"/>
                  <a:pt x="176" y="225"/>
                </a:cubicBezTo>
                <a:cubicBezTo>
                  <a:pt x="212" y="225"/>
                  <a:pt x="240" y="196"/>
                  <a:pt x="240" y="161"/>
                </a:cubicBezTo>
                <a:cubicBezTo>
                  <a:pt x="240" y="125"/>
                  <a:pt x="212" y="97"/>
                  <a:pt x="176" y="97"/>
                </a:cubicBezTo>
                <a:moveTo>
                  <a:pt x="209" y="151"/>
                </a:moveTo>
                <a:cubicBezTo>
                  <a:pt x="208" y="159"/>
                  <a:pt x="204" y="162"/>
                  <a:pt x="199" y="164"/>
                </a:cubicBezTo>
                <a:cubicBezTo>
                  <a:pt x="206" y="168"/>
                  <a:pt x="210" y="174"/>
                  <a:pt x="206" y="184"/>
                </a:cubicBezTo>
                <a:cubicBezTo>
                  <a:pt x="202" y="197"/>
                  <a:pt x="191" y="198"/>
                  <a:pt x="177" y="195"/>
                </a:cubicBezTo>
                <a:cubicBezTo>
                  <a:pt x="174" y="209"/>
                  <a:pt x="174" y="209"/>
                  <a:pt x="174" y="209"/>
                </a:cubicBezTo>
                <a:cubicBezTo>
                  <a:pt x="165" y="207"/>
                  <a:pt x="165" y="207"/>
                  <a:pt x="165" y="207"/>
                </a:cubicBezTo>
                <a:cubicBezTo>
                  <a:pt x="169" y="193"/>
                  <a:pt x="169" y="193"/>
                  <a:pt x="169" y="193"/>
                </a:cubicBezTo>
                <a:cubicBezTo>
                  <a:pt x="167" y="193"/>
                  <a:pt x="165" y="192"/>
                  <a:pt x="162" y="192"/>
                </a:cubicBezTo>
                <a:cubicBezTo>
                  <a:pt x="159" y="205"/>
                  <a:pt x="159" y="205"/>
                  <a:pt x="159" y="205"/>
                </a:cubicBezTo>
                <a:cubicBezTo>
                  <a:pt x="151" y="203"/>
                  <a:pt x="151" y="203"/>
                  <a:pt x="151" y="203"/>
                </a:cubicBezTo>
                <a:cubicBezTo>
                  <a:pt x="154" y="189"/>
                  <a:pt x="154" y="189"/>
                  <a:pt x="154" y="189"/>
                </a:cubicBezTo>
                <a:cubicBezTo>
                  <a:pt x="152" y="189"/>
                  <a:pt x="150" y="188"/>
                  <a:pt x="148" y="188"/>
                </a:cubicBezTo>
                <a:cubicBezTo>
                  <a:pt x="137" y="185"/>
                  <a:pt x="137" y="185"/>
                  <a:pt x="137" y="185"/>
                </a:cubicBezTo>
                <a:cubicBezTo>
                  <a:pt x="141" y="176"/>
                  <a:pt x="141" y="176"/>
                  <a:pt x="141" y="176"/>
                </a:cubicBezTo>
                <a:cubicBezTo>
                  <a:pt x="141" y="176"/>
                  <a:pt x="148" y="177"/>
                  <a:pt x="147" y="177"/>
                </a:cubicBezTo>
                <a:cubicBezTo>
                  <a:pt x="150" y="178"/>
                  <a:pt x="151" y="176"/>
                  <a:pt x="151" y="175"/>
                </a:cubicBezTo>
                <a:cubicBezTo>
                  <a:pt x="157" y="153"/>
                  <a:pt x="157" y="153"/>
                  <a:pt x="157" y="153"/>
                </a:cubicBezTo>
                <a:cubicBezTo>
                  <a:pt x="157" y="153"/>
                  <a:pt x="157" y="153"/>
                  <a:pt x="158" y="153"/>
                </a:cubicBezTo>
                <a:cubicBezTo>
                  <a:pt x="157" y="153"/>
                  <a:pt x="157" y="153"/>
                  <a:pt x="157" y="153"/>
                </a:cubicBezTo>
                <a:cubicBezTo>
                  <a:pt x="161" y="137"/>
                  <a:pt x="161" y="137"/>
                  <a:pt x="161" y="137"/>
                </a:cubicBezTo>
                <a:cubicBezTo>
                  <a:pt x="161" y="136"/>
                  <a:pt x="160" y="133"/>
                  <a:pt x="157" y="133"/>
                </a:cubicBezTo>
                <a:cubicBezTo>
                  <a:pt x="157" y="133"/>
                  <a:pt x="151" y="131"/>
                  <a:pt x="151" y="131"/>
                </a:cubicBezTo>
                <a:cubicBezTo>
                  <a:pt x="153" y="122"/>
                  <a:pt x="153" y="122"/>
                  <a:pt x="153" y="122"/>
                </a:cubicBezTo>
                <a:cubicBezTo>
                  <a:pt x="164" y="125"/>
                  <a:pt x="164" y="125"/>
                  <a:pt x="164" y="125"/>
                </a:cubicBezTo>
                <a:cubicBezTo>
                  <a:pt x="164" y="125"/>
                  <a:pt x="164" y="125"/>
                  <a:pt x="164" y="125"/>
                </a:cubicBezTo>
                <a:cubicBezTo>
                  <a:pt x="166" y="126"/>
                  <a:pt x="168" y="126"/>
                  <a:pt x="170" y="126"/>
                </a:cubicBezTo>
                <a:cubicBezTo>
                  <a:pt x="173" y="113"/>
                  <a:pt x="173" y="113"/>
                  <a:pt x="173" y="113"/>
                </a:cubicBezTo>
                <a:cubicBezTo>
                  <a:pt x="181" y="115"/>
                  <a:pt x="181" y="115"/>
                  <a:pt x="181" y="115"/>
                </a:cubicBezTo>
                <a:cubicBezTo>
                  <a:pt x="178" y="128"/>
                  <a:pt x="178" y="128"/>
                  <a:pt x="178" y="128"/>
                </a:cubicBezTo>
                <a:cubicBezTo>
                  <a:pt x="180" y="129"/>
                  <a:pt x="182" y="129"/>
                  <a:pt x="185" y="130"/>
                </a:cubicBezTo>
                <a:cubicBezTo>
                  <a:pt x="188" y="116"/>
                  <a:pt x="188" y="116"/>
                  <a:pt x="188" y="116"/>
                </a:cubicBezTo>
                <a:cubicBezTo>
                  <a:pt x="196" y="118"/>
                  <a:pt x="196" y="118"/>
                  <a:pt x="196" y="118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203" y="136"/>
                  <a:pt x="211" y="141"/>
                  <a:pt x="209" y="151"/>
                </a:cubicBezTo>
                <a:moveTo>
                  <a:pt x="170" y="163"/>
                </a:moveTo>
                <a:cubicBezTo>
                  <a:pt x="165" y="181"/>
                  <a:pt x="165" y="181"/>
                  <a:pt x="165" y="181"/>
                </a:cubicBezTo>
                <a:cubicBezTo>
                  <a:pt x="171" y="183"/>
                  <a:pt x="188" y="188"/>
                  <a:pt x="190" y="178"/>
                </a:cubicBezTo>
                <a:cubicBezTo>
                  <a:pt x="193" y="167"/>
                  <a:pt x="175" y="165"/>
                  <a:pt x="170" y="16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5602288" y="4102101"/>
            <a:ext cx="436563" cy="277813"/>
          </a:xfrm>
          <a:custGeom>
            <a:pathLst>
              <a:path extrusionOk="0" h="225" w="353">
                <a:moveTo>
                  <a:pt x="72" y="81"/>
                </a:moveTo>
                <a:cubicBezTo>
                  <a:pt x="68" y="81"/>
                  <a:pt x="64" y="84"/>
                  <a:pt x="64" y="89"/>
                </a:cubicBezTo>
                <a:cubicBezTo>
                  <a:pt x="64" y="93"/>
                  <a:pt x="68" y="97"/>
                  <a:pt x="72" y="97"/>
                </a:cubicBezTo>
                <a:cubicBezTo>
                  <a:pt x="77" y="97"/>
                  <a:pt x="80" y="93"/>
                  <a:pt x="80" y="89"/>
                </a:cubicBezTo>
                <a:cubicBezTo>
                  <a:pt x="80" y="84"/>
                  <a:pt x="77" y="81"/>
                  <a:pt x="72" y="81"/>
                </a:cubicBezTo>
                <a:moveTo>
                  <a:pt x="140" y="139"/>
                </a:moveTo>
                <a:cubicBezTo>
                  <a:pt x="136" y="154"/>
                  <a:pt x="136" y="154"/>
                  <a:pt x="136" y="154"/>
                </a:cubicBezTo>
                <a:cubicBezTo>
                  <a:pt x="140" y="155"/>
                  <a:pt x="154" y="160"/>
                  <a:pt x="156" y="151"/>
                </a:cubicBezTo>
                <a:cubicBezTo>
                  <a:pt x="158" y="142"/>
                  <a:pt x="144" y="140"/>
                  <a:pt x="140" y="139"/>
                </a:cubicBezTo>
                <a:moveTo>
                  <a:pt x="273" y="48"/>
                </a:moveTo>
                <a:cubicBezTo>
                  <a:pt x="16" y="48"/>
                  <a:pt x="16" y="48"/>
                  <a:pt x="16" y="48"/>
                </a:cubicBezTo>
                <a:cubicBezTo>
                  <a:pt x="7" y="48"/>
                  <a:pt x="0" y="56"/>
                  <a:pt x="0" y="65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218"/>
                  <a:pt x="7" y="225"/>
                  <a:pt x="16" y="225"/>
                </a:cubicBezTo>
                <a:cubicBezTo>
                  <a:pt x="273" y="225"/>
                  <a:pt x="273" y="225"/>
                  <a:pt x="273" y="225"/>
                </a:cubicBezTo>
                <a:cubicBezTo>
                  <a:pt x="282" y="225"/>
                  <a:pt x="289" y="218"/>
                  <a:pt x="289" y="209"/>
                </a:cubicBezTo>
                <a:cubicBezTo>
                  <a:pt x="289" y="65"/>
                  <a:pt x="289" y="65"/>
                  <a:pt x="289" y="65"/>
                </a:cubicBezTo>
                <a:cubicBezTo>
                  <a:pt x="289" y="56"/>
                  <a:pt x="282" y="48"/>
                  <a:pt x="273" y="48"/>
                </a:cubicBezTo>
                <a:moveTo>
                  <a:pt x="24" y="65"/>
                </a:moveTo>
                <a:cubicBezTo>
                  <a:pt x="28" y="65"/>
                  <a:pt x="32" y="68"/>
                  <a:pt x="32" y="73"/>
                </a:cubicBezTo>
                <a:cubicBezTo>
                  <a:pt x="32" y="77"/>
                  <a:pt x="28" y="81"/>
                  <a:pt x="24" y="81"/>
                </a:cubicBezTo>
                <a:cubicBezTo>
                  <a:pt x="20" y="81"/>
                  <a:pt x="16" y="77"/>
                  <a:pt x="16" y="73"/>
                </a:cubicBezTo>
                <a:cubicBezTo>
                  <a:pt x="16" y="68"/>
                  <a:pt x="20" y="65"/>
                  <a:pt x="24" y="65"/>
                </a:cubicBezTo>
                <a:moveTo>
                  <a:pt x="24" y="209"/>
                </a:moveTo>
                <a:cubicBezTo>
                  <a:pt x="20" y="209"/>
                  <a:pt x="16" y="205"/>
                  <a:pt x="16" y="201"/>
                </a:cubicBezTo>
                <a:cubicBezTo>
                  <a:pt x="16" y="197"/>
                  <a:pt x="20" y="193"/>
                  <a:pt x="24" y="193"/>
                </a:cubicBezTo>
                <a:cubicBezTo>
                  <a:pt x="28" y="193"/>
                  <a:pt x="32" y="197"/>
                  <a:pt x="32" y="201"/>
                </a:cubicBezTo>
                <a:cubicBezTo>
                  <a:pt x="32" y="205"/>
                  <a:pt x="28" y="209"/>
                  <a:pt x="24" y="209"/>
                </a:cubicBezTo>
                <a:moveTo>
                  <a:pt x="265" y="209"/>
                </a:moveTo>
                <a:cubicBezTo>
                  <a:pt x="260" y="209"/>
                  <a:pt x="257" y="205"/>
                  <a:pt x="257" y="201"/>
                </a:cubicBezTo>
                <a:cubicBezTo>
                  <a:pt x="257" y="197"/>
                  <a:pt x="260" y="193"/>
                  <a:pt x="265" y="193"/>
                </a:cubicBezTo>
                <a:cubicBezTo>
                  <a:pt x="269" y="193"/>
                  <a:pt x="273" y="197"/>
                  <a:pt x="273" y="201"/>
                </a:cubicBezTo>
                <a:cubicBezTo>
                  <a:pt x="273" y="205"/>
                  <a:pt x="269" y="209"/>
                  <a:pt x="265" y="209"/>
                </a:cubicBezTo>
                <a:moveTo>
                  <a:pt x="273" y="178"/>
                </a:moveTo>
                <a:cubicBezTo>
                  <a:pt x="270" y="178"/>
                  <a:pt x="268" y="177"/>
                  <a:pt x="265" y="177"/>
                </a:cubicBezTo>
                <a:cubicBezTo>
                  <a:pt x="252" y="177"/>
                  <a:pt x="241" y="188"/>
                  <a:pt x="241" y="201"/>
                </a:cubicBezTo>
                <a:cubicBezTo>
                  <a:pt x="241" y="204"/>
                  <a:pt x="241" y="207"/>
                  <a:pt x="242" y="209"/>
                </a:cubicBezTo>
                <a:cubicBezTo>
                  <a:pt x="47" y="209"/>
                  <a:pt x="47" y="209"/>
                  <a:pt x="47" y="209"/>
                </a:cubicBezTo>
                <a:cubicBezTo>
                  <a:pt x="47" y="207"/>
                  <a:pt x="48" y="204"/>
                  <a:pt x="48" y="201"/>
                </a:cubicBezTo>
                <a:cubicBezTo>
                  <a:pt x="48" y="188"/>
                  <a:pt x="37" y="177"/>
                  <a:pt x="24" y="177"/>
                </a:cubicBezTo>
                <a:cubicBezTo>
                  <a:pt x="21" y="177"/>
                  <a:pt x="18" y="178"/>
                  <a:pt x="16" y="178"/>
                </a:cubicBezTo>
                <a:cubicBezTo>
                  <a:pt x="16" y="95"/>
                  <a:pt x="16" y="95"/>
                  <a:pt x="16" y="95"/>
                </a:cubicBezTo>
                <a:cubicBezTo>
                  <a:pt x="18" y="96"/>
                  <a:pt x="21" y="97"/>
                  <a:pt x="24" y="97"/>
                </a:cubicBezTo>
                <a:cubicBezTo>
                  <a:pt x="37" y="97"/>
                  <a:pt x="48" y="86"/>
                  <a:pt x="48" y="73"/>
                </a:cubicBezTo>
                <a:cubicBezTo>
                  <a:pt x="48" y="70"/>
                  <a:pt x="47" y="67"/>
                  <a:pt x="47" y="65"/>
                </a:cubicBezTo>
                <a:cubicBezTo>
                  <a:pt x="242" y="65"/>
                  <a:pt x="242" y="65"/>
                  <a:pt x="242" y="65"/>
                </a:cubicBezTo>
                <a:cubicBezTo>
                  <a:pt x="241" y="67"/>
                  <a:pt x="241" y="70"/>
                  <a:pt x="241" y="73"/>
                </a:cubicBezTo>
                <a:cubicBezTo>
                  <a:pt x="241" y="86"/>
                  <a:pt x="252" y="97"/>
                  <a:pt x="265" y="97"/>
                </a:cubicBezTo>
                <a:cubicBezTo>
                  <a:pt x="268" y="97"/>
                  <a:pt x="270" y="96"/>
                  <a:pt x="273" y="95"/>
                </a:cubicBezTo>
                <a:lnTo>
                  <a:pt x="273" y="178"/>
                </a:lnTo>
                <a:close/>
                <a:moveTo>
                  <a:pt x="265" y="81"/>
                </a:moveTo>
                <a:cubicBezTo>
                  <a:pt x="260" y="81"/>
                  <a:pt x="257" y="77"/>
                  <a:pt x="257" y="73"/>
                </a:cubicBezTo>
                <a:cubicBezTo>
                  <a:pt x="257" y="68"/>
                  <a:pt x="260" y="65"/>
                  <a:pt x="265" y="65"/>
                </a:cubicBezTo>
                <a:cubicBezTo>
                  <a:pt x="269" y="65"/>
                  <a:pt x="273" y="68"/>
                  <a:pt x="273" y="73"/>
                </a:cubicBezTo>
                <a:cubicBezTo>
                  <a:pt x="273" y="77"/>
                  <a:pt x="269" y="81"/>
                  <a:pt x="265" y="81"/>
                </a:cubicBezTo>
                <a:moveTo>
                  <a:pt x="337" y="0"/>
                </a:moveTo>
                <a:cubicBezTo>
                  <a:pt x="80" y="0"/>
                  <a:pt x="80" y="0"/>
                  <a:pt x="80" y="0"/>
                </a:cubicBezTo>
                <a:cubicBezTo>
                  <a:pt x="71" y="0"/>
                  <a:pt x="64" y="8"/>
                  <a:pt x="64" y="16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29"/>
                  <a:pt x="68" y="32"/>
                  <a:pt x="72" y="32"/>
                </a:cubicBezTo>
                <a:cubicBezTo>
                  <a:pt x="77" y="32"/>
                  <a:pt x="80" y="29"/>
                  <a:pt x="80" y="24"/>
                </a:cubicBezTo>
                <a:cubicBezTo>
                  <a:pt x="80" y="16"/>
                  <a:pt x="80" y="16"/>
                  <a:pt x="80" y="16"/>
                </a:cubicBezTo>
                <a:cubicBezTo>
                  <a:pt x="337" y="16"/>
                  <a:pt x="337" y="16"/>
                  <a:pt x="337" y="16"/>
                </a:cubicBezTo>
                <a:cubicBezTo>
                  <a:pt x="337" y="161"/>
                  <a:pt x="337" y="161"/>
                  <a:pt x="337" y="161"/>
                </a:cubicBezTo>
                <a:cubicBezTo>
                  <a:pt x="313" y="161"/>
                  <a:pt x="313" y="161"/>
                  <a:pt x="313" y="161"/>
                </a:cubicBezTo>
                <a:cubicBezTo>
                  <a:pt x="309" y="161"/>
                  <a:pt x="305" y="164"/>
                  <a:pt x="305" y="169"/>
                </a:cubicBezTo>
                <a:cubicBezTo>
                  <a:pt x="305" y="173"/>
                  <a:pt x="309" y="177"/>
                  <a:pt x="313" y="177"/>
                </a:cubicBezTo>
                <a:cubicBezTo>
                  <a:pt x="337" y="177"/>
                  <a:pt x="337" y="177"/>
                  <a:pt x="337" y="177"/>
                </a:cubicBezTo>
                <a:cubicBezTo>
                  <a:pt x="346" y="177"/>
                  <a:pt x="353" y="170"/>
                  <a:pt x="353" y="161"/>
                </a:cubicBezTo>
                <a:cubicBezTo>
                  <a:pt x="353" y="16"/>
                  <a:pt x="353" y="16"/>
                  <a:pt x="353" y="16"/>
                </a:cubicBezTo>
                <a:cubicBezTo>
                  <a:pt x="353" y="8"/>
                  <a:pt x="346" y="0"/>
                  <a:pt x="337" y="0"/>
                </a:cubicBezTo>
                <a:moveTo>
                  <a:pt x="144" y="118"/>
                </a:moveTo>
                <a:cubicBezTo>
                  <a:pt x="141" y="132"/>
                  <a:pt x="141" y="132"/>
                  <a:pt x="141" y="132"/>
                </a:cubicBezTo>
                <a:cubicBezTo>
                  <a:pt x="145" y="133"/>
                  <a:pt x="156" y="137"/>
                  <a:pt x="158" y="129"/>
                </a:cubicBezTo>
                <a:cubicBezTo>
                  <a:pt x="160" y="121"/>
                  <a:pt x="148" y="119"/>
                  <a:pt x="144" y="118"/>
                </a:cubicBezTo>
                <a:moveTo>
                  <a:pt x="217" y="177"/>
                </a:moveTo>
                <a:cubicBezTo>
                  <a:pt x="212" y="177"/>
                  <a:pt x="209" y="181"/>
                  <a:pt x="209" y="185"/>
                </a:cubicBezTo>
                <a:cubicBezTo>
                  <a:pt x="209" y="189"/>
                  <a:pt x="212" y="193"/>
                  <a:pt x="217" y="193"/>
                </a:cubicBezTo>
                <a:cubicBezTo>
                  <a:pt x="221" y="193"/>
                  <a:pt x="225" y="189"/>
                  <a:pt x="225" y="185"/>
                </a:cubicBezTo>
                <a:cubicBezTo>
                  <a:pt x="225" y="181"/>
                  <a:pt x="221" y="177"/>
                  <a:pt x="217" y="177"/>
                </a:cubicBezTo>
                <a:moveTo>
                  <a:pt x="144" y="81"/>
                </a:moveTo>
                <a:cubicBezTo>
                  <a:pt x="113" y="81"/>
                  <a:pt x="88" y="106"/>
                  <a:pt x="88" y="137"/>
                </a:cubicBezTo>
                <a:cubicBezTo>
                  <a:pt x="88" y="168"/>
                  <a:pt x="113" y="193"/>
                  <a:pt x="144" y="193"/>
                </a:cubicBezTo>
                <a:cubicBezTo>
                  <a:pt x="175" y="193"/>
                  <a:pt x="201" y="168"/>
                  <a:pt x="201" y="137"/>
                </a:cubicBezTo>
                <a:cubicBezTo>
                  <a:pt x="201" y="106"/>
                  <a:pt x="175" y="81"/>
                  <a:pt x="144" y="81"/>
                </a:cubicBezTo>
                <a:moveTo>
                  <a:pt x="171" y="129"/>
                </a:moveTo>
                <a:cubicBezTo>
                  <a:pt x="170" y="135"/>
                  <a:pt x="167" y="138"/>
                  <a:pt x="162" y="139"/>
                </a:cubicBezTo>
                <a:cubicBezTo>
                  <a:pt x="168" y="142"/>
                  <a:pt x="171" y="147"/>
                  <a:pt x="168" y="156"/>
                </a:cubicBezTo>
                <a:cubicBezTo>
                  <a:pt x="165" y="167"/>
                  <a:pt x="157" y="168"/>
                  <a:pt x="146" y="165"/>
                </a:cubicBezTo>
                <a:cubicBezTo>
                  <a:pt x="143" y="177"/>
                  <a:pt x="143" y="177"/>
                  <a:pt x="143" y="177"/>
                </a:cubicBezTo>
                <a:cubicBezTo>
                  <a:pt x="136" y="175"/>
                  <a:pt x="136" y="175"/>
                  <a:pt x="136" y="175"/>
                </a:cubicBezTo>
                <a:cubicBezTo>
                  <a:pt x="139" y="164"/>
                  <a:pt x="139" y="164"/>
                  <a:pt x="139" y="164"/>
                </a:cubicBezTo>
                <a:cubicBezTo>
                  <a:pt x="137" y="163"/>
                  <a:pt x="136" y="163"/>
                  <a:pt x="134" y="162"/>
                </a:cubicBezTo>
                <a:cubicBezTo>
                  <a:pt x="131" y="174"/>
                  <a:pt x="131" y="174"/>
                  <a:pt x="131" y="174"/>
                </a:cubicBezTo>
                <a:cubicBezTo>
                  <a:pt x="125" y="172"/>
                  <a:pt x="125" y="172"/>
                  <a:pt x="125" y="172"/>
                </a:cubicBezTo>
                <a:cubicBezTo>
                  <a:pt x="128" y="161"/>
                  <a:pt x="128" y="161"/>
                  <a:pt x="128" y="161"/>
                </a:cubicBezTo>
                <a:cubicBezTo>
                  <a:pt x="126" y="160"/>
                  <a:pt x="125" y="160"/>
                  <a:pt x="123" y="159"/>
                </a:cubicBezTo>
                <a:cubicBezTo>
                  <a:pt x="115" y="157"/>
                  <a:pt x="115" y="157"/>
                  <a:pt x="115" y="157"/>
                </a:cubicBezTo>
                <a:cubicBezTo>
                  <a:pt x="118" y="149"/>
                  <a:pt x="118" y="149"/>
                  <a:pt x="118" y="149"/>
                </a:cubicBezTo>
                <a:cubicBezTo>
                  <a:pt x="118" y="149"/>
                  <a:pt x="123" y="150"/>
                  <a:pt x="122" y="150"/>
                </a:cubicBezTo>
                <a:cubicBezTo>
                  <a:pt x="124" y="151"/>
                  <a:pt x="125" y="150"/>
                  <a:pt x="125" y="149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30" y="130"/>
                  <a:pt x="130" y="131"/>
                  <a:pt x="130" y="131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33" y="117"/>
                  <a:pt x="133" y="117"/>
                  <a:pt x="133" y="117"/>
                </a:cubicBezTo>
                <a:cubicBezTo>
                  <a:pt x="133" y="116"/>
                  <a:pt x="132" y="114"/>
                  <a:pt x="130" y="113"/>
                </a:cubicBezTo>
                <a:cubicBezTo>
                  <a:pt x="130" y="113"/>
                  <a:pt x="125" y="112"/>
                  <a:pt x="125" y="112"/>
                </a:cubicBezTo>
                <a:cubicBezTo>
                  <a:pt x="127" y="105"/>
                  <a:pt x="127" y="105"/>
                  <a:pt x="127" y="105"/>
                </a:cubicBezTo>
                <a:cubicBezTo>
                  <a:pt x="136" y="107"/>
                  <a:pt x="136" y="107"/>
                  <a:pt x="136" y="107"/>
                </a:cubicBezTo>
                <a:cubicBezTo>
                  <a:pt x="136" y="107"/>
                  <a:pt x="136" y="107"/>
                  <a:pt x="136" y="107"/>
                </a:cubicBezTo>
                <a:cubicBezTo>
                  <a:pt x="137" y="107"/>
                  <a:pt x="138" y="108"/>
                  <a:pt x="140" y="108"/>
                </a:cubicBezTo>
                <a:cubicBezTo>
                  <a:pt x="142" y="97"/>
                  <a:pt x="142" y="97"/>
                  <a:pt x="142" y="97"/>
                </a:cubicBezTo>
                <a:cubicBezTo>
                  <a:pt x="149" y="98"/>
                  <a:pt x="149" y="98"/>
                  <a:pt x="149" y="98"/>
                </a:cubicBezTo>
                <a:cubicBezTo>
                  <a:pt x="146" y="110"/>
                  <a:pt x="146" y="110"/>
                  <a:pt x="146" y="110"/>
                </a:cubicBezTo>
                <a:cubicBezTo>
                  <a:pt x="148" y="110"/>
                  <a:pt x="150" y="110"/>
                  <a:pt x="151" y="111"/>
                </a:cubicBezTo>
                <a:cubicBezTo>
                  <a:pt x="154" y="100"/>
                  <a:pt x="154" y="100"/>
                  <a:pt x="154" y="100"/>
                </a:cubicBezTo>
                <a:cubicBezTo>
                  <a:pt x="160" y="102"/>
                  <a:pt x="160" y="102"/>
                  <a:pt x="160" y="102"/>
                </a:cubicBezTo>
                <a:cubicBezTo>
                  <a:pt x="158" y="113"/>
                  <a:pt x="158" y="113"/>
                  <a:pt x="158" y="113"/>
                </a:cubicBezTo>
                <a:cubicBezTo>
                  <a:pt x="166" y="116"/>
                  <a:pt x="172" y="121"/>
                  <a:pt x="171" y="12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6434138" y="4083051"/>
            <a:ext cx="436563" cy="317500"/>
          </a:xfrm>
          <a:custGeom>
            <a:pathLst>
              <a:path extrusionOk="0" h="257" w="353">
                <a:moveTo>
                  <a:pt x="321" y="203"/>
                </a:moveTo>
                <a:cubicBezTo>
                  <a:pt x="321" y="203"/>
                  <a:pt x="321" y="203"/>
                  <a:pt x="321" y="203"/>
                </a:cubicBezTo>
                <a:cubicBezTo>
                  <a:pt x="353" y="58"/>
                  <a:pt x="353" y="58"/>
                  <a:pt x="353" y="58"/>
                </a:cubicBezTo>
                <a:cubicBezTo>
                  <a:pt x="353" y="58"/>
                  <a:pt x="353" y="58"/>
                  <a:pt x="353" y="58"/>
                </a:cubicBezTo>
                <a:cubicBezTo>
                  <a:pt x="353" y="58"/>
                  <a:pt x="353" y="57"/>
                  <a:pt x="353" y="56"/>
                </a:cubicBezTo>
                <a:cubicBezTo>
                  <a:pt x="353" y="52"/>
                  <a:pt x="350" y="48"/>
                  <a:pt x="345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6"/>
                  <a:pt x="77" y="6"/>
                  <a:pt x="77" y="6"/>
                </a:cubicBezTo>
                <a:cubicBezTo>
                  <a:pt x="76" y="3"/>
                  <a:pt x="73" y="0"/>
                  <a:pt x="6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3"/>
                  <a:pt x="4" y="16"/>
                  <a:pt x="8" y="16"/>
                </a:cubicBezTo>
                <a:cubicBezTo>
                  <a:pt x="63" y="16"/>
                  <a:pt x="63" y="16"/>
                  <a:pt x="63" y="16"/>
                </a:cubicBezTo>
                <a:cubicBezTo>
                  <a:pt x="113" y="203"/>
                  <a:pt x="113" y="203"/>
                  <a:pt x="113" y="203"/>
                </a:cubicBezTo>
                <a:cubicBezTo>
                  <a:pt x="113" y="203"/>
                  <a:pt x="113" y="203"/>
                  <a:pt x="113" y="203"/>
                </a:cubicBezTo>
                <a:cubicBezTo>
                  <a:pt x="114" y="206"/>
                  <a:pt x="115" y="207"/>
                  <a:pt x="117" y="208"/>
                </a:cubicBezTo>
                <a:cubicBezTo>
                  <a:pt x="114" y="213"/>
                  <a:pt x="113" y="219"/>
                  <a:pt x="113" y="225"/>
                </a:cubicBezTo>
                <a:cubicBezTo>
                  <a:pt x="113" y="243"/>
                  <a:pt x="127" y="257"/>
                  <a:pt x="145" y="257"/>
                </a:cubicBezTo>
                <a:cubicBezTo>
                  <a:pt x="162" y="257"/>
                  <a:pt x="177" y="243"/>
                  <a:pt x="177" y="225"/>
                </a:cubicBezTo>
                <a:cubicBezTo>
                  <a:pt x="177" y="219"/>
                  <a:pt x="175" y="214"/>
                  <a:pt x="172" y="209"/>
                </a:cubicBezTo>
                <a:cubicBezTo>
                  <a:pt x="262" y="209"/>
                  <a:pt x="262" y="209"/>
                  <a:pt x="262" y="209"/>
                </a:cubicBezTo>
                <a:cubicBezTo>
                  <a:pt x="259" y="214"/>
                  <a:pt x="257" y="219"/>
                  <a:pt x="257" y="225"/>
                </a:cubicBezTo>
                <a:cubicBezTo>
                  <a:pt x="257" y="243"/>
                  <a:pt x="271" y="257"/>
                  <a:pt x="289" y="257"/>
                </a:cubicBezTo>
                <a:cubicBezTo>
                  <a:pt x="307" y="257"/>
                  <a:pt x="321" y="243"/>
                  <a:pt x="321" y="225"/>
                </a:cubicBezTo>
                <a:cubicBezTo>
                  <a:pt x="321" y="219"/>
                  <a:pt x="320" y="213"/>
                  <a:pt x="317" y="208"/>
                </a:cubicBezTo>
                <a:cubicBezTo>
                  <a:pt x="319" y="207"/>
                  <a:pt x="320" y="205"/>
                  <a:pt x="321" y="203"/>
                </a:cubicBezTo>
                <a:moveTo>
                  <a:pt x="288" y="64"/>
                </a:moveTo>
                <a:cubicBezTo>
                  <a:pt x="335" y="64"/>
                  <a:pt x="335" y="64"/>
                  <a:pt x="335" y="64"/>
                </a:cubicBezTo>
                <a:cubicBezTo>
                  <a:pt x="328" y="97"/>
                  <a:pt x="328" y="97"/>
                  <a:pt x="328" y="97"/>
                </a:cubicBezTo>
                <a:cubicBezTo>
                  <a:pt x="285" y="97"/>
                  <a:pt x="285" y="97"/>
                  <a:pt x="285" y="97"/>
                </a:cubicBezTo>
                <a:lnTo>
                  <a:pt x="288" y="64"/>
                </a:lnTo>
                <a:close/>
                <a:moveTo>
                  <a:pt x="92" y="64"/>
                </a:moveTo>
                <a:cubicBezTo>
                  <a:pt x="146" y="64"/>
                  <a:pt x="146" y="64"/>
                  <a:pt x="146" y="64"/>
                </a:cubicBezTo>
                <a:cubicBezTo>
                  <a:pt x="149" y="97"/>
                  <a:pt x="149" y="97"/>
                  <a:pt x="149" y="97"/>
                </a:cubicBezTo>
                <a:cubicBezTo>
                  <a:pt x="101" y="97"/>
                  <a:pt x="101" y="97"/>
                  <a:pt x="101" y="97"/>
                </a:cubicBezTo>
                <a:lnTo>
                  <a:pt x="92" y="64"/>
                </a:lnTo>
                <a:close/>
                <a:moveTo>
                  <a:pt x="114" y="145"/>
                </a:moveTo>
                <a:cubicBezTo>
                  <a:pt x="105" y="113"/>
                  <a:pt x="105" y="113"/>
                  <a:pt x="105" y="113"/>
                </a:cubicBezTo>
                <a:cubicBezTo>
                  <a:pt x="151" y="113"/>
                  <a:pt x="151" y="113"/>
                  <a:pt x="151" y="113"/>
                </a:cubicBezTo>
                <a:cubicBezTo>
                  <a:pt x="154" y="145"/>
                  <a:pt x="154" y="145"/>
                  <a:pt x="154" y="145"/>
                </a:cubicBezTo>
                <a:lnTo>
                  <a:pt x="114" y="145"/>
                </a:lnTo>
                <a:close/>
                <a:moveTo>
                  <a:pt x="118" y="161"/>
                </a:moveTo>
                <a:cubicBezTo>
                  <a:pt x="156" y="161"/>
                  <a:pt x="156" y="161"/>
                  <a:pt x="156" y="161"/>
                </a:cubicBezTo>
                <a:cubicBezTo>
                  <a:pt x="160" y="193"/>
                  <a:pt x="160" y="193"/>
                  <a:pt x="160" y="193"/>
                </a:cubicBezTo>
                <a:cubicBezTo>
                  <a:pt x="127" y="193"/>
                  <a:pt x="127" y="193"/>
                  <a:pt x="127" y="193"/>
                </a:cubicBezTo>
                <a:lnTo>
                  <a:pt x="118" y="161"/>
                </a:lnTo>
                <a:close/>
                <a:moveTo>
                  <a:pt x="145" y="241"/>
                </a:moveTo>
                <a:cubicBezTo>
                  <a:pt x="136" y="241"/>
                  <a:pt x="129" y="234"/>
                  <a:pt x="129" y="225"/>
                </a:cubicBezTo>
                <a:cubicBezTo>
                  <a:pt x="129" y="216"/>
                  <a:pt x="136" y="209"/>
                  <a:pt x="145" y="209"/>
                </a:cubicBezTo>
                <a:cubicBezTo>
                  <a:pt x="154" y="209"/>
                  <a:pt x="161" y="216"/>
                  <a:pt x="161" y="225"/>
                </a:cubicBezTo>
                <a:cubicBezTo>
                  <a:pt x="161" y="234"/>
                  <a:pt x="154" y="241"/>
                  <a:pt x="145" y="241"/>
                </a:cubicBezTo>
                <a:moveTo>
                  <a:pt x="209" y="193"/>
                </a:moveTo>
                <a:cubicBezTo>
                  <a:pt x="176" y="193"/>
                  <a:pt x="176" y="193"/>
                  <a:pt x="176" y="193"/>
                </a:cubicBezTo>
                <a:cubicBezTo>
                  <a:pt x="172" y="161"/>
                  <a:pt x="172" y="161"/>
                  <a:pt x="172" y="161"/>
                </a:cubicBezTo>
                <a:cubicBezTo>
                  <a:pt x="209" y="161"/>
                  <a:pt x="209" y="161"/>
                  <a:pt x="209" y="161"/>
                </a:cubicBezTo>
                <a:lnTo>
                  <a:pt x="209" y="193"/>
                </a:lnTo>
                <a:close/>
                <a:moveTo>
                  <a:pt x="209" y="145"/>
                </a:moveTo>
                <a:cubicBezTo>
                  <a:pt x="171" y="145"/>
                  <a:pt x="171" y="145"/>
                  <a:pt x="171" y="145"/>
                </a:cubicBezTo>
                <a:cubicBezTo>
                  <a:pt x="167" y="113"/>
                  <a:pt x="167" y="113"/>
                  <a:pt x="167" y="113"/>
                </a:cubicBezTo>
                <a:cubicBezTo>
                  <a:pt x="209" y="113"/>
                  <a:pt x="209" y="113"/>
                  <a:pt x="209" y="113"/>
                </a:cubicBezTo>
                <a:lnTo>
                  <a:pt x="209" y="145"/>
                </a:lnTo>
                <a:close/>
                <a:moveTo>
                  <a:pt x="209" y="97"/>
                </a:moveTo>
                <a:cubicBezTo>
                  <a:pt x="165" y="97"/>
                  <a:pt x="165" y="97"/>
                  <a:pt x="165" y="97"/>
                </a:cubicBezTo>
                <a:cubicBezTo>
                  <a:pt x="162" y="64"/>
                  <a:pt x="162" y="64"/>
                  <a:pt x="162" y="64"/>
                </a:cubicBezTo>
                <a:cubicBezTo>
                  <a:pt x="209" y="64"/>
                  <a:pt x="209" y="64"/>
                  <a:pt x="209" y="64"/>
                </a:cubicBezTo>
                <a:lnTo>
                  <a:pt x="209" y="97"/>
                </a:lnTo>
                <a:close/>
                <a:moveTo>
                  <a:pt x="258" y="193"/>
                </a:moveTo>
                <a:cubicBezTo>
                  <a:pt x="225" y="193"/>
                  <a:pt x="225" y="193"/>
                  <a:pt x="225" y="193"/>
                </a:cubicBezTo>
                <a:cubicBezTo>
                  <a:pt x="225" y="161"/>
                  <a:pt x="225" y="161"/>
                  <a:pt x="225" y="161"/>
                </a:cubicBezTo>
                <a:cubicBezTo>
                  <a:pt x="262" y="161"/>
                  <a:pt x="262" y="161"/>
                  <a:pt x="262" y="161"/>
                </a:cubicBezTo>
                <a:lnTo>
                  <a:pt x="258" y="193"/>
                </a:lnTo>
                <a:close/>
                <a:moveTo>
                  <a:pt x="263" y="145"/>
                </a:moveTo>
                <a:cubicBezTo>
                  <a:pt x="225" y="145"/>
                  <a:pt x="225" y="145"/>
                  <a:pt x="225" y="145"/>
                </a:cubicBezTo>
                <a:cubicBezTo>
                  <a:pt x="225" y="113"/>
                  <a:pt x="225" y="113"/>
                  <a:pt x="225" y="113"/>
                </a:cubicBezTo>
                <a:cubicBezTo>
                  <a:pt x="267" y="113"/>
                  <a:pt x="267" y="113"/>
                  <a:pt x="267" y="113"/>
                </a:cubicBezTo>
                <a:lnTo>
                  <a:pt x="263" y="145"/>
                </a:lnTo>
                <a:close/>
                <a:moveTo>
                  <a:pt x="269" y="97"/>
                </a:moveTo>
                <a:cubicBezTo>
                  <a:pt x="225" y="97"/>
                  <a:pt x="225" y="97"/>
                  <a:pt x="225" y="97"/>
                </a:cubicBezTo>
                <a:cubicBezTo>
                  <a:pt x="225" y="64"/>
                  <a:pt x="225" y="64"/>
                  <a:pt x="225" y="64"/>
                </a:cubicBezTo>
                <a:cubicBezTo>
                  <a:pt x="272" y="64"/>
                  <a:pt x="272" y="64"/>
                  <a:pt x="272" y="64"/>
                </a:cubicBezTo>
                <a:lnTo>
                  <a:pt x="269" y="97"/>
                </a:lnTo>
                <a:close/>
                <a:moveTo>
                  <a:pt x="289" y="241"/>
                </a:moveTo>
                <a:cubicBezTo>
                  <a:pt x="280" y="241"/>
                  <a:pt x="273" y="234"/>
                  <a:pt x="273" y="225"/>
                </a:cubicBezTo>
                <a:cubicBezTo>
                  <a:pt x="273" y="216"/>
                  <a:pt x="280" y="209"/>
                  <a:pt x="289" y="209"/>
                </a:cubicBezTo>
                <a:cubicBezTo>
                  <a:pt x="298" y="209"/>
                  <a:pt x="305" y="216"/>
                  <a:pt x="305" y="225"/>
                </a:cubicBezTo>
                <a:cubicBezTo>
                  <a:pt x="305" y="234"/>
                  <a:pt x="298" y="241"/>
                  <a:pt x="289" y="241"/>
                </a:cubicBezTo>
                <a:moveTo>
                  <a:pt x="307" y="193"/>
                </a:moveTo>
                <a:cubicBezTo>
                  <a:pt x="274" y="193"/>
                  <a:pt x="274" y="193"/>
                  <a:pt x="274" y="193"/>
                </a:cubicBezTo>
                <a:cubicBezTo>
                  <a:pt x="278" y="161"/>
                  <a:pt x="278" y="161"/>
                  <a:pt x="278" y="161"/>
                </a:cubicBezTo>
                <a:cubicBezTo>
                  <a:pt x="314" y="161"/>
                  <a:pt x="314" y="161"/>
                  <a:pt x="314" y="161"/>
                </a:cubicBezTo>
                <a:lnTo>
                  <a:pt x="307" y="193"/>
                </a:lnTo>
                <a:close/>
                <a:moveTo>
                  <a:pt x="279" y="145"/>
                </a:moveTo>
                <a:cubicBezTo>
                  <a:pt x="283" y="113"/>
                  <a:pt x="283" y="113"/>
                  <a:pt x="283" y="113"/>
                </a:cubicBezTo>
                <a:cubicBezTo>
                  <a:pt x="325" y="113"/>
                  <a:pt x="325" y="113"/>
                  <a:pt x="325" y="113"/>
                </a:cubicBezTo>
                <a:cubicBezTo>
                  <a:pt x="318" y="145"/>
                  <a:pt x="318" y="145"/>
                  <a:pt x="318" y="145"/>
                </a:cubicBezTo>
                <a:lnTo>
                  <a:pt x="279" y="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7267575" y="4022726"/>
            <a:ext cx="434975" cy="436563"/>
          </a:xfrm>
          <a:custGeom>
            <a:pathLst>
              <a:path extrusionOk="0" h="353" w="353">
                <a:moveTo>
                  <a:pt x="211" y="126"/>
                </a:moveTo>
                <a:cubicBezTo>
                  <a:pt x="212" y="128"/>
                  <a:pt x="214" y="129"/>
                  <a:pt x="216" y="129"/>
                </a:cubicBezTo>
                <a:cubicBezTo>
                  <a:pt x="219" y="129"/>
                  <a:pt x="221" y="128"/>
                  <a:pt x="222" y="126"/>
                </a:cubicBezTo>
                <a:cubicBezTo>
                  <a:pt x="254" y="94"/>
                  <a:pt x="254" y="94"/>
                  <a:pt x="254" y="94"/>
                </a:cubicBezTo>
                <a:cubicBezTo>
                  <a:pt x="256" y="93"/>
                  <a:pt x="256" y="91"/>
                  <a:pt x="256" y="88"/>
                </a:cubicBezTo>
                <a:cubicBezTo>
                  <a:pt x="256" y="84"/>
                  <a:pt x="253" y="80"/>
                  <a:pt x="248" y="80"/>
                </a:cubicBezTo>
                <a:cubicBezTo>
                  <a:pt x="246" y="80"/>
                  <a:pt x="244" y="81"/>
                  <a:pt x="243" y="83"/>
                </a:cubicBezTo>
                <a:cubicBezTo>
                  <a:pt x="224" y="101"/>
                  <a:pt x="224" y="101"/>
                  <a:pt x="224" y="101"/>
                </a:cubicBezTo>
                <a:cubicBezTo>
                  <a:pt x="224" y="8"/>
                  <a:pt x="224" y="8"/>
                  <a:pt x="224" y="8"/>
                </a:cubicBezTo>
                <a:cubicBezTo>
                  <a:pt x="224" y="8"/>
                  <a:pt x="224" y="8"/>
                  <a:pt x="224" y="8"/>
                </a:cubicBezTo>
                <a:cubicBezTo>
                  <a:pt x="224" y="4"/>
                  <a:pt x="221" y="0"/>
                  <a:pt x="216" y="0"/>
                </a:cubicBezTo>
                <a:cubicBezTo>
                  <a:pt x="212" y="0"/>
                  <a:pt x="208" y="4"/>
                  <a:pt x="208" y="8"/>
                </a:cubicBezTo>
                <a:cubicBezTo>
                  <a:pt x="208" y="101"/>
                  <a:pt x="208" y="101"/>
                  <a:pt x="208" y="101"/>
                </a:cubicBezTo>
                <a:cubicBezTo>
                  <a:pt x="190" y="83"/>
                  <a:pt x="190" y="83"/>
                  <a:pt x="190" y="83"/>
                </a:cubicBezTo>
                <a:cubicBezTo>
                  <a:pt x="188" y="81"/>
                  <a:pt x="186" y="80"/>
                  <a:pt x="184" y="80"/>
                </a:cubicBezTo>
                <a:cubicBezTo>
                  <a:pt x="180" y="80"/>
                  <a:pt x="176" y="84"/>
                  <a:pt x="176" y="88"/>
                </a:cubicBezTo>
                <a:cubicBezTo>
                  <a:pt x="176" y="91"/>
                  <a:pt x="177" y="93"/>
                  <a:pt x="179" y="94"/>
                </a:cubicBezTo>
                <a:lnTo>
                  <a:pt x="211" y="126"/>
                </a:lnTo>
                <a:close/>
                <a:moveTo>
                  <a:pt x="320" y="299"/>
                </a:moveTo>
                <a:cubicBezTo>
                  <a:pt x="320" y="299"/>
                  <a:pt x="320" y="299"/>
                  <a:pt x="320" y="299"/>
                </a:cubicBezTo>
                <a:cubicBezTo>
                  <a:pt x="353" y="155"/>
                  <a:pt x="353" y="155"/>
                  <a:pt x="353" y="155"/>
                </a:cubicBezTo>
                <a:cubicBezTo>
                  <a:pt x="352" y="155"/>
                  <a:pt x="352" y="155"/>
                  <a:pt x="352" y="155"/>
                </a:cubicBezTo>
                <a:cubicBezTo>
                  <a:pt x="353" y="154"/>
                  <a:pt x="353" y="153"/>
                  <a:pt x="353" y="153"/>
                </a:cubicBezTo>
                <a:cubicBezTo>
                  <a:pt x="353" y="148"/>
                  <a:pt x="349" y="145"/>
                  <a:pt x="345" y="145"/>
                </a:cubicBezTo>
                <a:cubicBezTo>
                  <a:pt x="87" y="145"/>
                  <a:pt x="87" y="145"/>
                  <a:pt x="87" y="145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5" y="99"/>
                  <a:pt x="72" y="96"/>
                  <a:pt x="68" y="96"/>
                </a:cubicBezTo>
                <a:cubicBezTo>
                  <a:pt x="8" y="96"/>
                  <a:pt x="8" y="96"/>
                  <a:pt x="8" y="96"/>
                </a:cubicBezTo>
                <a:cubicBezTo>
                  <a:pt x="3" y="96"/>
                  <a:pt x="0" y="100"/>
                  <a:pt x="0" y="104"/>
                </a:cubicBezTo>
                <a:cubicBezTo>
                  <a:pt x="0" y="109"/>
                  <a:pt x="3" y="112"/>
                  <a:pt x="8" y="112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112" y="299"/>
                  <a:pt x="112" y="299"/>
                  <a:pt x="112" y="299"/>
                </a:cubicBezTo>
                <a:cubicBezTo>
                  <a:pt x="112" y="299"/>
                  <a:pt x="112" y="299"/>
                  <a:pt x="112" y="299"/>
                </a:cubicBezTo>
                <a:cubicBezTo>
                  <a:pt x="113" y="302"/>
                  <a:pt x="115" y="304"/>
                  <a:pt x="117" y="304"/>
                </a:cubicBezTo>
                <a:cubicBezTo>
                  <a:pt x="114" y="309"/>
                  <a:pt x="112" y="315"/>
                  <a:pt x="112" y="321"/>
                </a:cubicBezTo>
                <a:cubicBezTo>
                  <a:pt x="112" y="339"/>
                  <a:pt x="126" y="353"/>
                  <a:pt x="144" y="353"/>
                </a:cubicBezTo>
                <a:cubicBezTo>
                  <a:pt x="162" y="353"/>
                  <a:pt x="176" y="339"/>
                  <a:pt x="176" y="321"/>
                </a:cubicBezTo>
                <a:cubicBezTo>
                  <a:pt x="176" y="315"/>
                  <a:pt x="174" y="310"/>
                  <a:pt x="172" y="305"/>
                </a:cubicBezTo>
                <a:cubicBezTo>
                  <a:pt x="261" y="305"/>
                  <a:pt x="261" y="305"/>
                  <a:pt x="261" y="305"/>
                </a:cubicBezTo>
                <a:cubicBezTo>
                  <a:pt x="258" y="310"/>
                  <a:pt x="256" y="315"/>
                  <a:pt x="256" y="321"/>
                </a:cubicBezTo>
                <a:cubicBezTo>
                  <a:pt x="256" y="339"/>
                  <a:pt x="271" y="353"/>
                  <a:pt x="289" y="353"/>
                </a:cubicBezTo>
                <a:cubicBezTo>
                  <a:pt x="306" y="353"/>
                  <a:pt x="321" y="339"/>
                  <a:pt x="321" y="321"/>
                </a:cubicBezTo>
                <a:cubicBezTo>
                  <a:pt x="321" y="315"/>
                  <a:pt x="319" y="309"/>
                  <a:pt x="316" y="304"/>
                </a:cubicBezTo>
                <a:cubicBezTo>
                  <a:pt x="318" y="303"/>
                  <a:pt x="320" y="301"/>
                  <a:pt x="320" y="299"/>
                </a:cubicBezTo>
                <a:moveTo>
                  <a:pt x="288" y="161"/>
                </a:moveTo>
                <a:cubicBezTo>
                  <a:pt x="335" y="161"/>
                  <a:pt x="335" y="161"/>
                  <a:pt x="335" y="161"/>
                </a:cubicBezTo>
                <a:cubicBezTo>
                  <a:pt x="328" y="193"/>
                  <a:pt x="328" y="193"/>
                  <a:pt x="328" y="193"/>
                </a:cubicBezTo>
                <a:cubicBezTo>
                  <a:pt x="284" y="193"/>
                  <a:pt x="284" y="193"/>
                  <a:pt x="284" y="193"/>
                </a:cubicBezTo>
                <a:lnTo>
                  <a:pt x="288" y="161"/>
                </a:lnTo>
                <a:close/>
                <a:moveTo>
                  <a:pt x="92" y="161"/>
                </a:moveTo>
                <a:cubicBezTo>
                  <a:pt x="145" y="161"/>
                  <a:pt x="145" y="161"/>
                  <a:pt x="145" y="161"/>
                </a:cubicBezTo>
                <a:cubicBezTo>
                  <a:pt x="148" y="193"/>
                  <a:pt x="148" y="193"/>
                  <a:pt x="148" y="193"/>
                </a:cubicBezTo>
                <a:cubicBezTo>
                  <a:pt x="100" y="193"/>
                  <a:pt x="100" y="193"/>
                  <a:pt x="100" y="193"/>
                </a:cubicBezTo>
                <a:lnTo>
                  <a:pt x="92" y="161"/>
                </a:lnTo>
                <a:close/>
                <a:moveTo>
                  <a:pt x="113" y="241"/>
                </a:moveTo>
                <a:cubicBezTo>
                  <a:pt x="105" y="209"/>
                  <a:pt x="105" y="209"/>
                  <a:pt x="105" y="209"/>
                </a:cubicBezTo>
                <a:cubicBezTo>
                  <a:pt x="150" y="209"/>
                  <a:pt x="150" y="209"/>
                  <a:pt x="150" y="209"/>
                </a:cubicBezTo>
                <a:cubicBezTo>
                  <a:pt x="154" y="241"/>
                  <a:pt x="154" y="241"/>
                  <a:pt x="154" y="241"/>
                </a:cubicBezTo>
                <a:lnTo>
                  <a:pt x="113" y="241"/>
                </a:lnTo>
                <a:close/>
                <a:moveTo>
                  <a:pt x="118" y="257"/>
                </a:moveTo>
                <a:cubicBezTo>
                  <a:pt x="156" y="257"/>
                  <a:pt x="156" y="257"/>
                  <a:pt x="156" y="257"/>
                </a:cubicBezTo>
                <a:cubicBezTo>
                  <a:pt x="159" y="289"/>
                  <a:pt x="159" y="289"/>
                  <a:pt x="159" y="289"/>
                </a:cubicBezTo>
                <a:cubicBezTo>
                  <a:pt x="126" y="289"/>
                  <a:pt x="126" y="289"/>
                  <a:pt x="126" y="289"/>
                </a:cubicBezTo>
                <a:lnTo>
                  <a:pt x="118" y="257"/>
                </a:lnTo>
                <a:close/>
                <a:moveTo>
                  <a:pt x="144" y="337"/>
                </a:moveTo>
                <a:cubicBezTo>
                  <a:pt x="135" y="337"/>
                  <a:pt x="128" y="330"/>
                  <a:pt x="128" y="321"/>
                </a:cubicBezTo>
                <a:cubicBezTo>
                  <a:pt x="128" y="312"/>
                  <a:pt x="135" y="305"/>
                  <a:pt x="144" y="305"/>
                </a:cubicBezTo>
                <a:cubicBezTo>
                  <a:pt x="153" y="305"/>
                  <a:pt x="160" y="312"/>
                  <a:pt x="160" y="321"/>
                </a:cubicBezTo>
                <a:cubicBezTo>
                  <a:pt x="160" y="330"/>
                  <a:pt x="153" y="337"/>
                  <a:pt x="144" y="337"/>
                </a:cubicBezTo>
                <a:moveTo>
                  <a:pt x="208" y="289"/>
                </a:moveTo>
                <a:cubicBezTo>
                  <a:pt x="175" y="289"/>
                  <a:pt x="175" y="289"/>
                  <a:pt x="175" y="289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208" y="257"/>
                  <a:pt x="208" y="257"/>
                  <a:pt x="208" y="257"/>
                </a:cubicBezTo>
                <a:lnTo>
                  <a:pt x="208" y="289"/>
                </a:lnTo>
                <a:close/>
                <a:moveTo>
                  <a:pt x="208" y="241"/>
                </a:moveTo>
                <a:cubicBezTo>
                  <a:pt x="170" y="241"/>
                  <a:pt x="170" y="241"/>
                  <a:pt x="170" y="241"/>
                </a:cubicBezTo>
                <a:cubicBezTo>
                  <a:pt x="166" y="209"/>
                  <a:pt x="166" y="209"/>
                  <a:pt x="166" y="209"/>
                </a:cubicBezTo>
                <a:cubicBezTo>
                  <a:pt x="208" y="209"/>
                  <a:pt x="208" y="209"/>
                  <a:pt x="208" y="209"/>
                </a:cubicBezTo>
                <a:lnTo>
                  <a:pt x="208" y="241"/>
                </a:lnTo>
                <a:close/>
                <a:moveTo>
                  <a:pt x="208" y="193"/>
                </a:moveTo>
                <a:cubicBezTo>
                  <a:pt x="165" y="193"/>
                  <a:pt x="165" y="193"/>
                  <a:pt x="165" y="193"/>
                </a:cubicBezTo>
                <a:cubicBezTo>
                  <a:pt x="161" y="161"/>
                  <a:pt x="161" y="161"/>
                  <a:pt x="161" y="161"/>
                </a:cubicBezTo>
                <a:cubicBezTo>
                  <a:pt x="208" y="161"/>
                  <a:pt x="208" y="161"/>
                  <a:pt x="208" y="161"/>
                </a:cubicBezTo>
                <a:lnTo>
                  <a:pt x="208" y="193"/>
                </a:lnTo>
                <a:close/>
                <a:moveTo>
                  <a:pt x="257" y="289"/>
                </a:moveTo>
                <a:cubicBezTo>
                  <a:pt x="224" y="289"/>
                  <a:pt x="224" y="289"/>
                  <a:pt x="224" y="289"/>
                </a:cubicBezTo>
                <a:cubicBezTo>
                  <a:pt x="224" y="257"/>
                  <a:pt x="224" y="257"/>
                  <a:pt x="224" y="257"/>
                </a:cubicBezTo>
                <a:cubicBezTo>
                  <a:pt x="261" y="257"/>
                  <a:pt x="261" y="257"/>
                  <a:pt x="261" y="257"/>
                </a:cubicBezTo>
                <a:lnTo>
                  <a:pt x="257" y="289"/>
                </a:lnTo>
                <a:close/>
                <a:moveTo>
                  <a:pt x="263" y="241"/>
                </a:moveTo>
                <a:cubicBezTo>
                  <a:pt x="224" y="241"/>
                  <a:pt x="224" y="241"/>
                  <a:pt x="224" y="241"/>
                </a:cubicBezTo>
                <a:cubicBezTo>
                  <a:pt x="224" y="209"/>
                  <a:pt x="224" y="209"/>
                  <a:pt x="224" y="209"/>
                </a:cubicBezTo>
                <a:cubicBezTo>
                  <a:pt x="266" y="209"/>
                  <a:pt x="266" y="209"/>
                  <a:pt x="266" y="209"/>
                </a:cubicBezTo>
                <a:lnTo>
                  <a:pt x="263" y="241"/>
                </a:lnTo>
                <a:close/>
                <a:moveTo>
                  <a:pt x="268" y="193"/>
                </a:moveTo>
                <a:cubicBezTo>
                  <a:pt x="224" y="193"/>
                  <a:pt x="224" y="193"/>
                  <a:pt x="224" y="193"/>
                </a:cubicBezTo>
                <a:cubicBezTo>
                  <a:pt x="224" y="161"/>
                  <a:pt x="224" y="161"/>
                  <a:pt x="224" y="161"/>
                </a:cubicBezTo>
                <a:cubicBezTo>
                  <a:pt x="272" y="161"/>
                  <a:pt x="272" y="161"/>
                  <a:pt x="272" y="161"/>
                </a:cubicBezTo>
                <a:lnTo>
                  <a:pt x="268" y="193"/>
                </a:lnTo>
                <a:close/>
                <a:moveTo>
                  <a:pt x="289" y="337"/>
                </a:moveTo>
                <a:cubicBezTo>
                  <a:pt x="280" y="337"/>
                  <a:pt x="272" y="330"/>
                  <a:pt x="272" y="321"/>
                </a:cubicBezTo>
                <a:cubicBezTo>
                  <a:pt x="272" y="312"/>
                  <a:pt x="280" y="305"/>
                  <a:pt x="289" y="305"/>
                </a:cubicBezTo>
                <a:cubicBezTo>
                  <a:pt x="297" y="305"/>
                  <a:pt x="305" y="312"/>
                  <a:pt x="305" y="321"/>
                </a:cubicBezTo>
                <a:cubicBezTo>
                  <a:pt x="305" y="330"/>
                  <a:pt x="297" y="337"/>
                  <a:pt x="289" y="337"/>
                </a:cubicBezTo>
                <a:moveTo>
                  <a:pt x="306" y="289"/>
                </a:moveTo>
                <a:cubicBezTo>
                  <a:pt x="273" y="289"/>
                  <a:pt x="273" y="289"/>
                  <a:pt x="273" y="289"/>
                </a:cubicBezTo>
                <a:cubicBezTo>
                  <a:pt x="277" y="257"/>
                  <a:pt x="277" y="257"/>
                  <a:pt x="277" y="257"/>
                </a:cubicBezTo>
                <a:cubicBezTo>
                  <a:pt x="313" y="257"/>
                  <a:pt x="313" y="257"/>
                  <a:pt x="313" y="257"/>
                </a:cubicBezTo>
                <a:lnTo>
                  <a:pt x="306" y="289"/>
                </a:lnTo>
                <a:close/>
                <a:moveTo>
                  <a:pt x="279" y="241"/>
                </a:moveTo>
                <a:cubicBezTo>
                  <a:pt x="282" y="209"/>
                  <a:pt x="282" y="209"/>
                  <a:pt x="282" y="209"/>
                </a:cubicBezTo>
                <a:cubicBezTo>
                  <a:pt x="324" y="209"/>
                  <a:pt x="324" y="209"/>
                  <a:pt x="324" y="209"/>
                </a:cubicBezTo>
                <a:cubicBezTo>
                  <a:pt x="317" y="241"/>
                  <a:pt x="317" y="241"/>
                  <a:pt x="317" y="241"/>
                </a:cubicBezTo>
                <a:lnTo>
                  <a:pt x="279" y="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8099425" y="4022726"/>
            <a:ext cx="434975" cy="436563"/>
          </a:xfrm>
          <a:custGeom>
            <a:pathLst>
              <a:path extrusionOk="0" h="353" w="353">
                <a:moveTo>
                  <a:pt x="185" y="48"/>
                </a:moveTo>
                <a:cubicBezTo>
                  <a:pt x="187" y="48"/>
                  <a:pt x="189" y="47"/>
                  <a:pt x="190" y="46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5"/>
                  <a:pt x="212" y="129"/>
                  <a:pt x="217" y="129"/>
                </a:cubicBezTo>
                <a:cubicBezTo>
                  <a:pt x="221" y="129"/>
                  <a:pt x="225" y="125"/>
                  <a:pt x="225" y="121"/>
                </a:cubicBezTo>
                <a:cubicBezTo>
                  <a:pt x="225" y="28"/>
                  <a:pt x="225" y="28"/>
                  <a:pt x="225" y="28"/>
                </a:cubicBezTo>
                <a:cubicBezTo>
                  <a:pt x="243" y="46"/>
                  <a:pt x="243" y="46"/>
                  <a:pt x="243" y="46"/>
                </a:cubicBezTo>
                <a:cubicBezTo>
                  <a:pt x="245" y="47"/>
                  <a:pt x="247" y="48"/>
                  <a:pt x="249" y="48"/>
                </a:cubicBezTo>
                <a:cubicBezTo>
                  <a:pt x="253" y="48"/>
                  <a:pt x="257" y="45"/>
                  <a:pt x="257" y="40"/>
                </a:cubicBezTo>
                <a:cubicBezTo>
                  <a:pt x="257" y="38"/>
                  <a:pt x="256" y="36"/>
                  <a:pt x="254" y="35"/>
                </a:cubicBezTo>
                <a:cubicBezTo>
                  <a:pt x="222" y="2"/>
                  <a:pt x="222" y="2"/>
                  <a:pt x="222" y="2"/>
                </a:cubicBezTo>
                <a:cubicBezTo>
                  <a:pt x="221" y="1"/>
                  <a:pt x="219" y="0"/>
                  <a:pt x="217" y="0"/>
                </a:cubicBezTo>
                <a:cubicBezTo>
                  <a:pt x="214" y="0"/>
                  <a:pt x="212" y="1"/>
                  <a:pt x="211" y="2"/>
                </a:cubicBezTo>
                <a:cubicBezTo>
                  <a:pt x="179" y="35"/>
                  <a:pt x="179" y="35"/>
                  <a:pt x="179" y="35"/>
                </a:cubicBezTo>
                <a:cubicBezTo>
                  <a:pt x="177" y="36"/>
                  <a:pt x="176" y="38"/>
                  <a:pt x="176" y="40"/>
                </a:cubicBezTo>
                <a:cubicBezTo>
                  <a:pt x="176" y="45"/>
                  <a:pt x="180" y="48"/>
                  <a:pt x="185" y="48"/>
                </a:cubicBezTo>
                <a:moveTo>
                  <a:pt x="321" y="299"/>
                </a:moveTo>
                <a:cubicBezTo>
                  <a:pt x="321" y="299"/>
                  <a:pt x="321" y="299"/>
                  <a:pt x="321" y="299"/>
                </a:cubicBezTo>
                <a:cubicBezTo>
                  <a:pt x="353" y="155"/>
                  <a:pt x="353" y="155"/>
                  <a:pt x="353" y="155"/>
                </a:cubicBezTo>
                <a:cubicBezTo>
                  <a:pt x="353" y="155"/>
                  <a:pt x="353" y="155"/>
                  <a:pt x="353" y="155"/>
                </a:cubicBezTo>
                <a:cubicBezTo>
                  <a:pt x="353" y="154"/>
                  <a:pt x="353" y="153"/>
                  <a:pt x="353" y="153"/>
                </a:cubicBezTo>
                <a:cubicBezTo>
                  <a:pt x="353" y="148"/>
                  <a:pt x="350" y="145"/>
                  <a:pt x="345" y="145"/>
                </a:cubicBezTo>
                <a:cubicBezTo>
                  <a:pt x="88" y="145"/>
                  <a:pt x="88" y="145"/>
                  <a:pt x="88" y="145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5" y="99"/>
                  <a:pt x="72" y="96"/>
                  <a:pt x="69" y="96"/>
                </a:cubicBezTo>
                <a:cubicBezTo>
                  <a:pt x="8" y="96"/>
                  <a:pt x="8" y="96"/>
                  <a:pt x="8" y="96"/>
                </a:cubicBezTo>
                <a:cubicBezTo>
                  <a:pt x="3" y="96"/>
                  <a:pt x="0" y="100"/>
                  <a:pt x="0" y="104"/>
                </a:cubicBezTo>
                <a:cubicBezTo>
                  <a:pt x="0" y="109"/>
                  <a:pt x="3" y="112"/>
                  <a:pt x="8" y="112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113" y="299"/>
                  <a:pt x="113" y="299"/>
                  <a:pt x="113" y="299"/>
                </a:cubicBezTo>
                <a:cubicBezTo>
                  <a:pt x="113" y="299"/>
                  <a:pt x="113" y="299"/>
                  <a:pt x="113" y="299"/>
                </a:cubicBezTo>
                <a:cubicBezTo>
                  <a:pt x="113" y="302"/>
                  <a:pt x="115" y="304"/>
                  <a:pt x="117" y="304"/>
                </a:cubicBezTo>
                <a:cubicBezTo>
                  <a:pt x="114" y="309"/>
                  <a:pt x="112" y="315"/>
                  <a:pt x="112" y="321"/>
                </a:cubicBezTo>
                <a:cubicBezTo>
                  <a:pt x="112" y="339"/>
                  <a:pt x="127" y="353"/>
                  <a:pt x="144" y="353"/>
                </a:cubicBezTo>
                <a:cubicBezTo>
                  <a:pt x="162" y="353"/>
                  <a:pt x="176" y="339"/>
                  <a:pt x="176" y="321"/>
                </a:cubicBezTo>
                <a:cubicBezTo>
                  <a:pt x="176" y="315"/>
                  <a:pt x="175" y="310"/>
                  <a:pt x="172" y="305"/>
                </a:cubicBezTo>
                <a:cubicBezTo>
                  <a:pt x="261" y="305"/>
                  <a:pt x="261" y="305"/>
                  <a:pt x="261" y="305"/>
                </a:cubicBezTo>
                <a:cubicBezTo>
                  <a:pt x="258" y="310"/>
                  <a:pt x="257" y="315"/>
                  <a:pt x="257" y="321"/>
                </a:cubicBezTo>
                <a:cubicBezTo>
                  <a:pt x="257" y="339"/>
                  <a:pt x="271" y="353"/>
                  <a:pt x="289" y="353"/>
                </a:cubicBezTo>
                <a:cubicBezTo>
                  <a:pt x="307" y="353"/>
                  <a:pt x="321" y="339"/>
                  <a:pt x="321" y="321"/>
                </a:cubicBezTo>
                <a:cubicBezTo>
                  <a:pt x="321" y="315"/>
                  <a:pt x="319" y="309"/>
                  <a:pt x="316" y="304"/>
                </a:cubicBezTo>
                <a:cubicBezTo>
                  <a:pt x="318" y="303"/>
                  <a:pt x="320" y="301"/>
                  <a:pt x="321" y="299"/>
                </a:cubicBezTo>
                <a:moveTo>
                  <a:pt x="288" y="161"/>
                </a:moveTo>
                <a:cubicBezTo>
                  <a:pt x="335" y="161"/>
                  <a:pt x="335" y="161"/>
                  <a:pt x="335" y="161"/>
                </a:cubicBezTo>
                <a:cubicBezTo>
                  <a:pt x="328" y="193"/>
                  <a:pt x="328" y="193"/>
                  <a:pt x="328" y="193"/>
                </a:cubicBezTo>
                <a:cubicBezTo>
                  <a:pt x="284" y="193"/>
                  <a:pt x="284" y="193"/>
                  <a:pt x="284" y="193"/>
                </a:cubicBezTo>
                <a:lnTo>
                  <a:pt x="288" y="161"/>
                </a:lnTo>
                <a:close/>
                <a:moveTo>
                  <a:pt x="92" y="161"/>
                </a:moveTo>
                <a:cubicBezTo>
                  <a:pt x="145" y="161"/>
                  <a:pt x="145" y="161"/>
                  <a:pt x="145" y="161"/>
                </a:cubicBezTo>
                <a:cubicBezTo>
                  <a:pt x="149" y="193"/>
                  <a:pt x="149" y="193"/>
                  <a:pt x="149" y="193"/>
                </a:cubicBezTo>
                <a:cubicBezTo>
                  <a:pt x="101" y="193"/>
                  <a:pt x="101" y="193"/>
                  <a:pt x="101" y="193"/>
                </a:cubicBezTo>
                <a:lnTo>
                  <a:pt x="92" y="161"/>
                </a:lnTo>
                <a:close/>
                <a:moveTo>
                  <a:pt x="114" y="241"/>
                </a:moveTo>
                <a:cubicBezTo>
                  <a:pt x="105" y="209"/>
                  <a:pt x="105" y="209"/>
                  <a:pt x="105" y="209"/>
                </a:cubicBezTo>
                <a:cubicBezTo>
                  <a:pt x="151" y="209"/>
                  <a:pt x="151" y="209"/>
                  <a:pt x="151" y="209"/>
                </a:cubicBezTo>
                <a:cubicBezTo>
                  <a:pt x="154" y="241"/>
                  <a:pt x="154" y="241"/>
                  <a:pt x="154" y="241"/>
                </a:cubicBezTo>
                <a:lnTo>
                  <a:pt x="114" y="241"/>
                </a:lnTo>
                <a:close/>
                <a:moveTo>
                  <a:pt x="118" y="257"/>
                </a:moveTo>
                <a:cubicBezTo>
                  <a:pt x="156" y="257"/>
                  <a:pt x="156" y="257"/>
                  <a:pt x="156" y="257"/>
                </a:cubicBezTo>
                <a:cubicBezTo>
                  <a:pt x="159" y="289"/>
                  <a:pt x="159" y="289"/>
                  <a:pt x="159" y="289"/>
                </a:cubicBezTo>
                <a:cubicBezTo>
                  <a:pt x="126" y="289"/>
                  <a:pt x="126" y="289"/>
                  <a:pt x="126" y="289"/>
                </a:cubicBezTo>
                <a:lnTo>
                  <a:pt x="118" y="257"/>
                </a:lnTo>
                <a:close/>
                <a:moveTo>
                  <a:pt x="144" y="337"/>
                </a:moveTo>
                <a:cubicBezTo>
                  <a:pt x="136" y="337"/>
                  <a:pt x="128" y="330"/>
                  <a:pt x="128" y="321"/>
                </a:cubicBezTo>
                <a:cubicBezTo>
                  <a:pt x="128" y="312"/>
                  <a:pt x="136" y="305"/>
                  <a:pt x="144" y="305"/>
                </a:cubicBezTo>
                <a:cubicBezTo>
                  <a:pt x="153" y="305"/>
                  <a:pt x="160" y="312"/>
                  <a:pt x="160" y="321"/>
                </a:cubicBezTo>
                <a:cubicBezTo>
                  <a:pt x="160" y="330"/>
                  <a:pt x="153" y="337"/>
                  <a:pt x="144" y="337"/>
                </a:cubicBezTo>
                <a:moveTo>
                  <a:pt x="209" y="289"/>
                </a:moveTo>
                <a:cubicBezTo>
                  <a:pt x="176" y="289"/>
                  <a:pt x="176" y="289"/>
                  <a:pt x="176" y="289"/>
                </a:cubicBezTo>
                <a:cubicBezTo>
                  <a:pt x="172" y="257"/>
                  <a:pt x="172" y="257"/>
                  <a:pt x="172" y="257"/>
                </a:cubicBezTo>
                <a:cubicBezTo>
                  <a:pt x="209" y="257"/>
                  <a:pt x="209" y="257"/>
                  <a:pt x="209" y="257"/>
                </a:cubicBezTo>
                <a:lnTo>
                  <a:pt x="209" y="289"/>
                </a:lnTo>
                <a:close/>
                <a:moveTo>
                  <a:pt x="209" y="241"/>
                </a:moveTo>
                <a:cubicBezTo>
                  <a:pt x="170" y="241"/>
                  <a:pt x="170" y="241"/>
                  <a:pt x="170" y="241"/>
                </a:cubicBezTo>
                <a:cubicBezTo>
                  <a:pt x="167" y="209"/>
                  <a:pt x="167" y="209"/>
                  <a:pt x="167" y="209"/>
                </a:cubicBezTo>
                <a:cubicBezTo>
                  <a:pt x="209" y="209"/>
                  <a:pt x="209" y="209"/>
                  <a:pt x="209" y="209"/>
                </a:cubicBezTo>
                <a:lnTo>
                  <a:pt x="209" y="241"/>
                </a:lnTo>
                <a:close/>
                <a:moveTo>
                  <a:pt x="209" y="193"/>
                </a:moveTo>
                <a:cubicBezTo>
                  <a:pt x="165" y="193"/>
                  <a:pt x="165" y="193"/>
                  <a:pt x="165" y="193"/>
                </a:cubicBezTo>
                <a:cubicBezTo>
                  <a:pt x="161" y="161"/>
                  <a:pt x="161" y="161"/>
                  <a:pt x="161" y="161"/>
                </a:cubicBezTo>
                <a:cubicBezTo>
                  <a:pt x="209" y="161"/>
                  <a:pt x="209" y="161"/>
                  <a:pt x="209" y="161"/>
                </a:cubicBezTo>
                <a:lnTo>
                  <a:pt x="209" y="193"/>
                </a:lnTo>
                <a:close/>
                <a:moveTo>
                  <a:pt x="258" y="289"/>
                </a:moveTo>
                <a:cubicBezTo>
                  <a:pt x="225" y="289"/>
                  <a:pt x="225" y="289"/>
                  <a:pt x="225" y="289"/>
                </a:cubicBezTo>
                <a:cubicBezTo>
                  <a:pt x="225" y="257"/>
                  <a:pt x="225" y="257"/>
                  <a:pt x="225" y="257"/>
                </a:cubicBezTo>
                <a:cubicBezTo>
                  <a:pt x="261" y="257"/>
                  <a:pt x="261" y="257"/>
                  <a:pt x="261" y="257"/>
                </a:cubicBezTo>
                <a:lnTo>
                  <a:pt x="258" y="289"/>
                </a:lnTo>
                <a:close/>
                <a:moveTo>
                  <a:pt x="263" y="241"/>
                </a:moveTo>
                <a:cubicBezTo>
                  <a:pt x="225" y="241"/>
                  <a:pt x="225" y="241"/>
                  <a:pt x="225" y="241"/>
                </a:cubicBezTo>
                <a:cubicBezTo>
                  <a:pt x="225" y="209"/>
                  <a:pt x="225" y="209"/>
                  <a:pt x="225" y="209"/>
                </a:cubicBezTo>
                <a:cubicBezTo>
                  <a:pt x="267" y="209"/>
                  <a:pt x="267" y="209"/>
                  <a:pt x="267" y="209"/>
                </a:cubicBezTo>
                <a:lnTo>
                  <a:pt x="263" y="241"/>
                </a:lnTo>
                <a:close/>
                <a:moveTo>
                  <a:pt x="268" y="193"/>
                </a:moveTo>
                <a:cubicBezTo>
                  <a:pt x="225" y="193"/>
                  <a:pt x="225" y="193"/>
                  <a:pt x="225" y="193"/>
                </a:cubicBezTo>
                <a:cubicBezTo>
                  <a:pt x="225" y="161"/>
                  <a:pt x="225" y="161"/>
                  <a:pt x="225" y="161"/>
                </a:cubicBezTo>
                <a:cubicBezTo>
                  <a:pt x="272" y="161"/>
                  <a:pt x="272" y="161"/>
                  <a:pt x="272" y="161"/>
                </a:cubicBezTo>
                <a:lnTo>
                  <a:pt x="268" y="193"/>
                </a:lnTo>
                <a:close/>
                <a:moveTo>
                  <a:pt x="289" y="337"/>
                </a:moveTo>
                <a:cubicBezTo>
                  <a:pt x="280" y="337"/>
                  <a:pt x="273" y="330"/>
                  <a:pt x="273" y="321"/>
                </a:cubicBezTo>
                <a:cubicBezTo>
                  <a:pt x="273" y="312"/>
                  <a:pt x="280" y="305"/>
                  <a:pt x="289" y="305"/>
                </a:cubicBezTo>
                <a:cubicBezTo>
                  <a:pt x="298" y="305"/>
                  <a:pt x="305" y="312"/>
                  <a:pt x="305" y="321"/>
                </a:cubicBezTo>
                <a:cubicBezTo>
                  <a:pt x="305" y="330"/>
                  <a:pt x="298" y="337"/>
                  <a:pt x="289" y="337"/>
                </a:cubicBezTo>
                <a:moveTo>
                  <a:pt x="307" y="289"/>
                </a:moveTo>
                <a:cubicBezTo>
                  <a:pt x="274" y="289"/>
                  <a:pt x="274" y="289"/>
                  <a:pt x="274" y="289"/>
                </a:cubicBezTo>
                <a:cubicBezTo>
                  <a:pt x="277" y="257"/>
                  <a:pt x="277" y="257"/>
                  <a:pt x="277" y="257"/>
                </a:cubicBezTo>
                <a:cubicBezTo>
                  <a:pt x="314" y="257"/>
                  <a:pt x="314" y="257"/>
                  <a:pt x="314" y="257"/>
                </a:cubicBezTo>
                <a:lnTo>
                  <a:pt x="307" y="289"/>
                </a:lnTo>
                <a:close/>
                <a:moveTo>
                  <a:pt x="279" y="241"/>
                </a:moveTo>
                <a:cubicBezTo>
                  <a:pt x="283" y="209"/>
                  <a:pt x="283" y="209"/>
                  <a:pt x="283" y="209"/>
                </a:cubicBezTo>
                <a:cubicBezTo>
                  <a:pt x="324" y="209"/>
                  <a:pt x="324" y="209"/>
                  <a:pt x="324" y="209"/>
                </a:cubicBezTo>
                <a:cubicBezTo>
                  <a:pt x="317" y="241"/>
                  <a:pt x="317" y="241"/>
                  <a:pt x="317" y="241"/>
                </a:cubicBezTo>
                <a:lnTo>
                  <a:pt x="279" y="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0238" y="717551"/>
            <a:ext cx="433388" cy="395288"/>
          </a:xfrm>
          <a:custGeom>
            <a:pathLst>
              <a:path extrusionOk="0" h="321" w="353">
                <a:moveTo>
                  <a:pt x="152" y="48"/>
                </a:moveTo>
                <a:cubicBezTo>
                  <a:pt x="245" y="48"/>
                  <a:pt x="245" y="48"/>
                  <a:pt x="245" y="48"/>
                </a:cubicBezTo>
                <a:cubicBezTo>
                  <a:pt x="227" y="66"/>
                  <a:pt x="227" y="66"/>
                  <a:pt x="227" y="66"/>
                </a:cubicBezTo>
                <a:cubicBezTo>
                  <a:pt x="226" y="68"/>
                  <a:pt x="225" y="70"/>
                  <a:pt x="225" y="72"/>
                </a:cubicBezTo>
                <a:cubicBezTo>
                  <a:pt x="225" y="76"/>
                  <a:pt x="228" y="80"/>
                  <a:pt x="233" y="80"/>
                </a:cubicBezTo>
                <a:cubicBezTo>
                  <a:pt x="235" y="80"/>
                  <a:pt x="237" y="79"/>
                  <a:pt x="238" y="78"/>
                </a:cubicBezTo>
                <a:cubicBezTo>
                  <a:pt x="270" y="46"/>
                  <a:pt x="270" y="46"/>
                  <a:pt x="270" y="46"/>
                </a:cubicBezTo>
                <a:cubicBezTo>
                  <a:pt x="272" y="44"/>
                  <a:pt x="273" y="42"/>
                  <a:pt x="273" y="40"/>
                </a:cubicBezTo>
                <a:cubicBezTo>
                  <a:pt x="273" y="38"/>
                  <a:pt x="272" y="36"/>
                  <a:pt x="270" y="34"/>
                </a:cubicBezTo>
                <a:cubicBezTo>
                  <a:pt x="238" y="2"/>
                  <a:pt x="238" y="2"/>
                  <a:pt x="238" y="2"/>
                </a:cubicBezTo>
                <a:cubicBezTo>
                  <a:pt x="237" y="1"/>
                  <a:pt x="235" y="0"/>
                  <a:pt x="233" y="0"/>
                </a:cubicBezTo>
                <a:cubicBezTo>
                  <a:pt x="228" y="0"/>
                  <a:pt x="225" y="3"/>
                  <a:pt x="225" y="8"/>
                </a:cubicBezTo>
                <a:cubicBezTo>
                  <a:pt x="225" y="10"/>
                  <a:pt x="226" y="12"/>
                  <a:pt x="227" y="13"/>
                </a:cubicBezTo>
                <a:cubicBezTo>
                  <a:pt x="245" y="32"/>
                  <a:pt x="245" y="32"/>
                  <a:pt x="245" y="3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48" y="32"/>
                  <a:pt x="144" y="35"/>
                  <a:pt x="144" y="40"/>
                </a:cubicBezTo>
                <a:cubicBezTo>
                  <a:pt x="144" y="44"/>
                  <a:pt x="148" y="48"/>
                  <a:pt x="152" y="48"/>
                </a:cubicBezTo>
                <a:moveTo>
                  <a:pt x="321" y="267"/>
                </a:moveTo>
                <a:cubicBezTo>
                  <a:pt x="321" y="267"/>
                  <a:pt x="321" y="267"/>
                  <a:pt x="321" y="267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3" y="121"/>
                  <a:pt x="353" y="121"/>
                  <a:pt x="353" y="120"/>
                </a:cubicBezTo>
                <a:cubicBezTo>
                  <a:pt x="353" y="116"/>
                  <a:pt x="350" y="112"/>
                  <a:pt x="345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76" y="70"/>
                  <a:pt x="76" y="70"/>
                  <a:pt x="76" y="70"/>
                </a:cubicBezTo>
                <a:cubicBezTo>
                  <a:pt x="76" y="70"/>
                  <a:pt x="76" y="70"/>
                  <a:pt x="76" y="70"/>
                </a:cubicBezTo>
                <a:cubicBezTo>
                  <a:pt x="75" y="66"/>
                  <a:pt x="72" y="64"/>
                  <a:pt x="69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3" y="64"/>
                  <a:pt x="0" y="68"/>
                  <a:pt x="0" y="72"/>
                </a:cubicBezTo>
                <a:cubicBezTo>
                  <a:pt x="0" y="76"/>
                  <a:pt x="3" y="80"/>
                  <a:pt x="8" y="80"/>
                </a:cubicBezTo>
                <a:cubicBezTo>
                  <a:pt x="62" y="80"/>
                  <a:pt x="62" y="80"/>
                  <a:pt x="62" y="80"/>
                </a:cubicBezTo>
                <a:cubicBezTo>
                  <a:pt x="113" y="267"/>
                  <a:pt x="113" y="267"/>
                  <a:pt x="113" y="267"/>
                </a:cubicBezTo>
                <a:cubicBezTo>
                  <a:pt x="113" y="267"/>
                  <a:pt x="113" y="267"/>
                  <a:pt x="113" y="267"/>
                </a:cubicBezTo>
                <a:cubicBezTo>
                  <a:pt x="113" y="269"/>
                  <a:pt x="115" y="271"/>
                  <a:pt x="117" y="272"/>
                </a:cubicBezTo>
                <a:cubicBezTo>
                  <a:pt x="114" y="277"/>
                  <a:pt x="112" y="283"/>
                  <a:pt x="112" y="289"/>
                </a:cubicBezTo>
                <a:cubicBezTo>
                  <a:pt x="112" y="307"/>
                  <a:pt x="127" y="321"/>
                  <a:pt x="144" y="321"/>
                </a:cubicBezTo>
                <a:cubicBezTo>
                  <a:pt x="162" y="321"/>
                  <a:pt x="177" y="307"/>
                  <a:pt x="177" y="289"/>
                </a:cubicBezTo>
                <a:cubicBezTo>
                  <a:pt x="177" y="283"/>
                  <a:pt x="175" y="277"/>
                  <a:pt x="172" y="273"/>
                </a:cubicBezTo>
                <a:cubicBezTo>
                  <a:pt x="261" y="273"/>
                  <a:pt x="261" y="273"/>
                  <a:pt x="261" y="273"/>
                </a:cubicBezTo>
                <a:cubicBezTo>
                  <a:pt x="258" y="277"/>
                  <a:pt x="257" y="283"/>
                  <a:pt x="257" y="289"/>
                </a:cubicBezTo>
                <a:cubicBezTo>
                  <a:pt x="257" y="307"/>
                  <a:pt x="271" y="321"/>
                  <a:pt x="289" y="321"/>
                </a:cubicBezTo>
                <a:cubicBezTo>
                  <a:pt x="307" y="321"/>
                  <a:pt x="321" y="307"/>
                  <a:pt x="321" y="289"/>
                </a:cubicBezTo>
                <a:cubicBezTo>
                  <a:pt x="321" y="283"/>
                  <a:pt x="319" y="277"/>
                  <a:pt x="316" y="272"/>
                </a:cubicBezTo>
                <a:cubicBezTo>
                  <a:pt x="318" y="271"/>
                  <a:pt x="320" y="269"/>
                  <a:pt x="321" y="267"/>
                </a:cubicBezTo>
                <a:moveTo>
                  <a:pt x="288" y="128"/>
                </a:moveTo>
                <a:cubicBezTo>
                  <a:pt x="335" y="128"/>
                  <a:pt x="335" y="128"/>
                  <a:pt x="335" y="128"/>
                </a:cubicBezTo>
                <a:cubicBezTo>
                  <a:pt x="328" y="160"/>
                  <a:pt x="328" y="160"/>
                  <a:pt x="328" y="160"/>
                </a:cubicBezTo>
                <a:cubicBezTo>
                  <a:pt x="284" y="160"/>
                  <a:pt x="284" y="160"/>
                  <a:pt x="284" y="160"/>
                </a:cubicBezTo>
                <a:lnTo>
                  <a:pt x="288" y="128"/>
                </a:lnTo>
                <a:close/>
                <a:moveTo>
                  <a:pt x="92" y="128"/>
                </a:moveTo>
                <a:cubicBezTo>
                  <a:pt x="145" y="128"/>
                  <a:pt x="145" y="128"/>
                  <a:pt x="145" y="128"/>
                </a:cubicBezTo>
                <a:cubicBezTo>
                  <a:pt x="149" y="160"/>
                  <a:pt x="149" y="160"/>
                  <a:pt x="149" y="160"/>
                </a:cubicBezTo>
                <a:cubicBezTo>
                  <a:pt x="101" y="160"/>
                  <a:pt x="101" y="160"/>
                  <a:pt x="101" y="160"/>
                </a:cubicBezTo>
                <a:lnTo>
                  <a:pt x="92" y="128"/>
                </a:lnTo>
                <a:close/>
                <a:moveTo>
                  <a:pt x="114" y="209"/>
                </a:moveTo>
                <a:cubicBezTo>
                  <a:pt x="105" y="176"/>
                  <a:pt x="105" y="176"/>
                  <a:pt x="105" y="176"/>
                </a:cubicBezTo>
                <a:cubicBezTo>
                  <a:pt x="151" y="176"/>
                  <a:pt x="151" y="176"/>
                  <a:pt x="151" y="176"/>
                </a:cubicBezTo>
                <a:cubicBezTo>
                  <a:pt x="154" y="209"/>
                  <a:pt x="154" y="209"/>
                  <a:pt x="154" y="209"/>
                </a:cubicBezTo>
                <a:lnTo>
                  <a:pt x="114" y="209"/>
                </a:lnTo>
                <a:close/>
                <a:moveTo>
                  <a:pt x="118" y="225"/>
                </a:moveTo>
                <a:cubicBezTo>
                  <a:pt x="156" y="225"/>
                  <a:pt x="156" y="225"/>
                  <a:pt x="156" y="225"/>
                </a:cubicBezTo>
                <a:cubicBezTo>
                  <a:pt x="160" y="257"/>
                  <a:pt x="160" y="257"/>
                  <a:pt x="160" y="257"/>
                </a:cubicBezTo>
                <a:cubicBezTo>
                  <a:pt x="126" y="257"/>
                  <a:pt x="126" y="257"/>
                  <a:pt x="126" y="257"/>
                </a:cubicBezTo>
                <a:lnTo>
                  <a:pt x="118" y="225"/>
                </a:lnTo>
                <a:close/>
                <a:moveTo>
                  <a:pt x="144" y="305"/>
                </a:moveTo>
                <a:cubicBezTo>
                  <a:pt x="136" y="305"/>
                  <a:pt x="128" y="298"/>
                  <a:pt x="128" y="289"/>
                </a:cubicBezTo>
                <a:cubicBezTo>
                  <a:pt x="128" y="280"/>
                  <a:pt x="136" y="273"/>
                  <a:pt x="144" y="273"/>
                </a:cubicBezTo>
                <a:cubicBezTo>
                  <a:pt x="153" y="273"/>
                  <a:pt x="160" y="280"/>
                  <a:pt x="160" y="289"/>
                </a:cubicBezTo>
                <a:cubicBezTo>
                  <a:pt x="160" y="298"/>
                  <a:pt x="153" y="305"/>
                  <a:pt x="144" y="305"/>
                </a:cubicBezTo>
                <a:moveTo>
                  <a:pt x="209" y="257"/>
                </a:moveTo>
                <a:cubicBezTo>
                  <a:pt x="176" y="257"/>
                  <a:pt x="176" y="257"/>
                  <a:pt x="176" y="257"/>
                </a:cubicBezTo>
                <a:cubicBezTo>
                  <a:pt x="172" y="225"/>
                  <a:pt x="172" y="225"/>
                  <a:pt x="172" y="225"/>
                </a:cubicBezTo>
                <a:cubicBezTo>
                  <a:pt x="209" y="225"/>
                  <a:pt x="209" y="225"/>
                  <a:pt x="209" y="225"/>
                </a:cubicBezTo>
                <a:lnTo>
                  <a:pt x="209" y="257"/>
                </a:lnTo>
                <a:close/>
                <a:moveTo>
                  <a:pt x="209" y="209"/>
                </a:moveTo>
                <a:cubicBezTo>
                  <a:pt x="170" y="209"/>
                  <a:pt x="170" y="209"/>
                  <a:pt x="170" y="209"/>
                </a:cubicBezTo>
                <a:cubicBezTo>
                  <a:pt x="167" y="176"/>
                  <a:pt x="167" y="176"/>
                  <a:pt x="167" y="176"/>
                </a:cubicBezTo>
                <a:cubicBezTo>
                  <a:pt x="209" y="176"/>
                  <a:pt x="209" y="176"/>
                  <a:pt x="209" y="176"/>
                </a:cubicBezTo>
                <a:lnTo>
                  <a:pt x="209" y="209"/>
                </a:lnTo>
                <a:close/>
                <a:moveTo>
                  <a:pt x="209" y="160"/>
                </a:moveTo>
                <a:cubicBezTo>
                  <a:pt x="165" y="160"/>
                  <a:pt x="165" y="160"/>
                  <a:pt x="165" y="160"/>
                </a:cubicBezTo>
                <a:cubicBezTo>
                  <a:pt x="161" y="128"/>
                  <a:pt x="161" y="128"/>
                  <a:pt x="161" y="128"/>
                </a:cubicBezTo>
                <a:cubicBezTo>
                  <a:pt x="209" y="128"/>
                  <a:pt x="209" y="128"/>
                  <a:pt x="209" y="128"/>
                </a:cubicBezTo>
                <a:lnTo>
                  <a:pt x="209" y="160"/>
                </a:lnTo>
                <a:close/>
                <a:moveTo>
                  <a:pt x="258" y="257"/>
                </a:moveTo>
                <a:cubicBezTo>
                  <a:pt x="225" y="257"/>
                  <a:pt x="225" y="257"/>
                  <a:pt x="225" y="257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61" y="225"/>
                  <a:pt x="261" y="225"/>
                  <a:pt x="261" y="225"/>
                </a:cubicBezTo>
                <a:lnTo>
                  <a:pt x="258" y="257"/>
                </a:lnTo>
                <a:close/>
                <a:moveTo>
                  <a:pt x="263" y="209"/>
                </a:moveTo>
                <a:cubicBezTo>
                  <a:pt x="225" y="209"/>
                  <a:pt x="225" y="209"/>
                  <a:pt x="225" y="209"/>
                </a:cubicBezTo>
                <a:cubicBezTo>
                  <a:pt x="225" y="176"/>
                  <a:pt x="225" y="176"/>
                  <a:pt x="225" y="176"/>
                </a:cubicBezTo>
                <a:cubicBezTo>
                  <a:pt x="267" y="176"/>
                  <a:pt x="267" y="176"/>
                  <a:pt x="267" y="176"/>
                </a:cubicBezTo>
                <a:lnTo>
                  <a:pt x="263" y="209"/>
                </a:lnTo>
                <a:close/>
                <a:moveTo>
                  <a:pt x="268" y="160"/>
                </a:moveTo>
                <a:cubicBezTo>
                  <a:pt x="225" y="160"/>
                  <a:pt x="225" y="160"/>
                  <a:pt x="225" y="160"/>
                </a:cubicBezTo>
                <a:cubicBezTo>
                  <a:pt x="225" y="128"/>
                  <a:pt x="225" y="128"/>
                  <a:pt x="225" y="128"/>
                </a:cubicBezTo>
                <a:cubicBezTo>
                  <a:pt x="272" y="128"/>
                  <a:pt x="272" y="128"/>
                  <a:pt x="272" y="128"/>
                </a:cubicBezTo>
                <a:lnTo>
                  <a:pt x="268" y="160"/>
                </a:lnTo>
                <a:close/>
                <a:moveTo>
                  <a:pt x="289" y="305"/>
                </a:moveTo>
                <a:cubicBezTo>
                  <a:pt x="280" y="305"/>
                  <a:pt x="273" y="298"/>
                  <a:pt x="273" y="289"/>
                </a:cubicBezTo>
                <a:cubicBezTo>
                  <a:pt x="273" y="280"/>
                  <a:pt x="280" y="273"/>
                  <a:pt x="289" y="273"/>
                </a:cubicBezTo>
                <a:cubicBezTo>
                  <a:pt x="298" y="273"/>
                  <a:pt x="305" y="280"/>
                  <a:pt x="305" y="289"/>
                </a:cubicBezTo>
                <a:cubicBezTo>
                  <a:pt x="305" y="298"/>
                  <a:pt x="298" y="305"/>
                  <a:pt x="289" y="305"/>
                </a:cubicBezTo>
                <a:moveTo>
                  <a:pt x="307" y="257"/>
                </a:moveTo>
                <a:cubicBezTo>
                  <a:pt x="274" y="257"/>
                  <a:pt x="274" y="257"/>
                  <a:pt x="274" y="257"/>
                </a:cubicBezTo>
                <a:cubicBezTo>
                  <a:pt x="277" y="225"/>
                  <a:pt x="277" y="225"/>
                  <a:pt x="277" y="225"/>
                </a:cubicBezTo>
                <a:cubicBezTo>
                  <a:pt x="314" y="225"/>
                  <a:pt x="314" y="225"/>
                  <a:pt x="314" y="225"/>
                </a:cubicBezTo>
                <a:lnTo>
                  <a:pt x="307" y="257"/>
                </a:lnTo>
                <a:close/>
                <a:moveTo>
                  <a:pt x="279" y="209"/>
                </a:moveTo>
                <a:cubicBezTo>
                  <a:pt x="283" y="176"/>
                  <a:pt x="283" y="176"/>
                  <a:pt x="283" y="176"/>
                </a:cubicBezTo>
                <a:cubicBezTo>
                  <a:pt x="324" y="176"/>
                  <a:pt x="324" y="176"/>
                  <a:pt x="324" y="176"/>
                </a:cubicBezTo>
                <a:cubicBezTo>
                  <a:pt x="317" y="209"/>
                  <a:pt x="317" y="209"/>
                  <a:pt x="317" y="209"/>
                </a:cubicBezTo>
                <a:lnTo>
                  <a:pt x="279" y="2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1457325" y="717551"/>
            <a:ext cx="433388" cy="395288"/>
          </a:xfrm>
          <a:custGeom>
            <a:pathLst>
              <a:path extrusionOk="0" h="321" w="353">
                <a:moveTo>
                  <a:pt x="179" y="78"/>
                </a:moveTo>
                <a:cubicBezTo>
                  <a:pt x="181" y="79"/>
                  <a:pt x="183" y="80"/>
                  <a:pt x="185" y="80"/>
                </a:cubicBezTo>
                <a:cubicBezTo>
                  <a:pt x="189" y="80"/>
                  <a:pt x="193" y="76"/>
                  <a:pt x="193" y="72"/>
                </a:cubicBezTo>
                <a:cubicBezTo>
                  <a:pt x="193" y="70"/>
                  <a:pt x="192" y="68"/>
                  <a:pt x="191" y="66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265" y="48"/>
                  <a:pt x="265" y="48"/>
                  <a:pt x="265" y="48"/>
                </a:cubicBezTo>
                <a:cubicBezTo>
                  <a:pt x="270" y="48"/>
                  <a:pt x="273" y="44"/>
                  <a:pt x="273" y="40"/>
                </a:cubicBezTo>
                <a:cubicBezTo>
                  <a:pt x="273" y="35"/>
                  <a:pt x="270" y="32"/>
                  <a:pt x="265" y="32"/>
                </a:cubicBezTo>
                <a:cubicBezTo>
                  <a:pt x="172" y="32"/>
                  <a:pt x="172" y="32"/>
                  <a:pt x="172" y="32"/>
                </a:cubicBezTo>
                <a:cubicBezTo>
                  <a:pt x="191" y="13"/>
                  <a:pt x="191" y="13"/>
                  <a:pt x="191" y="13"/>
                </a:cubicBezTo>
                <a:cubicBezTo>
                  <a:pt x="192" y="12"/>
                  <a:pt x="193" y="10"/>
                  <a:pt x="193" y="8"/>
                </a:cubicBezTo>
                <a:cubicBezTo>
                  <a:pt x="193" y="3"/>
                  <a:pt x="189" y="0"/>
                  <a:pt x="185" y="0"/>
                </a:cubicBezTo>
                <a:cubicBezTo>
                  <a:pt x="183" y="0"/>
                  <a:pt x="181" y="1"/>
                  <a:pt x="179" y="2"/>
                </a:cubicBezTo>
                <a:cubicBezTo>
                  <a:pt x="147" y="34"/>
                  <a:pt x="147" y="34"/>
                  <a:pt x="147" y="34"/>
                </a:cubicBezTo>
                <a:cubicBezTo>
                  <a:pt x="146" y="36"/>
                  <a:pt x="145" y="38"/>
                  <a:pt x="145" y="40"/>
                </a:cubicBezTo>
                <a:cubicBezTo>
                  <a:pt x="145" y="42"/>
                  <a:pt x="146" y="44"/>
                  <a:pt x="147" y="46"/>
                </a:cubicBezTo>
                <a:lnTo>
                  <a:pt x="179" y="78"/>
                </a:lnTo>
                <a:close/>
                <a:moveTo>
                  <a:pt x="321" y="267"/>
                </a:moveTo>
                <a:cubicBezTo>
                  <a:pt x="321" y="267"/>
                  <a:pt x="321" y="267"/>
                  <a:pt x="321" y="267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3" y="121"/>
                  <a:pt x="353" y="121"/>
                  <a:pt x="353" y="120"/>
                </a:cubicBezTo>
                <a:cubicBezTo>
                  <a:pt x="353" y="116"/>
                  <a:pt x="350" y="112"/>
                  <a:pt x="345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77" y="70"/>
                  <a:pt x="77" y="70"/>
                  <a:pt x="77" y="70"/>
                </a:cubicBezTo>
                <a:cubicBezTo>
                  <a:pt x="77" y="70"/>
                  <a:pt x="77" y="70"/>
                  <a:pt x="77" y="70"/>
                </a:cubicBezTo>
                <a:cubicBezTo>
                  <a:pt x="76" y="66"/>
                  <a:pt x="73" y="64"/>
                  <a:pt x="69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4" y="64"/>
                  <a:pt x="0" y="68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63" y="80"/>
                  <a:pt x="63" y="80"/>
                  <a:pt x="63" y="80"/>
                </a:cubicBezTo>
                <a:cubicBezTo>
                  <a:pt x="113" y="267"/>
                  <a:pt x="113" y="267"/>
                  <a:pt x="113" y="267"/>
                </a:cubicBezTo>
                <a:cubicBezTo>
                  <a:pt x="113" y="267"/>
                  <a:pt x="113" y="267"/>
                  <a:pt x="113" y="267"/>
                </a:cubicBezTo>
                <a:cubicBezTo>
                  <a:pt x="114" y="269"/>
                  <a:pt x="115" y="271"/>
                  <a:pt x="117" y="272"/>
                </a:cubicBezTo>
                <a:cubicBezTo>
                  <a:pt x="114" y="277"/>
                  <a:pt x="113" y="283"/>
                  <a:pt x="113" y="289"/>
                </a:cubicBezTo>
                <a:cubicBezTo>
                  <a:pt x="113" y="307"/>
                  <a:pt x="127" y="321"/>
                  <a:pt x="145" y="321"/>
                </a:cubicBezTo>
                <a:cubicBezTo>
                  <a:pt x="162" y="321"/>
                  <a:pt x="177" y="307"/>
                  <a:pt x="177" y="289"/>
                </a:cubicBezTo>
                <a:cubicBezTo>
                  <a:pt x="177" y="283"/>
                  <a:pt x="175" y="277"/>
                  <a:pt x="172" y="273"/>
                </a:cubicBezTo>
                <a:cubicBezTo>
                  <a:pt x="262" y="273"/>
                  <a:pt x="262" y="273"/>
                  <a:pt x="262" y="273"/>
                </a:cubicBezTo>
                <a:cubicBezTo>
                  <a:pt x="259" y="277"/>
                  <a:pt x="257" y="283"/>
                  <a:pt x="257" y="289"/>
                </a:cubicBezTo>
                <a:cubicBezTo>
                  <a:pt x="257" y="307"/>
                  <a:pt x="271" y="321"/>
                  <a:pt x="289" y="321"/>
                </a:cubicBezTo>
                <a:cubicBezTo>
                  <a:pt x="307" y="321"/>
                  <a:pt x="321" y="307"/>
                  <a:pt x="321" y="289"/>
                </a:cubicBezTo>
                <a:cubicBezTo>
                  <a:pt x="321" y="283"/>
                  <a:pt x="320" y="277"/>
                  <a:pt x="317" y="272"/>
                </a:cubicBezTo>
                <a:cubicBezTo>
                  <a:pt x="319" y="271"/>
                  <a:pt x="320" y="269"/>
                  <a:pt x="321" y="267"/>
                </a:cubicBezTo>
                <a:moveTo>
                  <a:pt x="288" y="128"/>
                </a:moveTo>
                <a:cubicBezTo>
                  <a:pt x="335" y="128"/>
                  <a:pt x="335" y="128"/>
                  <a:pt x="335" y="128"/>
                </a:cubicBezTo>
                <a:cubicBezTo>
                  <a:pt x="328" y="160"/>
                  <a:pt x="328" y="160"/>
                  <a:pt x="328" y="160"/>
                </a:cubicBezTo>
                <a:cubicBezTo>
                  <a:pt x="285" y="160"/>
                  <a:pt x="285" y="160"/>
                  <a:pt x="285" y="160"/>
                </a:cubicBezTo>
                <a:lnTo>
                  <a:pt x="288" y="128"/>
                </a:lnTo>
                <a:close/>
                <a:moveTo>
                  <a:pt x="92" y="128"/>
                </a:moveTo>
                <a:cubicBezTo>
                  <a:pt x="146" y="128"/>
                  <a:pt x="146" y="128"/>
                  <a:pt x="146" y="128"/>
                </a:cubicBezTo>
                <a:cubicBezTo>
                  <a:pt x="149" y="160"/>
                  <a:pt x="149" y="160"/>
                  <a:pt x="149" y="160"/>
                </a:cubicBezTo>
                <a:cubicBezTo>
                  <a:pt x="101" y="160"/>
                  <a:pt x="101" y="160"/>
                  <a:pt x="101" y="160"/>
                </a:cubicBezTo>
                <a:lnTo>
                  <a:pt x="92" y="128"/>
                </a:lnTo>
                <a:close/>
                <a:moveTo>
                  <a:pt x="114" y="209"/>
                </a:moveTo>
                <a:cubicBezTo>
                  <a:pt x="105" y="176"/>
                  <a:pt x="105" y="176"/>
                  <a:pt x="105" y="176"/>
                </a:cubicBezTo>
                <a:cubicBezTo>
                  <a:pt x="151" y="176"/>
                  <a:pt x="151" y="176"/>
                  <a:pt x="151" y="176"/>
                </a:cubicBezTo>
                <a:cubicBezTo>
                  <a:pt x="154" y="209"/>
                  <a:pt x="154" y="209"/>
                  <a:pt x="154" y="209"/>
                </a:cubicBezTo>
                <a:lnTo>
                  <a:pt x="114" y="209"/>
                </a:lnTo>
                <a:close/>
                <a:moveTo>
                  <a:pt x="118" y="225"/>
                </a:moveTo>
                <a:cubicBezTo>
                  <a:pt x="156" y="225"/>
                  <a:pt x="156" y="225"/>
                  <a:pt x="156" y="225"/>
                </a:cubicBezTo>
                <a:cubicBezTo>
                  <a:pt x="160" y="257"/>
                  <a:pt x="160" y="257"/>
                  <a:pt x="160" y="257"/>
                </a:cubicBezTo>
                <a:cubicBezTo>
                  <a:pt x="127" y="257"/>
                  <a:pt x="127" y="257"/>
                  <a:pt x="127" y="257"/>
                </a:cubicBezTo>
                <a:lnTo>
                  <a:pt x="118" y="225"/>
                </a:lnTo>
                <a:close/>
                <a:moveTo>
                  <a:pt x="145" y="305"/>
                </a:moveTo>
                <a:cubicBezTo>
                  <a:pt x="136" y="305"/>
                  <a:pt x="129" y="298"/>
                  <a:pt x="129" y="289"/>
                </a:cubicBezTo>
                <a:cubicBezTo>
                  <a:pt x="129" y="280"/>
                  <a:pt x="136" y="273"/>
                  <a:pt x="145" y="273"/>
                </a:cubicBezTo>
                <a:cubicBezTo>
                  <a:pt x="154" y="273"/>
                  <a:pt x="161" y="280"/>
                  <a:pt x="161" y="289"/>
                </a:cubicBezTo>
                <a:cubicBezTo>
                  <a:pt x="161" y="298"/>
                  <a:pt x="154" y="305"/>
                  <a:pt x="145" y="305"/>
                </a:cubicBezTo>
                <a:moveTo>
                  <a:pt x="209" y="257"/>
                </a:moveTo>
                <a:cubicBezTo>
                  <a:pt x="176" y="257"/>
                  <a:pt x="176" y="257"/>
                  <a:pt x="176" y="257"/>
                </a:cubicBezTo>
                <a:cubicBezTo>
                  <a:pt x="172" y="225"/>
                  <a:pt x="172" y="225"/>
                  <a:pt x="172" y="225"/>
                </a:cubicBezTo>
                <a:cubicBezTo>
                  <a:pt x="209" y="225"/>
                  <a:pt x="209" y="225"/>
                  <a:pt x="209" y="225"/>
                </a:cubicBezTo>
                <a:lnTo>
                  <a:pt x="209" y="257"/>
                </a:lnTo>
                <a:close/>
                <a:moveTo>
                  <a:pt x="209" y="209"/>
                </a:moveTo>
                <a:cubicBezTo>
                  <a:pt x="171" y="209"/>
                  <a:pt x="171" y="209"/>
                  <a:pt x="171" y="209"/>
                </a:cubicBezTo>
                <a:cubicBezTo>
                  <a:pt x="167" y="176"/>
                  <a:pt x="167" y="176"/>
                  <a:pt x="167" y="176"/>
                </a:cubicBezTo>
                <a:cubicBezTo>
                  <a:pt x="209" y="176"/>
                  <a:pt x="209" y="176"/>
                  <a:pt x="209" y="176"/>
                </a:cubicBezTo>
                <a:lnTo>
                  <a:pt x="209" y="209"/>
                </a:lnTo>
                <a:close/>
                <a:moveTo>
                  <a:pt x="209" y="160"/>
                </a:moveTo>
                <a:cubicBezTo>
                  <a:pt x="165" y="160"/>
                  <a:pt x="165" y="160"/>
                  <a:pt x="165" y="160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209" y="128"/>
                  <a:pt x="209" y="128"/>
                  <a:pt x="209" y="128"/>
                </a:cubicBezTo>
                <a:lnTo>
                  <a:pt x="209" y="160"/>
                </a:lnTo>
                <a:close/>
                <a:moveTo>
                  <a:pt x="258" y="257"/>
                </a:moveTo>
                <a:cubicBezTo>
                  <a:pt x="225" y="257"/>
                  <a:pt x="225" y="257"/>
                  <a:pt x="225" y="257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62" y="225"/>
                  <a:pt x="262" y="225"/>
                  <a:pt x="262" y="225"/>
                </a:cubicBezTo>
                <a:lnTo>
                  <a:pt x="258" y="257"/>
                </a:lnTo>
                <a:close/>
                <a:moveTo>
                  <a:pt x="263" y="209"/>
                </a:moveTo>
                <a:cubicBezTo>
                  <a:pt x="225" y="209"/>
                  <a:pt x="225" y="209"/>
                  <a:pt x="225" y="209"/>
                </a:cubicBezTo>
                <a:cubicBezTo>
                  <a:pt x="225" y="176"/>
                  <a:pt x="225" y="176"/>
                  <a:pt x="225" y="176"/>
                </a:cubicBezTo>
                <a:cubicBezTo>
                  <a:pt x="267" y="176"/>
                  <a:pt x="267" y="176"/>
                  <a:pt x="267" y="176"/>
                </a:cubicBezTo>
                <a:lnTo>
                  <a:pt x="263" y="209"/>
                </a:lnTo>
                <a:close/>
                <a:moveTo>
                  <a:pt x="269" y="160"/>
                </a:moveTo>
                <a:cubicBezTo>
                  <a:pt x="225" y="160"/>
                  <a:pt x="225" y="160"/>
                  <a:pt x="225" y="160"/>
                </a:cubicBezTo>
                <a:cubicBezTo>
                  <a:pt x="225" y="128"/>
                  <a:pt x="225" y="128"/>
                  <a:pt x="225" y="128"/>
                </a:cubicBezTo>
                <a:cubicBezTo>
                  <a:pt x="272" y="128"/>
                  <a:pt x="272" y="128"/>
                  <a:pt x="272" y="128"/>
                </a:cubicBezTo>
                <a:lnTo>
                  <a:pt x="269" y="160"/>
                </a:lnTo>
                <a:close/>
                <a:moveTo>
                  <a:pt x="289" y="305"/>
                </a:moveTo>
                <a:cubicBezTo>
                  <a:pt x="280" y="305"/>
                  <a:pt x="273" y="298"/>
                  <a:pt x="273" y="289"/>
                </a:cubicBezTo>
                <a:cubicBezTo>
                  <a:pt x="273" y="280"/>
                  <a:pt x="280" y="273"/>
                  <a:pt x="289" y="273"/>
                </a:cubicBezTo>
                <a:cubicBezTo>
                  <a:pt x="298" y="273"/>
                  <a:pt x="305" y="280"/>
                  <a:pt x="305" y="289"/>
                </a:cubicBezTo>
                <a:cubicBezTo>
                  <a:pt x="305" y="298"/>
                  <a:pt x="298" y="305"/>
                  <a:pt x="289" y="305"/>
                </a:cubicBezTo>
                <a:moveTo>
                  <a:pt x="307" y="257"/>
                </a:moveTo>
                <a:cubicBezTo>
                  <a:pt x="274" y="257"/>
                  <a:pt x="274" y="257"/>
                  <a:pt x="274" y="257"/>
                </a:cubicBezTo>
                <a:cubicBezTo>
                  <a:pt x="278" y="225"/>
                  <a:pt x="278" y="225"/>
                  <a:pt x="278" y="225"/>
                </a:cubicBezTo>
                <a:cubicBezTo>
                  <a:pt x="314" y="225"/>
                  <a:pt x="314" y="225"/>
                  <a:pt x="314" y="225"/>
                </a:cubicBezTo>
                <a:lnTo>
                  <a:pt x="307" y="257"/>
                </a:lnTo>
                <a:close/>
                <a:moveTo>
                  <a:pt x="279" y="209"/>
                </a:moveTo>
                <a:cubicBezTo>
                  <a:pt x="283" y="176"/>
                  <a:pt x="283" y="176"/>
                  <a:pt x="283" y="176"/>
                </a:cubicBezTo>
                <a:cubicBezTo>
                  <a:pt x="325" y="176"/>
                  <a:pt x="325" y="176"/>
                  <a:pt x="325" y="176"/>
                </a:cubicBezTo>
                <a:cubicBezTo>
                  <a:pt x="318" y="209"/>
                  <a:pt x="318" y="209"/>
                  <a:pt x="318" y="209"/>
                </a:cubicBezTo>
                <a:lnTo>
                  <a:pt x="279" y="2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2286000" y="717551"/>
            <a:ext cx="433388" cy="395288"/>
          </a:xfrm>
          <a:custGeom>
            <a:pathLst>
              <a:path extrusionOk="0" h="321" w="353">
                <a:moveTo>
                  <a:pt x="176" y="56"/>
                </a:moveTo>
                <a:cubicBezTo>
                  <a:pt x="208" y="56"/>
                  <a:pt x="208" y="56"/>
                  <a:pt x="208" y="56"/>
                </a:cubicBezTo>
                <a:cubicBezTo>
                  <a:pt x="208" y="88"/>
                  <a:pt x="208" y="88"/>
                  <a:pt x="208" y="88"/>
                </a:cubicBezTo>
                <a:cubicBezTo>
                  <a:pt x="208" y="93"/>
                  <a:pt x="212" y="96"/>
                  <a:pt x="216" y="96"/>
                </a:cubicBezTo>
                <a:cubicBezTo>
                  <a:pt x="221" y="96"/>
                  <a:pt x="224" y="93"/>
                  <a:pt x="224" y="88"/>
                </a:cubicBezTo>
                <a:cubicBezTo>
                  <a:pt x="224" y="56"/>
                  <a:pt x="224" y="56"/>
                  <a:pt x="224" y="56"/>
                </a:cubicBezTo>
                <a:cubicBezTo>
                  <a:pt x="256" y="56"/>
                  <a:pt x="256" y="56"/>
                  <a:pt x="256" y="56"/>
                </a:cubicBezTo>
                <a:cubicBezTo>
                  <a:pt x="261" y="56"/>
                  <a:pt x="264" y="52"/>
                  <a:pt x="264" y="48"/>
                </a:cubicBezTo>
                <a:cubicBezTo>
                  <a:pt x="264" y="44"/>
                  <a:pt x="261" y="40"/>
                  <a:pt x="256" y="40"/>
                </a:cubicBezTo>
                <a:cubicBezTo>
                  <a:pt x="224" y="40"/>
                  <a:pt x="224" y="40"/>
                  <a:pt x="224" y="40"/>
                </a:cubicBezTo>
                <a:cubicBezTo>
                  <a:pt x="224" y="8"/>
                  <a:pt x="224" y="8"/>
                  <a:pt x="224" y="8"/>
                </a:cubicBezTo>
                <a:cubicBezTo>
                  <a:pt x="224" y="3"/>
                  <a:pt x="221" y="0"/>
                  <a:pt x="216" y="0"/>
                </a:cubicBezTo>
                <a:cubicBezTo>
                  <a:pt x="212" y="0"/>
                  <a:pt x="208" y="3"/>
                  <a:pt x="208" y="8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176" y="40"/>
                  <a:pt x="176" y="40"/>
                  <a:pt x="176" y="40"/>
                </a:cubicBezTo>
                <a:cubicBezTo>
                  <a:pt x="172" y="40"/>
                  <a:pt x="168" y="44"/>
                  <a:pt x="168" y="48"/>
                </a:cubicBezTo>
                <a:cubicBezTo>
                  <a:pt x="168" y="52"/>
                  <a:pt x="172" y="56"/>
                  <a:pt x="176" y="56"/>
                </a:cubicBezTo>
                <a:moveTo>
                  <a:pt x="320" y="267"/>
                </a:moveTo>
                <a:cubicBezTo>
                  <a:pt x="320" y="267"/>
                  <a:pt x="320" y="267"/>
                  <a:pt x="320" y="267"/>
                </a:cubicBezTo>
                <a:cubicBezTo>
                  <a:pt x="353" y="122"/>
                  <a:pt x="353" y="122"/>
                  <a:pt x="353" y="122"/>
                </a:cubicBezTo>
                <a:cubicBezTo>
                  <a:pt x="352" y="122"/>
                  <a:pt x="352" y="122"/>
                  <a:pt x="352" y="122"/>
                </a:cubicBezTo>
                <a:cubicBezTo>
                  <a:pt x="353" y="121"/>
                  <a:pt x="353" y="121"/>
                  <a:pt x="353" y="120"/>
                </a:cubicBezTo>
                <a:cubicBezTo>
                  <a:pt x="353" y="116"/>
                  <a:pt x="349" y="112"/>
                  <a:pt x="345" y="112"/>
                </a:cubicBezTo>
                <a:cubicBezTo>
                  <a:pt x="87" y="112"/>
                  <a:pt x="87" y="112"/>
                  <a:pt x="87" y="112"/>
                </a:cubicBezTo>
                <a:cubicBezTo>
                  <a:pt x="76" y="70"/>
                  <a:pt x="76" y="70"/>
                  <a:pt x="76" y="70"/>
                </a:cubicBezTo>
                <a:cubicBezTo>
                  <a:pt x="76" y="70"/>
                  <a:pt x="76" y="70"/>
                  <a:pt x="76" y="70"/>
                </a:cubicBezTo>
                <a:cubicBezTo>
                  <a:pt x="75" y="66"/>
                  <a:pt x="72" y="64"/>
                  <a:pt x="68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3" y="64"/>
                  <a:pt x="0" y="68"/>
                  <a:pt x="0" y="72"/>
                </a:cubicBezTo>
                <a:cubicBezTo>
                  <a:pt x="0" y="76"/>
                  <a:pt x="3" y="80"/>
                  <a:pt x="8" y="80"/>
                </a:cubicBezTo>
                <a:cubicBezTo>
                  <a:pt x="62" y="80"/>
                  <a:pt x="62" y="80"/>
                  <a:pt x="62" y="80"/>
                </a:cubicBezTo>
                <a:cubicBezTo>
                  <a:pt x="112" y="267"/>
                  <a:pt x="112" y="267"/>
                  <a:pt x="112" y="267"/>
                </a:cubicBezTo>
                <a:cubicBezTo>
                  <a:pt x="112" y="267"/>
                  <a:pt x="112" y="267"/>
                  <a:pt x="112" y="267"/>
                </a:cubicBezTo>
                <a:cubicBezTo>
                  <a:pt x="113" y="269"/>
                  <a:pt x="115" y="271"/>
                  <a:pt x="117" y="272"/>
                </a:cubicBezTo>
                <a:cubicBezTo>
                  <a:pt x="114" y="277"/>
                  <a:pt x="112" y="283"/>
                  <a:pt x="112" y="289"/>
                </a:cubicBezTo>
                <a:cubicBezTo>
                  <a:pt x="112" y="307"/>
                  <a:pt x="126" y="321"/>
                  <a:pt x="144" y="321"/>
                </a:cubicBezTo>
                <a:cubicBezTo>
                  <a:pt x="162" y="321"/>
                  <a:pt x="176" y="307"/>
                  <a:pt x="176" y="289"/>
                </a:cubicBezTo>
                <a:cubicBezTo>
                  <a:pt x="176" y="283"/>
                  <a:pt x="174" y="277"/>
                  <a:pt x="172" y="273"/>
                </a:cubicBezTo>
                <a:cubicBezTo>
                  <a:pt x="261" y="273"/>
                  <a:pt x="261" y="273"/>
                  <a:pt x="261" y="273"/>
                </a:cubicBezTo>
                <a:cubicBezTo>
                  <a:pt x="258" y="277"/>
                  <a:pt x="256" y="283"/>
                  <a:pt x="256" y="289"/>
                </a:cubicBezTo>
                <a:cubicBezTo>
                  <a:pt x="256" y="307"/>
                  <a:pt x="271" y="321"/>
                  <a:pt x="289" y="321"/>
                </a:cubicBezTo>
                <a:cubicBezTo>
                  <a:pt x="306" y="321"/>
                  <a:pt x="321" y="307"/>
                  <a:pt x="321" y="289"/>
                </a:cubicBezTo>
                <a:cubicBezTo>
                  <a:pt x="321" y="283"/>
                  <a:pt x="319" y="277"/>
                  <a:pt x="316" y="272"/>
                </a:cubicBezTo>
                <a:cubicBezTo>
                  <a:pt x="318" y="271"/>
                  <a:pt x="320" y="269"/>
                  <a:pt x="320" y="267"/>
                </a:cubicBezTo>
                <a:moveTo>
                  <a:pt x="288" y="128"/>
                </a:moveTo>
                <a:cubicBezTo>
                  <a:pt x="335" y="128"/>
                  <a:pt x="335" y="128"/>
                  <a:pt x="335" y="128"/>
                </a:cubicBezTo>
                <a:cubicBezTo>
                  <a:pt x="328" y="160"/>
                  <a:pt x="328" y="160"/>
                  <a:pt x="328" y="160"/>
                </a:cubicBezTo>
                <a:cubicBezTo>
                  <a:pt x="284" y="160"/>
                  <a:pt x="284" y="160"/>
                  <a:pt x="284" y="160"/>
                </a:cubicBezTo>
                <a:lnTo>
                  <a:pt x="288" y="128"/>
                </a:lnTo>
                <a:close/>
                <a:moveTo>
                  <a:pt x="92" y="128"/>
                </a:moveTo>
                <a:cubicBezTo>
                  <a:pt x="145" y="128"/>
                  <a:pt x="145" y="128"/>
                  <a:pt x="145" y="128"/>
                </a:cubicBezTo>
                <a:cubicBezTo>
                  <a:pt x="148" y="160"/>
                  <a:pt x="148" y="160"/>
                  <a:pt x="148" y="160"/>
                </a:cubicBezTo>
                <a:cubicBezTo>
                  <a:pt x="100" y="160"/>
                  <a:pt x="100" y="160"/>
                  <a:pt x="100" y="160"/>
                </a:cubicBezTo>
                <a:lnTo>
                  <a:pt x="92" y="128"/>
                </a:lnTo>
                <a:close/>
                <a:moveTo>
                  <a:pt x="113" y="209"/>
                </a:moveTo>
                <a:cubicBezTo>
                  <a:pt x="105" y="176"/>
                  <a:pt x="105" y="176"/>
                  <a:pt x="105" y="176"/>
                </a:cubicBezTo>
                <a:cubicBezTo>
                  <a:pt x="150" y="176"/>
                  <a:pt x="150" y="176"/>
                  <a:pt x="150" y="176"/>
                </a:cubicBezTo>
                <a:cubicBezTo>
                  <a:pt x="154" y="209"/>
                  <a:pt x="154" y="209"/>
                  <a:pt x="154" y="209"/>
                </a:cubicBezTo>
                <a:lnTo>
                  <a:pt x="113" y="209"/>
                </a:lnTo>
                <a:close/>
                <a:moveTo>
                  <a:pt x="118" y="225"/>
                </a:moveTo>
                <a:cubicBezTo>
                  <a:pt x="156" y="225"/>
                  <a:pt x="156" y="225"/>
                  <a:pt x="156" y="225"/>
                </a:cubicBezTo>
                <a:cubicBezTo>
                  <a:pt x="159" y="257"/>
                  <a:pt x="159" y="257"/>
                  <a:pt x="159" y="257"/>
                </a:cubicBezTo>
                <a:cubicBezTo>
                  <a:pt x="126" y="257"/>
                  <a:pt x="126" y="257"/>
                  <a:pt x="126" y="257"/>
                </a:cubicBezTo>
                <a:lnTo>
                  <a:pt x="118" y="225"/>
                </a:lnTo>
                <a:close/>
                <a:moveTo>
                  <a:pt x="144" y="305"/>
                </a:moveTo>
                <a:cubicBezTo>
                  <a:pt x="135" y="305"/>
                  <a:pt x="128" y="298"/>
                  <a:pt x="128" y="289"/>
                </a:cubicBezTo>
                <a:cubicBezTo>
                  <a:pt x="128" y="280"/>
                  <a:pt x="135" y="273"/>
                  <a:pt x="144" y="273"/>
                </a:cubicBezTo>
                <a:cubicBezTo>
                  <a:pt x="153" y="273"/>
                  <a:pt x="160" y="280"/>
                  <a:pt x="160" y="289"/>
                </a:cubicBezTo>
                <a:cubicBezTo>
                  <a:pt x="160" y="298"/>
                  <a:pt x="153" y="305"/>
                  <a:pt x="144" y="305"/>
                </a:cubicBezTo>
                <a:moveTo>
                  <a:pt x="208" y="257"/>
                </a:moveTo>
                <a:cubicBezTo>
                  <a:pt x="175" y="257"/>
                  <a:pt x="175" y="257"/>
                  <a:pt x="175" y="257"/>
                </a:cubicBezTo>
                <a:cubicBezTo>
                  <a:pt x="172" y="225"/>
                  <a:pt x="172" y="225"/>
                  <a:pt x="172" y="225"/>
                </a:cubicBezTo>
                <a:cubicBezTo>
                  <a:pt x="208" y="225"/>
                  <a:pt x="208" y="225"/>
                  <a:pt x="208" y="225"/>
                </a:cubicBezTo>
                <a:lnTo>
                  <a:pt x="208" y="257"/>
                </a:lnTo>
                <a:close/>
                <a:moveTo>
                  <a:pt x="208" y="209"/>
                </a:moveTo>
                <a:cubicBezTo>
                  <a:pt x="170" y="209"/>
                  <a:pt x="170" y="209"/>
                  <a:pt x="170" y="209"/>
                </a:cubicBezTo>
                <a:cubicBezTo>
                  <a:pt x="166" y="176"/>
                  <a:pt x="166" y="176"/>
                  <a:pt x="166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209"/>
                </a:lnTo>
                <a:close/>
                <a:moveTo>
                  <a:pt x="208" y="160"/>
                </a:moveTo>
                <a:cubicBezTo>
                  <a:pt x="165" y="160"/>
                  <a:pt x="165" y="160"/>
                  <a:pt x="165" y="160"/>
                </a:cubicBezTo>
                <a:cubicBezTo>
                  <a:pt x="161" y="128"/>
                  <a:pt x="161" y="128"/>
                  <a:pt x="161" y="128"/>
                </a:cubicBezTo>
                <a:cubicBezTo>
                  <a:pt x="208" y="128"/>
                  <a:pt x="208" y="128"/>
                  <a:pt x="208" y="128"/>
                </a:cubicBezTo>
                <a:lnTo>
                  <a:pt x="208" y="160"/>
                </a:lnTo>
                <a:close/>
                <a:moveTo>
                  <a:pt x="257" y="257"/>
                </a:moveTo>
                <a:cubicBezTo>
                  <a:pt x="224" y="257"/>
                  <a:pt x="224" y="257"/>
                  <a:pt x="224" y="257"/>
                </a:cubicBezTo>
                <a:cubicBezTo>
                  <a:pt x="224" y="225"/>
                  <a:pt x="224" y="225"/>
                  <a:pt x="224" y="225"/>
                </a:cubicBezTo>
                <a:cubicBezTo>
                  <a:pt x="261" y="225"/>
                  <a:pt x="261" y="225"/>
                  <a:pt x="261" y="225"/>
                </a:cubicBezTo>
                <a:lnTo>
                  <a:pt x="257" y="257"/>
                </a:lnTo>
                <a:close/>
                <a:moveTo>
                  <a:pt x="263" y="209"/>
                </a:moveTo>
                <a:cubicBezTo>
                  <a:pt x="224" y="209"/>
                  <a:pt x="224" y="209"/>
                  <a:pt x="224" y="209"/>
                </a:cubicBezTo>
                <a:cubicBezTo>
                  <a:pt x="224" y="176"/>
                  <a:pt x="224" y="176"/>
                  <a:pt x="224" y="176"/>
                </a:cubicBezTo>
                <a:cubicBezTo>
                  <a:pt x="266" y="176"/>
                  <a:pt x="266" y="176"/>
                  <a:pt x="266" y="176"/>
                </a:cubicBezTo>
                <a:lnTo>
                  <a:pt x="263" y="209"/>
                </a:lnTo>
                <a:close/>
                <a:moveTo>
                  <a:pt x="268" y="160"/>
                </a:moveTo>
                <a:cubicBezTo>
                  <a:pt x="224" y="160"/>
                  <a:pt x="224" y="160"/>
                  <a:pt x="224" y="160"/>
                </a:cubicBezTo>
                <a:cubicBezTo>
                  <a:pt x="224" y="128"/>
                  <a:pt x="224" y="128"/>
                  <a:pt x="224" y="128"/>
                </a:cubicBezTo>
                <a:cubicBezTo>
                  <a:pt x="272" y="128"/>
                  <a:pt x="272" y="128"/>
                  <a:pt x="272" y="128"/>
                </a:cubicBezTo>
                <a:lnTo>
                  <a:pt x="268" y="160"/>
                </a:lnTo>
                <a:close/>
                <a:moveTo>
                  <a:pt x="289" y="305"/>
                </a:moveTo>
                <a:cubicBezTo>
                  <a:pt x="280" y="305"/>
                  <a:pt x="273" y="298"/>
                  <a:pt x="273" y="289"/>
                </a:cubicBezTo>
                <a:cubicBezTo>
                  <a:pt x="273" y="280"/>
                  <a:pt x="280" y="273"/>
                  <a:pt x="289" y="273"/>
                </a:cubicBezTo>
                <a:cubicBezTo>
                  <a:pt x="297" y="273"/>
                  <a:pt x="305" y="280"/>
                  <a:pt x="305" y="289"/>
                </a:cubicBezTo>
                <a:cubicBezTo>
                  <a:pt x="305" y="298"/>
                  <a:pt x="297" y="305"/>
                  <a:pt x="289" y="305"/>
                </a:cubicBezTo>
                <a:moveTo>
                  <a:pt x="306" y="257"/>
                </a:moveTo>
                <a:cubicBezTo>
                  <a:pt x="273" y="257"/>
                  <a:pt x="273" y="257"/>
                  <a:pt x="273" y="257"/>
                </a:cubicBezTo>
                <a:cubicBezTo>
                  <a:pt x="277" y="225"/>
                  <a:pt x="277" y="225"/>
                  <a:pt x="277" y="225"/>
                </a:cubicBezTo>
                <a:cubicBezTo>
                  <a:pt x="313" y="225"/>
                  <a:pt x="313" y="225"/>
                  <a:pt x="313" y="225"/>
                </a:cubicBezTo>
                <a:lnTo>
                  <a:pt x="306" y="257"/>
                </a:lnTo>
                <a:close/>
                <a:moveTo>
                  <a:pt x="279" y="209"/>
                </a:moveTo>
                <a:cubicBezTo>
                  <a:pt x="282" y="176"/>
                  <a:pt x="282" y="176"/>
                  <a:pt x="282" y="176"/>
                </a:cubicBezTo>
                <a:cubicBezTo>
                  <a:pt x="324" y="176"/>
                  <a:pt x="324" y="176"/>
                  <a:pt x="324" y="176"/>
                </a:cubicBezTo>
                <a:cubicBezTo>
                  <a:pt x="317" y="209"/>
                  <a:pt x="317" y="209"/>
                  <a:pt x="317" y="209"/>
                </a:cubicBezTo>
                <a:lnTo>
                  <a:pt x="279" y="2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3113088" y="747713"/>
            <a:ext cx="434975" cy="344488"/>
          </a:xfrm>
          <a:custGeom>
            <a:pathLst>
              <a:path extrusionOk="0" h="281" w="353">
                <a:moveTo>
                  <a:pt x="176" y="16"/>
                </a:moveTo>
                <a:cubicBezTo>
                  <a:pt x="257" y="16"/>
                  <a:pt x="257" y="16"/>
                  <a:pt x="257" y="16"/>
                </a:cubicBezTo>
                <a:cubicBezTo>
                  <a:pt x="261" y="16"/>
                  <a:pt x="265" y="12"/>
                  <a:pt x="265" y="8"/>
                </a:cubicBezTo>
                <a:cubicBezTo>
                  <a:pt x="265" y="3"/>
                  <a:pt x="261" y="0"/>
                  <a:pt x="257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2" y="0"/>
                  <a:pt x="168" y="3"/>
                  <a:pt x="168" y="8"/>
                </a:cubicBezTo>
                <a:cubicBezTo>
                  <a:pt x="168" y="12"/>
                  <a:pt x="172" y="16"/>
                  <a:pt x="176" y="16"/>
                </a:cubicBezTo>
                <a:moveTo>
                  <a:pt x="321" y="227"/>
                </a:moveTo>
                <a:cubicBezTo>
                  <a:pt x="321" y="227"/>
                  <a:pt x="321" y="227"/>
                  <a:pt x="321" y="227"/>
                </a:cubicBezTo>
                <a:cubicBezTo>
                  <a:pt x="353" y="82"/>
                  <a:pt x="353" y="82"/>
                  <a:pt x="353" y="82"/>
                </a:cubicBezTo>
                <a:cubicBezTo>
                  <a:pt x="353" y="82"/>
                  <a:pt x="353" y="82"/>
                  <a:pt x="353" y="82"/>
                </a:cubicBezTo>
                <a:cubicBezTo>
                  <a:pt x="353" y="81"/>
                  <a:pt x="353" y="81"/>
                  <a:pt x="353" y="80"/>
                </a:cubicBezTo>
                <a:cubicBezTo>
                  <a:pt x="353" y="76"/>
                  <a:pt x="350" y="72"/>
                  <a:pt x="345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5" y="26"/>
                  <a:pt x="72" y="24"/>
                  <a:pt x="69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3" y="24"/>
                  <a:pt x="0" y="28"/>
                  <a:pt x="0" y="32"/>
                </a:cubicBezTo>
                <a:cubicBezTo>
                  <a:pt x="0" y="36"/>
                  <a:pt x="3" y="40"/>
                  <a:pt x="8" y="40"/>
                </a:cubicBezTo>
                <a:cubicBezTo>
                  <a:pt x="62" y="40"/>
                  <a:pt x="62" y="40"/>
                  <a:pt x="62" y="40"/>
                </a:cubicBezTo>
                <a:cubicBezTo>
                  <a:pt x="113" y="227"/>
                  <a:pt x="113" y="227"/>
                  <a:pt x="113" y="227"/>
                </a:cubicBezTo>
                <a:cubicBezTo>
                  <a:pt x="113" y="227"/>
                  <a:pt x="113" y="227"/>
                  <a:pt x="113" y="227"/>
                </a:cubicBezTo>
                <a:cubicBezTo>
                  <a:pt x="113" y="229"/>
                  <a:pt x="115" y="231"/>
                  <a:pt x="117" y="232"/>
                </a:cubicBezTo>
                <a:cubicBezTo>
                  <a:pt x="114" y="237"/>
                  <a:pt x="112" y="243"/>
                  <a:pt x="112" y="249"/>
                </a:cubicBezTo>
                <a:cubicBezTo>
                  <a:pt x="112" y="266"/>
                  <a:pt x="127" y="281"/>
                  <a:pt x="144" y="281"/>
                </a:cubicBezTo>
                <a:cubicBezTo>
                  <a:pt x="162" y="281"/>
                  <a:pt x="176" y="266"/>
                  <a:pt x="176" y="249"/>
                </a:cubicBezTo>
                <a:cubicBezTo>
                  <a:pt x="176" y="243"/>
                  <a:pt x="175" y="237"/>
                  <a:pt x="172" y="233"/>
                </a:cubicBezTo>
                <a:cubicBezTo>
                  <a:pt x="261" y="233"/>
                  <a:pt x="261" y="233"/>
                  <a:pt x="261" y="233"/>
                </a:cubicBezTo>
                <a:cubicBezTo>
                  <a:pt x="258" y="237"/>
                  <a:pt x="257" y="243"/>
                  <a:pt x="257" y="249"/>
                </a:cubicBezTo>
                <a:cubicBezTo>
                  <a:pt x="257" y="266"/>
                  <a:pt x="271" y="281"/>
                  <a:pt x="289" y="281"/>
                </a:cubicBezTo>
                <a:cubicBezTo>
                  <a:pt x="307" y="281"/>
                  <a:pt x="321" y="266"/>
                  <a:pt x="321" y="249"/>
                </a:cubicBezTo>
                <a:cubicBezTo>
                  <a:pt x="321" y="243"/>
                  <a:pt x="319" y="237"/>
                  <a:pt x="316" y="232"/>
                </a:cubicBezTo>
                <a:cubicBezTo>
                  <a:pt x="318" y="231"/>
                  <a:pt x="320" y="229"/>
                  <a:pt x="321" y="227"/>
                </a:cubicBezTo>
                <a:moveTo>
                  <a:pt x="288" y="88"/>
                </a:moveTo>
                <a:cubicBezTo>
                  <a:pt x="335" y="88"/>
                  <a:pt x="335" y="88"/>
                  <a:pt x="335" y="88"/>
                </a:cubicBezTo>
                <a:cubicBezTo>
                  <a:pt x="328" y="120"/>
                  <a:pt x="328" y="120"/>
                  <a:pt x="328" y="120"/>
                </a:cubicBezTo>
                <a:cubicBezTo>
                  <a:pt x="284" y="120"/>
                  <a:pt x="284" y="120"/>
                  <a:pt x="284" y="120"/>
                </a:cubicBezTo>
                <a:lnTo>
                  <a:pt x="288" y="88"/>
                </a:lnTo>
                <a:close/>
                <a:moveTo>
                  <a:pt x="92" y="88"/>
                </a:moveTo>
                <a:cubicBezTo>
                  <a:pt x="145" y="88"/>
                  <a:pt x="145" y="88"/>
                  <a:pt x="145" y="88"/>
                </a:cubicBezTo>
                <a:cubicBezTo>
                  <a:pt x="149" y="120"/>
                  <a:pt x="149" y="120"/>
                  <a:pt x="149" y="120"/>
                </a:cubicBezTo>
                <a:cubicBezTo>
                  <a:pt x="101" y="120"/>
                  <a:pt x="101" y="120"/>
                  <a:pt x="101" y="120"/>
                </a:cubicBezTo>
                <a:lnTo>
                  <a:pt x="92" y="88"/>
                </a:lnTo>
                <a:close/>
                <a:moveTo>
                  <a:pt x="114" y="168"/>
                </a:moveTo>
                <a:cubicBezTo>
                  <a:pt x="105" y="136"/>
                  <a:pt x="105" y="136"/>
                  <a:pt x="105" y="136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54" y="168"/>
                  <a:pt x="154" y="168"/>
                  <a:pt x="154" y="168"/>
                </a:cubicBezTo>
                <a:lnTo>
                  <a:pt x="114" y="168"/>
                </a:lnTo>
                <a:close/>
                <a:moveTo>
                  <a:pt x="118" y="185"/>
                </a:moveTo>
                <a:cubicBezTo>
                  <a:pt x="156" y="185"/>
                  <a:pt x="156" y="185"/>
                  <a:pt x="156" y="185"/>
                </a:cubicBezTo>
                <a:cubicBezTo>
                  <a:pt x="160" y="217"/>
                  <a:pt x="160" y="217"/>
                  <a:pt x="160" y="217"/>
                </a:cubicBezTo>
                <a:cubicBezTo>
                  <a:pt x="126" y="217"/>
                  <a:pt x="126" y="217"/>
                  <a:pt x="126" y="217"/>
                </a:cubicBezTo>
                <a:lnTo>
                  <a:pt x="118" y="185"/>
                </a:lnTo>
                <a:close/>
                <a:moveTo>
                  <a:pt x="144" y="265"/>
                </a:moveTo>
                <a:cubicBezTo>
                  <a:pt x="136" y="265"/>
                  <a:pt x="128" y="258"/>
                  <a:pt x="128" y="249"/>
                </a:cubicBezTo>
                <a:cubicBezTo>
                  <a:pt x="128" y="240"/>
                  <a:pt x="136" y="233"/>
                  <a:pt x="144" y="233"/>
                </a:cubicBezTo>
                <a:cubicBezTo>
                  <a:pt x="153" y="233"/>
                  <a:pt x="160" y="240"/>
                  <a:pt x="160" y="249"/>
                </a:cubicBezTo>
                <a:cubicBezTo>
                  <a:pt x="160" y="258"/>
                  <a:pt x="153" y="265"/>
                  <a:pt x="144" y="265"/>
                </a:cubicBezTo>
                <a:moveTo>
                  <a:pt x="209" y="217"/>
                </a:moveTo>
                <a:cubicBezTo>
                  <a:pt x="176" y="217"/>
                  <a:pt x="176" y="217"/>
                  <a:pt x="176" y="217"/>
                </a:cubicBezTo>
                <a:cubicBezTo>
                  <a:pt x="172" y="185"/>
                  <a:pt x="172" y="185"/>
                  <a:pt x="172" y="185"/>
                </a:cubicBezTo>
                <a:cubicBezTo>
                  <a:pt x="209" y="185"/>
                  <a:pt x="209" y="185"/>
                  <a:pt x="209" y="185"/>
                </a:cubicBezTo>
                <a:lnTo>
                  <a:pt x="209" y="217"/>
                </a:lnTo>
                <a:close/>
                <a:moveTo>
                  <a:pt x="209" y="168"/>
                </a:moveTo>
                <a:cubicBezTo>
                  <a:pt x="170" y="168"/>
                  <a:pt x="170" y="168"/>
                  <a:pt x="170" y="168"/>
                </a:cubicBezTo>
                <a:cubicBezTo>
                  <a:pt x="167" y="136"/>
                  <a:pt x="167" y="136"/>
                  <a:pt x="167" y="136"/>
                </a:cubicBezTo>
                <a:cubicBezTo>
                  <a:pt x="209" y="136"/>
                  <a:pt x="209" y="136"/>
                  <a:pt x="209" y="136"/>
                </a:cubicBezTo>
                <a:lnTo>
                  <a:pt x="209" y="168"/>
                </a:lnTo>
                <a:close/>
                <a:moveTo>
                  <a:pt x="209" y="120"/>
                </a:moveTo>
                <a:cubicBezTo>
                  <a:pt x="165" y="120"/>
                  <a:pt x="165" y="120"/>
                  <a:pt x="165" y="120"/>
                </a:cubicBezTo>
                <a:cubicBezTo>
                  <a:pt x="161" y="88"/>
                  <a:pt x="161" y="88"/>
                  <a:pt x="161" y="88"/>
                </a:cubicBezTo>
                <a:cubicBezTo>
                  <a:pt x="209" y="88"/>
                  <a:pt x="209" y="88"/>
                  <a:pt x="209" y="88"/>
                </a:cubicBezTo>
                <a:lnTo>
                  <a:pt x="209" y="120"/>
                </a:lnTo>
                <a:close/>
                <a:moveTo>
                  <a:pt x="258" y="217"/>
                </a:moveTo>
                <a:cubicBezTo>
                  <a:pt x="225" y="217"/>
                  <a:pt x="225" y="217"/>
                  <a:pt x="225" y="217"/>
                </a:cubicBezTo>
                <a:cubicBezTo>
                  <a:pt x="225" y="185"/>
                  <a:pt x="225" y="185"/>
                  <a:pt x="225" y="185"/>
                </a:cubicBezTo>
                <a:cubicBezTo>
                  <a:pt x="261" y="185"/>
                  <a:pt x="261" y="185"/>
                  <a:pt x="261" y="185"/>
                </a:cubicBezTo>
                <a:lnTo>
                  <a:pt x="258" y="217"/>
                </a:lnTo>
                <a:close/>
                <a:moveTo>
                  <a:pt x="263" y="168"/>
                </a:moveTo>
                <a:cubicBezTo>
                  <a:pt x="225" y="168"/>
                  <a:pt x="225" y="168"/>
                  <a:pt x="225" y="168"/>
                </a:cubicBezTo>
                <a:cubicBezTo>
                  <a:pt x="225" y="136"/>
                  <a:pt x="225" y="136"/>
                  <a:pt x="225" y="136"/>
                </a:cubicBezTo>
                <a:cubicBezTo>
                  <a:pt x="267" y="136"/>
                  <a:pt x="267" y="136"/>
                  <a:pt x="267" y="136"/>
                </a:cubicBezTo>
                <a:lnTo>
                  <a:pt x="263" y="168"/>
                </a:lnTo>
                <a:close/>
                <a:moveTo>
                  <a:pt x="268" y="120"/>
                </a:moveTo>
                <a:cubicBezTo>
                  <a:pt x="225" y="120"/>
                  <a:pt x="225" y="120"/>
                  <a:pt x="225" y="120"/>
                </a:cubicBezTo>
                <a:cubicBezTo>
                  <a:pt x="225" y="88"/>
                  <a:pt x="225" y="88"/>
                  <a:pt x="225" y="88"/>
                </a:cubicBezTo>
                <a:cubicBezTo>
                  <a:pt x="272" y="88"/>
                  <a:pt x="272" y="88"/>
                  <a:pt x="272" y="88"/>
                </a:cubicBezTo>
                <a:lnTo>
                  <a:pt x="268" y="120"/>
                </a:lnTo>
                <a:close/>
                <a:moveTo>
                  <a:pt x="289" y="265"/>
                </a:moveTo>
                <a:cubicBezTo>
                  <a:pt x="280" y="265"/>
                  <a:pt x="273" y="258"/>
                  <a:pt x="273" y="249"/>
                </a:cubicBezTo>
                <a:cubicBezTo>
                  <a:pt x="273" y="240"/>
                  <a:pt x="280" y="233"/>
                  <a:pt x="289" y="233"/>
                </a:cubicBezTo>
                <a:cubicBezTo>
                  <a:pt x="298" y="233"/>
                  <a:pt x="305" y="240"/>
                  <a:pt x="305" y="249"/>
                </a:cubicBezTo>
                <a:cubicBezTo>
                  <a:pt x="305" y="258"/>
                  <a:pt x="298" y="265"/>
                  <a:pt x="289" y="265"/>
                </a:cubicBezTo>
                <a:moveTo>
                  <a:pt x="307" y="217"/>
                </a:moveTo>
                <a:cubicBezTo>
                  <a:pt x="274" y="217"/>
                  <a:pt x="274" y="217"/>
                  <a:pt x="274" y="217"/>
                </a:cubicBezTo>
                <a:cubicBezTo>
                  <a:pt x="277" y="185"/>
                  <a:pt x="277" y="185"/>
                  <a:pt x="277" y="185"/>
                </a:cubicBezTo>
                <a:cubicBezTo>
                  <a:pt x="314" y="185"/>
                  <a:pt x="314" y="185"/>
                  <a:pt x="314" y="185"/>
                </a:cubicBezTo>
                <a:lnTo>
                  <a:pt x="307" y="217"/>
                </a:lnTo>
                <a:close/>
                <a:moveTo>
                  <a:pt x="279" y="168"/>
                </a:moveTo>
                <a:cubicBezTo>
                  <a:pt x="283" y="136"/>
                  <a:pt x="283" y="136"/>
                  <a:pt x="283" y="136"/>
                </a:cubicBezTo>
                <a:cubicBezTo>
                  <a:pt x="324" y="136"/>
                  <a:pt x="324" y="136"/>
                  <a:pt x="324" y="136"/>
                </a:cubicBezTo>
                <a:cubicBezTo>
                  <a:pt x="317" y="168"/>
                  <a:pt x="317" y="168"/>
                  <a:pt x="317" y="168"/>
                </a:cubicBezTo>
                <a:lnTo>
                  <a:pt x="279" y="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3981450" y="698501"/>
            <a:ext cx="354013" cy="433388"/>
          </a:xfrm>
          <a:custGeom>
            <a:pathLst>
              <a:path extrusionOk="0" h="353" w="289">
                <a:moveTo>
                  <a:pt x="161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225"/>
                  <a:pt x="32" y="225"/>
                  <a:pt x="32" y="225"/>
                </a:cubicBezTo>
                <a:cubicBezTo>
                  <a:pt x="161" y="225"/>
                  <a:pt x="161" y="225"/>
                  <a:pt x="161" y="225"/>
                </a:cubicBezTo>
                <a:lnTo>
                  <a:pt x="161" y="112"/>
                </a:lnTo>
                <a:close/>
                <a:moveTo>
                  <a:pt x="145" y="208"/>
                </a:moveTo>
                <a:cubicBezTo>
                  <a:pt x="49" y="208"/>
                  <a:pt x="49" y="208"/>
                  <a:pt x="49" y="208"/>
                </a:cubicBezTo>
                <a:cubicBezTo>
                  <a:pt x="49" y="128"/>
                  <a:pt x="49" y="128"/>
                  <a:pt x="49" y="128"/>
                </a:cubicBezTo>
                <a:cubicBezTo>
                  <a:pt x="145" y="128"/>
                  <a:pt x="145" y="128"/>
                  <a:pt x="145" y="128"/>
                </a:cubicBezTo>
                <a:lnTo>
                  <a:pt x="145" y="208"/>
                </a:lnTo>
                <a:close/>
                <a:moveTo>
                  <a:pt x="193" y="208"/>
                </a:moveTo>
                <a:cubicBezTo>
                  <a:pt x="177" y="208"/>
                  <a:pt x="177" y="208"/>
                  <a:pt x="177" y="208"/>
                </a:cubicBezTo>
                <a:cubicBezTo>
                  <a:pt x="177" y="225"/>
                  <a:pt x="177" y="225"/>
                  <a:pt x="177" y="225"/>
                </a:cubicBezTo>
                <a:cubicBezTo>
                  <a:pt x="193" y="225"/>
                  <a:pt x="193" y="225"/>
                  <a:pt x="193" y="225"/>
                </a:cubicBezTo>
                <a:lnTo>
                  <a:pt x="193" y="208"/>
                </a:lnTo>
                <a:close/>
                <a:moveTo>
                  <a:pt x="97" y="257"/>
                </a:moveTo>
                <a:cubicBezTo>
                  <a:pt x="113" y="257"/>
                  <a:pt x="113" y="257"/>
                  <a:pt x="113" y="257"/>
                </a:cubicBezTo>
                <a:cubicBezTo>
                  <a:pt x="113" y="241"/>
                  <a:pt x="113" y="241"/>
                  <a:pt x="113" y="241"/>
                </a:cubicBezTo>
                <a:cubicBezTo>
                  <a:pt x="97" y="241"/>
                  <a:pt x="97" y="241"/>
                  <a:pt x="97" y="241"/>
                </a:cubicBezTo>
                <a:lnTo>
                  <a:pt x="97" y="257"/>
                </a:lnTo>
                <a:close/>
                <a:moveTo>
                  <a:pt x="121" y="321"/>
                </a:moveTo>
                <a:cubicBezTo>
                  <a:pt x="169" y="321"/>
                  <a:pt x="169" y="321"/>
                  <a:pt x="169" y="321"/>
                </a:cubicBezTo>
                <a:cubicBezTo>
                  <a:pt x="173" y="321"/>
                  <a:pt x="177" y="317"/>
                  <a:pt x="177" y="313"/>
                </a:cubicBezTo>
                <a:cubicBezTo>
                  <a:pt x="177" y="308"/>
                  <a:pt x="173" y="305"/>
                  <a:pt x="169" y="305"/>
                </a:cubicBezTo>
                <a:cubicBezTo>
                  <a:pt x="121" y="305"/>
                  <a:pt x="121" y="305"/>
                  <a:pt x="121" y="305"/>
                </a:cubicBezTo>
                <a:cubicBezTo>
                  <a:pt x="116" y="305"/>
                  <a:pt x="113" y="308"/>
                  <a:pt x="113" y="313"/>
                </a:cubicBezTo>
                <a:cubicBezTo>
                  <a:pt x="113" y="317"/>
                  <a:pt x="116" y="321"/>
                  <a:pt x="121" y="321"/>
                </a:cubicBezTo>
                <a:moveTo>
                  <a:pt x="65" y="257"/>
                </a:moveTo>
                <a:cubicBezTo>
                  <a:pt x="81" y="257"/>
                  <a:pt x="81" y="257"/>
                  <a:pt x="81" y="257"/>
                </a:cubicBezTo>
                <a:cubicBezTo>
                  <a:pt x="81" y="241"/>
                  <a:pt x="81" y="241"/>
                  <a:pt x="81" y="241"/>
                </a:cubicBezTo>
                <a:cubicBezTo>
                  <a:pt x="65" y="241"/>
                  <a:pt x="65" y="241"/>
                  <a:pt x="65" y="241"/>
                </a:cubicBezTo>
                <a:lnTo>
                  <a:pt x="65" y="257"/>
                </a:lnTo>
                <a:close/>
                <a:moveTo>
                  <a:pt x="49" y="241"/>
                </a:moveTo>
                <a:cubicBezTo>
                  <a:pt x="32" y="241"/>
                  <a:pt x="32" y="241"/>
                  <a:pt x="32" y="241"/>
                </a:cubicBezTo>
                <a:cubicBezTo>
                  <a:pt x="32" y="257"/>
                  <a:pt x="32" y="257"/>
                  <a:pt x="32" y="257"/>
                </a:cubicBezTo>
                <a:cubicBezTo>
                  <a:pt x="49" y="257"/>
                  <a:pt x="49" y="257"/>
                  <a:pt x="49" y="257"/>
                </a:cubicBezTo>
                <a:lnTo>
                  <a:pt x="49" y="241"/>
                </a:lnTo>
                <a:close/>
                <a:moveTo>
                  <a:pt x="273" y="80"/>
                </a:moveTo>
                <a:cubicBezTo>
                  <a:pt x="217" y="80"/>
                  <a:pt x="217" y="80"/>
                  <a:pt x="217" y="80"/>
                </a:cubicBezTo>
                <a:cubicBezTo>
                  <a:pt x="217" y="48"/>
                  <a:pt x="217" y="48"/>
                  <a:pt x="217" y="48"/>
                </a:cubicBezTo>
                <a:cubicBezTo>
                  <a:pt x="241" y="48"/>
                  <a:pt x="241" y="48"/>
                  <a:pt x="241" y="48"/>
                </a:cubicBezTo>
                <a:cubicBezTo>
                  <a:pt x="250" y="48"/>
                  <a:pt x="257" y="41"/>
                  <a:pt x="257" y="32"/>
                </a:cubicBezTo>
                <a:cubicBezTo>
                  <a:pt x="257" y="16"/>
                  <a:pt x="257" y="16"/>
                  <a:pt x="257" y="16"/>
                </a:cubicBezTo>
                <a:cubicBezTo>
                  <a:pt x="257" y="7"/>
                  <a:pt x="250" y="0"/>
                  <a:pt x="241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36" y="0"/>
                  <a:pt x="129" y="7"/>
                  <a:pt x="129" y="16"/>
                </a:cubicBezTo>
                <a:cubicBezTo>
                  <a:pt x="129" y="32"/>
                  <a:pt x="129" y="32"/>
                  <a:pt x="129" y="32"/>
                </a:cubicBezTo>
                <a:cubicBezTo>
                  <a:pt x="129" y="41"/>
                  <a:pt x="136" y="48"/>
                  <a:pt x="145" y="48"/>
                </a:cubicBezTo>
                <a:cubicBezTo>
                  <a:pt x="169" y="48"/>
                  <a:pt x="169" y="48"/>
                  <a:pt x="169" y="48"/>
                </a:cubicBezTo>
                <a:cubicBezTo>
                  <a:pt x="169" y="80"/>
                  <a:pt x="169" y="80"/>
                  <a:pt x="169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8" y="80"/>
                  <a:pt x="0" y="87"/>
                  <a:pt x="0" y="96"/>
                </a:cubicBezTo>
                <a:cubicBezTo>
                  <a:pt x="0" y="337"/>
                  <a:pt x="0" y="337"/>
                  <a:pt x="0" y="337"/>
                </a:cubicBezTo>
                <a:cubicBezTo>
                  <a:pt x="0" y="346"/>
                  <a:pt x="8" y="353"/>
                  <a:pt x="16" y="353"/>
                </a:cubicBezTo>
                <a:cubicBezTo>
                  <a:pt x="273" y="353"/>
                  <a:pt x="273" y="353"/>
                  <a:pt x="273" y="353"/>
                </a:cubicBezTo>
                <a:cubicBezTo>
                  <a:pt x="282" y="353"/>
                  <a:pt x="289" y="346"/>
                  <a:pt x="289" y="337"/>
                </a:cubicBezTo>
                <a:cubicBezTo>
                  <a:pt x="289" y="96"/>
                  <a:pt x="289" y="96"/>
                  <a:pt x="289" y="96"/>
                </a:cubicBezTo>
                <a:cubicBezTo>
                  <a:pt x="289" y="87"/>
                  <a:pt x="282" y="80"/>
                  <a:pt x="273" y="80"/>
                </a:cubicBezTo>
                <a:moveTo>
                  <a:pt x="161" y="32"/>
                </a:moveTo>
                <a:cubicBezTo>
                  <a:pt x="145" y="32"/>
                  <a:pt x="145" y="32"/>
                  <a:pt x="145" y="32"/>
                </a:cubicBezTo>
                <a:cubicBezTo>
                  <a:pt x="145" y="16"/>
                  <a:pt x="145" y="16"/>
                  <a:pt x="145" y="16"/>
                </a:cubicBezTo>
                <a:cubicBezTo>
                  <a:pt x="161" y="16"/>
                  <a:pt x="161" y="16"/>
                  <a:pt x="161" y="16"/>
                </a:cubicBezTo>
                <a:lnTo>
                  <a:pt x="161" y="32"/>
                </a:lnTo>
                <a:close/>
                <a:moveTo>
                  <a:pt x="177" y="16"/>
                </a:moveTo>
                <a:cubicBezTo>
                  <a:pt x="241" y="16"/>
                  <a:pt x="241" y="16"/>
                  <a:pt x="241" y="16"/>
                </a:cubicBezTo>
                <a:cubicBezTo>
                  <a:pt x="241" y="32"/>
                  <a:pt x="241" y="32"/>
                  <a:pt x="241" y="32"/>
                </a:cubicBezTo>
                <a:cubicBezTo>
                  <a:pt x="177" y="32"/>
                  <a:pt x="177" y="32"/>
                  <a:pt x="177" y="32"/>
                </a:cubicBezTo>
                <a:lnTo>
                  <a:pt x="177" y="16"/>
                </a:lnTo>
                <a:close/>
                <a:moveTo>
                  <a:pt x="201" y="80"/>
                </a:moveTo>
                <a:cubicBezTo>
                  <a:pt x="185" y="80"/>
                  <a:pt x="185" y="80"/>
                  <a:pt x="185" y="80"/>
                </a:cubicBezTo>
                <a:cubicBezTo>
                  <a:pt x="185" y="48"/>
                  <a:pt x="185" y="48"/>
                  <a:pt x="185" y="48"/>
                </a:cubicBezTo>
                <a:cubicBezTo>
                  <a:pt x="201" y="48"/>
                  <a:pt x="201" y="48"/>
                  <a:pt x="201" y="48"/>
                </a:cubicBezTo>
                <a:lnTo>
                  <a:pt x="201" y="80"/>
                </a:lnTo>
                <a:close/>
                <a:moveTo>
                  <a:pt x="273" y="337"/>
                </a:moveTo>
                <a:cubicBezTo>
                  <a:pt x="16" y="337"/>
                  <a:pt x="16" y="337"/>
                  <a:pt x="16" y="337"/>
                </a:cubicBezTo>
                <a:cubicBezTo>
                  <a:pt x="16" y="289"/>
                  <a:pt x="16" y="289"/>
                  <a:pt x="16" y="289"/>
                </a:cubicBezTo>
                <a:cubicBezTo>
                  <a:pt x="273" y="289"/>
                  <a:pt x="273" y="289"/>
                  <a:pt x="273" y="289"/>
                </a:cubicBezTo>
                <a:lnTo>
                  <a:pt x="273" y="337"/>
                </a:lnTo>
                <a:close/>
                <a:moveTo>
                  <a:pt x="273" y="273"/>
                </a:moveTo>
                <a:cubicBezTo>
                  <a:pt x="16" y="273"/>
                  <a:pt x="16" y="273"/>
                  <a:pt x="16" y="273"/>
                </a:cubicBezTo>
                <a:cubicBezTo>
                  <a:pt x="16" y="96"/>
                  <a:pt x="16" y="96"/>
                  <a:pt x="16" y="96"/>
                </a:cubicBezTo>
                <a:cubicBezTo>
                  <a:pt x="273" y="96"/>
                  <a:pt x="273" y="96"/>
                  <a:pt x="273" y="96"/>
                </a:cubicBezTo>
                <a:lnTo>
                  <a:pt x="273" y="273"/>
                </a:lnTo>
                <a:close/>
                <a:moveTo>
                  <a:pt x="241" y="225"/>
                </a:moveTo>
                <a:cubicBezTo>
                  <a:pt x="257" y="225"/>
                  <a:pt x="257" y="225"/>
                  <a:pt x="257" y="225"/>
                </a:cubicBezTo>
                <a:cubicBezTo>
                  <a:pt x="257" y="208"/>
                  <a:pt x="257" y="208"/>
                  <a:pt x="257" y="208"/>
                </a:cubicBezTo>
                <a:cubicBezTo>
                  <a:pt x="241" y="208"/>
                  <a:pt x="241" y="208"/>
                  <a:pt x="241" y="208"/>
                </a:cubicBezTo>
                <a:lnTo>
                  <a:pt x="241" y="225"/>
                </a:lnTo>
                <a:close/>
                <a:moveTo>
                  <a:pt x="209" y="225"/>
                </a:moveTo>
                <a:cubicBezTo>
                  <a:pt x="225" y="225"/>
                  <a:pt x="225" y="225"/>
                  <a:pt x="225" y="225"/>
                </a:cubicBezTo>
                <a:cubicBezTo>
                  <a:pt x="225" y="208"/>
                  <a:pt x="225" y="208"/>
                  <a:pt x="225" y="208"/>
                </a:cubicBezTo>
                <a:cubicBezTo>
                  <a:pt x="209" y="208"/>
                  <a:pt x="209" y="208"/>
                  <a:pt x="209" y="208"/>
                </a:cubicBezTo>
                <a:lnTo>
                  <a:pt x="209" y="225"/>
                </a:lnTo>
                <a:close/>
                <a:moveTo>
                  <a:pt x="241" y="192"/>
                </a:moveTo>
                <a:cubicBezTo>
                  <a:pt x="257" y="192"/>
                  <a:pt x="257" y="192"/>
                  <a:pt x="257" y="192"/>
                </a:cubicBezTo>
                <a:cubicBezTo>
                  <a:pt x="257" y="176"/>
                  <a:pt x="257" y="176"/>
                  <a:pt x="257" y="176"/>
                </a:cubicBezTo>
                <a:cubicBezTo>
                  <a:pt x="241" y="176"/>
                  <a:pt x="241" y="176"/>
                  <a:pt x="241" y="176"/>
                </a:cubicBezTo>
                <a:lnTo>
                  <a:pt x="241" y="192"/>
                </a:lnTo>
                <a:close/>
                <a:moveTo>
                  <a:pt x="241" y="160"/>
                </a:moveTo>
                <a:cubicBezTo>
                  <a:pt x="257" y="160"/>
                  <a:pt x="257" y="160"/>
                  <a:pt x="257" y="160"/>
                </a:cubicBezTo>
                <a:cubicBezTo>
                  <a:pt x="257" y="144"/>
                  <a:pt x="257" y="144"/>
                  <a:pt x="257" y="144"/>
                </a:cubicBezTo>
                <a:cubicBezTo>
                  <a:pt x="241" y="144"/>
                  <a:pt x="241" y="144"/>
                  <a:pt x="241" y="144"/>
                </a:cubicBezTo>
                <a:lnTo>
                  <a:pt x="241" y="160"/>
                </a:lnTo>
                <a:close/>
                <a:moveTo>
                  <a:pt x="257" y="112"/>
                </a:moveTo>
                <a:cubicBezTo>
                  <a:pt x="177" y="112"/>
                  <a:pt x="177" y="112"/>
                  <a:pt x="177" y="112"/>
                </a:cubicBezTo>
                <a:cubicBezTo>
                  <a:pt x="177" y="128"/>
                  <a:pt x="177" y="128"/>
                  <a:pt x="177" y="128"/>
                </a:cubicBezTo>
                <a:cubicBezTo>
                  <a:pt x="257" y="128"/>
                  <a:pt x="257" y="128"/>
                  <a:pt x="257" y="128"/>
                </a:cubicBezTo>
                <a:lnTo>
                  <a:pt x="257" y="112"/>
                </a:lnTo>
                <a:close/>
                <a:moveTo>
                  <a:pt x="225" y="144"/>
                </a:moveTo>
                <a:cubicBezTo>
                  <a:pt x="209" y="144"/>
                  <a:pt x="209" y="144"/>
                  <a:pt x="209" y="144"/>
                </a:cubicBezTo>
                <a:cubicBezTo>
                  <a:pt x="209" y="160"/>
                  <a:pt x="209" y="160"/>
                  <a:pt x="209" y="160"/>
                </a:cubicBezTo>
                <a:cubicBezTo>
                  <a:pt x="225" y="160"/>
                  <a:pt x="225" y="160"/>
                  <a:pt x="225" y="160"/>
                </a:cubicBezTo>
                <a:lnTo>
                  <a:pt x="225" y="144"/>
                </a:lnTo>
                <a:close/>
                <a:moveTo>
                  <a:pt x="193" y="144"/>
                </a:moveTo>
                <a:cubicBezTo>
                  <a:pt x="177" y="144"/>
                  <a:pt x="177" y="144"/>
                  <a:pt x="177" y="144"/>
                </a:cubicBezTo>
                <a:cubicBezTo>
                  <a:pt x="177" y="160"/>
                  <a:pt x="177" y="160"/>
                  <a:pt x="177" y="160"/>
                </a:cubicBezTo>
                <a:cubicBezTo>
                  <a:pt x="193" y="160"/>
                  <a:pt x="193" y="160"/>
                  <a:pt x="193" y="160"/>
                </a:cubicBezTo>
                <a:lnTo>
                  <a:pt x="193" y="144"/>
                </a:lnTo>
                <a:close/>
                <a:moveTo>
                  <a:pt x="209" y="257"/>
                </a:moveTo>
                <a:cubicBezTo>
                  <a:pt x="257" y="257"/>
                  <a:pt x="257" y="257"/>
                  <a:pt x="257" y="257"/>
                </a:cubicBezTo>
                <a:cubicBezTo>
                  <a:pt x="257" y="241"/>
                  <a:pt x="257" y="241"/>
                  <a:pt x="257" y="241"/>
                </a:cubicBezTo>
                <a:cubicBezTo>
                  <a:pt x="209" y="241"/>
                  <a:pt x="209" y="241"/>
                  <a:pt x="209" y="241"/>
                </a:cubicBezTo>
                <a:lnTo>
                  <a:pt x="209" y="257"/>
                </a:lnTo>
                <a:close/>
                <a:moveTo>
                  <a:pt x="209" y="192"/>
                </a:moveTo>
                <a:cubicBezTo>
                  <a:pt x="225" y="192"/>
                  <a:pt x="225" y="192"/>
                  <a:pt x="225" y="192"/>
                </a:cubicBezTo>
                <a:cubicBezTo>
                  <a:pt x="225" y="176"/>
                  <a:pt x="225" y="176"/>
                  <a:pt x="225" y="176"/>
                </a:cubicBezTo>
                <a:cubicBezTo>
                  <a:pt x="209" y="176"/>
                  <a:pt x="209" y="176"/>
                  <a:pt x="209" y="176"/>
                </a:cubicBezTo>
                <a:lnTo>
                  <a:pt x="209" y="192"/>
                </a:lnTo>
                <a:close/>
                <a:moveTo>
                  <a:pt x="193" y="176"/>
                </a:moveTo>
                <a:cubicBezTo>
                  <a:pt x="177" y="176"/>
                  <a:pt x="177" y="176"/>
                  <a:pt x="177" y="176"/>
                </a:cubicBezTo>
                <a:cubicBezTo>
                  <a:pt x="177" y="192"/>
                  <a:pt x="177" y="192"/>
                  <a:pt x="177" y="192"/>
                </a:cubicBezTo>
                <a:cubicBezTo>
                  <a:pt x="193" y="192"/>
                  <a:pt x="193" y="192"/>
                  <a:pt x="193" y="192"/>
                </a:cubicBezTo>
                <a:lnTo>
                  <a:pt x="193" y="1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4789488" y="698501"/>
            <a:ext cx="395288" cy="433388"/>
          </a:xfrm>
          <a:custGeom>
            <a:pathLst>
              <a:path extrusionOk="0" h="353" w="321">
                <a:moveTo>
                  <a:pt x="321" y="344"/>
                </a:moveTo>
                <a:cubicBezTo>
                  <a:pt x="321" y="344"/>
                  <a:pt x="321" y="344"/>
                  <a:pt x="321" y="344"/>
                </a:cubicBezTo>
                <a:cubicBezTo>
                  <a:pt x="289" y="103"/>
                  <a:pt x="289" y="103"/>
                  <a:pt x="289" y="103"/>
                </a:cubicBezTo>
                <a:cubicBezTo>
                  <a:pt x="288" y="103"/>
                  <a:pt x="288" y="103"/>
                  <a:pt x="288" y="103"/>
                </a:cubicBezTo>
                <a:cubicBezTo>
                  <a:pt x="288" y="99"/>
                  <a:pt x="285" y="96"/>
                  <a:pt x="281" y="96"/>
                </a:cubicBezTo>
                <a:cubicBezTo>
                  <a:pt x="224" y="96"/>
                  <a:pt x="224" y="96"/>
                  <a:pt x="224" y="96"/>
                </a:cubicBezTo>
                <a:cubicBezTo>
                  <a:pt x="224" y="64"/>
                  <a:pt x="224" y="64"/>
                  <a:pt x="224" y="64"/>
                </a:cubicBezTo>
                <a:cubicBezTo>
                  <a:pt x="224" y="28"/>
                  <a:pt x="196" y="0"/>
                  <a:pt x="160" y="0"/>
                </a:cubicBezTo>
                <a:cubicBezTo>
                  <a:pt x="125" y="0"/>
                  <a:pt x="96" y="28"/>
                  <a:pt x="96" y="64"/>
                </a:cubicBezTo>
                <a:cubicBezTo>
                  <a:pt x="96" y="96"/>
                  <a:pt x="96" y="96"/>
                  <a:pt x="96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36" y="96"/>
                  <a:pt x="32" y="99"/>
                  <a:pt x="32" y="103"/>
                </a:cubicBezTo>
                <a:cubicBezTo>
                  <a:pt x="32" y="103"/>
                  <a:pt x="32" y="103"/>
                  <a:pt x="32" y="103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344"/>
                  <a:pt x="0" y="345"/>
                  <a:pt x="0" y="345"/>
                </a:cubicBezTo>
                <a:cubicBezTo>
                  <a:pt x="0" y="349"/>
                  <a:pt x="3" y="353"/>
                  <a:pt x="8" y="353"/>
                </a:cubicBezTo>
                <a:cubicBezTo>
                  <a:pt x="313" y="353"/>
                  <a:pt x="313" y="353"/>
                  <a:pt x="313" y="353"/>
                </a:cubicBezTo>
                <a:cubicBezTo>
                  <a:pt x="317" y="353"/>
                  <a:pt x="321" y="349"/>
                  <a:pt x="321" y="345"/>
                </a:cubicBezTo>
                <a:cubicBezTo>
                  <a:pt x="321" y="345"/>
                  <a:pt x="321" y="344"/>
                  <a:pt x="321" y="344"/>
                </a:cubicBezTo>
                <a:moveTo>
                  <a:pt x="112" y="64"/>
                </a:moveTo>
                <a:cubicBezTo>
                  <a:pt x="112" y="37"/>
                  <a:pt x="134" y="16"/>
                  <a:pt x="160" y="16"/>
                </a:cubicBezTo>
                <a:cubicBezTo>
                  <a:pt x="187" y="16"/>
                  <a:pt x="208" y="37"/>
                  <a:pt x="208" y="64"/>
                </a:cubicBezTo>
                <a:cubicBezTo>
                  <a:pt x="208" y="96"/>
                  <a:pt x="208" y="96"/>
                  <a:pt x="208" y="96"/>
                </a:cubicBezTo>
                <a:cubicBezTo>
                  <a:pt x="112" y="96"/>
                  <a:pt x="112" y="96"/>
                  <a:pt x="112" y="96"/>
                </a:cubicBezTo>
                <a:lnTo>
                  <a:pt x="112" y="64"/>
                </a:lnTo>
                <a:close/>
                <a:moveTo>
                  <a:pt x="47" y="112"/>
                </a:moveTo>
                <a:cubicBezTo>
                  <a:pt x="96" y="112"/>
                  <a:pt x="96" y="112"/>
                  <a:pt x="96" y="112"/>
                </a:cubicBezTo>
                <a:cubicBezTo>
                  <a:pt x="96" y="146"/>
                  <a:pt x="96" y="146"/>
                  <a:pt x="96" y="146"/>
                </a:cubicBezTo>
                <a:cubicBezTo>
                  <a:pt x="91" y="149"/>
                  <a:pt x="88" y="154"/>
                  <a:pt x="88" y="160"/>
                </a:cubicBezTo>
                <a:cubicBezTo>
                  <a:pt x="88" y="169"/>
                  <a:pt x="95" y="176"/>
                  <a:pt x="104" y="176"/>
                </a:cubicBezTo>
                <a:cubicBezTo>
                  <a:pt x="113" y="176"/>
                  <a:pt x="120" y="169"/>
                  <a:pt x="120" y="160"/>
                </a:cubicBezTo>
                <a:cubicBezTo>
                  <a:pt x="120" y="154"/>
                  <a:pt x="117" y="149"/>
                  <a:pt x="112" y="146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208" y="112"/>
                  <a:pt x="208" y="112"/>
                  <a:pt x="208" y="112"/>
                </a:cubicBezTo>
                <a:cubicBezTo>
                  <a:pt x="208" y="146"/>
                  <a:pt x="208" y="146"/>
                  <a:pt x="208" y="146"/>
                </a:cubicBezTo>
                <a:cubicBezTo>
                  <a:pt x="204" y="149"/>
                  <a:pt x="200" y="154"/>
                  <a:pt x="200" y="160"/>
                </a:cubicBezTo>
                <a:cubicBezTo>
                  <a:pt x="200" y="169"/>
                  <a:pt x="207" y="176"/>
                  <a:pt x="216" y="176"/>
                </a:cubicBezTo>
                <a:cubicBezTo>
                  <a:pt x="225" y="176"/>
                  <a:pt x="232" y="169"/>
                  <a:pt x="232" y="160"/>
                </a:cubicBezTo>
                <a:cubicBezTo>
                  <a:pt x="232" y="154"/>
                  <a:pt x="229" y="149"/>
                  <a:pt x="224" y="146"/>
                </a:cubicBezTo>
                <a:cubicBezTo>
                  <a:pt x="224" y="112"/>
                  <a:pt x="224" y="112"/>
                  <a:pt x="224" y="112"/>
                </a:cubicBezTo>
                <a:cubicBezTo>
                  <a:pt x="274" y="112"/>
                  <a:pt x="274" y="112"/>
                  <a:pt x="274" y="112"/>
                </a:cubicBezTo>
                <a:cubicBezTo>
                  <a:pt x="299" y="305"/>
                  <a:pt x="299" y="305"/>
                  <a:pt x="299" y="305"/>
                </a:cubicBezTo>
                <a:cubicBezTo>
                  <a:pt x="21" y="305"/>
                  <a:pt x="21" y="305"/>
                  <a:pt x="21" y="305"/>
                </a:cubicBezTo>
                <a:lnTo>
                  <a:pt x="47" y="112"/>
                </a:lnTo>
                <a:close/>
                <a:moveTo>
                  <a:pt x="17" y="337"/>
                </a:moveTo>
                <a:cubicBezTo>
                  <a:pt x="19" y="321"/>
                  <a:pt x="19" y="321"/>
                  <a:pt x="19" y="321"/>
                </a:cubicBezTo>
                <a:cubicBezTo>
                  <a:pt x="301" y="321"/>
                  <a:pt x="301" y="321"/>
                  <a:pt x="301" y="321"/>
                </a:cubicBezTo>
                <a:cubicBezTo>
                  <a:pt x="304" y="337"/>
                  <a:pt x="304" y="337"/>
                  <a:pt x="304" y="337"/>
                </a:cubicBezTo>
                <a:lnTo>
                  <a:pt x="17" y="3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5588000" y="698501"/>
            <a:ext cx="433388" cy="433388"/>
          </a:xfrm>
          <a:custGeom>
            <a:pathLst>
              <a:path extrusionOk="0" h="353" w="353">
                <a:moveTo>
                  <a:pt x="289" y="344"/>
                </a:moveTo>
                <a:cubicBezTo>
                  <a:pt x="273" y="135"/>
                  <a:pt x="273" y="135"/>
                  <a:pt x="273" y="135"/>
                </a:cubicBezTo>
                <a:cubicBezTo>
                  <a:pt x="273" y="135"/>
                  <a:pt x="273" y="135"/>
                  <a:pt x="273" y="135"/>
                </a:cubicBezTo>
                <a:cubicBezTo>
                  <a:pt x="272" y="131"/>
                  <a:pt x="269" y="128"/>
                  <a:pt x="265" y="128"/>
                </a:cubicBezTo>
                <a:cubicBezTo>
                  <a:pt x="209" y="128"/>
                  <a:pt x="209" y="128"/>
                  <a:pt x="209" y="128"/>
                </a:cubicBezTo>
                <a:cubicBezTo>
                  <a:pt x="209" y="112"/>
                  <a:pt x="209" y="112"/>
                  <a:pt x="209" y="112"/>
                </a:cubicBezTo>
                <a:cubicBezTo>
                  <a:pt x="209" y="77"/>
                  <a:pt x="180" y="48"/>
                  <a:pt x="144" y="48"/>
                </a:cubicBezTo>
                <a:cubicBezTo>
                  <a:pt x="109" y="48"/>
                  <a:pt x="80" y="77"/>
                  <a:pt x="80" y="112"/>
                </a:cubicBezTo>
                <a:cubicBezTo>
                  <a:pt x="80" y="128"/>
                  <a:pt x="80" y="128"/>
                  <a:pt x="80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0" y="128"/>
                  <a:pt x="17" y="131"/>
                  <a:pt x="16" y="135"/>
                </a:cubicBezTo>
                <a:cubicBezTo>
                  <a:pt x="16" y="135"/>
                  <a:pt x="16" y="135"/>
                  <a:pt x="16" y="135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344"/>
                  <a:pt x="0" y="345"/>
                  <a:pt x="0" y="345"/>
                </a:cubicBezTo>
                <a:cubicBezTo>
                  <a:pt x="0" y="349"/>
                  <a:pt x="3" y="353"/>
                  <a:pt x="8" y="353"/>
                </a:cubicBezTo>
                <a:cubicBezTo>
                  <a:pt x="281" y="353"/>
                  <a:pt x="281" y="353"/>
                  <a:pt x="281" y="353"/>
                </a:cubicBezTo>
                <a:cubicBezTo>
                  <a:pt x="285" y="353"/>
                  <a:pt x="289" y="349"/>
                  <a:pt x="289" y="345"/>
                </a:cubicBezTo>
                <a:cubicBezTo>
                  <a:pt x="289" y="345"/>
                  <a:pt x="289" y="344"/>
                  <a:pt x="289" y="344"/>
                </a:cubicBezTo>
                <a:close/>
                <a:moveTo>
                  <a:pt x="96" y="112"/>
                </a:moveTo>
                <a:cubicBezTo>
                  <a:pt x="96" y="86"/>
                  <a:pt x="118" y="64"/>
                  <a:pt x="144" y="64"/>
                </a:cubicBezTo>
                <a:cubicBezTo>
                  <a:pt x="171" y="64"/>
                  <a:pt x="193" y="86"/>
                  <a:pt x="193" y="112"/>
                </a:cubicBezTo>
                <a:cubicBezTo>
                  <a:pt x="193" y="128"/>
                  <a:pt x="193" y="128"/>
                  <a:pt x="193" y="128"/>
                </a:cubicBezTo>
                <a:cubicBezTo>
                  <a:pt x="96" y="128"/>
                  <a:pt x="96" y="128"/>
                  <a:pt x="96" y="128"/>
                </a:cubicBezTo>
                <a:lnTo>
                  <a:pt x="96" y="112"/>
                </a:lnTo>
                <a:close/>
                <a:moveTo>
                  <a:pt x="31" y="144"/>
                </a:moveTo>
                <a:cubicBezTo>
                  <a:pt x="80" y="144"/>
                  <a:pt x="80" y="144"/>
                  <a:pt x="80" y="144"/>
                </a:cubicBezTo>
                <a:cubicBezTo>
                  <a:pt x="80" y="179"/>
                  <a:pt x="80" y="179"/>
                  <a:pt x="80" y="179"/>
                </a:cubicBezTo>
                <a:cubicBezTo>
                  <a:pt x="75" y="181"/>
                  <a:pt x="72" y="186"/>
                  <a:pt x="72" y="192"/>
                </a:cubicBezTo>
                <a:cubicBezTo>
                  <a:pt x="72" y="201"/>
                  <a:pt x="79" y="208"/>
                  <a:pt x="88" y="208"/>
                </a:cubicBezTo>
                <a:cubicBezTo>
                  <a:pt x="97" y="208"/>
                  <a:pt x="104" y="201"/>
                  <a:pt x="104" y="192"/>
                </a:cubicBezTo>
                <a:cubicBezTo>
                  <a:pt x="104" y="186"/>
                  <a:pt x="101" y="181"/>
                  <a:pt x="96" y="179"/>
                </a:cubicBezTo>
                <a:cubicBezTo>
                  <a:pt x="96" y="144"/>
                  <a:pt x="96" y="144"/>
                  <a:pt x="96" y="144"/>
                </a:cubicBezTo>
                <a:cubicBezTo>
                  <a:pt x="193" y="144"/>
                  <a:pt x="193" y="144"/>
                  <a:pt x="193" y="144"/>
                </a:cubicBezTo>
                <a:cubicBezTo>
                  <a:pt x="193" y="179"/>
                  <a:pt x="193" y="179"/>
                  <a:pt x="193" y="179"/>
                </a:cubicBezTo>
                <a:cubicBezTo>
                  <a:pt x="188" y="181"/>
                  <a:pt x="184" y="186"/>
                  <a:pt x="184" y="192"/>
                </a:cubicBezTo>
                <a:cubicBezTo>
                  <a:pt x="184" y="201"/>
                  <a:pt x="192" y="208"/>
                  <a:pt x="201" y="208"/>
                </a:cubicBezTo>
                <a:cubicBezTo>
                  <a:pt x="209" y="208"/>
                  <a:pt x="217" y="201"/>
                  <a:pt x="217" y="192"/>
                </a:cubicBezTo>
                <a:cubicBezTo>
                  <a:pt x="217" y="186"/>
                  <a:pt x="213" y="181"/>
                  <a:pt x="209" y="179"/>
                </a:cubicBezTo>
                <a:cubicBezTo>
                  <a:pt x="209" y="144"/>
                  <a:pt x="209" y="144"/>
                  <a:pt x="209" y="144"/>
                </a:cubicBezTo>
                <a:cubicBezTo>
                  <a:pt x="257" y="144"/>
                  <a:pt x="257" y="144"/>
                  <a:pt x="257" y="144"/>
                </a:cubicBezTo>
                <a:cubicBezTo>
                  <a:pt x="270" y="305"/>
                  <a:pt x="270" y="305"/>
                  <a:pt x="270" y="305"/>
                </a:cubicBezTo>
                <a:cubicBezTo>
                  <a:pt x="19" y="305"/>
                  <a:pt x="19" y="305"/>
                  <a:pt x="19" y="305"/>
                </a:cubicBezTo>
                <a:lnTo>
                  <a:pt x="31" y="144"/>
                </a:lnTo>
                <a:close/>
                <a:moveTo>
                  <a:pt x="17" y="337"/>
                </a:moveTo>
                <a:cubicBezTo>
                  <a:pt x="18" y="321"/>
                  <a:pt x="18" y="321"/>
                  <a:pt x="18" y="321"/>
                </a:cubicBezTo>
                <a:cubicBezTo>
                  <a:pt x="271" y="321"/>
                  <a:pt x="271" y="321"/>
                  <a:pt x="271" y="321"/>
                </a:cubicBezTo>
                <a:cubicBezTo>
                  <a:pt x="272" y="337"/>
                  <a:pt x="272" y="337"/>
                  <a:pt x="272" y="337"/>
                </a:cubicBezTo>
                <a:lnTo>
                  <a:pt x="17" y="337"/>
                </a:lnTo>
                <a:close/>
                <a:moveTo>
                  <a:pt x="353" y="296"/>
                </a:moveTo>
                <a:cubicBezTo>
                  <a:pt x="353" y="296"/>
                  <a:pt x="353" y="296"/>
                  <a:pt x="353" y="296"/>
                </a:cubicBezTo>
                <a:cubicBezTo>
                  <a:pt x="337" y="87"/>
                  <a:pt x="337" y="87"/>
                  <a:pt x="337" y="87"/>
                </a:cubicBezTo>
                <a:cubicBezTo>
                  <a:pt x="337" y="87"/>
                  <a:pt x="337" y="87"/>
                  <a:pt x="337" y="87"/>
                </a:cubicBezTo>
                <a:cubicBezTo>
                  <a:pt x="336" y="83"/>
                  <a:pt x="333" y="80"/>
                  <a:pt x="329" y="80"/>
                </a:cubicBezTo>
                <a:cubicBezTo>
                  <a:pt x="273" y="80"/>
                  <a:pt x="273" y="80"/>
                  <a:pt x="273" y="80"/>
                </a:cubicBezTo>
                <a:cubicBezTo>
                  <a:pt x="273" y="64"/>
                  <a:pt x="273" y="64"/>
                  <a:pt x="273" y="64"/>
                </a:cubicBezTo>
                <a:cubicBezTo>
                  <a:pt x="273" y="28"/>
                  <a:pt x="244" y="0"/>
                  <a:pt x="209" y="0"/>
                </a:cubicBezTo>
                <a:cubicBezTo>
                  <a:pt x="185" y="0"/>
                  <a:pt x="164" y="13"/>
                  <a:pt x="153" y="32"/>
                </a:cubicBezTo>
                <a:cubicBezTo>
                  <a:pt x="159" y="33"/>
                  <a:pt x="164" y="34"/>
                  <a:pt x="170" y="36"/>
                </a:cubicBezTo>
                <a:cubicBezTo>
                  <a:pt x="178" y="24"/>
                  <a:pt x="192" y="16"/>
                  <a:pt x="209" y="16"/>
                </a:cubicBezTo>
                <a:cubicBezTo>
                  <a:pt x="235" y="16"/>
                  <a:pt x="257" y="37"/>
                  <a:pt x="257" y="64"/>
                </a:cubicBezTo>
                <a:cubicBezTo>
                  <a:pt x="257" y="80"/>
                  <a:pt x="257" y="80"/>
                  <a:pt x="257" y="80"/>
                </a:cubicBezTo>
                <a:cubicBezTo>
                  <a:pt x="218" y="80"/>
                  <a:pt x="218" y="80"/>
                  <a:pt x="218" y="80"/>
                </a:cubicBezTo>
                <a:cubicBezTo>
                  <a:pt x="220" y="85"/>
                  <a:pt x="222" y="90"/>
                  <a:pt x="223" y="96"/>
                </a:cubicBezTo>
                <a:cubicBezTo>
                  <a:pt x="257" y="96"/>
                  <a:pt x="257" y="96"/>
                  <a:pt x="257" y="96"/>
                </a:cubicBezTo>
                <a:cubicBezTo>
                  <a:pt x="257" y="112"/>
                  <a:pt x="257" y="112"/>
                  <a:pt x="257" y="112"/>
                </a:cubicBezTo>
                <a:cubicBezTo>
                  <a:pt x="265" y="112"/>
                  <a:pt x="265" y="112"/>
                  <a:pt x="265" y="112"/>
                </a:cubicBezTo>
                <a:cubicBezTo>
                  <a:pt x="268" y="112"/>
                  <a:pt x="270" y="113"/>
                  <a:pt x="273" y="114"/>
                </a:cubicBezTo>
                <a:cubicBezTo>
                  <a:pt x="273" y="96"/>
                  <a:pt x="273" y="96"/>
                  <a:pt x="273" y="96"/>
                </a:cubicBezTo>
                <a:cubicBezTo>
                  <a:pt x="322" y="96"/>
                  <a:pt x="322" y="96"/>
                  <a:pt x="322" y="96"/>
                </a:cubicBezTo>
                <a:cubicBezTo>
                  <a:pt x="334" y="257"/>
                  <a:pt x="334" y="257"/>
                  <a:pt x="334" y="257"/>
                </a:cubicBezTo>
                <a:cubicBezTo>
                  <a:pt x="298" y="257"/>
                  <a:pt x="298" y="257"/>
                  <a:pt x="298" y="257"/>
                </a:cubicBezTo>
                <a:cubicBezTo>
                  <a:pt x="299" y="273"/>
                  <a:pt x="299" y="273"/>
                  <a:pt x="299" y="273"/>
                </a:cubicBezTo>
                <a:cubicBezTo>
                  <a:pt x="335" y="273"/>
                  <a:pt x="335" y="273"/>
                  <a:pt x="335" y="273"/>
                </a:cubicBezTo>
                <a:cubicBezTo>
                  <a:pt x="336" y="289"/>
                  <a:pt x="336" y="289"/>
                  <a:pt x="336" y="289"/>
                </a:cubicBezTo>
                <a:cubicBezTo>
                  <a:pt x="301" y="289"/>
                  <a:pt x="301" y="289"/>
                  <a:pt x="301" y="289"/>
                </a:cubicBezTo>
                <a:cubicBezTo>
                  <a:pt x="302" y="305"/>
                  <a:pt x="302" y="305"/>
                  <a:pt x="302" y="305"/>
                </a:cubicBezTo>
                <a:cubicBezTo>
                  <a:pt x="345" y="305"/>
                  <a:pt x="345" y="305"/>
                  <a:pt x="345" y="305"/>
                </a:cubicBezTo>
                <a:cubicBezTo>
                  <a:pt x="349" y="305"/>
                  <a:pt x="353" y="301"/>
                  <a:pt x="353" y="297"/>
                </a:cubicBezTo>
                <a:cubicBezTo>
                  <a:pt x="353" y="296"/>
                  <a:pt x="353" y="296"/>
                  <a:pt x="353" y="29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6426200" y="738188"/>
            <a:ext cx="433388" cy="354013"/>
          </a:xfrm>
          <a:custGeom>
            <a:pathLst>
              <a:path extrusionOk="0" h="289" w="353">
                <a:moveTo>
                  <a:pt x="337" y="96"/>
                </a:moveTo>
                <a:cubicBezTo>
                  <a:pt x="316" y="96"/>
                  <a:pt x="316" y="96"/>
                  <a:pt x="316" y="96"/>
                </a:cubicBezTo>
                <a:cubicBezTo>
                  <a:pt x="183" y="2"/>
                  <a:pt x="183" y="2"/>
                  <a:pt x="183" y="2"/>
                </a:cubicBezTo>
                <a:cubicBezTo>
                  <a:pt x="183" y="2"/>
                  <a:pt x="183" y="2"/>
                  <a:pt x="183" y="2"/>
                </a:cubicBezTo>
                <a:cubicBezTo>
                  <a:pt x="181" y="1"/>
                  <a:pt x="179" y="0"/>
                  <a:pt x="177" y="0"/>
                </a:cubicBezTo>
                <a:cubicBezTo>
                  <a:pt x="175" y="0"/>
                  <a:pt x="172" y="1"/>
                  <a:pt x="171" y="2"/>
                </a:cubicBezTo>
                <a:cubicBezTo>
                  <a:pt x="171" y="2"/>
                  <a:pt x="171" y="2"/>
                  <a:pt x="171" y="2"/>
                </a:cubicBezTo>
                <a:cubicBezTo>
                  <a:pt x="38" y="96"/>
                  <a:pt x="38" y="96"/>
                  <a:pt x="38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103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9" y="144"/>
                  <a:pt x="19" y="144"/>
                  <a:pt x="19" y="144"/>
                </a:cubicBezTo>
                <a:cubicBezTo>
                  <a:pt x="49" y="283"/>
                  <a:pt x="49" y="283"/>
                  <a:pt x="49" y="283"/>
                </a:cubicBezTo>
                <a:cubicBezTo>
                  <a:pt x="49" y="283"/>
                  <a:pt x="49" y="283"/>
                  <a:pt x="49" y="283"/>
                </a:cubicBezTo>
                <a:cubicBezTo>
                  <a:pt x="50" y="286"/>
                  <a:pt x="53" y="289"/>
                  <a:pt x="56" y="289"/>
                </a:cubicBezTo>
                <a:cubicBezTo>
                  <a:pt x="297" y="289"/>
                  <a:pt x="297" y="289"/>
                  <a:pt x="297" y="289"/>
                </a:cubicBezTo>
                <a:cubicBezTo>
                  <a:pt x="301" y="289"/>
                  <a:pt x="304" y="286"/>
                  <a:pt x="305" y="283"/>
                </a:cubicBezTo>
                <a:cubicBezTo>
                  <a:pt x="305" y="283"/>
                  <a:pt x="305" y="283"/>
                  <a:pt x="305" y="283"/>
                </a:cubicBezTo>
                <a:cubicBezTo>
                  <a:pt x="334" y="144"/>
                  <a:pt x="334" y="144"/>
                  <a:pt x="334" y="144"/>
                </a:cubicBezTo>
                <a:cubicBezTo>
                  <a:pt x="337" y="144"/>
                  <a:pt x="337" y="144"/>
                  <a:pt x="337" y="144"/>
                </a:cubicBezTo>
                <a:cubicBezTo>
                  <a:pt x="346" y="144"/>
                  <a:pt x="353" y="137"/>
                  <a:pt x="353" y="128"/>
                </a:cubicBezTo>
                <a:cubicBezTo>
                  <a:pt x="353" y="112"/>
                  <a:pt x="353" y="112"/>
                  <a:pt x="353" y="112"/>
                </a:cubicBezTo>
                <a:cubicBezTo>
                  <a:pt x="353" y="103"/>
                  <a:pt x="346" y="96"/>
                  <a:pt x="337" y="96"/>
                </a:cubicBezTo>
                <a:moveTo>
                  <a:pt x="177" y="18"/>
                </a:moveTo>
                <a:cubicBezTo>
                  <a:pt x="288" y="96"/>
                  <a:pt x="288" y="96"/>
                  <a:pt x="288" y="96"/>
                </a:cubicBezTo>
                <a:cubicBezTo>
                  <a:pt x="65" y="96"/>
                  <a:pt x="65" y="96"/>
                  <a:pt x="65" y="96"/>
                </a:cubicBezTo>
                <a:lnTo>
                  <a:pt x="177" y="18"/>
                </a:lnTo>
                <a:close/>
                <a:moveTo>
                  <a:pt x="36" y="144"/>
                </a:moveTo>
                <a:cubicBezTo>
                  <a:pt x="91" y="144"/>
                  <a:pt x="91" y="144"/>
                  <a:pt x="91" y="144"/>
                </a:cubicBezTo>
                <a:cubicBezTo>
                  <a:pt x="96" y="176"/>
                  <a:pt x="96" y="176"/>
                  <a:pt x="96" y="176"/>
                </a:cubicBezTo>
                <a:cubicBezTo>
                  <a:pt x="43" y="176"/>
                  <a:pt x="43" y="176"/>
                  <a:pt x="43" y="176"/>
                </a:cubicBezTo>
                <a:lnTo>
                  <a:pt x="36" y="144"/>
                </a:lnTo>
                <a:close/>
                <a:moveTo>
                  <a:pt x="46" y="193"/>
                </a:moveTo>
                <a:cubicBezTo>
                  <a:pt x="99" y="193"/>
                  <a:pt x="99" y="193"/>
                  <a:pt x="99" y="193"/>
                </a:cubicBezTo>
                <a:cubicBezTo>
                  <a:pt x="104" y="225"/>
                  <a:pt x="104" y="225"/>
                  <a:pt x="104" y="225"/>
                </a:cubicBezTo>
                <a:cubicBezTo>
                  <a:pt x="53" y="225"/>
                  <a:pt x="53" y="225"/>
                  <a:pt x="53" y="225"/>
                </a:cubicBezTo>
                <a:lnTo>
                  <a:pt x="46" y="193"/>
                </a:lnTo>
                <a:close/>
                <a:moveTo>
                  <a:pt x="63" y="273"/>
                </a:moveTo>
                <a:cubicBezTo>
                  <a:pt x="56" y="241"/>
                  <a:pt x="56" y="241"/>
                  <a:pt x="56" y="241"/>
                </a:cubicBezTo>
                <a:cubicBezTo>
                  <a:pt x="106" y="241"/>
                  <a:pt x="106" y="241"/>
                  <a:pt x="106" y="241"/>
                </a:cubicBezTo>
                <a:cubicBezTo>
                  <a:pt x="111" y="273"/>
                  <a:pt x="111" y="273"/>
                  <a:pt x="111" y="273"/>
                </a:cubicBezTo>
                <a:lnTo>
                  <a:pt x="63" y="273"/>
                </a:lnTo>
                <a:close/>
                <a:moveTo>
                  <a:pt x="169" y="273"/>
                </a:moveTo>
                <a:cubicBezTo>
                  <a:pt x="127" y="273"/>
                  <a:pt x="127" y="273"/>
                  <a:pt x="127" y="273"/>
                </a:cubicBezTo>
                <a:cubicBezTo>
                  <a:pt x="122" y="241"/>
                  <a:pt x="122" y="241"/>
                  <a:pt x="122" y="241"/>
                </a:cubicBezTo>
                <a:cubicBezTo>
                  <a:pt x="169" y="241"/>
                  <a:pt x="169" y="241"/>
                  <a:pt x="169" y="241"/>
                </a:cubicBezTo>
                <a:lnTo>
                  <a:pt x="169" y="273"/>
                </a:lnTo>
                <a:close/>
                <a:moveTo>
                  <a:pt x="169" y="225"/>
                </a:moveTo>
                <a:cubicBezTo>
                  <a:pt x="120" y="225"/>
                  <a:pt x="120" y="225"/>
                  <a:pt x="120" y="225"/>
                </a:cubicBezTo>
                <a:cubicBezTo>
                  <a:pt x="115" y="193"/>
                  <a:pt x="115" y="193"/>
                  <a:pt x="115" y="193"/>
                </a:cubicBezTo>
                <a:cubicBezTo>
                  <a:pt x="169" y="193"/>
                  <a:pt x="169" y="193"/>
                  <a:pt x="169" y="193"/>
                </a:cubicBezTo>
                <a:lnTo>
                  <a:pt x="169" y="225"/>
                </a:lnTo>
                <a:close/>
                <a:moveTo>
                  <a:pt x="169" y="176"/>
                </a:moveTo>
                <a:cubicBezTo>
                  <a:pt x="112" y="176"/>
                  <a:pt x="112" y="176"/>
                  <a:pt x="112" y="176"/>
                </a:cubicBezTo>
                <a:cubicBezTo>
                  <a:pt x="107" y="144"/>
                  <a:pt x="107" y="144"/>
                  <a:pt x="107" y="144"/>
                </a:cubicBezTo>
                <a:cubicBezTo>
                  <a:pt x="169" y="144"/>
                  <a:pt x="169" y="144"/>
                  <a:pt x="169" y="144"/>
                </a:cubicBezTo>
                <a:lnTo>
                  <a:pt x="169" y="176"/>
                </a:lnTo>
                <a:close/>
                <a:moveTo>
                  <a:pt x="226" y="273"/>
                </a:moveTo>
                <a:cubicBezTo>
                  <a:pt x="185" y="273"/>
                  <a:pt x="185" y="273"/>
                  <a:pt x="185" y="273"/>
                </a:cubicBezTo>
                <a:cubicBezTo>
                  <a:pt x="185" y="241"/>
                  <a:pt x="185" y="241"/>
                  <a:pt x="185" y="241"/>
                </a:cubicBezTo>
                <a:cubicBezTo>
                  <a:pt x="231" y="241"/>
                  <a:pt x="231" y="241"/>
                  <a:pt x="231" y="241"/>
                </a:cubicBezTo>
                <a:lnTo>
                  <a:pt x="226" y="273"/>
                </a:lnTo>
                <a:close/>
                <a:moveTo>
                  <a:pt x="234" y="225"/>
                </a:moveTo>
                <a:cubicBezTo>
                  <a:pt x="185" y="225"/>
                  <a:pt x="185" y="225"/>
                  <a:pt x="185" y="225"/>
                </a:cubicBezTo>
                <a:cubicBezTo>
                  <a:pt x="185" y="193"/>
                  <a:pt x="185" y="193"/>
                  <a:pt x="185" y="193"/>
                </a:cubicBezTo>
                <a:cubicBezTo>
                  <a:pt x="239" y="193"/>
                  <a:pt x="239" y="193"/>
                  <a:pt x="239" y="193"/>
                </a:cubicBezTo>
                <a:lnTo>
                  <a:pt x="234" y="225"/>
                </a:lnTo>
                <a:close/>
                <a:moveTo>
                  <a:pt x="185" y="176"/>
                </a:moveTo>
                <a:cubicBezTo>
                  <a:pt x="185" y="144"/>
                  <a:pt x="185" y="144"/>
                  <a:pt x="185" y="144"/>
                </a:cubicBezTo>
                <a:cubicBezTo>
                  <a:pt x="247" y="144"/>
                  <a:pt x="247" y="144"/>
                  <a:pt x="247" y="144"/>
                </a:cubicBezTo>
                <a:cubicBezTo>
                  <a:pt x="241" y="176"/>
                  <a:pt x="241" y="176"/>
                  <a:pt x="241" y="176"/>
                </a:cubicBezTo>
                <a:lnTo>
                  <a:pt x="185" y="176"/>
                </a:lnTo>
                <a:close/>
                <a:moveTo>
                  <a:pt x="291" y="273"/>
                </a:moveTo>
                <a:cubicBezTo>
                  <a:pt x="242" y="273"/>
                  <a:pt x="242" y="273"/>
                  <a:pt x="242" y="273"/>
                </a:cubicBezTo>
                <a:cubicBezTo>
                  <a:pt x="247" y="241"/>
                  <a:pt x="247" y="241"/>
                  <a:pt x="247" y="241"/>
                </a:cubicBezTo>
                <a:cubicBezTo>
                  <a:pt x="297" y="241"/>
                  <a:pt x="297" y="241"/>
                  <a:pt x="297" y="241"/>
                </a:cubicBezTo>
                <a:lnTo>
                  <a:pt x="291" y="273"/>
                </a:lnTo>
                <a:close/>
                <a:moveTo>
                  <a:pt x="301" y="225"/>
                </a:moveTo>
                <a:cubicBezTo>
                  <a:pt x="250" y="225"/>
                  <a:pt x="250" y="225"/>
                  <a:pt x="250" y="225"/>
                </a:cubicBezTo>
                <a:cubicBezTo>
                  <a:pt x="255" y="193"/>
                  <a:pt x="255" y="193"/>
                  <a:pt x="255" y="193"/>
                </a:cubicBezTo>
                <a:cubicBezTo>
                  <a:pt x="308" y="193"/>
                  <a:pt x="308" y="193"/>
                  <a:pt x="308" y="193"/>
                </a:cubicBezTo>
                <a:lnTo>
                  <a:pt x="301" y="225"/>
                </a:lnTo>
                <a:close/>
                <a:moveTo>
                  <a:pt x="311" y="176"/>
                </a:moveTo>
                <a:cubicBezTo>
                  <a:pt x="258" y="176"/>
                  <a:pt x="258" y="176"/>
                  <a:pt x="258" y="176"/>
                </a:cubicBezTo>
                <a:cubicBezTo>
                  <a:pt x="263" y="144"/>
                  <a:pt x="263" y="144"/>
                  <a:pt x="263" y="144"/>
                </a:cubicBezTo>
                <a:cubicBezTo>
                  <a:pt x="318" y="144"/>
                  <a:pt x="318" y="144"/>
                  <a:pt x="318" y="144"/>
                </a:cubicBezTo>
                <a:lnTo>
                  <a:pt x="311" y="176"/>
                </a:lnTo>
                <a:close/>
                <a:moveTo>
                  <a:pt x="337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337" y="112"/>
                  <a:pt x="337" y="112"/>
                  <a:pt x="337" y="112"/>
                </a:cubicBezTo>
                <a:lnTo>
                  <a:pt x="337" y="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7254875" y="717551"/>
            <a:ext cx="433388" cy="395288"/>
          </a:xfrm>
          <a:custGeom>
            <a:pathLst>
              <a:path extrusionOk="0" h="321" w="353">
                <a:moveTo>
                  <a:pt x="170" y="110"/>
                </a:moveTo>
                <a:cubicBezTo>
                  <a:pt x="172" y="111"/>
                  <a:pt x="174" y="112"/>
                  <a:pt x="176" y="112"/>
                </a:cubicBezTo>
                <a:cubicBezTo>
                  <a:pt x="178" y="112"/>
                  <a:pt x="180" y="111"/>
                  <a:pt x="182" y="110"/>
                </a:cubicBezTo>
                <a:cubicBezTo>
                  <a:pt x="214" y="78"/>
                  <a:pt x="214" y="78"/>
                  <a:pt x="214" y="78"/>
                </a:cubicBezTo>
                <a:cubicBezTo>
                  <a:pt x="215" y="76"/>
                  <a:pt x="216" y="74"/>
                  <a:pt x="216" y="72"/>
                </a:cubicBezTo>
                <a:cubicBezTo>
                  <a:pt x="216" y="68"/>
                  <a:pt x="213" y="64"/>
                  <a:pt x="208" y="64"/>
                </a:cubicBezTo>
                <a:cubicBezTo>
                  <a:pt x="206" y="64"/>
                  <a:pt x="204" y="65"/>
                  <a:pt x="203" y="66"/>
                </a:cubicBezTo>
                <a:cubicBezTo>
                  <a:pt x="184" y="85"/>
                  <a:pt x="184" y="85"/>
                  <a:pt x="184" y="85"/>
                </a:cubicBezTo>
                <a:cubicBezTo>
                  <a:pt x="184" y="8"/>
                  <a:pt x="184" y="8"/>
                  <a:pt x="184" y="8"/>
                </a:cubicBezTo>
                <a:cubicBezTo>
                  <a:pt x="184" y="3"/>
                  <a:pt x="181" y="0"/>
                  <a:pt x="176" y="0"/>
                </a:cubicBezTo>
                <a:cubicBezTo>
                  <a:pt x="172" y="0"/>
                  <a:pt x="168" y="3"/>
                  <a:pt x="168" y="8"/>
                </a:cubicBezTo>
                <a:cubicBezTo>
                  <a:pt x="168" y="85"/>
                  <a:pt x="168" y="85"/>
                  <a:pt x="168" y="85"/>
                </a:cubicBezTo>
                <a:cubicBezTo>
                  <a:pt x="150" y="66"/>
                  <a:pt x="150" y="66"/>
                  <a:pt x="150" y="66"/>
                </a:cubicBezTo>
                <a:cubicBezTo>
                  <a:pt x="148" y="65"/>
                  <a:pt x="146" y="64"/>
                  <a:pt x="144" y="64"/>
                </a:cubicBezTo>
                <a:cubicBezTo>
                  <a:pt x="140" y="64"/>
                  <a:pt x="136" y="68"/>
                  <a:pt x="136" y="72"/>
                </a:cubicBezTo>
                <a:cubicBezTo>
                  <a:pt x="136" y="74"/>
                  <a:pt x="137" y="76"/>
                  <a:pt x="138" y="78"/>
                </a:cubicBezTo>
                <a:lnTo>
                  <a:pt x="170" y="110"/>
                </a:lnTo>
                <a:close/>
                <a:moveTo>
                  <a:pt x="337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7" y="128"/>
                  <a:pt x="0" y="135"/>
                  <a:pt x="0" y="144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9" y="176"/>
                  <a:pt x="19" y="176"/>
                  <a:pt x="19" y="176"/>
                </a:cubicBezTo>
                <a:cubicBezTo>
                  <a:pt x="48" y="315"/>
                  <a:pt x="48" y="315"/>
                  <a:pt x="48" y="315"/>
                </a:cubicBezTo>
                <a:cubicBezTo>
                  <a:pt x="48" y="315"/>
                  <a:pt x="48" y="315"/>
                  <a:pt x="48" y="315"/>
                </a:cubicBezTo>
                <a:cubicBezTo>
                  <a:pt x="49" y="318"/>
                  <a:pt x="52" y="321"/>
                  <a:pt x="56" y="321"/>
                </a:cubicBezTo>
                <a:cubicBezTo>
                  <a:pt x="297" y="321"/>
                  <a:pt x="297" y="321"/>
                  <a:pt x="297" y="321"/>
                </a:cubicBezTo>
                <a:cubicBezTo>
                  <a:pt x="300" y="321"/>
                  <a:pt x="303" y="318"/>
                  <a:pt x="304" y="315"/>
                </a:cubicBezTo>
                <a:cubicBezTo>
                  <a:pt x="304" y="315"/>
                  <a:pt x="304" y="315"/>
                  <a:pt x="304" y="315"/>
                </a:cubicBezTo>
                <a:cubicBezTo>
                  <a:pt x="334" y="176"/>
                  <a:pt x="334" y="176"/>
                  <a:pt x="334" y="176"/>
                </a:cubicBezTo>
                <a:cubicBezTo>
                  <a:pt x="337" y="176"/>
                  <a:pt x="337" y="176"/>
                  <a:pt x="337" y="176"/>
                </a:cubicBezTo>
                <a:cubicBezTo>
                  <a:pt x="346" y="176"/>
                  <a:pt x="353" y="169"/>
                  <a:pt x="353" y="160"/>
                </a:cubicBezTo>
                <a:cubicBezTo>
                  <a:pt x="353" y="144"/>
                  <a:pt x="353" y="144"/>
                  <a:pt x="353" y="144"/>
                </a:cubicBezTo>
                <a:cubicBezTo>
                  <a:pt x="353" y="135"/>
                  <a:pt x="346" y="128"/>
                  <a:pt x="337" y="128"/>
                </a:cubicBezTo>
                <a:moveTo>
                  <a:pt x="35" y="176"/>
                </a:moveTo>
                <a:cubicBezTo>
                  <a:pt x="90" y="176"/>
                  <a:pt x="90" y="176"/>
                  <a:pt x="90" y="176"/>
                </a:cubicBezTo>
                <a:cubicBezTo>
                  <a:pt x="95" y="209"/>
                  <a:pt x="95" y="209"/>
                  <a:pt x="95" y="209"/>
                </a:cubicBezTo>
                <a:cubicBezTo>
                  <a:pt x="42" y="209"/>
                  <a:pt x="42" y="209"/>
                  <a:pt x="42" y="209"/>
                </a:cubicBezTo>
                <a:lnTo>
                  <a:pt x="35" y="176"/>
                </a:lnTo>
                <a:close/>
                <a:moveTo>
                  <a:pt x="45" y="225"/>
                </a:moveTo>
                <a:cubicBezTo>
                  <a:pt x="98" y="225"/>
                  <a:pt x="98" y="225"/>
                  <a:pt x="98" y="225"/>
                </a:cubicBezTo>
                <a:cubicBezTo>
                  <a:pt x="103" y="257"/>
                  <a:pt x="103" y="257"/>
                  <a:pt x="103" y="257"/>
                </a:cubicBezTo>
                <a:cubicBezTo>
                  <a:pt x="52" y="257"/>
                  <a:pt x="52" y="257"/>
                  <a:pt x="52" y="257"/>
                </a:cubicBezTo>
                <a:lnTo>
                  <a:pt x="45" y="225"/>
                </a:lnTo>
                <a:close/>
                <a:moveTo>
                  <a:pt x="62" y="305"/>
                </a:moveTo>
                <a:cubicBezTo>
                  <a:pt x="55" y="273"/>
                  <a:pt x="55" y="273"/>
                  <a:pt x="55" y="273"/>
                </a:cubicBezTo>
                <a:cubicBezTo>
                  <a:pt x="106" y="273"/>
                  <a:pt x="106" y="273"/>
                  <a:pt x="106" y="273"/>
                </a:cubicBezTo>
                <a:cubicBezTo>
                  <a:pt x="111" y="305"/>
                  <a:pt x="111" y="305"/>
                  <a:pt x="111" y="305"/>
                </a:cubicBezTo>
                <a:lnTo>
                  <a:pt x="62" y="305"/>
                </a:lnTo>
                <a:close/>
                <a:moveTo>
                  <a:pt x="168" y="305"/>
                </a:moveTo>
                <a:cubicBezTo>
                  <a:pt x="127" y="305"/>
                  <a:pt x="127" y="305"/>
                  <a:pt x="127" y="305"/>
                </a:cubicBezTo>
                <a:cubicBezTo>
                  <a:pt x="122" y="273"/>
                  <a:pt x="122" y="273"/>
                  <a:pt x="122" y="273"/>
                </a:cubicBezTo>
                <a:cubicBezTo>
                  <a:pt x="168" y="273"/>
                  <a:pt x="168" y="273"/>
                  <a:pt x="168" y="273"/>
                </a:cubicBezTo>
                <a:lnTo>
                  <a:pt x="168" y="305"/>
                </a:lnTo>
                <a:close/>
                <a:moveTo>
                  <a:pt x="168" y="257"/>
                </a:moveTo>
                <a:cubicBezTo>
                  <a:pt x="119" y="257"/>
                  <a:pt x="119" y="257"/>
                  <a:pt x="119" y="257"/>
                </a:cubicBezTo>
                <a:cubicBezTo>
                  <a:pt x="114" y="225"/>
                  <a:pt x="114" y="225"/>
                  <a:pt x="114" y="225"/>
                </a:cubicBezTo>
                <a:cubicBezTo>
                  <a:pt x="168" y="225"/>
                  <a:pt x="168" y="225"/>
                  <a:pt x="168" y="225"/>
                </a:cubicBezTo>
                <a:lnTo>
                  <a:pt x="168" y="257"/>
                </a:lnTo>
                <a:close/>
                <a:moveTo>
                  <a:pt x="168" y="209"/>
                </a:moveTo>
                <a:cubicBezTo>
                  <a:pt x="112" y="209"/>
                  <a:pt x="112" y="209"/>
                  <a:pt x="112" y="209"/>
                </a:cubicBezTo>
                <a:cubicBezTo>
                  <a:pt x="106" y="176"/>
                  <a:pt x="106" y="176"/>
                  <a:pt x="106" y="176"/>
                </a:cubicBezTo>
                <a:cubicBezTo>
                  <a:pt x="168" y="176"/>
                  <a:pt x="168" y="176"/>
                  <a:pt x="168" y="176"/>
                </a:cubicBezTo>
                <a:lnTo>
                  <a:pt x="168" y="209"/>
                </a:lnTo>
                <a:close/>
                <a:moveTo>
                  <a:pt x="226" y="305"/>
                </a:moveTo>
                <a:cubicBezTo>
                  <a:pt x="184" y="305"/>
                  <a:pt x="184" y="305"/>
                  <a:pt x="184" y="305"/>
                </a:cubicBezTo>
                <a:cubicBezTo>
                  <a:pt x="184" y="273"/>
                  <a:pt x="184" y="273"/>
                  <a:pt x="184" y="273"/>
                </a:cubicBezTo>
                <a:cubicBezTo>
                  <a:pt x="231" y="273"/>
                  <a:pt x="231" y="273"/>
                  <a:pt x="231" y="273"/>
                </a:cubicBezTo>
                <a:lnTo>
                  <a:pt x="226" y="305"/>
                </a:lnTo>
                <a:close/>
                <a:moveTo>
                  <a:pt x="233" y="257"/>
                </a:moveTo>
                <a:cubicBezTo>
                  <a:pt x="184" y="257"/>
                  <a:pt x="184" y="257"/>
                  <a:pt x="184" y="257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238" y="225"/>
                  <a:pt x="238" y="225"/>
                  <a:pt x="238" y="225"/>
                </a:cubicBezTo>
                <a:lnTo>
                  <a:pt x="233" y="257"/>
                </a:lnTo>
                <a:close/>
                <a:moveTo>
                  <a:pt x="184" y="209"/>
                </a:moveTo>
                <a:cubicBezTo>
                  <a:pt x="184" y="176"/>
                  <a:pt x="184" y="176"/>
                  <a:pt x="184" y="176"/>
                </a:cubicBezTo>
                <a:cubicBezTo>
                  <a:pt x="246" y="176"/>
                  <a:pt x="246" y="176"/>
                  <a:pt x="246" y="176"/>
                </a:cubicBezTo>
                <a:cubicBezTo>
                  <a:pt x="241" y="209"/>
                  <a:pt x="241" y="209"/>
                  <a:pt x="241" y="209"/>
                </a:cubicBezTo>
                <a:lnTo>
                  <a:pt x="184" y="209"/>
                </a:lnTo>
                <a:close/>
                <a:moveTo>
                  <a:pt x="290" y="305"/>
                </a:moveTo>
                <a:cubicBezTo>
                  <a:pt x="242" y="305"/>
                  <a:pt x="242" y="305"/>
                  <a:pt x="242" y="305"/>
                </a:cubicBezTo>
                <a:cubicBezTo>
                  <a:pt x="247" y="273"/>
                  <a:pt x="247" y="273"/>
                  <a:pt x="247" y="273"/>
                </a:cubicBezTo>
                <a:cubicBezTo>
                  <a:pt x="297" y="273"/>
                  <a:pt x="297" y="273"/>
                  <a:pt x="297" y="273"/>
                </a:cubicBezTo>
                <a:lnTo>
                  <a:pt x="290" y="305"/>
                </a:lnTo>
                <a:close/>
                <a:moveTo>
                  <a:pt x="300" y="257"/>
                </a:moveTo>
                <a:cubicBezTo>
                  <a:pt x="249" y="257"/>
                  <a:pt x="249" y="257"/>
                  <a:pt x="249" y="257"/>
                </a:cubicBezTo>
                <a:cubicBezTo>
                  <a:pt x="254" y="225"/>
                  <a:pt x="254" y="225"/>
                  <a:pt x="254" y="225"/>
                </a:cubicBezTo>
                <a:cubicBezTo>
                  <a:pt x="307" y="225"/>
                  <a:pt x="307" y="225"/>
                  <a:pt x="307" y="225"/>
                </a:cubicBezTo>
                <a:lnTo>
                  <a:pt x="300" y="257"/>
                </a:lnTo>
                <a:close/>
                <a:moveTo>
                  <a:pt x="310" y="209"/>
                </a:moveTo>
                <a:cubicBezTo>
                  <a:pt x="257" y="209"/>
                  <a:pt x="257" y="209"/>
                  <a:pt x="257" y="209"/>
                </a:cubicBezTo>
                <a:cubicBezTo>
                  <a:pt x="262" y="176"/>
                  <a:pt x="262" y="176"/>
                  <a:pt x="262" y="176"/>
                </a:cubicBezTo>
                <a:cubicBezTo>
                  <a:pt x="317" y="176"/>
                  <a:pt x="317" y="176"/>
                  <a:pt x="317" y="176"/>
                </a:cubicBezTo>
                <a:lnTo>
                  <a:pt x="310" y="209"/>
                </a:lnTo>
                <a:close/>
                <a:moveTo>
                  <a:pt x="337" y="160"/>
                </a:moveTo>
                <a:cubicBezTo>
                  <a:pt x="16" y="160"/>
                  <a:pt x="16" y="160"/>
                  <a:pt x="16" y="160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337" y="144"/>
                  <a:pt x="337" y="144"/>
                  <a:pt x="337" y="144"/>
                </a:cubicBezTo>
                <a:lnTo>
                  <a:pt x="337" y="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Shape 701"/>
          <p:cNvSpPr/>
          <p:nvPr/>
        </p:nvSpPr>
        <p:spPr>
          <a:xfrm>
            <a:off x="8081963" y="717551"/>
            <a:ext cx="433388" cy="395288"/>
          </a:xfrm>
          <a:custGeom>
            <a:pathLst>
              <a:path extrusionOk="0" h="321" w="353">
                <a:moveTo>
                  <a:pt x="144" y="48"/>
                </a:moveTo>
                <a:cubicBezTo>
                  <a:pt x="147" y="48"/>
                  <a:pt x="149" y="47"/>
                  <a:pt x="150" y="46"/>
                </a:cubicBezTo>
                <a:cubicBezTo>
                  <a:pt x="168" y="27"/>
                  <a:pt x="168" y="27"/>
                  <a:pt x="168" y="27"/>
                </a:cubicBezTo>
                <a:cubicBezTo>
                  <a:pt x="168" y="104"/>
                  <a:pt x="168" y="104"/>
                  <a:pt x="168" y="104"/>
                </a:cubicBezTo>
                <a:cubicBezTo>
                  <a:pt x="168" y="109"/>
                  <a:pt x="172" y="112"/>
                  <a:pt x="176" y="112"/>
                </a:cubicBezTo>
                <a:cubicBezTo>
                  <a:pt x="181" y="112"/>
                  <a:pt x="185" y="109"/>
                  <a:pt x="185" y="104"/>
                </a:cubicBezTo>
                <a:cubicBezTo>
                  <a:pt x="185" y="27"/>
                  <a:pt x="185" y="27"/>
                  <a:pt x="185" y="27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204" y="47"/>
                  <a:pt x="206" y="48"/>
                  <a:pt x="209" y="48"/>
                </a:cubicBezTo>
                <a:cubicBezTo>
                  <a:pt x="213" y="48"/>
                  <a:pt x="217" y="44"/>
                  <a:pt x="217" y="40"/>
                </a:cubicBezTo>
                <a:cubicBezTo>
                  <a:pt x="217" y="38"/>
                  <a:pt x="216" y="36"/>
                  <a:pt x="214" y="34"/>
                </a:cubicBezTo>
                <a:cubicBezTo>
                  <a:pt x="182" y="2"/>
                  <a:pt x="182" y="2"/>
                  <a:pt x="182" y="2"/>
                </a:cubicBezTo>
                <a:cubicBezTo>
                  <a:pt x="181" y="1"/>
                  <a:pt x="179" y="0"/>
                  <a:pt x="176" y="0"/>
                </a:cubicBezTo>
                <a:cubicBezTo>
                  <a:pt x="174" y="0"/>
                  <a:pt x="172" y="1"/>
                  <a:pt x="171" y="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7" y="36"/>
                  <a:pt x="136" y="38"/>
                  <a:pt x="136" y="40"/>
                </a:cubicBezTo>
                <a:cubicBezTo>
                  <a:pt x="136" y="44"/>
                  <a:pt x="140" y="48"/>
                  <a:pt x="144" y="48"/>
                </a:cubicBezTo>
                <a:moveTo>
                  <a:pt x="337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7" y="128"/>
                  <a:pt x="0" y="135"/>
                  <a:pt x="0" y="144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9" y="176"/>
                  <a:pt x="19" y="176"/>
                  <a:pt x="19" y="176"/>
                </a:cubicBezTo>
                <a:cubicBezTo>
                  <a:pt x="48" y="315"/>
                  <a:pt x="48" y="315"/>
                  <a:pt x="48" y="315"/>
                </a:cubicBezTo>
                <a:cubicBezTo>
                  <a:pt x="48" y="315"/>
                  <a:pt x="48" y="315"/>
                  <a:pt x="48" y="315"/>
                </a:cubicBezTo>
                <a:cubicBezTo>
                  <a:pt x="49" y="318"/>
                  <a:pt x="52" y="321"/>
                  <a:pt x="56" y="321"/>
                </a:cubicBezTo>
                <a:cubicBezTo>
                  <a:pt x="297" y="321"/>
                  <a:pt x="297" y="321"/>
                  <a:pt x="297" y="321"/>
                </a:cubicBezTo>
                <a:cubicBezTo>
                  <a:pt x="301" y="321"/>
                  <a:pt x="304" y="318"/>
                  <a:pt x="305" y="315"/>
                </a:cubicBezTo>
                <a:cubicBezTo>
                  <a:pt x="305" y="315"/>
                  <a:pt x="305" y="315"/>
                  <a:pt x="305" y="315"/>
                </a:cubicBezTo>
                <a:cubicBezTo>
                  <a:pt x="334" y="176"/>
                  <a:pt x="334" y="176"/>
                  <a:pt x="334" y="176"/>
                </a:cubicBezTo>
                <a:cubicBezTo>
                  <a:pt x="337" y="176"/>
                  <a:pt x="337" y="176"/>
                  <a:pt x="337" y="176"/>
                </a:cubicBezTo>
                <a:cubicBezTo>
                  <a:pt x="346" y="176"/>
                  <a:pt x="353" y="169"/>
                  <a:pt x="353" y="160"/>
                </a:cubicBezTo>
                <a:cubicBezTo>
                  <a:pt x="353" y="144"/>
                  <a:pt x="353" y="144"/>
                  <a:pt x="353" y="144"/>
                </a:cubicBezTo>
                <a:cubicBezTo>
                  <a:pt x="353" y="135"/>
                  <a:pt x="346" y="128"/>
                  <a:pt x="337" y="128"/>
                </a:cubicBezTo>
                <a:moveTo>
                  <a:pt x="36" y="176"/>
                </a:moveTo>
                <a:cubicBezTo>
                  <a:pt x="91" y="176"/>
                  <a:pt x="91" y="176"/>
                  <a:pt x="91" y="176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42" y="209"/>
                  <a:pt x="42" y="209"/>
                  <a:pt x="42" y="209"/>
                </a:cubicBezTo>
                <a:lnTo>
                  <a:pt x="36" y="176"/>
                </a:lnTo>
                <a:close/>
                <a:moveTo>
                  <a:pt x="46" y="225"/>
                </a:moveTo>
                <a:cubicBezTo>
                  <a:pt x="98" y="225"/>
                  <a:pt x="98" y="225"/>
                  <a:pt x="98" y="225"/>
                </a:cubicBezTo>
                <a:cubicBezTo>
                  <a:pt x="103" y="257"/>
                  <a:pt x="103" y="257"/>
                  <a:pt x="103" y="257"/>
                </a:cubicBezTo>
                <a:cubicBezTo>
                  <a:pt x="52" y="257"/>
                  <a:pt x="52" y="257"/>
                  <a:pt x="52" y="257"/>
                </a:cubicBezTo>
                <a:lnTo>
                  <a:pt x="46" y="225"/>
                </a:lnTo>
                <a:close/>
                <a:moveTo>
                  <a:pt x="63" y="305"/>
                </a:moveTo>
                <a:cubicBezTo>
                  <a:pt x="56" y="273"/>
                  <a:pt x="56" y="273"/>
                  <a:pt x="56" y="273"/>
                </a:cubicBezTo>
                <a:cubicBezTo>
                  <a:pt x="106" y="273"/>
                  <a:pt x="106" y="273"/>
                  <a:pt x="106" y="273"/>
                </a:cubicBezTo>
                <a:cubicBezTo>
                  <a:pt x="111" y="305"/>
                  <a:pt x="111" y="305"/>
                  <a:pt x="111" y="305"/>
                </a:cubicBezTo>
                <a:lnTo>
                  <a:pt x="63" y="305"/>
                </a:lnTo>
                <a:close/>
                <a:moveTo>
                  <a:pt x="168" y="305"/>
                </a:moveTo>
                <a:cubicBezTo>
                  <a:pt x="127" y="305"/>
                  <a:pt x="127" y="305"/>
                  <a:pt x="127" y="305"/>
                </a:cubicBezTo>
                <a:cubicBezTo>
                  <a:pt x="122" y="273"/>
                  <a:pt x="122" y="273"/>
                  <a:pt x="122" y="273"/>
                </a:cubicBezTo>
                <a:cubicBezTo>
                  <a:pt x="168" y="273"/>
                  <a:pt x="168" y="273"/>
                  <a:pt x="168" y="273"/>
                </a:cubicBezTo>
                <a:lnTo>
                  <a:pt x="168" y="305"/>
                </a:lnTo>
                <a:close/>
                <a:moveTo>
                  <a:pt x="168" y="257"/>
                </a:moveTo>
                <a:cubicBezTo>
                  <a:pt x="119" y="257"/>
                  <a:pt x="119" y="257"/>
                  <a:pt x="119" y="257"/>
                </a:cubicBezTo>
                <a:cubicBezTo>
                  <a:pt x="114" y="225"/>
                  <a:pt x="114" y="225"/>
                  <a:pt x="114" y="225"/>
                </a:cubicBezTo>
                <a:cubicBezTo>
                  <a:pt x="168" y="225"/>
                  <a:pt x="168" y="225"/>
                  <a:pt x="168" y="225"/>
                </a:cubicBezTo>
                <a:lnTo>
                  <a:pt x="168" y="257"/>
                </a:lnTo>
                <a:close/>
                <a:moveTo>
                  <a:pt x="168" y="209"/>
                </a:moveTo>
                <a:cubicBezTo>
                  <a:pt x="112" y="209"/>
                  <a:pt x="112" y="209"/>
                  <a:pt x="112" y="209"/>
                </a:cubicBezTo>
                <a:cubicBezTo>
                  <a:pt x="107" y="176"/>
                  <a:pt x="107" y="176"/>
                  <a:pt x="107" y="176"/>
                </a:cubicBezTo>
                <a:cubicBezTo>
                  <a:pt x="168" y="176"/>
                  <a:pt x="168" y="176"/>
                  <a:pt x="168" y="176"/>
                </a:cubicBezTo>
                <a:lnTo>
                  <a:pt x="168" y="209"/>
                </a:lnTo>
                <a:close/>
                <a:moveTo>
                  <a:pt x="226" y="305"/>
                </a:moveTo>
                <a:cubicBezTo>
                  <a:pt x="185" y="305"/>
                  <a:pt x="185" y="305"/>
                  <a:pt x="185" y="305"/>
                </a:cubicBezTo>
                <a:cubicBezTo>
                  <a:pt x="185" y="273"/>
                  <a:pt x="185" y="273"/>
                  <a:pt x="185" y="273"/>
                </a:cubicBezTo>
                <a:cubicBezTo>
                  <a:pt x="231" y="273"/>
                  <a:pt x="231" y="273"/>
                  <a:pt x="231" y="273"/>
                </a:cubicBezTo>
                <a:lnTo>
                  <a:pt x="226" y="305"/>
                </a:lnTo>
                <a:close/>
                <a:moveTo>
                  <a:pt x="234" y="257"/>
                </a:moveTo>
                <a:cubicBezTo>
                  <a:pt x="185" y="257"/>
                  <a:pt x="185" y="257"/>
                  <a:pt x="185" y="257"/>
                </a:cubicBezTo>
                <a:cubicBezTo>
                  <a:pt x="185" y="225"/>
                  <a:pt x="185" y="225"/>
                  <a:pt x="185" y="225"/>
                </a:cubicBezTo>
                <a:cubicBezTo>
                  <a:pt x="239" y="225"/>
                  <a:pt x="239" y="225"/>
                  <a:pt x="239" y="225"/>
                </a:cubicBezTo>
                <a:lnTo>
                  <a:pt x="234" y="257"/>
                </a:lnTo>
                <a:close/>
                <a:moveTo>
                  <a:pt x="185" y="209"/>
                </a:moveTo>
                <a:cubicBezTo>
                  <a:pt x="185" y="176"/>
                  <a:pt x="185" y="176"/>
                  <a:pt x="185" y="176"/>
                </a:cubicBezTo>
                <a:cubicBezTo>
                  <a:pt x="246" y="176"/>
                  <a:pt x="246" y="176"/>
                  <a:pt x="246" y="176"/>
                </a:cubicBezTo>
                <a:cubicBezTo>
                  <a:pt x="241" y="209"/>
                  <a:pt x="241" y="209"/>
                  <a:pt x="241" y="209"/>
                </a:cubicBezTo>
                <a:lnTo>
                  <a:pt x="185" y="209"/>
                </a:lnTo>
                <a:close/>
                <a:moveTo>
                  <a:pt x="290" y="305"/>
                </a:moveTo>
                <a:cubicBezTo>
                  <a:pt x="242" y="305"/>
                  <a:pt x="242" y="305"/>
                  <a:pt x="242" y="305"/>
                </a:cubicBezTo>
                <a:cubicBezTo>
                  <a:pt x="247" y="273"/>
                  <a:pt x="247" y="273"/>
                  <a:pt x="247" y="273"/>
                </a:cubicBezTo>
                <a:cubicBezTo>
                  <a:pt x="297" y="273"/>
                  <a:pt x="297" y="273"/>
                  <a:pt x="297" y="273"/>
                </a:cubicBezTo>
                <a:lnTo>
                  <a:pt x="290" y="305"/>
                </a:lnTo>
                <a:close/>
                <a:moveTo>
                  <a:pt x="301" y="257"/>
                </a:moveTo>
                <a:cubicBezTo>
                  <a:pt x="250" y="257"/>
                  <a:pt x="250" y="257"/>
                  <a:pt x="250" y="257"/>
                </a:cubicBezTo>
                <a:cubicBezTo>
                  <a:pt x="255" y="225"/>
                  <a:pt x="255" y="225"/>
                  <a:pt x="255" y="225"/>
                </a:cubicBezTo>
                <a:cubicBezTo>
                  <a:pt x="307" y="225"/>
                  <a:pt x="307" y="225"/>
                  <a:pt x="307" y="225"/>
                </a:cubicBezTo>
                <a:lnTo>
                  <a:pt x="301" y="257"/>
                </a:lnTo>
                <a:close/>
                <a:moveTo>
                  <a:pt x="311" y="209"/>
                </a:moveTo>
                <a:cubicBezTo>
                  <a:pt x="257" y="209"/>
                  <a:pt x="257" y="209"/>
                  <a:pt x="257" y="209"/>
                </a:cubicBezTo>
                <a:cubicBezTo>
                  <a:pt x="262" y="176"/>
                  <a:pt x="262" y="176"/>
                  <a:pt x="262" y="176"/>
                </a:cubicBezTo>
                <a:cubicBezTo>
                  <a:pt x="317" y="176"/>
                  <a:pt x="317" y="176"/>
                  <a:pt x="317" y="176"/>
                </a:cubicBezTo>
                <a:lnTo>
                  <a:pt x="311" y="209"/>
                </a:lnTo>
                <a:close/>
                <a:moveTo>
                  <a:pt x="337" y="160"/>
                </a:moveTo>
                <a:cubicBezTo>
                  <a:pt x="16" y="160"/>
                  <a:pt x="16" y="160"/>
                  <a:pt x="16" y="160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337" y="144"/>
                  <a:pt x="337" y="144"/>
                  <a:pt x="337" y="144"/>
                </a:cubicBezTo>
                <a:lnTo>
                  <a:pt x="337" y="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630238" y="1546226"/>
            <a:ext cx="433388" cy="395288"/>
          </a:xfrm>
          <a:custGeom>
            <a:pathLst>
              <a:path extrusionOk="0" h="321" w="353">
                <a:moveTo>
                  <a:pt x="123" y="46"/>
                </a:moveTo>
                <a:cubicBezTo>
                  <a:pt x="123" y="46"/>
                  <a:pt x="123" y="46"/>
                  <a:pt x="123" y="46"/>
                </a:cubicBezTo>
                <a:cubicBezTo>
                  <a:pt x="155" y="78"/>
                  <a:pt x="155" y="78"/>
                  <a:pt x="155" y="78"/>
                </a:cubicBezTo>
                <a:cubicBezTo>
                  <a:pt x="156" y="79"/>
                  <a:pt x="158" y="80"/>
                  <a:pt x="160" y="80"/>
                </a:cubicBezTo>
                <a:cubicBezTo>
                  <a:pt x="165" y="80"/>
                  <a:pt x="168" y="77"/>
                  <a:pt x="168" y="72"/>
                </a:cubicBezTo>
                <a:cubicBezTo>
                  <a:pt x="168" y="70"/>
                  <a:pt x="168" y="68"/>
                  <a:pt x="166" y="67"/>
                </a:cubicBezTo>
                <a:cubicBezTo>
                  <a:pt x="148" y="48"/>
                  <a:pt x="148" y="48"/>
                  <a:pt x="148" y="48"/>
                </a:cubicBezTo>
                <a:cubicBezTo>
                  <a:pt x="225" y="48"/>
                  <a:pt x="225" y="48"/>
                  <a:pt x="225" y="48"/>
                </a:cubicBezTo>
                <a:cubicBezTo>
                  <a:pt x="225" y="48"/>
                  <a:pt x="225" y="48"/>
                  <a:pt x="225" y="48"/>
                </a:cubicBezTo>
                <a:cubicBezTo>
                  <a:pt x="229" y="48"/>
                  <a:pt x="233" y="45"/>
                  <a:pt x="233" y="40"/>
                </a:cubicBezTo>
                <a:cubicBezTo>
                  <a:pt x="233" y="36"/>
                  <a:pt x="229" y="32"/>
                  <a:pt x="225" y="32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66" y="14"/>
                  <a:pt x="166" y="14"/>
                  <a:pt x="166" y="14"/>
                </a:cubicBezTo>
                <a:cubicBezTo>
                  <a:pt x="168" y="12"/>
                  <a:pt x="168" y="10"/>
                  <a:pt x="168" y="8"/>
                </a:cubicBezTo>
                <a:cubicBezTo>
                  <a:pt x="168" y="4"/>
                  <a:pt x="165" y="0"/>
                  <a:pt x="160" y="0"/>
                </a:cubicBezTo>
                <a:cubicBezTo>
                  <a:pt x="158" y="0"/>
                  <a:pt x="156" y="1"/>
                  <a:pt x="155" y="2"/>
                </a:cubicBezTo>
                <a:cubicBezTo>
                  <a:pt x="123" y="35"/>
                  <a:pt x="123" y="35"/>
                  <a:pt x="123" y="35"/>
                </a:cubicBezTo>
                <a:cubicBezTo>
                  <a:pt x="123" y="35"/>
                  <a:pt x="123" y="35"/>
                  <a:pt x="123" y="35"/>
                </a:cubicBezTo>
                <a:cubicBezTo>
                  <a:pt x="121" y="36"/>
                  <a:pt x="120" y="38"/>
                  <a:pt x="120" y="40"/>
                </a:cubicBezTo>
                <a:cubicBezTo>
                  <a:pt x="120" y="42"/>
                  <a:pt x="121" y="44"/>
                  <a:pt x="123" y="46"/>
                </a:cubicBezTo>
                <a:moveTo>
                  <a:pt x="337" y="129"/>
                </a:moveTo>
                <a:cubicBezTo>
                  <a:pt x="16" y="129"/>
                  <a:pt x="16" y="129"/>
                  <a:pt x="16" y="129"/>
                </a:cubicBezTo>
                <a:cubicBezTo>
                  <a:pt x="7" y="129"/>
                  <a:pt x="0" y="136"/>
                  <a:pt x="0" y="145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70"/>
                  <a:pt x="7" y="177"/>
                  <a:pt x="16" y="177"/>
                </a:cubicBezTo>
                <a:cubicBezTo>
                  <a:pt x="19" y="177"/>
                  <a:pt x="19" y="177"/>
                  <a:pt x="19" y="177"/>
                </a:cubicBezTo>
                <a:cubicBezTo>
                  <a:pt x="48" y="315"/>
                  <a:pt x="48" y="315"/>
                  <a:pt x="48" y="315"/>
                </a:cubicBezTo>
                <a:cubicBezTo>
                  <a:pt x="48" y="315"/>
                  <a:pt x="48" y="315"/>
                  <a:pt x="48" y="315"/>
                </a:cubicBezTo>
                <a:cubicBezTo>
                  <a:pt x="49" y="319"/>
                  <a:pt x="52" y="321"/>
                  <a:pt x="56" y="321"/>
                </a:cubicBezTo>
                <a:cubicBezTo>
                  <a:pt x="297" y="321"/>
                  <a:pt x="297" y="321"/>
                  <a:pt x="297" y="321"/>
                </a:cubicBezTo>
                <a:cubicBezTo>
                  <a:pt x="301" y="321"/>
                  <a:pt x="304" y="319"/>
                  <a:pt x="305" y="315"/>
                </a:cubicBezTo>
                <a:cubicBezTo>
                  <a:pt x="305" y="315"/>
                  <a:pt x="305" y="315"/>
                  <a:pt x="305" y="315"/>
                </a:cubicBezTo>
                <a:cubicBezTo>
                  <a:pt x="334" y="177"/>
                  <a:pt x="334" y="177"/>
                  <a:pt x="334" y="177"/>
                </a:cubicBezTo>
                <a:cubicBezTo>
                  <a:pt x="337" y="177"/>
                  <a:pt x="337" y="177"/>
                  <a:pt x="337" y="177"/>
                </a:cubicBezTo>
                <a:cubicBezTo>
                  <a:pt x="346" y="177"/>
                  <a:pt x="353" y="170"/>
                  <a:pt x="353" y="161"/>
                </a:cubicBezTo>
                <a:cubicBezTo>
                  <a:pt x="353" y="145"/>
                  <a:pt x="353" y="145"/>
                  <a:pt x="353" y="145"/>
                </a:cubicBezTo>
                <a:cubicBezTo>
                  <a:pt x="353" y="136"/>
                  <a:pt x="346" y="129"/>
                  <a:pt x="337" y="129"/>
                </a:cubicBezTo>
                <a:moveTo>
                  <a:pt x="36" y="177"/>
                </a:moveTo>
                <a:cubicBezTo>
                  <a:pt x="91" y="177"/>
                  <a:pt x="91" y="177"/>
                  <a:pt x="91" y="177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42" y="209"/>
                  <a:pt x="42" y="209"/>
                  <a:pt x="42" y="209"/>
                </a:cubicBezTo>
                <a:lnTo>
                  <a:pt x="36" y="177"/>
                </a:lnTo>
                <a:close/>
                <a:moveTo>
                  <a:pt x="46" y="225"/>
                </a:moveTo>
                <a:cubicBezTo>
                  <a:pt x="98" y="225"/>
                  <a:pt x="98" y="225"/>
                  <a:pt x="98" y="225"/>
                </a:cubicBezTo>
                <a:cubicBezTo>
                  <a:pt x="103" y="257"/>
                  <a:pt x="103" y="257"/>
                  <a:pt x="103" y="257"/>
                </a:cubicBezTo>
                <a:cubicBezTo>
                  <a:pt x="52" y="257"/>
                  <a:pt x="52" y="257"/>
                  <a:pt x="52" y="257"/>
                </a:cubicBezTo>
                <a:lnTo>
                  <a:pt x="46" y="225"/>
                </a:lnTo>
                <a:close/>
                <a:moveTo>
                  <a:pt x="63" y="305"/>
                </a:moveTo>
                <a:cubicBezTo>
                  <a:pt x="56" y="273"/>
                  <a:pt x="56" y="273"/>
                  <a:pt x="56" y="273"/>
                </a:cubicBezTo>
                <a:cubicBezTo>
                  <a:pt x="106" y="273"/>
                  <a:pt x="106" y="273"/>
                  <a:pt x="106" y="273"/>
                </a:cubicBezTo>
                <a:cubicBezTo>
                  <a:pt x="111" y="305"/>
                  <a:pt x="111" y="305"/>
                  <a:pt x="111" y="305"/>
                </a:cubicBezTo>
                <a:lnTo>
                  <a:pt x="63" y="305"/>
                </a:lnTo>
                <a:close/>
                <a:moveTo>
                  <a:pt x="168" y="305"/>
                </a:moveTo>
                <a:cubicBezTo>
                  <a:pt x="127" y="305"/>
                  <a:pt x="127" y="305"/>
                  <a:pt x="127" y="305"/>
                </a:cubicBezTo>
                <a:cubicBezTo>
                  <a:pt x="122" y="273"/>
                  <a:pt x="122" y="273"/>
                  <a:pt x="122" y="273"/>
                </a:cubicBezTo>
                <a:cubicBezTo>
                  <a:pt x="168" y="273"/>
                  <a:pt x="168" y="273"/>
                  <a:pt x="168" y="273"/>
                </a:cubicBezTo>
                <a:lnTo>
                  <a:pt x="168" y="305"/>
                </a:lnTo>
                <a:close/>
                <a:moveTo>
                  <a:pt x="168" y="257"/>
                </a:moveTo>
                <a:cubicBezTo>
                  <a:pt x="119" y="257"/>
                  <a:pt x="119" y="257"/>
                  <a:pt x="119" y="257"/>
                </a:cubicBezTo>
                <a:cubicBezTo>
                  <a:pt x="114" y="225"/>
                  <a:pt x="114" y="225"/>
                  <a:pt x="114" y="225"/>
                </a:cubicBezTo>
                <a:cubicBezTo>
                  <a:pt x="168" y="225"/>
                  <a:pt x="168" y="225"/>
                  <a:pt x="168" y="225"/>
                </a:cubicBezTo>
                <a:lnTo>
                  <a:pt x="168" y="257"/>
                </a:lnTo>
                <a:close/>
                <a:moveTo>
                  <a:pt x="168" y="209"/>
                </a:moveTo>
                <a:cubicBezTo>
                  <a:pt x="112" y="209"/>
                  <a:pt x="112" y="209"/>
                  <a:pt x="112" y="209"/>
                </a:cubicBezTo>
                <a:cubicBezTo>
                  <a:pt x="107" y="177"/>
                  <a:pt x="107" y="177"/>
                  <a:pt x="107" y="177"/>
                </a:cubicBezTo>
                <a:cubicBezTo>
                  <a:pt x="168" y="177"/>
                  <a:pt x="168" y="177"/>
                  <a:pt x="168" y="177"/>
                </a:cubicBezTo>
                <a:lnTo>
                  <a:pt x="168" y="209"/>
                </a:lnTo>
                <a:close/>
                <a:moveTo>
                  <a:pt x="226" y="305"/>
                </a:moveTo>
                <a:cubicBezTo>
                  <a:pt x="185" y="305"/>
                  <a:pt x="185" y="305"/>
                  <a:pt x="185" y="305"/>
                </a:cubicBezTo>
                <a:cubicBezTo>
                  <a:pt x="185" y="273"/>
                  <a:pt x="185" y="273"/>
                  <a:pt x="185" y="273"/>
                </a:cubicBezTo>
                <a:cubicBezTo>
                  <a:pt x="231" y="273"/>
                  <a:pt x="231" y="273"/>
                  <a:pt x="231" y="273"/>
                </a:cubicBezTo>
                <a:lnTo>
                  <a:pt x="226" y="305"/>
                </a:lnTo>
                <a:close/>
                <a:moveTo>
                  <a:pt x="234" y="257"/>
                </a:moveTo>
                <a:cubicBezTo>
                  <a:pt x="185" y="257"/>
                  <a:pt x="185" y="257"/>
                  <a:pt x="185" y="257"/>
                </a:cubicBezTo>
                <a:cubicBezTo>
                  <a:pt x="185" y="225"/>
                  <a:pt x="185" y="225"/>
                  <a:pt x="185" y="225"/>
                </a:cubicBezTo>
                <a:cubicBezTo>
                  <a:pt x="239" y="225"/>
                  <a:pt x="239" y="225"/>
                  <a:pt x="239" y="225"/>
                </a:cubicBezTo>
                <a:lnTo>
                  <a:pt x="234" y="257"/>
                </a:lnTo>
                <a:close/>
                <a:moveTo>
                  <a:pt x="185" y="209"/>
                </a:moveTo>
                <a:cubicBezTo>
                  <a:pt x="185" y="177"/>
                  <a:pt x="185" y="177"/>
                  <a:pt x="185" y="177"/>
                </a:cubicBezTo>
                <a:cubicBezTo>
                  <a:pt x="246" y="177"/>
                  <a:pt x="246" y="177"/>
                  <a:pt x="246" y="177"/>
                </a:cubicBezTo>
                <a:cubicBezTo>
                  <a:pt x="241" y="209"/>
                  <a:pt x="241" y="209"/>
                  <a:pt x="241" y="209"/>
                </a:cubicBezTo>
                <a:lnTo>
                  <a:pt x="185" y="209"/>
                </a:lnTo>
                <a:close/>
                <a:moveTo>
                  <a:pt x="290" y="305"/>
                </a:moveTo>
                <a:cubicBezTo>
                  <a:pt x="242" y="305"/>
                  <a:pt x="242" y="305"/>
                  <a:pt x="242" y="305"/>
                </a:cubicBezTo>
                <a:cubicBezTo>
                  <a:pt x="247" y="273"/>
                  <a:pt x="247" y="273"/>
                  <a:pt x="247" y="273"/>
                </a:cubicBezTo>
                <a:cubicBezTo>
                  <a:pt x="297" y="273"/>
                  <a:pt x="297" y="273"/>
                  <a:pt x="297" y="273"/>
                </a:cubicBezTo>
                <a:lnTo>
                  <a:pt x="290" y="305"/>
                </a:lnTo>
                <a:close/>
                <a:moveTo>
                  <a:pt x="301" y="257"/>
                </a:moveTo>
                <a:cubicBezTo>
                  <a:pt x="250" y="257"/>
                  <a:pt x="250" y="257"/>
                  <a:pt x="250" y="257"/>
                </a:cubicBezTo>
                <a:cubicBezTo>
                  <a:pt x="255" y="225"/>
                  <a:pt x="255" y="225"/>
                  <a:pt x="255" y="225"/>
                </a:cubicBezTo>
                <a:cubicBezTo>
                  <a:pt x="307" y="225"/>
                  <a:pt x="307" y="225"/>
                  <a:pt x="307" y="225"/>
                </a:cubicBezTo>
                <a:lnTo>
                  <a:pt x="301" y="257"/>
                </a:lnTo>
                <a:close/>
                <a:moveTo>
                  <a:pt x="311" y="209"/>
                </a:moveTo>
                <a:cubicBezTo>
                  <a:pt x="257" y="209"/>
                  <a:pt x="257" y="209"/>
                  <a:pt x="257" y="209"/>
                </a:cubicBezTo>
                <a:cubicBezTo>
                  <a:pt x="262" y="177"/>
                  <a:pt x="262" y="177"/>
                  <a:pt x="262" y="177"/>
                </a:cubicBezTo>
                <a:cubicBezTo>
                  <a:pt x="317" y="177"/>
                  <a:pt x="317" y="177"/>
                  <a:pt x="317" y="177"/>
                </a:cubicBezTo>
                <a:lnTo>
                  <a:pt x="311" y="209"/>
                </a:lnTo>
                <a:close/>
                <a:moveTo>
                  <a:pt x="337" y="161"/>
                </a:moveTo>
                <a:cubicBezTo>
                  <a:pt x="16" y="161"/>
                  <a:pt x="16" y="161"/>
                  <a:pt x="16" y="161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337" y="145"/>
                  <a:pt x="337" y="145"/>
                  <a:pt x="337" y="145"/>
                </a:cubicBezTo>
                <a:lnTo>
                  <a:pt x="337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1457325" y="1546226"/>
            <a:ext cx="433388" cy="395288"/>
          </a:xfrm>
          <a:custGeom>
            <a:pathLst>
              <a:path extrusionOk="0" h="321" w="353">
                <a:moveTo>
                  <a:pt x="129" y="48"/>
                </a:moveTo>
                <a:cubicBezTo>
                  <a:pt x="129" y="48"/>
                  <a:pt x="129" y="48"/>
                  <a:pt x="129" y="48"/>
                </a:cubicBezTo>
                <a:cubicBezTo>
                  <a:pt x="206" y="48"/>
                  <a:pt x="206" y="48"/>
                  <a:pt x="206" y="48"/>
                </a:cubicBezTo>
                <a:cubicBezTo>
                  <a:pt x="187" y="67"/>
                  <a:pt x="187" y="67"/>
                  <a:pt x="187" y="67"/>
                </a:cubicBezTo>
                <a:cubicBezTo>
                  <a:pt x="186" y="68"/>
                  <a:pt x="185" y="70"/>
                  <a:pt x="185" y="72"/>
                </a:cubicBezTo>
                <a:cubicBezTo>
                  <a:pt x="185" y="77"/>
                  <a:pt x="188" y="80"/>
                  <a:pt x="193" y="80"/>
                </a:cubicBezTo>
                <a:cubicBezTo>
                  <a:pt x="195" y="80"/>
                  <a:pt x="197" y="79"/>
                  <a:pt x="199" y="78"/>
                </a:cubicBezTo>
                <a:cubicBezTo>
                  <a:pt x="231" y="46"/>
                  <a:pt x="231" y="46"/>
                  <a:pt x="231" y="46"/>
                </a:cubicBezTo>
                <a:cubicBezTo>
                  <a:pt x="232" y="44"/>
                  <a:pt x="233" y="42"/>
                  <a:pt x="233" y="40"/>
                </a:cubicBezTo>
                <a:cubicBezTo>
                  <a:pt x="233" y="38"/>
                  <a:pt x="232" y="36"/>
                  <a:pt x="231" y="35"/>
                </a:cubicBezTo>
                <a:cubicBezTo>
                  <a:pt x="199" y="2"/>
                  <a:pt x="199" y="2"/>
                  <a:pt x="199" y="2"/>
                </a:cubicBezTo>
                <a:cubicBezTo>
                  <a:pt x="197" y="1"/>
                  <a:pt x="195" y="0"/>
                  <a:pt x="193" y="0"/>
                </a:cubicBezTo>
                <a:cubicBezTo>
                  <a:pt x="188" y="0"/>
                  <a:pt x="185" y="4"/>
                  <a:pt x="185" y="8"/>
                </a:cubicBezTo>
                <a:cubicBezTo>
                  <a:pt x="185" y="10"/>
                  <a:pt x="186" y="12"/>
                  <a:pt x="187" y="14"/>
                </a:cubicBezTo>
                <a:cubicBezTo>
                  <a:pt x="206" y="32"/>
                  <a:pt x="206" y="32"/>
                  <a:pt x="206" y="32"/>
                </a:cubicBezTo>
                <a:cubicBezTo>
                  <a:pt x="129" y="32"/>
                  <a:pt x="129" y="32"/>
                  <a:pt x="129" y="32"/>
                </a:cubicBezTo>
                <a:cubicBezTo>
                  <a:pt x="124" y="32"/>
                  <a:pt x="121" y="36"/>
                  <a:pt x="121" y="40"/>
                </a:cubicBezTo>
                <a:cubicBezTo>
                  <a:pt x="121" y="45"/>
                  <a:pt x="124" y="48"/>
                  <a:pt x="129" y="48"/>
                </a:cubicBezTo>
                <a:moveTo>
                  <a:pt x="337" y="129"/>
                </a:moveTo>
                <a:cubicBezTo>
                  <a:pt x="16" y="129"/>
                  <a:pt x="16" y="129"/>
                  <a:pt x="16" y="129"/>
                </a:cubicBezTo>
                <a:cubicBezTo>
                  <a:pt x="7" y="129"/>
                  <a:pt x="0" y="136"/>
                  <a:pt x="0" y="145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70"/>
                  <a:pt x="7" y="177"/>
                  <a:pt x="16" y="177"/>
                </a:cubicBezTo>
                <a:cubicBezTo>
                  <a:pt x="19" y="177"/>
                  <a:pt x="19" y="177"/>
                  <a:pt x="19" y="177"/>
                </a:cubicBezTo>
                <a:cubicBezTo>
                  <a:pt x="49" y="315"/>
                  <a:pt x="49" y="315"/>
                  <a:pt x="49" y="315"/>
                </a:cubicBezTo>
                <a:cubicBezTo>
                  <a:pt x="49" y="315"/>
                  <a:pt x="49" y="315"/>
                  <a:pt x="49" y="315"/>
                </a:cubicBezTo>
                <a:cubicBezTo>
                  <a:pt x="50" y="319"/>
                  <a:pt x="53" y="321"/>
                  <a:pt x="56" y="321"/>
                </a:cubicBezTo>
                <a:cubicBezTo>
                  <a:pt x="297" y="321"/>
                  <a:pt x="297" y="321"/>
                  <a:pt x="297" y="321"/>
                </a:cubicBezTo>
                <a:cubicBezTo>
                  <a:pt x="301" y="321"/>
                  <a:pt x="304" y="319"/>
                  <a:pt x="305" y="315"/>
                </a:cubicBezTo>
                <a:cubicBezTo>
                  <a:pt x="305" y="315"/>
                  <a:pt x="305" y="315"/>
                  <a:pt x="305" y="315"/>
                </a:cubicBezTo>
                <a:cubicBezTo>
                  <a:pt x="334" y="177"/>
                  <a:pt x="334" y="177"/>
                  <a:pt x="334" y="177"/>
                </a:cubicBezTo>
                <a:cubicBezTo>
                  <a:pt x="337" y="177"/>
                  <a:pt x="337" y="177"/>
                  <a:pt x="337" y="177"/>
                </a:cubicBezTo>
                <a:cubicBezTo>
                  <a:pt x="346" y="177"/>
                  <a:pt x="353" y="170"/>
                  <a:pt x="353" y="161"/>
                </a:cubicBezTo>
                <a:cubicBezTo>
                  <a:pt x="353" y="145"/>
                  <a:pt x="353" y="145"/>
                  <a:pt x="353" y="145"/>
                </a:cubicBezTo>
                <a:cubicBezTo>
                  <a:pt x="353" y="136"/>
                  <a:pt x="346" y="129"/>
                  <a:pt x="337" y="129"/>
                </a:cubicBezTo>
                <a:moveTo>
                  <a:pt x="36" y="177"/>
                </a:moveTo>
                <a:cubicBezTo>
                  <a:pt x="91" y="177"/>
                  <a:pt x="91" y="177"/>
                  <a:pt x="91" y="177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43" y="209"/>
                  <a:pt x="43" y="209"/>
                  <a:pt x="43" y="209"/>
                </a:cubicBezTo>
                <a:lnTo>
                  <a:pt x="36" y="177"/>
                </a:lnTo>
                <a:close/>
                <a:moveTo>
                  <a:pt x="46" y="225"/>
                </a:moveTo>
                <a:cubicBezTo>
                  <a:pt x="99" y="225"/>
                  <a:pt x="99" y="225"/>
                  <a:pt x="99" y="225"/>
                </a:cubicBezTo>
                <a:cubicBezTo>
                  <a:pt x="104" y="257"/>
                  <a:pt x="104" y="257"/>
                  <a:pt x="104" y="257"/>
                </a:cubicBezTo>
                <a:cubicBezTo>
                  <a:pt x="53" y="257"/>
                  <a:pt x="53" y="257"/>
                  <a:pt x="53" y="257"/>
                </a:cubicBezTo>
                <a:lnTo>
                  <a:pt x="46" y="225"/>
                </a:lnTo>
                <a:close/>
                <a:moveTo>
                  <a:pt x="63" y="305"/>
                </a:moveTo>
                <a:cubicBezTo>
                  <a:pt x="56" y="273"/>
                  <a:pt x="56" y="273"/>
                  <a:pt x="56" y="273"/>
                </a:cubicBezTo>
                <a:cubicBezTo>
                  <a:pt x="106" y="273"/>
                  <a:pt x="106" y="273"/>
                  <a:pt x="106" y="273"/>
                </a:cubicBezTo>
                <a:cubicBezTo>
                  <a:pt x="111" y="305"/>
                  <a:pt x="111" y="305"/>
                  <a:pt x="111" y="305"/>
                </a:cubicBezTo>
                <a:lnTo>
                  <a:pt x="63" y="305"/>
                </a:lnTo>
                <a:close/>
                <a:moveTo>
                  <a:pt x="169" y="305"/>
                </a:moveTo>
                <a:cubicBezTo>
                  <a:pt x="127" y="305"/>
                  <a:pt x="127" y="305"/>
                  <a:pt x="127" y="305"/>
                </a:cubicBezTo>
                <a:cubicBezTo>
                  <a:pt x="122" y="273"/>
                  <a:pt x="122" y="273"/>
                  <a:pt x="122" y="273"/>
                </a:cubicBezTo>
                <a:cubicBezTo>
                  <a:pt x="169" y="273"/>
                  <a:pt x="169" y="273"/>
                  <a:pt x="169" y="273"/>
                </a:cubicBezTo>
                <a:lnTo>
                  <a:pt x="169" y="305"/>
                </a:lnTo>
                <a:close/>
                <a:moveTo>
                  <a:pt x="169" y="257"/>
                </a:moveTo>
                <a:cubicBezTo>
                  <a:pt x="120" y="257"/>
                  <a:pt x="120" y="257"/>
                  <a:pt x="120" y="257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69" y="225"/>
                  <a:pt x="169" y="225"/>
                  <a:pt x="169" y="225"/>
                </a:cubicBezTo>
                <a:lnTo>
                  <a:pt x="169" y="257"/>
                </a:lnTo>
                <a:close/>
                <a:moveTo>
                  <a:pt x="169" y="209"/>
                </a:moveTo>
                <a:cubicBezTo>
                  <a:pt x="112" y="209"/>
                  <a:pt x="112" y="209"/>
                  <a:pt x="112" y="209"/>
                </a:cubicBezTo>
                <a:cubicBezTo>
                  <a:pt x="107" y="177"/>
                  <a:pt x="107" y="177"/>
                  <a:pt x="107" y="177"/>
                </a:cubicBezTo>
                <a:cubicBezTo>
                  <a:pt x="169" y="177"/>
                  <a:pt x="169" y="177"/>
                  <a:pt x="169" y="177"/>
                </a:cubicBezTo>
                <a:lnTo>
                  <a:pt x="169" y="209"/>
                </a:lnTo>
                <a:close/>
                <a:moveTo>
                  <a:pt x="226" y="305"/>
                </a:moveTo>
                <a:cubicBezTo>
                  <a:pt x="185" y="305"/>
                  <a:pt x="185" y="305"/>
                  <a:pt x="185" y="305"/>
                </a:cubicBezTo>
                <a:cubicBezTo>
                  <a:pt x="185" y="273"/>
                  <a:pt x="185" y="273"/>
                  <a:pt x="185" y="273"/>
                </a:cubicBezTo>
                <a:cubicBezTo>
                  <a:pt x="231" y="273"/>
                  <a:pt x="231" y="273"/>
                  <a:pt x="231" y="273"/>
                </a:cubicBezTo>
                <a:lnTo>
                  <a:pt x="226" y="305"/>
                </a:lnTo>
                <a:close/>
                <a:moveTo>
                  <a:pt x="234" y="257"/>
                </a:moveTo>
                <a:cubicBezTo>
                  <a:pt x="185" y="257"/>
                  <a:pt x="185" y="257"/>
                  <a:pt x="185" y="257"/>
                </a:cubicBezTo>
                <a:cubicBezTo>
                  <a:pt x="185" y="225"/>
                  <a:pt x="185" y="225"/>
                  <a:pt x="185" y="225"/>
                </a:cubicBezTo>
                <a:cubicBezTo>
                  <a:pt x="239" y="225"/>
                  <a:pt x="239" y="225"/>
                  <a:pt x="239" y="225"/>
                </a:cubicBezTo>
                <a:lnTo>
                  <a:pt x="234" y="257"/>
                </a:lnTo>
                <a:close/>
                <a:moveTo>
                  <a:pt x="185" y="209"/>
                </a:moveTo>
                <a:cubicBezTo>
                  <a:pt x="185" y="177"/>
                  <a:pt x="185" y="177"/>
                  <a:pt x="185" y="177"/>
                </a:cubicBezTo>
                <a:cubicBezTo>
                  <a:pt x="247" y="177"/>
                  <a:pt x="247" y="177"/>
                  <a:pt x="247" y="177"/>
                </a:cubicBezTo>
                <a:cubicBezTo>
                  <a:pt x="241" y="209"/>
                  <a:pt x="241" y="209"/>
                  <a:pt x="241" y="209"/>
                </a:cubicBezTo>
                <a:lnTo>
                  <a:pt x="185" y="209"/>
                </a:lnTo>
                <a:close/>
                <a:moveTo>
                  <a:pt x="291" y="305"/>
                </a:moveTo>
                <a:cubicBezTo>
                  <a:pt x="242" y="305"/>
                  <a:pt x="242" y="305"/>
                  <a:pt x="242" y="305"/>
                </a:cubicBezTo>
                <a:cubicBezTo>
                  <a:pt x="247" y="273"/>
                  <a:pt x="247" y="273"/>
                  <a:pt x="247" y="273"/>
                </a:cubicBezTo>
                <a:cubicBezTo>
                  <a:pt x="298" y="273"/>
                  <a:pt x="298" y="273"/>
                  <a:pt x="298" y="273"/>
                </a:cubicBezTo>
                <a:lnTo>
                  <a:pt x="291" y="305"/>
                </a:lnTo>
                <a:close/>
                <a:moveTo>
                  <a:pt x="301" y="257"/>
                </a:moveTo>
                <a:cubicBezTo>
                  <a:pt x="250" y="257"/>
                  <a:pt x="250" y="257"/>
                  <a:pt x="250" y="257"/>
                </a:cubicBezTo>
                <a:cubicBezTo>
                  <a:pt x="255" y="225"/>
                  <a:pt x="255" y="225"/>
                  <a:pt x="255" y="225"/>
                </a:cubicBezTo>
                <a:cubicBezTo>
                  <a:pt x="308" y="225"/>
                  <a:pt x="308" y="225"/>
                  <a:pt x="308" y="225"/>
                </a:cubicBezTo>
                <a:lnTo>
                  <a:pt x="301" y="257"/>
                </a:lnTo>
                <a:close/>
                <a:moveTo>
                  <a:pt x="311" y="209"/>
                </a:moveTo>
                <a:cubicBezTo>
                  <a:pt x="258" y="209"/>
                  <a:pt x="258" y="209"/>
                  <a:pt x="258" y="209"/>
                </a:cubicBezTo>
                <a:cubicBezTo>
                  <a:pt x="263" y="177"/>
                  <a:pt x="263" y="177"/>
                  <a:pt x="263" y="177"/>
                </a:cubicBezTo>
                <a:cubicBezTo>
                  <a:pt x="318" y="177"/>
                  <a:pt x="318" y="177"/>
                  <a:pt x="318" y="177"/>
                </a:cubicBezTo>
                <a:lnTo>
                  <a:pt x="311" y="209"/>
                </a:lnTo>
                <a:close/>
                <a:moveTo>
                  <a:pt x="337" y="161"/>
                </a:moveTo>
                <a:cubicBezTo>
                  <a:pt x="16" y="161"/>
                  <a:pt x="16" y="161"/>
                  <a:pt x="16" y="161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337" y="145"/>
                  <a:pt x="337" y="145"/>
                  <a:pt x="337" y="145"/>
                </a:cubicBezTo>
                <a:lnTo>
                  <a:pt x="337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2286000" y="1546226"/>
            <a:ext cx="433388" cy="395288"/>
          </a:xfrm>
          <a:custGeom>
            <a:pathLst>
              <a:path extrusionOk="0" h="321" w="353">
                <a:moveTo>
                  <a:pt x="136" y="56"/>
                </a:moveTo>
                <a:cubicBezTo>
                  <a:pt x="168" y="56"/>
                  <a:pt x="168" y="56"/>
                  <a:pt x="168" y="56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68" y="93"/>
                  <a:pt x="172" y="96"/>
                  <a:pt x="176" y="96"/>
                </a:cubicBezTo>
                <a:cubicBezTo>
                  <a:pt x="181" y="96"/>
                  <a:pt x="184" y="93"/>
                  <a:pt x="184" y="88"/>
                </a:cubicBezTo>
                <a:cubicBezTo>
                  <a:pt x="184" y="56"/>
                  <a:pt x="184" y="56"/>
                  <a:pt x="184" y="56"/>
                </a:cubicBezTo>
                <a:cubicBezTo>
                  <a:pt x="216" y="56"/>
                  <a:pt x="216" y="56"/>
                  <a:pt x="216" y="56"/>
                </a:cubicBezTo>
                <a:cubicBezTo>
                  <a:pt x="221" y="56"/>
                  <a:pt x="224" y="53"/>
                  <a:pt x="224" y="48"/>
                </a:cubicBezTo>
                <a:cubicBezTo>
                  <a:pt x="224" y="44"/>
                  <a:pt x="221" y="40"/>
                  <a:pt x="216" y="40"/>
                </a:cubicBezTo>
                <a:cubicBezTo>
                  <a:pt x="184" y="40"/>
                  <a:pt x="184" y="40"/>
                  <a:pt x="184" y="40"/>
                </a:cubicBezTo>
                <a:cubicBezTo>
                  <a:pt x="184" y="8"/>
                  <a:pt x="184" y="8"/>
                  <a:pt x="184" y="8"/>
                </a:cubicBezTo>
                <a:cubicBezTo>
                  <a:pt x="184" y="4"/>
                  <a:pt x="181" y="0"/>
                  <a:pt x="176" y="0"/>
                </a:cubicBezTo>
                <a:cubicBezTo>
                  <a:pt x="172" y="0"/>
                  <a:pt x="168" y="4"/>
                  <a:pt x="168" y="8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2" y="40"/>
                  <a:pt x="128" y="44"/>
                  <a:pt x="128" y="48"/>
                </a:cubicBezTo>
                <a:cubicBezTo>
                  <a:pt x="128" y="53"/>
                  <a:pt x="132" y="56"/>
                  <a:pt x="136" y="56"/>
                </a:cubicBezTo>
                <a:moveTo>
                  <a:pt x="337" y="129"/>
                </a:moveTo>
                <a:cubicBezTo>
                  <a:pt x="16" y="129"/>
                  <a:pt x="16" y="129"/>
                  <a:pt x="16" y="129"/>
                </a:cubicBezTo>
                <a:cubicBezTo>
                  <a:pt x="7" y="129"/>
                  <a:pt x="0" y="136"/>
                  <a:pt x="0" y="145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70"/>
                  <a:pt x="7" y="177"/>
                  <a:pt x="16" y="177"/>
                </a:cubicBezTo>
                <a:cubicBezTo>
                  <a:pt x="19" y="177"/>
                  <a:pt x="19" y="177"/>
                  <a:pt x="19" y="177"/>
                </a:cubicBezTo>
                <a:cubicBezTo>
                  <a:pt x="48" y="315"/>
                  <a:pt x="48" y="315"/>
                  <a:pt x="48" y="315"/>
                </a:cubicBezTo>
                <a:cubicBezTo>
                  <a:pt x="48" y="315"/>
                  <a:pt x="48" y="315"/>
                  <a:pt x="48" y="315"/>
                </a:cubicBezTo>
                <a:cubicBezTo>
                  <a:pt x="49" y="319"/>
                  <a:pt x="52" y="321"/>
                  <a:pt x="56" y="321"/>
                </a:cubicBezTo>
                <a:cubicBezTo>
                  <a:pt x="297" y="321"/>
                  <a:pt x="297" y="321"/>
                  <a:pt x="297" y="321"/>
                </a:cubicBezTo>
                <a:cubicBezTo>
                  <a:pt x="300" y="321"/>
                  <a:pt x="303" y="319"/>
                  <a:pt x="304" y="315"/>
                </a:cubicBezTo>
                <a:cubicBezTo>
                  <a:pt x="304" y="315"/>
                  <a:pt x="304" y="315"/>
                  <a:pt x="304" y="315"/>
                </a:cubicBezTo>
                <a:cubicBezTo>
                  <a:pt x="334" y="177"/>
                  <a:pt x="334" y="177"/>
                  <a:pt x="334" y="177"/>
                </a:cubicBezTo>
                <a:cubicBezTo>
                  <a:pt x="337" y="177"/>
                  <a:pt x="337" y="177"/>
                  <a:pt x="337" y="177"/>
                </a:cubicBezTo>
                <a:cubicBezTo>
                  <a:pt x="346" y="177"/>
                  <a:pt x="353" y="170"/>
                  <a:pt x="353" y="161"/>
                </a:cubicBezTo>
                <a:cubicBezTo>
                  <a:pt x="353" y="145"/>
                  <a:pt x="353" y="145"/>
                  <a:pt x="353" y="145"/>
                </a:cubicBezTo>
                <a:cubicBezTo>
                  <a:pt x="353" y="136"/>
                  <a:pt x="346" y="129"/>
                  <a:pt x="337" y="129"/>
                </a:cubicBezTo>
                <a:moveTo>
                  <a:pt x="35" y="177"/>
                </a:moveTo>
                <a:cubicBezTo>
                  <a:pt x="90" y="177"/>
                  <a:pt x="90" y="177"/>
                  <a:pt x="90" y="177"/>
                </a:cubicBezTo>
                <a:cubicBezTo>
                  <a:pt x="95" y="209"/>
                  <a:pt x="95" y="209"/>
                  <a:pt x="95" y="209"/>
                </a:cubicBezTo>
                <a:cubicBezTo>
                  <a:pt x="42" y="209"/>
                  <a:pt x="42" y="209"/>
                  <a:pt x="42" y="209"/>
                </a:cubicBezTo>
                <a:lnTo>
                  <a:pt x="35" y="177"/>
                </a:lnTo>
                <a:close/>
                <a:moveTo>
                  <a:pt x="45" y="225"/>
                </a:moveTo>
                <a:cubicBezTo>
                  <a:pt x="98" y="225"/>
                  <a:pt x="98" y="225"/>
                  <a:pt x="98" y="225"/>
                </a:cubicBezTo>
                <a:cubicBezTo>
                  <a:pt x="103" y="257"/>
                  <a:pt x="103" y="257"/>
                  <a:pt x="103" y="257"/>
                </a:cubicBezTo>
                <a:cubicBezTo>
                  <a:pt x="52" y="257"/>
                  <a:pt x="52" y="257"/>
                  <a:pt x="52" y="257"/>
                </a:cubicBezTo>
                <a:lnTo>
                  <a:pt x="45" y="225"/>
                </a:lnTo>
                <a:close/>
                <a:moveTo>
                  <a:pt x="62" y="305"/>
                </a:moveTo>
                <a:cubicBezTo>
                  <a:pt x="56" y="273"/>
                  <a:pt x="56" y="273"/>
                  <a:pt x="56" y="273"/>
                </a:cubicBezTo>
                <a:cubicBezTo>
                  <a:pt x="106" y="273"/>
                  <a:pt x="106" y="273"/>
                  <a:pt x="106" y="273"/>
                </a:cubicBezTo>
                <a:cubicBezTo>
                  <a:pt x="111" y="305"/>
                  <a:pt x="111" y="305"/>
                  <a:pt x="111" y="305"/>
                </a:cubicBezTo>
                <a:lnTo>
                  <a:pt x="62" y="305"/>
                </a:lnTo>
                <a:close/>
                <a:moveTo>
                  <a:pt x="168" y="305"/>
                </a:moveTo>
                <a:cubicBezTo>
                  <a:pt x="127" y="305"/>
                  <a:pt x="127" y="305"/>
                  <a:pt x="127" y="305"/>
                </a:cubicBezTo>
                <a:cubicBezTo>
                  <a:pt x="122" y="273"/>
                  <a:pt x="122" y="273"/>
                  <a:pt x="122" y="273"/>
                </a:cubicBezTo>
                <a:cubicBezTo>
                  <a:pt x="168" y="273"/>
                  <a:pt x="168" y="273"/>
                  <a:pt x="168" y="273"/>
                </a:cubicBezTo>
                <a:lnTo>
                  <a:pt x="168" y="305"/>
                </a:lnTo>
                <a:close/>
                <a:moveTo>
                  <a:pt x="168" y="257"/>
                </a:moveTo>
                <a:cubicBezTo>
                  <a:pt x="119" y="257"/>
                  <a:pt x="119" y="257"/>
                  <a:pt x="119" y="257"/>
                </a:cubicBezTo>
                <a:cubicBezTo>
                  <a:pt x="114" y="225"/>
                  <a:pt x="114" y="225"/>
                  <a:pt x="114" y="225"/>
                </a:cubicBezTo>
                <a:cubicBezTo>
                  <a:pt x="168" y="225"/>
                  <a:pt x="168" y="225"/>
                  <a:pt x="168" y="225"/>
                </a:cubicBezTo>
                <a:lnTo>
                  <a:pt x="168" y="257"/>
                </a:lnTo>
                <a:close/>
                <a:moveTo>
                  <a:pt x="168" y="209"/>
                </a:moveTo>
                <a:cubicBezTo>
                  <a:pt x="112" y="209"/>
                  <a:pt x="112" y="209"/>
                  <a:pt x="112" y="209"/>
                </a:cubicBezTo>
                <a:cubicBezTo>
                  <a:pt x="106" y="177"/>
                  <a:pt x="106" y="177"/>
                  <a:pt x="106" y="177"/>
                </a:cubicBezTo>
                <a:cubicBezTo>
                  <a:pt x="168" y="177"/>
                  <a:pt x="168" y="177"/>
                  <a:pt x="168" y="177"/>
                </a:cubicBezTo>
                <a:lnTo>
                  <a:pt x="168" y="209"/>
                </a:lnTo>
                <a:close/>
                <a:moveTo>
                  <a:pt x="226" y="305"/>
                </a:moveTo>
                <a:cubicBezTo>
                  <a:pt x="184" y="305"/>
                  <a:pt x="184" y="305"/>
                  <a:pt x="184" y="305"/>
                </a:cubicBezTo>
                <a:cubicBezTo>
                  <a:pt x="184" y="273"/>
                  <a:pt x="184" y="273"/>
                  <a:pt x="184" y="273"/>
                </a:cubicBezTo>
                <a:cubicBezTo>
                  <a:pt x="231" y="273"/>
                  <a:pt x="231" y="273"/>
                  <a:pt x="231" y="273"/>
                </a:cubicBezTo>
                <a:lnTo>
                  <a:pt x="226" y="305"/>
                </a:lnTo>
                <a:close/>
                <a:moveTo>
                  <a:pt x="233" y="257"/>
                </a:moveTo>
                <a:cubicBezTo>
                  <a:pt x="184" y="257"/>
                  <a:pt x="184" y="257"/>
                  <a:pt x="184" y="257"/>
                </a:cubicBezTo>
                <a:cubicBezTo>
                  <a:pt x="184" y="225"/>
                  <a:pt x="184" y="225"/>
                  <a:pt x="184" y="225"/>
                </a:cubicBezTo>
                <a:cubicBezTo>
                  <a:pt x="238" y="225"/>
                  <a:pt x="238" y="225"/>
                  <a:pt x="238" y="225"/>
                </a:cubicBezTo>
                <a:lnTo>
                  <a:pt x="233" y="257"/>
                </a:lnTo>
                <a:close/>
                <a:moveTo>
                  <a:pt x="184" y="209"/>
                </a:moveTo>
                <a:cubicBezTo>
                  <a:pt x="184" y="177"/>
                  <a:pt x="184" y="177"/>
                  <a:pt x="184" y="177"/>
                </a:cubicBezTo>
                <a:cubicBezTo>
                  <a:pt x="246" y="177"/>
                  <a:pt x="246" y="177"/>
                  <a:pt x="246" y="177"/>
                </a:cubicBezTo>
                <a:cubicBezTo>
                  <a:pt x="241" y="209"/>
                  <a:pt x="241" y="209"/>
                  <a:pt x="241" y="209"/>
                </a:cubicBezTo>
                <a:lnTo>
                  <a:pt x="184" y="209"/>
                </a:lnTo>
                <a:close/>
                <a:moveTo>
                  <a:pt x="290" y="305"/>
                </a:moveTo>
                <a:cubicBezTo>
                  <a:pt x="242" y="305"/>
                  <a:pt x="242" y="305"/>
                  <a:pt x="242" y="305"/>
                </a:cubicBezTo>
                <a:cubicBezTo>
                  <a:pt x="247" y="273"/>
                  <a:pt x="247" y="273"/>
                  <a:pt x="247" y="273"/>
                </a:cubicBezTo>
                <a:cubicBezTo>
                  <a:pt x="297" y="273"/>
                  <a:pt x="297" y="273"/>
                  <a:pt x="297" y="273"/>
                </a:cubicBezTo>
                <a:lnTo>
                  <a:pt x="290" y="305"/>
                </a:lnTo>
                <a:close/>
                <a:moveTo>
                  <a:pt x="300" y="257"/>
                </a:moveTo>
                <a:cubicBezTo>
                  <a:pt x="249" y="257"/>
                  <a:pt x="249" y="257"/>
                  <a:pt x="249" y="257"/>
                </a:cubicBezTo>
                <a:cubicBezTo>
                  <a:pt x="254" y="225"/>
                  <a:pt x="254" y="225"/>
                  <a:pt x="254" y="225"/>
                </a:cubicBezTo>
                <a:cubicBezTo>
                  <a:pt x="307" y="225"/>
                  <a:pt x="307" y="225"/>
                  <a:pt x="307" y="225"/>
                </a:cubicBezTo>
                <a:lnTo>
                  <a:pt x="300" y="257"/>
                </a:lnTo>
                <a:close/>
                <a:moveTo>
                  <a:pt x="310" y="209"/>
                </a:moveTo>
                <a:cubicBezTo>
                  <a:pt x="257" y="209"/>
                  <a:pt x="257" y="209"/>
                  <a:pt x="257" y="209"/>
                </a:cubicBezTo>
                <a:cubicBezTo>
                  <a:pt x="262" y="177"/>
                  <a:pt x="262" y="177"/>
                  <a:pt x="262" y="177"/>
                </a:cubicBezTo>
                <a:cubicBezTo>
                  <a:pt x="317" y="177"/>
                  <a:pt x="317" y="177"/>
                  <a:pt x="317" y="177"/>
                </a:cubicBezTo>
                <a:lnTo>
                  <a:pt x="310" y="209"/>
                </a:lnTo>
                <a:close/>
                <a:moveTo>
                  <a:pt x="337" y="161"/>
                </a:moveTo>
                <a:cubicBezTo>
                  <a:pt x="16" y="161"/>
                  <a:pt x="16" y="161"/>
                  <a:pt x="16" y="161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337" y="145"/>
                  <a:pt x="337" y="145"/>
                  <a:pt x="337" y="145"/>
                </a:cubicBezTo>
                <a:lnTo>
                  <a:pt x="337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3113088" y="1576388"/>
            <a:ext cx="434975" cy="344488"/>
          </a:xfrm>
          <a:custGeom>
            <a:pathLst>
              <a:path extrusionOk="0" h="281" w="353">
                <a:moveTo>
                  <a:pt x="136" y="16"/>
                </a:moveTo>
                <a:cubicBezTo>
                  <a:pt x="217" y="16"/>
                  <a:pt x="217" y="16"/>
                  <a:pt x="217" y="16"/>
                </a:cubicBezTo>
                <a:cubicBezTo>
                  <a:pt x="221" y="16"/>
                  <a:pt x="225" y="13"/>
                  <a:pt x="225" y="8"/>
                </a:cubicBezTo>
                <a:cubicBezTo>
                  <a:pt x="225" y="4"/>
                  <a:pt x="221" y="0"/>
                  <a:pt x="217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2" y="0"/>
                  <a:pt x="128" y="4"/>
                  <a:pt x="128" y="8"/>
                </a:cubicBezTo>
                <a:cubicBezTo>
                  <a:pt x="128" y="13"/>
                  <a:pt x="132" y="16"/>
                  <a:pt x="136" y="16"/>
                </a:cubicBezTo>
                <a:moveTo>
                  <a:pt x="337" y="89"/>
                </a:moveTo>
                <a:cubicBezTo>
                  <a:pt x="16" y="89"/>
                  <a:pt x="16" y="89"/>
                  <a:pt x="16" y="89"/>
                </a:cubicBezTo>
                <a:cubicBezTo>
                  <a:pt x="7" y="89"/>
                  <a:pt x="0" y="96"/>
                  <a:pt x="0" y="10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9"/>
                  <a:pt x="7" y="137"/>
                  <a:pt x="16" y="137"/>
                </a:cubicBezTo>
                <a:cubicBezTo>
                  <a:pt x="19" y="137"/>
                  <a:pt x="19" y="137"/>
                  <a:pt x="19" y="137"/>
                </a:cubicBezTo>
                <a:cubicBezTo>
                  <a:pt x="48" y="275"/>
                  <a:pt x="48" y="275"/>
                  <a:pt x="48" y="275"/>
                </a:cubicBezTo>
                <a:cubicBezTo>
                  <a:pt x="48" y="275"/>
                  <a:pt x="48" y="275"/>
                  <a:pt x="48" y="275"/>
                </a:cubicBezTo>
                <a:cubicBezTo>
                  <a:pt x="49" y="279"/>
                  <a:pt x="52" y="281"/>
                  <a:pt x="56" y="281"/>
                </a:cubicBezTo>
                <a:cubicBezTo>
                  <a:pt x="297" y="281"/>
                  <a:pt x="297" y="281"/>
                  <a:pt x="297" y="281"/>
                </a:cubicBezTo>
                <a:cubicBezTo>
                  <a:pt x="301" y="281"/>
                  <a:pt x="304" y="279"/>
                  <a:pt x="305" y="275"/>
                </a:cubicBezTo>
                <a:cubicBezTo>
                  <a:pt x="305" y="275"/>
                  <a:pt x="305" y="275"/>
                  <a:pt x="305" y="275"/>
                </a:cubicBezTo>
                <a:cubicBezTo>
                  <a:pt x="334" y="137"/>
                  <a:pt x="334" y="137"/>
                  <a:pt x="334" y="137"/>
                </a:cubicBezTo>
                <a:cubicBezTo>
                  <a:pt x="337" y="137"/>
                  <a:pt x="337" y="137"/>
                  <a:pt x="337" y="137"/>
                </a:cubicBezTo>
                <a:cubicBezTo>
                  <a:pt x="346" y="137"/>
                  <a:pt x="353" y="129"/>
                  <a:pt x="353" y="121"/>
                </a:cubicBezTo>
                <a:cubicBezTo>
                  <a:pt x="353" y="105"/>
                  <a:pt x="353" y="105"/>
                  <a:pt x="353" y="105"/>
                </a:cubicBezTo>
                <a:cubicBezTo>
                  <a:pt x="353" y="96"/>
                  <a:pt x="346" y="89"/>
                  <a:pt x="337" y="89"/>
                </a:cubicBezTo>
                <a:moveTo>
                  <a:pt x="36" y="137"/>
                </a:moveTo>
                <a:cubicBezTo>
                  <a:pt x="91" y="137"/>
                  <a:pt x="91" y="137"/>
                  <a:pt x="91" y="137"/>
                </a:cubicBezTo>
                <a:cubicBezTo>
                  <a:pt x="96" y="169"/>
                  <a:pt x="96" y="169"/>
                  <a:pt x="96" y="169"/>
                </a:cubicBezTo>
                <a:cubicBezTo>
                  <a:pt x="42" y="169"/>
                  <a:pt x="42" y="169"/>
                  <a:pt x="42" y="169"/>
                </a:cubicBezTo>
                <a:lnTo>
                  <a:pt x="36" y="137"/>
                </a:lnTo>
                <a:close/>
                <a:moveTo>
                  <a:pt x="46" y="185"/>
                </a:moveTo>
                <a:cubicBezTo>
                  <a:pt x="98" y="185"/>
                  <a:pt x="98" y="185"/>
                  <a:pt x="98" y="185"/>
                </a:cubicBezTo>
                <a:cubicBezTo>
                  <a:pt x="103" y="217"/>
                  <a:pt x="103" y="217"/>
                  <a:pt x="103" y="217"/>
                </a:cubicBezTo>
                <a:cubicBezTo>
                  <a:pt x="52" y="217"/>
                  <a:pt x="52" y="217"/>
                  <a:pt x="52" y="217"/>
                </a:cubicBezTo>
                <a:lnTo>
                  <a:pt x="46" y="185"/>
                </a:lnTo>
                <a:close/>
                <a:moveTo>
                  <a:pt x="63" y="265"/>
                </a:moveTo>
                <a:cubicBezTo>
                  <a:pt x="56" y="233"/>
                  <a:pt x="56" y="233"/>
                  <a:pt x="56" y="233"/>
                </a:cubicBezTo>
                <a:cubicBezTo>
                  <a:pt x="106" y="233"/>
                  <a:pt x="106" y="233"/>
                  <a:pt x="106" y="233"/>
                </a:cubicBezTo>
                <a:cubicBezTo>
                  <a:pt x="111" y="265"/>
                  <a:pt x="111" y="265"/>
                  <a:pt x="111" y="265"/>
                </a:cubicBezTo>
                <a:lnTo>
                  <a:pt x="63" y="265"/>
                </a:lnTo>
                <a:close/>
                <a:moveTo>
                  <a:pt x="168" y="265"/>
                </a:moveTo>
                <a:cubicBezTo>
                  <a:pt x="127" y="265"/>
                  <a:pt x="127" y="265"/>
                  <a:pt x="127" y="265"/>
                </a:cubicBezTo>
                <a:cubicBezTo>
                  <a:pt x="122" y="233"/>
                  <a:pt x="122" y="233"/>
                  <a:pt x="122" y="233"/>
                </a:cubicBezTo>
                <a:cubicBezTo>
                  <a:pt x="168" y="233"/>
                  <a:pt x="168" y="233"/>
                  <a:pt x="168" y="233"/>
                </a:cubicBezTo>
                <a:lnTo>
                  <a:pt x="168" y="265"/>
                </a:lnTo>
                <a:close/>
                <a:moveTo>
                  <a:pt x="168" y="217"/>
                </a:moveTo>
                <a:cubicBezTo>
                  <a:pt x="119" y="217"/>
                  <a:pt x="119" y="217"/>
                  <a:pt x="119" y="217"/>
                </a:cubicBezTo>
                <a:cubicBezTo>
                  <a:pt x="114" y="185"/>
                  <a:pt x="114" y="185"/>
                  <a:pt x="114" y="185"/>
                </a:cubicBezTo>
                <a:cubicBezTo>
                  <a:pt x="168" y="185"/>
                  <a:pt x="168" y="185"/>
                  <a:pt x="168" y="185"/>
                </a:cubicBezTo>
                <a:lnTo>
                  <a:pt x="168" y="217"/>
                </a:lnTo>
                <a:close/>
                <a:moveTo>
                  <a:pt x="168" y="169"/>
                </a:moveTo>
                <a:cubicBezTo>
                  <a:pt x="112" y="169"/>
                  <a:pt x="112" y="169"/>
                  <a:pt x="112" y="169"/>
                </a:cubicBezTo>
                <a:cubicBezTo>
                  <a:pt x="107" y="137"/>
                  <a:pt x="107" y="137"/>
                  <a:pt x="107" y="137"/>
                </a:cubicBezTo>
                <a:cubicBezTo>
                  <a:pt x="168" y="137"/>
                  <a:pt x="168" y="137"/>
                  <a:pt x="168" y="137"/>
                </a:cubicBezTo>
                <a:lnTo>
                  <a:pt x="168" y="169"/>
                </a:lnTo>
                <a:close/>
                <a:moveTo>
                  <a:pt x="226" y="265"/>
                </a:moveTo>
                <a:cubicBezTo>
                  <a:pt x="185" y="265"/>
                  <a:pt x="185" y="265"/>
                  <a:pt x="185" y="265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1" y="233"/>
                  <a:pt x="231" y="233"/>
                  <a:pt x="231" y="233"/>
                </a:cubicBezTo>
                <a:lnTo>
                  <a:pt x="226" y="265"/>
                </a:lnTo>
                <a:close/>
                <a:moveTo>
                  <a:pt x="234" y="217"/>
                </a:moveTo>
                <a:cubicBezTo>
                  <a:pt x="185" y="217"/>
                  <a:pt x="185" y="217"/>
                  <a:pt x="185" y="217"/>
                </a:cubicBezTo>
                <a:cubicBezTo>
                  <a:pt x="185" y="185"/>
                  <a:pt x="185" y="185"/>
                  <a:pt x="185" y="185"/>
                </a:cubicBezTo>
                <a:cubicBezTo>
                  <a:pt x="239" y="185"/>
                  <a:pt x="239" y="185"/>
                  <a:pt x="239" y="185"/>
                </a:cubicBezTo>
                <a:lnTo>
                  <a:pt x="234" y="217"/>
                </a:lnTo>
                <a:close/>
                <a:moveTo>
                  <a:pt x="185" y="169"/>
                </a:moveTo>
                <a:cubicBezTo>
                  <a:pt x="185" y="137"/>
                  <a:pt x="185" y="137"/>
                  <a:pt x="185" y="137"/>
                </a:cubicBezTo>
                <a:cubicBezTo>
                  <a:pt x="246" y="137"/>
                  <a:pt x="246" y="137"/>
                  <a:pt x="246" y="137"/>
                </a:cubicBezTo>
                <a:cubicBezTo>
                  <a:pt x="241" y="169"/>
                  <a:pt x="241" y="169"/>
                  <a:pt x="241" y="169"/>
                </a:cubicBezTo>
                <a:lnTo>
                  <a:pt x="185" y="169"/>
                </a:lnTo>
                <a:close/>
                <a:moveTo>
                  <a:pt x="290" y="265"/>
                </a:moveTo>
                <a:cubicBezTo>
                  <a:pt x="242" y="265"/>
                  <a:pt x="242" y="265"/>
                  <a:pt x="242" y="265"/>
                </a:cubicBezTo>
                <a:cubicBezTo>
                  <a:pt x="247" y="233"/>
                  <a:pt x="247" y="233"/>
                  <a:pt x="247" y="233"/>
                </a:cubicBezTo>
                <a:cubicBezTo>
                  <a:pt x="297" y="233"/>
                  <a:pt x="297" y="233"/>
                  <a:pt x="297" y="233"/>
                </a:cubicBezTo>
                <a:lnTo>
                  <a:pt x="290" y="265"/>
                </a:lnTo>
                <a:close/>
                <a:moveTo>
                  <a:pt x="301" y="217"/>
                </a:moveTo>
                <a:cubicBezTo>
                  <a:pt x="250" y="217"/>
                  <a:pt x="250" y="217"/>
                  <a:pt x="250" y="217"/>
                </a:cubicBezTo>
                <a:cubicBezTo>
                  <a:pt x="255" y="185"/>
                  <a:pt x="255" y="185"/>
                  <a:pt x="255" y="185"/>
                </a:cubicBezTo>
                <a:cubicBezTo>
                  <a:pt x="307" y="185"/>
                  <a:pt x="307" y="185"/>
                  <a:pt x="307" y="185"/>
                </a:cubicBezTo>
                <a:lnTo>
                  <a:pt x="301" y="217"/>
                </a:lnTo>
                <a:close/>
                <a:moveTo>
                  <a:pt x="311" y="169"/>
                </a:moveTo>
                <a:cubicBezTo>
                  <a:pt x="257" y="169"/>
                  <a:pt x="257" y="169"/>
                  <a:pt x="257" y="169"/>
                </a:cubicBezTo>
                <a:cubicBezTo>
                  <a:pt x="262" y="137"/>
                  <a:pt x="262" y="137"/>
                  <a:pt x="262" y="137"/>
                </a:cubicBezTo>
                <a:cubicBezTo>
                  <a:pt x="317" y="137"/>
                  <a:pt x="317" y="137"/>
                  <a:pt x="317" y="137"/>
                </a:cubicBezTo>
                <a:lnTo>
                  <a:pt x="311" y="169"/>
                </a:lnTo>
                <a:close/>
                <a:moveTo>
                  <a:pt x="337" y="121"/>
                </a:moveTo>
                <a:cubicBezTo>
                  <a:pt x="16" y="121"/>
                  <a:pt x="16" y="121"/>
                  <a:pt x="16" y="121"/>
                </a:cubicBezTo>
                <a:cubicBezTo>
                  <a:pt x="16" y="105"/>
                  <a:pt x="16" y="105"/>
                  <a:pt x="16" y="105"/>
                </a:cubicBezTo>
                <a:cubicBezTo>
                  <a:pt x="337" y="105"/>
                  <a:pt x="337" y="105"/>
                  <a:pt x="337" y="105"/>
                </a:cubicBezTo>
                <a:lnTo>
                  <a:pt x="337" y="1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3941763" y="1522413"/>
            <a:ext cx="433388" cy="438150"/>
          </a:xfrm>
          <a:custGeom>
            <a:pathLst>
              <a:path extrusionOk="0" h="356" w="353">
                <a:moveTo>
                  <a:pt x="72" y="164"/>
                </a:moveTo>
                <a:cubicBezTo>
                  <a:pt x="56" y="164"/>
                  <a:pt x="56" y="164"/>
                  <a:pt x="56" y="164"/>
                </a:cubicBezTo>
                <a:cubicBezTo>
                  <a:pt x="52" y="164"/>
                  <a:pt x="48" y="167"/>
                  <a:pt x="48" y="172"/>
                </a:cubicBezTo>
                <a:cubicBezTo>
                  <a:pt x="48" y="176"/>
                  <a:pt x="52" y="180"/>
                  <a:pt x="56" y="180"/>
                </a:cubicBezTo>
                <a:cubicBezTo>
                  <a:pt x="72" y="180"/>
                  <a:pt x="72" y="180"/>
                  <a:pt x="72" y="180"/>
                </a:cubicBezTo>
                <a:cubicBezTo>
                  <a:pt x="77" y="180"/>
                  <a:pt x="81" y="176"/>
                  <a:pt x="81" y="172"/>
                </a:cubicBezTo>
                <a:cubicBezTo>
                  <a:pt x="81" y="167"/>
                  <a:pt x="77" y="164"/>
                  <a:pt x="72" y="164"/>
                </a:cubicBezTo>
                <a:moveTo>
                  <a:pt x="121" y="308"/>
                </a:moveTo>
                <a:cubicBezTo>
                  <a:pt x="105" y="308"/>
                  <a:pt x="105" y="308"/>
                  <a:pt x="105" y="308"/>
                </a:cubicBezTo>
                <a:cubicBezTo>
                  <a:pt x="100" y="308"/>
                  <a:pt x="97" y="312"/>
                  <a:pt x="97" y="316"/>
                </a:cubicBezTo>
                <a:cubicBezTo>
                  <a:pt x="97" y="321"/>
                  <a:pt x="100" y="324"/>
                  <a:pt x="105" y="324"/>
                </a:cubicBezTo>
                <a:cubicBezTo>
                  <a:pt x="121" y="324"/>
                  <a:pt x="121" y="324"/>
                  <a:pt x="121" y="324"/>
                </a:cubicBezTo>
                <a:cubicBezTo>
                  <a:pt x="125" y="324"/>
                  <a:pt x="129" y="321"/>
                  <a:pt x="129" y="316"/>
                </a:cubicBezTo>
                <a:cubicBezTo>
                  <a:pt x="129" y="312"/>
                  <a:pt x="125" y="308"/>
                  <a:pt x="121" y="308"/>
                </a:cubicBezTo>
                <a:moveTo>
                  <a:pt x="72" y="308"/>
                </a:moveTo>
                <a:cubicBezTo>
                  <a:pt x="56" y="308"/>
                  <a:pt x="56" y="308"/>
                  <a:pt x="56" y="308"/>
                </a:cubicBezTo>
                <a:cubicBezTo>
                  <a:pt x="52" y="308"/>
                  <a:pt x="48" y="312"/>
                  <a:pt x="48" y="316"/>
                </a:cubicBezTo>
                <a:cubicBezTo>
                  <a:pt x="48" y="321"/>
                  <a:pt x="52" y="324"/>
                  <a:pt x="56" y="324"/>
                </a:cubicBezTo>
                <a:cubicBezTo>
                  <a:pt x="72" y="324"/>
                  <a:pt x="72" y="324"/>
                  <a:pt x="72" y="324"/>
                </a:cubicBezTo>
                <a:cubicBezTo>
                  <a:pt x="77" y="324"/>
                  <a:pt x="81" y="321"/>
                  <a:pt x="81" y="316"/>
                </a:cubicBezTo>
                <a:cubicBezTo>
                  <a:pt x="81" y="312"/>
                  <a:pt x="77" y="308"/>
                  <a:pt x="72" y="308"/>
                </a:cubicBezTo>
                <a:moveTo>
                  <a:pt x="249" y="180"/>
                </a:moveTo>
                <a:cubicBezTo>
                  <a:pt x="265" y="180"/>
                  <a:pt x="265" y="180"/>
                  <a:pt x="265" y="180"/>
                </a:cubicBezTo>
                <a:cubicBezTo>
                  <a:pt x="270" y="180"/>
                  <a:pt x="273" y="176"/>
                  <a:pt x="273" y="172"/>
                </a:cubicBezTo>
                <a:cubicBezTo>
                  <a:pt x="273" y="167"/>
                  <a:pt x="270" y="164"/>
                  <a:pt x="265" y="164"/>
                </a:cubicBezTo>
                <a:cubicBezTo>
                  <a:pt x="249" y="164"/>
                  <a:pt x="249" y="164"/>
                  <a:pt x="249" y="164"/>
                </a:cubicBezTo>
                <a:cubicBezTo>
                  <a:pt x="245" y="164"/>
                  <a:pt x="241" y="167"/>
                  <a:pt x="241" y="172"/>
                </a:cubicBezTo>
                <a:cubicBezTo>
                  <a:pt x="241" y="176"/>
                  <a:pt x="245" y="180"/>
                  <a:pt x="249" y="180"/>
                </a:cubicBezTo>
                <a:moveTo>
                  <a:pt x="265" y="308"/>
                </a:moveTo>
                <a:cubicBezTo>
                  <a:pt x="249" y="308"/>
                  <a:pt x="249" y="308"/>
                  <a:pt x="249" y="308"/>
                </a:cubicBezTo>
                <a:cubicBezTo>
                  <a:pt x="245" y="308"/>
                  <a:pt x="241" y="312"/>
                  <a:pt x="241" y="316"/>
                </a:cubicBezTo>
                <a:cubicBezTo>
                  <a:pt x="241" y="321"/>
                  <a:pt x="245" y="324"/>
                  <a:pt x="249" y="324"/>
                </a:cubicBezTo>
                <a:cubicBezTo>
                  <a:pt x="265" y="324"/>
                  <a:pt x="265" y="324"/>
                  <a:pt x="265" y="324"/>
                </a:cubicBezTo>
                <a:cubicBezTo>
                  <a:pt x="270" y="324"/>
                  <a:pt x="273" y="321"/>
                  <a:pt x="273" y="316"/>
                </a:cubicBezTo>
                <a:cubicBezTo>
                  <a:pt x="273" y="312"/>
                  <a:pt x="270" y="308"/>
                  <a:pt x="265" y="308"/>
                </a:cubicBezTo>
                <a:moveTo>
                  <a:pt x="281" y="236"/>
                </a:moveTo>
                <a:cubicBezTo>
                  <a:pt x="277" y="236"/>
                  <a:pt x="273" y="239"/>
                  <a:pt x="273" y="244"/>
                </a:cubicBezTo>
                <a:cubicBezTo>
                  <a:pt x="273" y="248"/>
                  <a:pt x="277" y="252"/>
                  <a:pt x="281" y="252"/>
                </a:cubicBezTo>
                <a:cubicBezTo>
                  <a:pt x="286" y="252"/>
                  <a:pt x="289" y="248"/>
                  <a:pt x="289" y="244"/>
                </a:cubicBezTo>
                <a:cubicBezTo>
                  <a:pt x="289" y="239"/>
                  <a:pt x="286" y="236"/>
                  <a:pt x="281" y="236"/>
                </a:cubicBezTo>
                <a:moveTo>
                  <a:pt x="121" y="164"/>
                </a:moveTo>
                <a:cubicBezTo>
                  <a:pt x="105" y="164"/>
                  <a:pt x="105" y="164"/>
                  <a:pt x="105" y="164"/>
                </a:cubicBezTo>
                <a:cubicBezTo>
                  <a:pt x="100" y="164"/>
                  <a:pt x="97" y="167"/>
                  <a:pt x="97" y="172"/>
                </a:cubicBezTo>
                <a:cubicBezTo>
                  <a:pt x="97" y="176"/>
                  <a:pt x="100" y="180"/>
                  <a:pt x="105" y="180"/>
                </a:cubicBezTo>
                <a:cubicBezTo>
                  <a:pt x="121" y="180"/>
                  <a:pt x="121" y="180"/>
                  <a:pt x="121" y="180"/>
                </a:cubicBezTo>
                <a:cubicBezTo>
                  <a:pt x="125" y="180"/>
                  <a:pt x="129" y="176"/>
                  <a:pt x="129" y="172"/>
                </a:cubicBezTo>
                <a:cubicBezTo>
                  <a:pt x="129" y="167"/>
                  <a:pt x="125" y="164"/>
                  <a:pt x="121" y="164"/>
                </a:cubicBezTo>
                <a:moveTo>
                  <a:pt x="217" y="164"/>
                </a:moveTo>
                <a:cubicBezTo>
                  <a:pt x="201" y="164"/>
                  <a:pt x="201" y="164"/>
                  <a:pt x="201" y="164"/>
                </a:cubicBezTo>
                <a:cubicBezTo>
                  <a:pt x="196" y="164"/>
                  <a:pt x="193" y="167"/>
                  <a:pt x="193" y="172"/>
                </a:cubicBezTo>
                <a:cubicBezTo>
                  <a:pt x="193" y="176"/>
                  <a:pt x="196" y="180"/>
                  <a:pt x="201" y="180"/>
                </a:cubicBezTo>
                <a:cubicBezTo>
                  <a:pt x="217" y="180"/>
                  <a:pt x="217" y="180"/>
                  <a:pt x="217" y="180"/>
                </a:cubicBezTo>
                <a:cubicBezTo>
                  <a:pt x="221" y="180"/>
                  <a:pt x="225" y="176"/>
                  <a:pt x="225" y="172"/>
                </a:cubicBezTo>
                <a:cubicBezTo>
                  <a:pt x="225" y="167"/>
                  <a:pt x="221" y="164"/>
                  <a:pt x="217" y="164"/>
                </a:cubicBezTo>
                <a:moveTo>
                  <a:pt x="321" y="196"/>
                </a:moveTo>
                <a:cubicBezTo>
                  <a:pt x="321" y="132"/>
                  <a:pt x="321" y="132"/>
                  <a:pt x="321" y="132"/>
                </a:cubicBezTo>
                <a:cubicBezTo>
                  <a:pt x="321" y="114"/>
                  <a:pt x="307" y="99"/>
                  <a:pt x="289" y="99"/>
                </a:cubicBezTo>
                <a:cubicBezTo>
                  <a:pt x="278" y="99"/>
                  <a:pt x="278" y="99"/>
                  <a:pt x="278" y="99"/>
                </a:cubicBezTo>
                <a:cubicBezTo>
                  <a:pt x="258" y="27"/>
                  <a:pt x="258" y="27"/>
                  <a:pt x="258" y="27"/>
                </a:cubicBezTo>
                <a:cubicBezTo>
                  <a:pt x="254" y="10"/>
                  <a:pt x="236" y="0"/>
                  <a:pt x="219" y="4"/>
                </a:cubicBezTo>
                <a:cubicBezTo>
                  <a:pt x="57" y="47"/>
                  <a:pt x="57" y="47"/>
                  <a:pt x="57" y="47"/>
                </a:cubicBezTo>
                <a:cubicBezTo>
                  <a:pt x="40" y="52"/>
                  <a:pt x="30" y="69"/>
                  <a:pt x="34" y="86"/>
                </a:cubicBezTo>
                <a:cubicBezTo>
                  <a:pt x="38" y="99"/>
                  <a:pt x="38" y="99"/>
                  <a:pt x="38" y="99"/>
                </a:cubicBezTo>
                <a:cubicBezTo>
                  <a:pt x="32" y="99"/>
                  <a:pt x="32" y="99"/>
                  <a:pt x="32" y="99"/>
                </a:cubicBezTo>
                <a:cubicBezTo>
                  <a:pt x="15" y="99"/>
                  <a:pt x="0" y="114"/>
                  <a:pt x="0" y="132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42"/>
                  <a:pt x="15" y="356"/>
                  <a:pt x="32" y="356"/>
                </a:cubicBezTo>
                <a:cubicBezTo>
                  <a:pt x="289" y="356"/>
                  <a:pt x="289" y="356"/>
                  <a:pt x="289" y="356"/>
                </a:cubicBezTo>
                <a:cubicBezTo>
                  <a:pt x="307" y="356"/>
                  <a:pt x="321" y="342"/>
                  <a:pt x="321" y="324"/>
                </a:cubicBezTo>
                <a:cubicBezTo>
                  <a:pt x="321" y="292"/>
                  <a:pt x="321" y="292"/>
                  <a:pt x="321" y="292"/>
                </a:cubicBezTo>
                <a:cubicBezTo>
                  <a:pt x="339" y="292"/>
                  <a:pt x="353" y="278"/>
                  <a:pt x="353" y="260"/>
                </a:cubicBezTo>
                <a:cubicBezTo>
                  <a:pt x="353" y="228"/>
                  <a:pt x="353" y="228"/>
                  <a:pt x="353" y="228"/>
                </a:cubicBezTo>
                <a:cubicBezTo>
                  <a:pt x="353" y="210"/>
                  <a:pt x="339" y="196"/>
                  <a:pt x="321" y="196"/>
                </a:cubicBezTo>
                <a:moveTo>
                  <a:pt x="289" y="115"/>
                </a:moveTo>
                <a:cubicBezTo>
                  <a:pt x="298" y="115"/>
                  <a:pt x="305" y="123"/>
                  <a:pt x="305" y="132"/>
                </a:cubicBezTo>
                <a:cubicBezTo>
                  <a:pt x="305" y="136"/>
                  <a:pt x="305" y="136"/>
                  <a:pt x="305" y="136"/>
                </a:cubicBezTo>
                <a:cubicBezTo>
                  <a:pt x="301" y="133"/>
                  <a:pt x="295" y="132"/>
                  <a:pt x="289" y="132"/>
                </a:cubicBezTo>
                <a:cubicBezTo>
                  <a:pt x="286" y="132"/>
                  <a:pt x="286" y="132"/>
                  <a:pt x="286" y="132"/>
                </a:cubicBezTo>
                <a:cubicBezTo>
                  <a:pt x="282" y="115"/>
                  <a:pt x="282" y="115"/>
                  <a:pt x="282" y="115"/>
                </a:cubicBezTo>
                <a:lnTo>
                  <a:pt x="289" y="115"/>
                </a:lnTo>
                <a:close/>
                <a:moveTo>
                  <a:pt x="259" y="93"/>
                </a:moveTo>
                <a:cubicBezTo>
                  <a:pt x="270" y="132"/>
                  <a:pt x="270" y="132"/>
                  <a:pt x="270" y="132"/>
                </a:cubicBezTo>
                <a:cubicBezTo>
                  <a:pt x="115" y="132"/>
                  <a:pt x="115" y="132"/>
                  <a:pt x="115" y="132"/>
                </a:cubicBezTo>
                <a:lnTo>
                  <a:pt x="259" y="93"/>
                </a:lnTo>
                <a:close/>
                <a:moveTo>
                  <a:pt x="61" y="63"/>
                </a:moveTo>
                <a:cubicBezTo>
                  <a:pt x="223" y="20"/>
                  <a:pt x="223" y="20"/>
                  <a:pt x="223" y="20"/>
                </a:cubicBezTo>
                <a:cubicBezTo>
                  <a:pt x="232" y="17"/>
                  <a:pt x="240" y="23"/>
                  <a:pt x="243" y="31"/>
                </a:cubicBezTo>
                <a:cubicBezTo>
                  <a:pt x="247" y="47"/>
                  <a:pt x="247" y="47"/>
                  <a:pt x="247" y="47"/>
                </a:cubicBezTo>
                <a:cubicBezTo>
                  <a:pt x="54" y="98"/>
                  <a:pt x="54" y="98"/>
                  <a:pt x="54" y="98"/>
                </a:cubicBezTo>
                <a:cubicBezTo>
                  <a:pt x="50" y="82"/>
                  <a:pt x="50" y="82"/>
                  <a:pt x="50" y="82"/>
                </a:cubicBezTo>
                <a:cubicBezTo>
                  <a:pt x="47" y="74"/>
                  <a:pt x="53" y="65"/>
                  <a:pt x="61" y="63"/>
                </a:cubicBezTo>
                <a:moveTo>
                  <a:pt x="16" y="132"/>
                </a:moveTo>
                <a:cubicBezTo>
                  <a:pt x="16" y="123"/>
                  <a:pt x="23" y="115"/>
                  <a:pt x="32" y="115"/>
                </a:cubicBezTo>
                <a:cubicBezTo>
                  <a:pt x="42" y="115"/>
                  <a:pt x="42" y="115"/>
                  <a:pt x="42" y="115"/>
                </a:cubicBezTo>
                <a:cubicBezTo>
                  <a:pt x="46" y="132"/>
                  <a:pt x="46" y="132"/>
                  <a:pt x="46" y="132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26" y="132"/>
                  <a:pt x="21" y="133"/>
                  <a:pt x="16" y="136"/>
                </a:cubicBezTo>
                <a:lnTo>
                  <a:pt x="16" y="132"/>
                </a:lnTo>
                <a:close/>
                <a:moveTo>
                  <a:pt x="305" y="324"/>
                </a:moveTo>
                <a:cubicBezTo>
                  <a:pt x="305" y="333"/>
                  <a:pt x="298" y="340"/>
                  <a:pt x="289" y="340"/>
                </a:cubicBezTo>
                <a:cubicBezTo>
                  <a:pt x="32" y="340"/>
                  <a:pt x="32" y="340"/>
                  <a:pt x="32" y="340"/>
                </a:cubicBezTo>
                <a:cubicBezTo>
                  <a:pt x="23" y="340"/>
                  <a:pt x="16" y="333"/>
                  <a:pt x="16" y="324"/>
                </a:cubicBezTo>
                <a:cubicBezTo>
                  <a:pt x="16" y="164"/>
                  <a:pt x="16" y="164"/>
                  <a:pt x="16" y="164"/>
                </a:cubicBezTo>
                <a:cubicBezTo>
                  <a:pt x="16" y="155"/>
                  <a:pt x="23" y="148"/>
                  <a:pt x="32" y="148"/>
                </a:cubicBezTo>
                <a:cubicBezTo>
                  <a:pt x="289" y="148"/>
                  <a:pt x="289" y="148"/>
                  <a:pt x="289" y="148"/>
                </a:cubicBezTo>
                <a:cubicBezTo>
                  <a:pt x="298" y="148"/>
                  <a:pt x="305" y="155"/>
                  <a:pt x="305" y="164"/>
                </a:cubicBezTo>
                <a:cubicBezTo>
                  <a:pt x="305" y="196"/>
                  <a:pt x="305" y="196"/>
                  <a:pt x="305" y="196"/>
                </a:cubicBezTo>
                <a:cubicBezTo>
                  <a:pt x="273" y="196"/>
                  <a:pt x="273" y="196"/>
                  <a:pt x="273" y="196"/>
                </a:cubicBezTo>
                <a:cubicBezTo>
                  <a:pt x="255" y="196"/>
                  <a:pt x="241" y="210"/>
                  <a:pt x="241" y="228"/>
                </a:cubicBezTo>
                <a:cubicBezTo>
                  <a:pt x="241" y="260"/>
                  <a:pt x="241" y="260"/>
                  <a:pt x="241" y="260"/>
                </a:cubicBezTo>
                <a:cubicBezTo>
                  <a:pt x="241" y="278"/>
                  <a:pt x="255" y="292"/>
                  <a:pt x="273" y="292"/>
                </a:cubicBezTo>
                <a:cubicBezTo>
                  <a:pt x="305" y="292"/>
                  <a:pt x="305" y="292"/>
                  <a:pt x="305" y="292"/>
                </a:cubicBezTo>
                <a:lnTo>
                  <a:pt x="305" y="324"/>
                </a:lnTo>
                <a:close/>
                <a:moveTo>
                  <a:pt x="337" y="260"/>
                </a:moveTo>
                <a:cubicBezTo>
                  <a:pt x="337" y="269"/>
                  <a:pt x="330" y="276"/>
                  <a:pt x="321" y="276"/>
                </a:cubicBezTo>
                <a:cubicBezTo>
                  <a:pt x="273" y="276"/>
                  <a:pt x="273" y="276"/>
                  <a:pt x="273" y="276"/>
                </a:cubicBezTo>
                <a:cubicBezTo>
                  <a:pt x="264" y="276"/>
                  <a:pt x="257" y="269"/>
                  <a:pt x="257" y="260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257" y="219"/>
                  <a:pt x="264" y="212"/>
                  <a:pt x="273" y="212"/>
                </a:cubicBezTo>
                <a:cubicBezTo>
                  <a:pt x="321" y="212"/>
                  <a:pt x="321" y="212"/>
                  <a:pt x="321" y="212"/>
                </a:cubicBezTo>
                <a:cubicBezTo>
                  <a:pt x="330" y="212"/>
                  <a:pt x="337" y="219"/>
                  <a:pt x="337" y="228"/>
                </a:cubicBezTo>
                <a:lnTo>
                  <a:pt x="337" y="260"/>
                </a:lnTo>
                <a:close/>
                <a:moveTo>
                  <a:pt x="169" y="308"/>
                </a:moveTo>
                <a:cubicBezTo>
                  <a:pt x="153" y="308"/>
                  <a:pt x="153" y="308"/>
                  <a:pt x="153" y="308"/>
                </a:cubicBezTo>
                <a:cubicBezTo>
                  <a:pt x="148" y="308"/>
                  <a:pt x="145" y="312"/>
                  <a:pt x="145" y="316"/>
                </a:cubicBezTo>
                <a:cubicBezTo>
                  <a:pt x="145" y="321"/>
                  <a:pt x="148" y="324"/>
                  <a:pt x="153" y="324"/>
                </a:cubicBezTo>
                <a:cubicBezTo>
                  <a:pt x="169" y="324"/>
                  <a:pt x="169" y="324"/>
                  <a:pt x="169" y="324"/>
                </a:cubicBezTo>
                <a:cubicBezTo>
                  <a:pt x="173" y="324"/>
                  <a:pt x="177" y="321"/>
                  <a:pt x="177" y="316"/>
                </a:cubicBezTo>
                <a:cubicBezTo>
                  <a:pt x="177" y="312"/>
                  <a:pt x="173" y="308"/>
                  <a:pt x="169" y="308"/>
                </a:cubicBezTo>
                <a:moveTo>
                  <a:pt x="217" y="308"/>
                </a:moveTo>
                <a:cubicBezTo>
                  <a:pt x="201" y="308"/>
                  <a:pt x="201" y="308"/>
                  <a:pt x="201" y="308"/>
                </a:cubicBezTo>
                <a:cubicBezTo>
                  <a:pt x="196" y="308"/>
                  <a:pt x="193" y="312"/>
                  <a:pt x="193" y="316"/>
                </a:cubicBezTo>
                <a:cubicBezTo>
                  <a:pt x="193" y="321"/>
                  <a:pt x="196" y="324"/>
                  <a:pt x="201" y="324"/>
                </a:cubicBezTo>
                <a:cubicBezTo>
                  <a:pt x="217" y="324"/>
                  <a:pt x="217" y="324"/>
                  <a:pt x="217" y="324"/>
                </a:cubicBezTo>
                <a:cubicBezTo>
                  <a:pt x="221" y="324"/>
                  <a:pt x="225" y="321"/>
                  <a:pt x="225" y="316"/>
                </a:cubicBezTo>
                <a:cubicBezTo>
                  <a:pt x="225" y="312"/>
                  <a:pt x="221" y="308"/>
                  <a:pt x="217" y="308"/>
                </a:cubicBezTo>
                <a:moveTo>
                  <a:pt x="169" y="164"/>
                </a:moveTo>
                <a:cubicBezTo>
                  <a:pt x="153" y="164"/>
                  <a:pt x="153" y="164"/>
                  <a:pt x="153" y="164"/>
                </a:cubicBezTo>
                <a:cubicBezTo>
                  <a:pt x="148" y="164"/>
                  <a:pt x="145" y="167"/>
                  <a:pt x="145" y="172"/>
                </a:cubicBezTo>
                <a:cubicBezTo>
                  <a:pt x="145" y="176"/>
                  <a:pt x="148" y="180"/>
                  <a:pt x="153" y="180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173" y="180"/>
                  <a:pt x="177" y="176"/>
                  <a:pt x="177" y="172"/>
                </a:cubicBezTo>
                <a:cubicBezTo>
                  <a:pt x="177" y="167"/>
                  <a:pt x="173" y="164"/>
                  <a:pt x="169" y="16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4770438" y="1585913"/>
            <a:ext cx="433388" cy="315913"/>
          </a:xfrm>
          <a:custGeom>
            <a:pathLst>
              <a:path extrusionOk="0" h="257" w="353">
                <a:moveTo>
                  <a:pt x="72" y="64"/>
                </a:moveTo>
                <a:cubicBezTo>
                  <a:pt x="56" y="64"/>
                  <a:pt x="56" y="64"/>
                  <a:pt x="56" y="64"/>
                </a:cubicBezTo>
                <a:cubicBezTo>
                  <a:pt x="51" y="64"/>
                  <a:pt x="48" y="68"/>
                  <a:pt x="48" y="72"/>
                </a:cubicBezTo>
                <a:cubicBezTo>
                  <a:pt x="48" y="77"/>
                  <a:pt x="51" y="81"/>
                  <a:pt x="56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6" y="81"/>
                  <a:pt x="80" y="77"/>
                  <a:pt x="80" y="72"/>
                </a:cubicBezTo>
                <a:cubicBezTo>
                  <a:pt x="80" y="68"/>
                  <a:pt x="76" y="64"/>
                  <a:pt x="72" y="64"/>
                </a:cubicBezTo>
                <a:moveTo>
                  <a:pt x="120" y="64"/>
                </a:moveTo>
                <a:cubicBezTo>
                  <a:pt x="104" y="64"/>
                  <a:pt x="104" y="64"/>
                  <a:pt x="104" y="64"/>
                </a:cubicBezTo>
                <a:cubicBezTo>
                  <a:pt x="99" y="64"/>
                  <a:pt x="96" y="68"/>
                  <a:pt x="96" y="72"/>
                </a:cubicBezTo>
                <a:cubicBezTo>
                  <a:pt x="96" y="77"/>
                  <a:pt x="99" y="81"/>
                  <a:pt x="104" y="81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4" y="81"/>
                  <a:pt x="128" y="77"/>
                  <a:pt x="128" y="72"/>
                </a:cubicBezTo>
                <a:cubicBezTo>
                  <a:pt x="128" y="68"/>
                  <a:pt x="124" y="64"/>
                  <a:pt x="120" y="64"/>
                </a:cubicBezTo>
                <a:moveTo>
                  <a:pt x="120" y="209"/>
                </a:moveTo>
                <a:cubicBezTo>
                  <a:pt x="104" y="209"/>
                  <a:pt x="104" y="209"/>
                  <a:pt x="104" y="209"/>
                </a:cubicBezTo>
                <a:cubicBezTo>
                  <a:pt x="99" y="209"/>
                  <a:pt x="96" y="213"/>
                  <a:pt x="96" y="217"/>
                </a:cubicBezTo>
                <a:cubicBezTo>
                  <a:pt x="96" y="221"/>
                  <a:pt x="99" y="225"/>
                  <a:pt x="104" y="225"/>
                </a:cubicBezTo>
                <a:cubicBezTo>
                  <a:pt x="120" y="225"/>
                  <a:pt x="120" y="225"/>
                  <a:pt x="120" y="225"/>
                </a:cubicBezTo>
                <a:cubicBezTo>
                  <a:pt x="124" y="225"/>
                  <a:pt x="128" y="221"/>
                  <a:pt x="128" y="217"/>
                </a:cubicBezTo>
                <a:cubicBezTo>
                  <a:pt x="128" y="213"/>
                  <a:pt x="124" y="209"/>
                  <a:pt x="120" y="209"/>
                </a:cubicBezTo>
                <a:moveTo>
                  <a:pt x="281" y="137"/>
                </a:moveTo>
                <a:cubicBezTo>
                  <a:pt x="276" y="137"/>
                  <a:pt x="273" y="140"/>
                  <a:pt x="273" y="145"/>
                </a:cubicBezTo>
                <a:cubicBezTo>
                  <a:pt x="273" y="149"/>
                  <a:pt x="276" y="153"/>
                  <a:pt x="281" y="153"/>
                </a:cubicBezTo>
                <a:cubicBezTo>
                  <a:pt x="285" y="153"/>
                  <a:pt x="289" y="149"/>
                  <a:pt x="289" y="145"/>
                </a:cubicBezTo>
                <a:cubicBezTo>
                  <a:pt x="289" y="140"/>
                  <a:pt x="285" y="137"/>
                  <a:pt x="281" y="137"/>
                </a:cubicBezTo>
                <a:moveTo>
                  <a:pt x="321" y="97"/>
                </a:moveTo>
                <a:cubicBezTo>
                  <a:pt x="321" y="32"/>
                  <a:pt x="321" y="32"/>
                  <a:pt x="321" y="32"/>
                </a:cubicBezTo>
                <a:cubicBezTo>
                  <a:pt x="321" y="15"/>
                  <a:pt x="306" y="0"/>
                  <a:pt x="28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43"/>
                  <a:pt x="14" y="257"/>
                  <a:pt x="32" y="257"/>
                </a:cubicBezTo>
                <a:cubicBezTo>
                  <a:pt x="289" y="257"/>
                  <a:pt x="289" y="257"/>
                  <a:pt x="289" y="257"/>
                </a:cubicBezTo>
                <a:cubicBezTo>
                  <a:pt x="306" y="257"/>
                  <a:pt x="321" y="243"/>
                  <a:pt x="321" y="225"/>
                </a:cubicBezTo>
                <a:cubicBezTo>
                  <a:pt x="321" y="193"/>
                  <a:pt x="321" y="193"/>
                  <a:pt x="321" y="193"/>
                </a:cubicBezTo>
                <a:cubicBezTo>
                  <a:pt x="338" y="193"/>
                  <a:pt x="353" y="179"/>
                  <a:pt x="353" y="161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3" y="111"/>
                  <a:pt x="338" y="97"/>
                  <a:pt x="321" y="97"/>
                </a:cubicBezTo>
                <a:moveTo>
                  <a:pt x="16" y="32"/>
                </a:moveTo>
                <a:cubicBezTo>
                  <a:pt x="16" y="23"/>
                  <a:pt x="23" y="16"/>
                  <a:pt x="32" y="16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297" y="16"/>
                  <a:pt x="305" y="23"/>
                  <a:pt x="305" y="32"/>
                </a:cubicBezTo>
                <a:cubicBezTo>
                  <a:pt x="305" y="37"/>
                  <a:pt x="305" y="37"/>
                  <a:pt x="305" y="37"/>
                </a:cubicBezTo>
                <a:cubicBezTo>
                  <a:pt x="300" y="34"/>
                  <a:pt x="294" y="32"/>
                  <a:pt x="289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26" y="32"/>
                  <a:pt x="20" y="34"/>
                  <a:pt x="16" y="37"/>
                </a:cubicBezTo>
                <a:lnTo>
                  <a:pt x="16" y="32"/>
                </a:lnTo>
                <a:close/>
                <a:moveTo>
                  <a:pt x="305" y="225"/>
                </a:moveTo>
                <a:cubicBezTo>
                  <a:pt x="305" y="234"/>
                  <a:pt x="297" y="241"/>
                  <a:pt x="289" y="241"/>
                </a:cubicBezTo>
                <a:cubicBezTo>
                  <a:pt x="32" y="241"/>
                  <a:pt x="32" y="241"/>
                  <a:pt x="32" y="241"/>
                </a:cubicBezTo>
                <a:cubicBezTo>
                  <a:pt x="23" y="241"/>
                  <a:pt x="16" y="234"/>
                  <a:pt x="16" y="225"/>
                </a:cubicBezTo>
                <a:cubicBezTo>
                  <a:pt x="16" y="64"/>
                  <a:pt x="16" y="64"/>
                  <a:pt x="16" y="64"/>
                </a:cubicBezTo>
                <a:cubicBezTo>
                  <a:pt x="16" y="56"/>
                  <a:pt x="23" y="48"/>
                  <a:pt x="32" y="48"/>
                </a:cubicBezTo>
                <a:cubicBezTo>
                  <a:pt x="289" y="48"/>
                  <a:pt x="289" y="48"/>
                  <a:pt x="289" y="48"/>
                </a:cubicBezTo>
                <a:cubicBezTo>
                  <a:pt x="297" y="48"/>
                  <a:pt x="305" y="56"/>
                  <a:pt x="305" y="64"/>
                </a:cubicBezTo>
                <a:cubicBezTo>
                  <a:pt x="305" y="97"/>
                  <a:pt x="305" y="97"/>
                  <a:pt x="305" y="97"/>
                </a:cubicBezTo>
                <a:cubicBezTo>
                  <a:pt x="273" y="97"/>
                  <a:pt x="273" y="97"/>
                  <a:pt x="273" y="97"/>
                </a:cubicBezTo>
                <a:cubicBezTo>
                  <a:pt x="255" y="97"/>
                  <a:pt x="240" y="111"/>
                  <a:pt x="240" y="129"/>
                </a:cubicBezTo>
                <a:cubicBezTo>
                  <a:pt x="240" y="161"/>
                  <a:pt x="240" y="161"/>
                  <a:pt x="240" y="161"/>
                </a:cubicBezTo>
                <a:cubicBezTo>
                  <a:pt x="240" y="179"/>
                  <a:pt x="255" y="193"/>
                  <a:pt x="273" y="193"/>
                </a:cubicBezTo>
                <a:cubicBezTo>
                  <a:pt x="305" y="193"/>
                  <a:pt x="305" y="193"/>
                  <a:pt x="305" y="193"/>
                </a:cubicBezTo>
                <a:lnTo>
                  <a:pt x="305" y="225"/>
                </a:lnTo>
                <a:close/>
                <a:moveTo>
                  <a:pt x="337" y="161"/>
                </a:moveTo>
                <a:cubicBezTo>
                  <a:pt x="337" y="170"/>
                  <a:pt x="330" y="177"/>
                  <a:pt x="321" y="177"/>
                </a:cubicBezTo>
                <a:cubicBezTo>
                  <a:pt x="273" y="177"/>
                  <a:pt x="273" y="177"/>
                  <a:pt x="273" y="177"/>
                </a:cubicBezTo>
                <a:cubicBezTo>
                  <a:pt x="264" y="177"/>
                  <a:pt x="256" y="170"/>
                  <a:pt x="256" y="161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20"/>
                  <a:pt x="264" y="113"/>
                  <a:pt x="273" y="113"/>
                </a:cubicBezTo>
                <a:cubicBezTo>
                  <a:pt x="321" y="113"/>
                  <a:pt x="321" y="113"/>
                  <a:pt x="321" y="113"/>
                </a:cubicBezTo>
                <a:cubicBezTo>
                  <a:pt x="330" y="113"/>
                  <a:pt x="337" y="120"/>
                  <a:pt x="337" y="129"/>
                </a:cubicBezTo>
                <a:lnTo>
                  <a:pt x="337" y="161"/>
                </a:lnTo>
                <a:close/>
                <a:moveTo>
                  <a:pt x="248" y="81"/>
                </a:moveTo>
                <a:cubicBezTo>
                  <a:pt x="264" y="81"/>
                  <a:pt x="264" y="81"/>
                  <a:pt x="264" y="81"/>
                </a:cubicBezTo>
                <a:cubicBezTo>
                  <a:pt x="269" y="81"/>
                  <a:pt x="273" y="77"/>
                  <a:pt x="273" y="72"/>
                </a:cubicBezTo>
                <a:cubicBezTo>
                  <a:pt x="273" y="68"/>
                  <a:pt x="269" y="64"/>
                  <a:pt x="264" y="64"/>
                </a:cubicBezTo>
                <a:cubicBezTo>
                  <a:pt x="248" y="64"/>
                  <a:pt x="248" y="64"/>
                  <a:pt x="248" y="64"/>
                </a:cubicBezTo>
                <a:cubicBezTo>
                  <a:pt x="244" y="64"/>
                  <a:pt x="240" y="68"/>
                  <a:pt x="240" y="72"/>
                </a:cubicBezTo>
                <a:cubicBezTo>
                  <a:pt x="240" y="77"/>
                  <a:pt x="244" y="81"/>
                  <a:pt x="248" y="81"/>
                </a:cubicBezTo>
                <a:moveTo>
                  <a:pt x="72" y="209"/>
                </a:moveTo>
                <a:cubicBezTo>
                  <a:pt x="56" y="209"/>
                  <a:pt x="56" y="209"/>
                  <a:pt x="56" y="209"/>
                </a:cubicBezTo>
                <a:cubicBezTo>
                  <a:pt x="51" y="209"/>
                  <a:pt x="48" y="213"/>
                  <a:pt x="48" y="217"/>
                </a:cubicBezTo>
                <a:cubicBezTo>
                  <a:pt x="48" y="221"/>
                  <a:pt x="51" y="225"/>
                  <a:pt x="56" y="225"/>
                </a:cubicBezTo>
                <a:cubicBezTo>
                  <a:pt x="72" y="225"/>
                  <a:pt x="72" y="225"/>
                  <a:pt x="72" y="225"/>
                </a:cubicBezTo>
                <a:cubicBezTo>
                  <a:pt x="76" y="225"/>
                  <a:pt x="80" y="221"/>
                  <a:pt x="80" y="217"/>
                </a:cubicBezTo>
                <a:cubicBezTo>
                  <a:pt x="80" y="213"/>
                  <a:pt x="76" y="209"/>
                  <a:pt x="72" y="209"/>
                </a:cubicBezTo>
                <a:moveTo>
                  <a:pt x="168" y="209"/>
                </a:moveTo>
                <a:cubicBezTo>
                  <a:pt x="152" y="209"/>
                  <a:pt x="152" y="209"/>
                  <a:pt x="152" y="209"/>
                </a:cubicBezTo>
                <a:cubicBezTo>
                  <a:pt x="148" y="209"/>
                  <a:pt x="144" y="213"/>
                  <a:pt x="144" y="217"/>
                </a:cubicBezTo>
                <a:cubicBezTo>
                  <a:pt x="144" y="221"/>
                  <a:pt x="148" y="225"/>
                  <a:pt x="152" y="225"/>
                </a:cubicBezTo>
                <a:cubicBezTo>
                  <a:pt x="168" y="225"/>
                  <a:pt x="168" y="225"/>
                  <a:pt x="168" y="225"/>
                </a:cubicBezTo>
                <a:cubicBezTo>
                  <a:pt x="173" y="225"/>
                  <a:pt x="176" y="221"/>
                  <a:pt x="176" y="217"/>
                </a:cubicBezTo>
                <a:cubicBezTo>
                  <a:pt x="176" y="213"/>
                  <a:pt x="173" y="209"/>
                  <a:pt x="168" y="209"/>
                </a:cubicBezTo>
                <a:moveTo>
                  <a:pt x="216" y="64"/>
                </a:moveTo>
                <a:cubicBezTo>
                  <a:pt x="200" y="64"/>
                  <a:pt x="200" y="64"/>
                  <a:pt x="200" y="64"/>
                </a:cubicBezTo>
                <a:cubicBezTo>
                  <a:pt x="196" y="64"/>
                  <a:pt x="192" y="68"/>
                  <a:pt x="192" y="72"/>
                </a:cubicBezTo>
                <a:cubicBezTo>
                  <a:pt x="192" y="77"/>
                  <a:pt x="196" y="81"/>
                  <a:pt x="200" y="81"/>
                </a:cubicBezTo>
                <a:cubicBezTo>
                  <a:pt x="216" y="81"/>
                  <a:pt x="216" y="81"/>
                  <a:pt x="216" y="81"/>
                </a:cubicBezTo>
                <a:cubicBezTo>
                  <a:pt x="221" y="81"/>
                  <a:pt x="224" y="77"/>
                  <a:pt x="224" y="72"/>
                </a:cubicBezTo>
                <a:cubicBezTo>
                  <a:pt x="224" y="68"/>
                  <a:pt x="221" y="64"/>
                  <a:pt x="216" y="64"/>
                </a:cubicBezTo>
                <a:moveTo>
                  <a:pt x="264" y="209"/>
                </a:moveTo>
                <a:cubicBezTo>
                  <a:pt x="248" y="209"/>
                  <a:pt x="248" y="209"/>
                  <a:pt x="248" y="209"/>
                </a:cubicBezTo>
                <a:cubicBezTo>
                  <a:pt x="244" y="209"/>
                  <a:pt x="240" y="213"/>
                  <a:pt x="240" y="217"/>
                </a:cubicBezTo>
                <a:cubicBezTo>
                  <a:pt x="240" y="221"/>
                  <a:pt x="244" y="225"/>
                  <a:pt x="248" y="225"/>
                </a:cubicBezTo>
                <a:cubicBezTo>
                  <a:pt x="264" y="225"/>
                  <a:pt x="264" y="225"/>
                  <a:pt x="264" y="225"/>
                </a:cubicBezTo>
                <a:cubicBezTo>
                  <a:pt x="269" y="225"/>
                  <a:pt x="273" y="221"/>
                  <a:pt x="273" y="217"/>
                </a:cubicBezTo>
                <a:cubicBezTo>
                  <a:pt x="273" y="213"/>
                  <a:pt x="269" y="209"/>
                  <a:pt x="264" y="209"/>
                </a:cubicBezTo>
                <a:moveTo>
                  <a:pt x="168" y="64"/>
                </a:moveTo>
                <a:cubicBezTo>
                  <a:pt x="152" y="64"/>
                  <a:pt x="152" y="64"/>
                  <a:pt x="152" y="64"/>
                </a:cubicBezTo>
                <a:cubicBezTo>
                  <a:pt x="148" y="64"/>
                  <a:pt x="144" y="68"/>
                  <a:pt x="144" y="72"/>
                </a:cubicBezTo>
                <a:cubicBezTo>
                  <a:pt x="144" y="77"/>
                  <a:pt x="148" y="81"/>
                  <a:pt x="152" y="81"/>
                </a:cubicBezTo>
                <a:cubicBezTo>
                  <a:pt x="168" y="81"/>
                  <a:pt x="168" y="81"/>
                  <a:pt x="168" y="81"/>
                </a:cubicBezTo>
                <a:cubicBezTo>
                  <a:pt x="173" y="81"/>
                  <a:pt x="176" y="77"/>
                  <a:pt x="176" y="72"/>
                </a:cubicBezTo>
                <a:cubicBezTo>
                  <a:pt x="176" y="68"/>
                  <a:pt x="173" y="64"/>
                  <a:pt x="168" y="64"/>
                </a:cubicBezTo>
                <a:moveTo>
                  <a:pt x="216" y="209"/>
                </a:moveTo>
                <a:cubicBezTo>
                  <a:pt x="200" y="209"/>
                  <a:pt x="200" y="209"/>
                  <a:pt x="200" y="209"/>
                </a:cubicBezTo>
                <a:cubicBezTo>
                  <a:pt x="196" y="209"/>
                  <a:pt x="192" y="213"/>
                  <a:pt x="192" y="217"/>
                </a:cubicBezTo>
                <a:cubicBezTo>
                  <a:pt x="192" y="221"/>
                  <a:pt x="196" y="225"/>
                  <a:pt x="200" y="225"/>
                </a:cubicBezTo>
                <a:cubicBezTo>
                  <a:pt x="216" y="225"/>
                  <a:pt x="216" y="225"/>
                  <a:pt x="216" y="225"/>
                </a:cubicBezTo>
                <a:cubicBezTo>
                  <a:pt x="221" y="225"/>
                  <a:pt x="224" y="221"/>
                  <a:pt x="224" y="217"/>
                </a:cubicBezTo>
                <a:cubicBezTo>
                  <a:pt x="224" y="213"/>
                  <a:pt x="221" y="209"/>
                  <a:pt x="216" y="2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5597525" y="1565276"/>
            <a:ext cx="433388" cy="355600"/>
          </a:xfrm>
          <a:custGeom>
            <a:pathLst>
              <a:path extrusionOk="0" h="289" w="353">
                <a:moveTo>
                  <a:pt x="72" y="241"/>
                </a:moveTo>
                <a:cubicBezTo>
                  <a:pt x="56" y="241"/>
                  <a:pt x="56" y="241"/>
                  <a:pt x="56" y="241"/>
                </a:cubicBezTo>
                <a:cubicBezTo>
                  <a:pt x="52" y="241"/>
                  <a:pt x="48" y="245"/>
                  <a:pt x="48" y="249"/>
                </a:cubicBezTo>
                <a:cubicBezTo>
                  <a:pt x="48" y="253"/>
                  <a:pt x="52" y="257"/>
                  <a:pt x="56" y="257"/>
                </a:cubicBezTo>
                <a:cubicBezTo>
                  <a:pt x="72" y="257"/>
                  <a:pt x="72" y="257"/>
                  <a:pt x="72" y="257"/>
                </a:cubicBezTo>
                <a:cubicBezTo>
                  <a:pt x="77" y="257"/>
                  <a:pt x="80" y="253"/>
                  <a:pt x="80" y="249"/>
                </a:cubicBezTo>
                <a:cubicBezTo>
                  <a:pt x="80" y="245"/>
                  <a:pt x="77" y="241"/>
                  <a:pt x="72" y="241"/>
                </a:cubicBezTo>
                <a:moveTo>
                  <a:pt x="120" y="241"/>
                </a:moveTo>
                <a:cubicBezTo>
                  <a:pt x="104" y="241"/>
                  <a:pt x="104" y="241"/>
                  <a:pt x="104" y="241"/>
                </a:cubicBezTo>
                <a:cubicBezTo>
                  <a:pt x="100" y="241"/>
                  <a:pt x="96" y="245"/>
                  <a:pt x="96" y="249"/>
                </a:cubicBezTo>
                <a:cubicBezTo>
                  <a:pt x="96" y="253"/>
                  <a:pt x="100" y="257"/>
                  <a:pt x="104" y="257"/>
                </a:cubicBezTo>
                <a:cubicBezTo>
                  <a:pt x="120" y="257"/>
                  <a:pt x="120" y="257"/>
                  <a:pt x="120" y="257"/>
                </a:cubicBezTo>
                <a:cubicBezTo>
                  <a:pt x="125" y="257"/>
                  <a:pt x="128" y="253"/>
                  <a:pt x="128" y="249"/>
                </a:cubicBezTo>
                <a:cubicBezTo>
                  <a:pt x="128" y="245"/>
                  <a:pt x="125" y="241"/>
                  <a:pt x="120" y="241"/>
                </a:cubicBezTo>
                <a:moveTo>
                  <a:pt x="249" y="113"/>
                </a:moveTo>
                <a:cubicBezTo>
                  <a:pt x="265" y="113"/>
                  <a:pt x="265" y="113"/>
                  <a:pt x="265" y="113"/>
                </a:cubicBezTo>
                <a:cubicBezTo>
                  <a:pt x="269" y="113"/>
                  <a:pt x="273" y="109"/>
                  <a:pt x="273" y="105"/>
                </a:cubicBezTo>
                <a:cubicBezTo>
                  <a:pt x="273" y="100"/>
                  <a:pt x="269" y="97"/>
                  <a:pt x="265" y="97"/>
                </a:cubicBezTo>
                <a:cubicBezTo>
                  <a:pt x="249" y="97"/>
                  <a:pt x="249" y="97"/>
                  <a:pt x="249" y="97"/>
                </a:cubicBezTo>
                <a:cubicBezTo>
                  <a:pt x="244" y="97"/>
                  <a:pt x="241" y="100"/>
                  <a:pt x="241" y="105"/>
                </a:cubicBezTo>
                <a:cubicBezTo>
                  <a:pt x="241" y="109"/>
                  <a:pt x="244" y="113"/>
                  <a:pt x="249" y="113"/>
                </a:cubicBezTo>
                <a:moveTo>
                  <a:pt x="72" y="97"/>
                </a:moveTo>
                <a:cubicBezTo>
                  <a:pt x="56" y="97"/>
                  <a:pt x="56" y="97"/>
                  <a:pt x="56" y="97"/>
                </a:cubicBezTo>
                <a:cubicBezTo>
                  <a:pt x="52" y="97"/>
                  <a:pt x="48" y="100"/>
                  <a:pt x="48" y="105"/>
                </a:cubicBezTo>
                <a:cubicBezTo>
                  <a:pt x="48" y="109"/>
                  <a:pt x="52" y="113"/>
                  <a:pt x="56" y="113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7" y="113"/>
                  <a:pt x="80" y="109"/>
                  <a:pt x="80" y="105"/>
                </a:cubicBezTo>
                <a:cubicBezTo>
                  <a:pt x="80" y="100"/>
                  <a:pt x="77" y="97"/>
                  <a:pt x="72" y="97"/>
                </a:cubicBezTo>
                <a:moveTo>
                  <a:pt x="281" y="169"/>
                </a:moveTo>
                <a:cubicBezTo>
                  <a:pt x="276" y="169"/>
                  <a:pt x="273" y="172"/>
                  <a:pt x="273" y="177"/>
                </a:cubicBezTo>
                <a:cubicBezTo>
                  <a:pt x="273" y="181"/>
                  <a:pt x="276" y="185"/>
                  <a:pt x="281" y="185"/>
                </a:cubicBezTo>
                <a:cubicBezTo>
                  <a:pt x="285" y="185"/>
                  <a:pt x="289" y="181"/>
                  <a:pt x="289" y="177"/>
                </a:cubicBezTo>
                <a:cubicBezTo>
                  <a:pt x="289" y="172"/>
                  <a:pt x="285" y="169"/>
                  <a:pt x="281" y="169"/>
                </a:cubicBezTo>
                <a:moveTo>
                  <a:pt x="265" y="241"/>
                </a:moveTo>
                <a:cubicBezTo>
                  <a:pt x="249" y="241"/>
                  <a:pt x="249" y="241"/>
                  <a:pt x="249" y="241"/>
                </a:cubicBezTo>
                <a:cubicBezTo>
                  <a:pt x="244" y="241"/>
                  <a:pt x="241" y="245"/>
                  <a:pt x="241" y="249"/>
                </a:cubicBezTo>
                <a:cubicBezTo>
                  <a:pt x="241" y="253"/>
                  <a:pt x="244" y="257"/>
                  <a:pt x="249" y="257"/>
                </a:cubicBezTo>
                <a:cubicBezTo>
                  <a:pt x="265" y="257"/>
                  <a:pt x="265" y="257"/>
                  <a:pt x="265" y="257"/>
                </a:cubicBezTo>
                <a:cubicBezTo>
                  <a:pt x="269" y="257"/>
                  <a:pt x="273" y="253"/>
                  <a:pt x="273" y="249"/>
                </a:cubicBezTo>
                <a:cubicBezTo>
                  <a:pt x="273" y="245"/>
                  <a:pt x="269" y="241"/>
                  <a:pt x="265" y="241"/>
                </a:cubicBezTo>
                <a:moveTo>
                  <a:pt x="217" y="97"/>
                </a:moveTo>
                <a:cubicBezTo>
                  <a:pt x="201" y="97"/>
                  <a:pt x="201" y="97"/>
                  <a:pt x="201" y="97"/>
                </a:cubicBezTo>
                <a:cubicBezTo>
                  <a:pt x="196" y="97"/>
                  <a:pt x="193" y="100"/>
                  <a:pt x="193" y="105"/>
                </a:cubicBezTo>
                <a:cubicBezTo>
                  <a:pt x="193" y="109"/>
                  <a:pt x="196" y="113"/>
                  <a:pt x="201" y="113"/>
                </a:cubicBezTo>
                <a:cubicBezTo>
                  <a:pt x="217" y="113"/>
                  <a:pt x="217" y="113"/>
                  <a:pt x="217" y="113"/>
                </a:cubicBezTo>
                <a:cubicBezTo>
                  <a:pt x="221" y="113"/>
                  <a:pt x="225" y="109"/>
                  <a:pt x="225" y="105"/>
                </a:cubicBezTo>
                <a:cubicBezTo>
                  <a:pt x="225" y="100"/>
                  <a:pt x="221" y="97"/>
                  <a:pt x="217" y="97"/>
                </a:cubicBezTo>
                <a:moveTo>
                  <a:pt x="321" y="129"/>
                </a:moveTo>
                <a:cubicBezTo>
                  <a:pt x="321" y="64"/>
                  <a:pt x="321" y="64"/>
                  <a:pt x="321" y="64"/>
                </a:cubicBezTo>
                <a:cubicBezTo>
                  <a:pt x="321" y="47"/>
                  <a:pt x="307" y="33"/>
                  <a:pt x="290" y="32"/>
                </a:cubicBezTo>
                <a:cubicBezTo>
                  <a:pt x="288" y="17"/>
                  <a:pt x="288" y="17"/>
                  <a:pt x="288" y="17"/>
                </a:cubicBezTo>
                <a:cubicBezTo>
                  <a:pt x="164" y="32"/>
                  <a:pt x="164" y="32"/>
                  <a:pt x="164" y="32"/>
                </a:cubicBezTo>
                <a:cubicBezTo>
                  <a:pt x="45" y="0"/>
                  <a:pt x="45" y="0"/>
                  <a:pt x="45" y="0"/>
                </a:cubicBezTo>
                <a:cubicBezTo>
                  <a:pt x="36" y="32"/>
                  <a:pt x="36" y="32"/>
                  <a:pt x="36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14" y="32"/>
                  <a:pt x="0" y="47"/>
                  <a:pt x="0" y="64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75"/>
                  <a:pt x="14" y="289"/>
                  <a:pt x="32" y="289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307" y="289"/>
                  <a:pt x="321" y="275"/>
                  <a:pt x="321" y="257"/>
                </a:cubicBezTo>
                <a:cubicBezTo>
                  <a:pt x="321" y="225"/>
                  <a:pt x="321" y="225"/>
                  <a:pt x="321" y="225"/>
                </a:cubicBezTo>
                <a:cubicBezTo>
                  <a:pt x="339" y="225"/>
                  <a:pt x="353" y="211"/>
                  <a:pt x="353" y="193"/>
                </a:cubicBezTo>
                <a:cubicBezTo>
                  <a:pt x="353" y="161"/>
                  <a:pt x="353" y="161"/>
                  <a:pt x="353" y="161"/>
                </a:cubicBezTo>
                <a:cubicBezTo>
                  <a:pt x="353" y="143"/>
                  <a:pt x="339" y="129"/>
                  <a:pt x="321" y="129"/>
                </a:cubicBezTo>
                <a:moveTo>
                  <a:pt x="305" y="64"/>
                </a:moveTo>
                <a:cubicBezTo>
                  <a:pt x="305" y="69"/>
                  <a:pt x="305" y="69"/>
                  <a:pt x="305" y="69"/>
                </a:cubicBezTo>
                <a:cubicBezTo>
                  <a:pt x="302" y="67"/>
                  <a:pt x="298" y="66"/>
                  <a:pt x="294" y="65"/>
                </a:cubicBezTo>
                <a:cubicBezTo>
                  <a:pt x="292" y="49"/>
                  <a:pt x="292" y="49"/>
                  <a:pt x="292" y="49"/>
                </a:cubicBezTo>
                <a:cubicBezTo>
                  <a:pt x="299" y="50"/>
                  <a:pt x="305" y="57"/>
                  <a:pt x="305" y="64"/>
                </a:cubicBezTo>
                <a:moveTo>
                  <a:pt x="274" y="34"/>
                </a:moveTo>
                <a:cubicBezTo>
                  <a:pt x="278" y="62"/>
                  <a:pt x="278" y="62"/>
                  <a:pt x="278" y="62"/>
                </a:cubicBezTo>
                <a:cubicBezTo>
                  <a:pt x="205" y="43"/>
                  <a:pt x="205" y="43"/>
                  <a:pt x="205" y="43"/>
                </a:cubicBezTo>
                <a:lnTo>
                  <a:pt x="274" y="34"/>
                </a:lnTo>
                <a:close/>
                <a:moveTo>
                  <a:pt x="56" y="20"/>
                </a:moveTo>
                <a:cubicBezTo>
                  <a:pt x="224" y="64"/>
                  <a:pt x="224" y="64"/>
                  <a:pt x="224" y="64"/>
                </a:cubicBezTo>
                <a:cubicBezTo>
                  <a:pt x="44" y="64"/>
                  <a:pt x="44" y="64"/>
                  <a:pt x="44" y="64"/>
                </a:cubicBezTo>
                <a:lnTo>
                  <a:pt x="56" y="20"/>
                </a:lnTo>
                <a:close/>
                <a:moveTo>
                  <a:pt x="16" y="64"/>
                </a:moveTo>
                <a:cubicBezTo>
                  <a:pt x="16" y="56"/>
                  <a:pt x="23" y="48"/>
                  <a:pt x="32" y="48"/>
                </a:cubicBezTo>
                <a:cubicBezTo>
                  <a:pt x="28" y="65"/>
                  <a:pt x="28" y="65"/>
                  <a:pt x="28" y="65"/>
                </a:cubicBezTo>
                <a:cubicBezTo>
                  <a:pt x="23" y="65"/>
                  <a:pt x="19" y="67"/>
                  <a:pt x="16" y="69"/>
                </a:cubicBezTo>
                <a:lnTo>
                  <a:pt x="16" y="64"/>
                </a:lnTo>
                <a:close/>
                <a:moveTo>
                  <a:pt x="305" y="257"/>
                </a:moveTo>
                <a:cubicBezTo>
                  <a:pt x="305" y="266"/>
                  <a:pt x="298" y="273"/>
                  <a:pt x="289" y="273"/>
                </a:cubicBezTo>
                <a:cubicBezTo>
                  <a:pt x="32" y="273"/>
                  <a:pt x="32" y="273"/>
                  <a:pt x="32" y="273"/>
                </a:cubicBezTo>
                <a:cubicBezTo>
                  <a:pt x="23" y="273"/>
                  <a:pt x="16" y="266"/>
                  <a:pt x="16" y="257"/>
                </a:cubicBezTo>
                <a:cubicBezTo>
                  <a:pt x="16" y="97"/>
                  <a:pt x="16" y="97"/>
                  <a:pt x="16" y="97"/>
                </a:cubicBezTo>
                <a:cubicBezTo>
                  <a:pt x="16" y="88"/>
                  <a:pt x="23" y="80"/>
                  <a:pt x="32" y="80"/>
                </a:cubicBezTo>
                <a:cubicBezTo>
                  <a:pt x="289" y="80"/>
                  <a:pt x="289" y="80"/>
                  <a:pt x="289" y="80"/>
                </a:cubicBezTo>
                <a:cubicBezTo>
                  <a:pt x="298" y="80"/>
                  <a:pt x="305" y="88"/>
                  <a:pt x="305" y="97"/>
                </a:cubicBezTo>
                <a:cubicBezTo>
                  <a:pt x="305" y="129"/>
                  <a:pt x="305" y="129"/>
                  <a:pt x="305" y="129"/>
                </a:cubicBezTo>
                <a:cubicBezTo>
                  <a:pt x="273" y="129"/>
                  <a:pt x="273" y="129"/>
                  <a:pt x="273" y="129"/>
                </a:cubicBezTo>
                <a:cubicBezTo>
                  <a:pt x="255" y="129"/>
                  <a:pt x="241" y="143"/>
                  <a:pt x="241" y="161"/>
                </a:cubicBezTo>
                <a:cubicBezTo>
                  <a:pt x="241" y="193"/>
                  <a:pt x="241" y="193"/>
                  <a:pt x="241" y="193"/>
                </a:cubicBezTo>
                <a:cubicBezTo>
                  <a:pt x="241" y="211"/>
                  <a:pt x="255" y="225"/>
                  <a:pt x="273" y="225"/>
                </a:cubicBezTo>
                <a:cubicBezTo>
                  <a:pt x="305" y="225"/>
                  <a:pt x="305" y="225"/>
                  <a:pt x="305" y="225"/>
                </a:cubicBezTo>
                <a:lnTo>
                  <a:pt x="305" y="257"/>
                </a:lnTo>
                <a:close/>
                <a:moveTo>
                  <a:pt x="337" y="193"/>
                </a:moveTo>
                <a:cubicBezTo>
                  <a:pt x="337" y="202"/>
                  <a:pt x="330" y="209"/>
                  <a:pt x="321" y="209"/>
                </a:cubicBezTo>
                <a:cubicBezTo>
                  <a:pt x="273" y="209"/>
                  <a:pt x="273" y="209"/>
                  <a:pt x="273" y="209"/>
                </a:cubicBezTo>
                <a:cubicBezTo>
                  <a:pt x="264" y="209"/>
                  <a:pt x="257" y="202"/>
                  <a:pt x="257" y="193"/>
                </a:cubicBezTo>
                <a:cubicBezTo>
                  <a:pt x="257" y="161"/>
                  <a:pt x="257" y="161"/>
                  <a:pt x="257" y="161"/>
                </a:cubicBezTo>
                <a:cubicBezTo>
                  <a:pt x="257" y="152"/>
                  <a:pt x="264" y="145"/>
                  <a:pt x="273" y="145"/>
                </a:cubicBezTo>
                <a:cubicBezTo>
                  <a:pt x="321" y="145"/>
                  <a:pt x="321" y="145"/>
                  <a:pt x="321" y="145"/>
                </a:cubicBezTo>
                <a:cubicBezTo>
                  <a:pt x="330" y="145"/>
                  <a:pt x="337" y="152"/>
                  <a:pt x="337" y="161"/>
                </a:cubicBezTo>
                <a:lnTo>
                  <a:pt x="337" y="193"/>
                </a:lnTo>
                <a:close/>
                <a:moveTo>
                  <a:pt x="217" y="241"/>
                </a:moveTo>
                <a:cubicBezTo>
                  <a:pt x="201" y="241"/>
                  <a:pt x="201" y="241"/>
                  <a:pt x="201" y="241"/>
                </a:cubicBezTo>
                <a:cubicBezTo>
                  <a:pt x="196" y="241"/>
                  <a:pt x="193" y="245"/>
                  <a:pt x="193" y="249"/>
                </a:cubicBezTo>
                <a:cubicBezTo>
                  <a:pt x="193" y="253"/>
                  <a:pt x="196" y="257"/>
                  <a:pt x="201" y="257"/>
                </a:cubicBezTo>
                <a:cubicBezTo>
                  <a:pt x="217" y="257"/>
                  <a:pt x="217" y="257"/>
                  <a:pt x="217" y="257"/>
                </a:cubicBezTo>
                <a:cubicBezTo>
                  <a:pt x="221" y="257"/>
                  <a:pt x="225" y="253"/>
                  <a:pt x="225" y="249"/>
                </a:cubicBezTo>
                <a:cubicBezTo>
                  <a:pt x="225" y="245"/>
                  <a:pt x="221" y="241"/>
                  <a:pt x="217" y="241"/>
                </a:cubicBezTo>
                <a:moveTo>
                  <a:pt x="168" y="241"/>
                </a:moveTo>
                <a:cubicBezTo>
                  <a:pt x="152" y="241"/>
                  <a:pt x="152" y="241"/>
                  <a:pt x="152" y="241"/>
                </a:cubicBezTo>
                <a:cubicBezTo>
                  <a:pt x="148" y="241"/>
                  <a:pt x="144" y="245"/>
                  <a:pt x="144" y="249"/>
                </a:cubicBezTo>
                <a:cubicBezTo>
                  <a:pt x="144" y="253"/>
                  <a:pt x="148" y="257"/>
                  <a:pt x="152" y="257"/>
                </a:cubicBezTo>
                <a:cubicBezTo>
                  <a:pt x="168" y="257"/>
                  <a:pt x="168" y="257"/>
                  <a:pt x="168" y="257"/>
                </a:cubicBezTo>
                <a:cubicBezTo>
                  <a:pt x="173" y="257"/>
                  <a:pt x="176" y="253"/>
                  <a:pt x="176" y="249"/>
                </a:cubicBezTo>
                <a:cubicBezTo>
                  <a:pt x="176" y="245"/>
                  <a:pt x="173" y="241"/>
                  <a:pt x="168" y="241"/>
                </a:cubicBezTo>
                <a:moveTo>
                  <a:pt x="120" y="97"/>
                </a:moveTo>
                <a:cubicBezTo>
                  <a:pt x="104" y="97"/>
                  <a:pt x="104" y="97"/>
                  <a:pt x="104" y="97"/>
                </a:cubicBezTo>
                <a:cubicBezTo>
                  <a:pt x="100" y="97"/>
                  <a:pt x="96" y="100"/>
                  <a:pt x="96" y="105"/>
                </a:cubicBezTo>
                <a:cubicBezTo>
                  <a:pt x="96" y="109"/>
                  <a:pt x="100" y="113"/>
                  <a:pt x="104" y="113"/>
                </a:cubicBezTo>
                <a:cubicBezTo>
                  <a:pt x="120" y="113"/>
                  <a:pt x="120" y="113"/>
                  <a:pt x="120" y="113"/>
                </a:cubicBezTo>
                <a:cubicBezTo>
                  <a:pt x="125" y="113"/>
                  <a:pt x="128" y="109"/>
                  <a:pt x="128" y="105"/>
                </a:cubicBezTo>
                <a:cubicBezTo>
                  <a:pt x="128" y="100"/>
                  <a:pt x="125" y="97"/>
                  <a:pt x="120" y="97"/>
                </a:cubicBezTo>
                <a:moveTo>
                  <a:pt x="168" y="97"/>
                </a:moveTo>
                <a:cubicBezTo>
                  <a:pt x="152" y="97"/>
                  <a:pt x="152" y="97"/>
                  <a:pt x="152" y="97"/>
                </a:cubicBezTo>
                <a:cubicBezTo>
                  <a:pt x="148" y="97"/>
                  <a:pt x="144" y="100"/>
                  <a:pt x="144" y="105"/>
                </a:cubicBezTo>
                <a:cubicBezTo>
                  <a:pt x="144" y="109"/>
                  <a:pt x="148" y="113"/>
                  <a:pt x="152" y="113"/>
                </a:cubicBezTo>
                <a:cubicBezTo>
                  <a:pt x="168" y="113"/>
                  <a:pt x="168" y="113"/>
                  <a:pt x="168" y="113"/>
                </a:cubicBezTo>
                <a:cubicBezTo>
                  <a:pt x="173" y="113"/>
                  <a:pt x="176" y="109"/>
                  <a:pt x="176" y="105"/>
                </a:cubicBezTo>
                <a:cubicBezTo>
                  <a:pt x="176" y="100"/>
                  <a:pt x="173" y="97"/>
                  <a:pt x="168" y="9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6484938" y="1527176"/>
            <a:ext cx="314325" cy="433388"/>
          </a:xfrm>
          <a:custGeom>
            <a:pathLst>
              <a:path extrusionOk="0" h="353" w="257">
                <a:moveTo>
                  <a:pt x="161" y="32"/>
                </a:moveTo>
                <a:cubicBezTo>
                  <a:pt x="145" y="32"/>
                  <a:pt x="145" y="32"/>
                  <a:pt x="145" y="32"/>
                </a:cubicBezTo>
                <a:cubicBezTo>
                  <a:pt x="145" y="129"/>
                  <a:pt x="145" y="129"/>
                  <a:pt x="145" y="129"/>
                </a:cubicBezTo>
                <a:cubicBezTo>
                  <a:pt x="161" y="129"/>
                  <a:pt x="161" y="129"/>
                  <a:pt x="161" y="129"/>
                </a:cubicBezTo>
                <a:lnTo>
                  <a:pt x="161" y="32"/>
                </a:lnTo>
                <a:close/>
                <a:moveTo>
                  <a:pt x="97" y="32"/>
                </a:moveTo>
                <a:cubicBezTo>
                  <a:pt x="65" y="32"/>
                  <a:pt x="65" y="32"/>
                  <a:pt x="65" y="32"/>
                </a:cubicBezTo>
                <a:cubicBezTo>
                  <a:pt x="65" y="129"/>
                  <a:pt x="65" y="129"/>
                  <a:pt x="65" y="129"/>
                </a:cubicBezTo>
                <a:cubicBezTo>
                  <a:pt x="97" y="129"/>
                  <a:pt x="97" y="129"/>
                  <a:pt x="97" y="129"/>
                </a:cubicBezTo>
                <a:lnTo>
                  <a:pt x="97" y="32"/>
                </a:lnTo>
                <a:close/>
                <a:moveTo>
                  <a:pt x="129" y="32"/>
                </a:moveTo>
                <a:cubicBezTo>
                  <a:pt x="113" y="32"/>
                  <a:pt x="113" y="32"/>
                  <a:pt x="113" y="32"/>
                </a:cubicBezTo>
                <a:cubicBezTo>
                  <a:pt x="113" y="129"/>
                  <a:pt x="113" y="129"/>
                  <a:pt x="113" y="129"/>
                </a:cubicBezTo>
                <a:cubicBezTo>
                  <a:pt x="129" y="129"/>
                  <a:pt x="129" y="129"/>
                  <a:pt x="129" y="129"/>
                </a:cubicBezTo>
                <a:lnTo>
                  <a:pt x="129" y="32"/>
                </a:lnTo>
                <a:close/>
                <a:moveTo>
                  <a:pt x="225" y="32"/>
                </a:moveTo>
                <a:cubicBezTo>
                  <a:pt x="209" y="32"/>
                  <a:pt x="209" y="32"/>
                  <a:pt x="209" y="32"/>
                </a:cubicBezTo>
                <a:cubicBezTo>
                  <a:pt x="209" y="129"/>
                  <a:pt x="209" y="129"/>
                  <a:pt x="209" y="129"/>
                </a:cubicBezTo>
                <a:cubicBezTo>
                  <a:pt x="225" y="129"/>
                  <a:pt x="225" y="129"/>
                  <a:pt x="225" y="129"/>
                </a:cubicBezTo>
                <a:lnTo>
                  <a:pt x="225" y="32"/>
                </a:lnTo>
                <a:close/>
                <a:moveTo>
                  <a:pt x="193" y="32"/>
                </a:moveTo>
                <a:cubicBezTo>
                  <a:pt x="177" y="32"/>
                  <a:pt x="177" y="32"/>
                  <a:pt x="177" y="32"/>
                </a:cubicBezTo>
                <a:cubicBezTo>
                  <a:pt x="177" y="129"/>
                  <a:pt x="177" y="129"/>
                  <a:pt x="177" y="129"/>
                </a:cubicBezTo>
                <a:cubicBezTo>
                  <a:pt x="193" y="129"/>
                  <a:pt x="193" y="129"/>
                  <a:pt x="193" y="129"/>
                </a:cubicBezTo>
                <a:lnTo>
                  <a:pt x="193" y="32"/>
                </a:lnTo>
                <a:close/>
                <a:moveTo>
                  <a:pt x="249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50"/>
                  <a:pt x="4" y="353"/>
                  <a:pt x="8" y="353"/>
                </a:cubicBezTo>
                <a:cubicBezTo>
                  <a:pt x="11" y="353"/>
                  <a:pt x="13" y="352"/>
                  <a:pt x="14" y="351"/>
                </a:cubicBezTo>
                <a:cubicBezTo>
                  <a:pt x="41" y="324"/>
                  <a:pt x="41" y="324"/>
                  <a:pt x="41" y="324"/>
                </a:cubicBezTo>
                <a:cubicBezTo>
                  <a:pt x="67" y="351"/>
                  <a:pt x="67" y="351"/>
                  <a:pt x="67" y="351"/>
                </a:cubicBezTo>
                <a:cubicBezTo>
                  <a:pt x="68" y="352"/>
                  <a:pt x="70" y="353"/>
                  <a:pt x="73" y="353"/>
                </a:cubicBezTo>
                <a:cubicBezTo>
                  <a:pt x="75" y="353"/>
                  <a:pt x="77" y="352"/>
                  <a:pt x="78" y="351"/>
                </a:cubicBezTo>
                <a:cubicBezTo>
                  <a:pt x="104" y="325"/>
                  <a:pt x="104" y="325"/>
                  <a:pt x="104" y="325"/>
                </a:cubicBezTo>
                <a:cubicBezTo>
                  <a:pt x="122" y="350"/>
                  <a:pt x="122" y="350"/>
                  <a:pt x="122" y="350"/>
                </a:cubicBezTo>
                <a:cubicBezTo>
                  <a:pt x="123" y="350"/>
                  <a:pt x="123" y="350"/>
                  <a:pt x="123" y="350"/>
                </a:cubicBezTo>
                <a:cubicBezTo>
                  <a:pt x="124" y="352"/>
                  <a:pt x="126" y="353"/>
                  <a:pt x="129" y="353"/>
                </a:cubicBezTo>
                <a:cubicBezTo>
                  <a:pt x="131" y="353"/>
                  <a:pt x="134" y="352"/>
                  <a:pt x="135" y="350"/>
                </a:cubicBezTo>
                <a:cubicBezTo>
                  <a:pt x="135" y="350"/>
                  <a:pt x="135" y="350"/>
                  <a:pt x="135" y="350"/>
                </a:cubicBezTo>
                <a:cubicBezTo>
                  <a:pt x="154" y="325"/>
                  <a:pt x="154" y="325"/>
                  <a:pt x="154" y="325"/>
                </a:cubicBezTo>
                <a:cubicBezTo>
                  <a:pt x="179" y="351"/>
                  <a:pt x="179" y="351"/>
                  <a:pt x="179" y="351"/>
                </a:cubicBezTo>
                <a:cubicBezTo>
                  <a:pt x="181" y="352"/>
                  <a:pt x="183" y="353"/>
                  <a:pt x="185" y="353"/>
                </a:cubicBezTo>
                <a:cubicBezTo>
                  <a:pt x="187" y="353"/>
                  <a:pt x="189" y="352"/>
                  <a:pt x="191" y="351"/>
                </a:cubicBezTo>
                <a:cubicBezTo>
                  <a:pt x="217" y="324"/>
                  <a:pt x="217" y="324"/>
                  <a:pt x="217" y="324"/>
                </a:cubicBezTo>
                <a:cubicBezTo>
                  <a:pt x="244" y="351"/>
                  <a:pt x="244" y="351"/>
                  <a:pt x="244" y="351"/>
                </a:cubicBezTo>
                <a:cubicBezTo>
                  <a:pt x="245" y="352"/>
                  <a:pt x="247" y="353"/>
                  <a:pt x="249" y="353"/>
                </a:cubicBezTo>
                <a:cubicBezTo>
                  <a:pt x="254" y="353"/>
                  <a:pt x="257" y="350"/>
                  <a:pt x="257" y="345"/>
                </a:cubicBezTo>
                <a:cubicBezTo>
                  <a:pt x="257" y="8"/>
                  <a:pt x="257" y="8"/>
                  <a:pt x="257" y="8"/>
                </a:cubicBezTo>
                <a:cubicBezTo>
                  <a:pt x="257" y="4"/>
                  <a:pt x="254" y="0"/>
                  <a:pt x="249" y="0"/>
                </a:cubicBezTo>
                <a:moveTo>
                  <a:pt x="241" y="326"/>
                </a:moveTo>
                <a:cubicBezTo>
                  <a:pt x="223" y="307"/>
                  <a:pt x="223" y="307"/>
                  <a:pt x="223" y="307"/>
                </a:cubicBezTo>
                <a:cubicBezTo>
                  <a:pt x="221" y="306"/>
                  <a:pt x="219" y="305"/>
                  <a:pt x="217" y="305"/>
                </a:cubicBezTo>
                <a:cubicBezTo>
                  <a:pt x="215" y="305"/>
                  <a:pt x="213" y="306"/>
                  <a:pt x="211" y="307"/>
                </a:cubicBezTo>
                <a:cubicBezTo>
                  <a:pt x="185" y="334"/>
                  <a:pt x="185" y="334"/>
                  <a:pt x="185" y="334"/>
                </a:cubicBezTo>
                <a:cubicBezTo>
                  <a:pt x="159" y="307"/>
                  <a:pt x="159" y="307"/>
                  <a:pt x="159" y="307"/>
                </a:cubicBezTo>
                <a:cubicBezTo>
                  <a:pt x="157" y="306"/>
                  <a:pt x="155" y="305"/>
                  <a:pt x="153" y="305"/>
                </a:cubicBezTo>
                <a:cubicBezTo>
                  <a:pt x="150" y="305"/>
                  <a:pt x="148" y="306"/>
                  <a:pt x="147" y="308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29" y="332"/>
                  <a:pt x="129" y="332"/>
                  <a:pt x="129" y="332"/>
                </a:cubicBezTo>
                <a:cubicBezTo>
                  <a:pt x="111" y="308"/>
                  <a:pt x="111" y="308"/>
                  <a:pt x="111" y="308"/>
                </a:cubicBezTo>
                <a:cubicBezTo>
                  <a:pt x="111" y="308"/>
                  <a:pt x="111" y="308"/>
                  <a:pt x="111" y="308"/>
                </a:cubicBezTo>
                <a:cubicBezTo>
                  <a:pt x="110" y="306"/>
                  <a:pt x="107" y="305"/>
                  <a:pt x="105" y="305"/>
                </a:cubicBezTo>
                <a:cubicBezTo>
                  <a:pt x="103" y="305"/>
                  <a:pt x="101" y="306"/>
                  <a:pt x="99" y="307"/>
                </a:cubicBezTo>
                <a:cubicBezTo>
                  <a:pt x="73" y="334"/>
                  <a:pt x="73" y="334"/>
                  <a:pt x="73" y="334"/>
                </a:cubicBezTo>
                <a:cubicBezTo>
                  <a:pt x="46" y="307"/>
                  <a:pt x="46" y="307"/>
                  <a:pt x="46" y="307"/>
                </a:cubicBezTo>
                <a:cubicBezTo>
                  <a:pt x="45" y="306"/>
                  <a:pt x="43" y="305"/>
                  <a:pt x="41" y="305"/>
                </a:cubicBezTo>
                <a:cubicBezTo>
                  <a:pt x="38" y="305"/>
                  <a:pt x="36" y="306"/>
                  <a:pt x="35" y="307"/>
                </a:cubicBezTo>
                <a:cubicBezTo>
                  <a:pt x="16" y="326"/>
                  <a:pt x="16" y="326"/>
                  <a:pt x="16" y="326"/>
                </a:cubicBezTo>
                <a:cubicBezTo>
                  <a:pt x="16" y="16"/>
                  <a:pt x="16" y="16"/>
                  <a:pt x="16" y="16"/>
                </a:cubicBezTo>
                <a:cubicBezTo>
                  <a:pt x="241" y="16"/>
                  <a:pt x="241" y="16"/>
                  <a:pt x="241" y="16"/>
                </a:cubicBezTo>
                <a:lnTo>
                  <a:pt x="241" y="326"/>
                </a:lnTo>
                <a:close/>
                <a:moveTo>
                  <a:pt x="193" y="257"/>
                </a:moveTo>
                <a:cubicBezTo>
                  <a:pt x="32" y="257"/>
                  <a:pt x="32" y="257"/>
                  <a:pt x="32" y="257"/>
                </a:cubicBezTo>
                <a:cubicBezTo>
                  <a:pt x="32" y="273"/>
                  <a:pt x="32" y="273"/>
                  <a:pt x="32" y="273"/>
                </a:cubicBezTo>
                <a:cubicBezTo>
                  <a:pt x="193" y="273"/>
                  <a:pt x="193" y="273"/>
                  <a:pt x="193" y="273"/>
                </a:cubicBezTo>
                <a:lnTo>
                  <a:pt x="193" y="257"/>
                </a:lnTo>
                <a:close/>
                <a:moveTo>
                  <a:pt x="225" y="225"/>
                </a:moveTo>
                <a:cubicBezTo>
                  <a:pt x="32" y="225"/>
                  <a:pt x="32" y="225"/>
                  <a:pt x="32" y="225"/>
                </a:cubicBezTo>
                <a:cubicBezTo>
                  <a:pt x="32" y="241"/>
                  <a:pt x="32" y="241"/>
                  <a:pt x="32" y="241"/>
                </a:cubicBezTo>
                <a:cubicBezTo>
                  <a:pt x="225" y="241"/>
                  <a:pt x="225" y="241"/>
                  <a:pt x="225" y="241"/>
                </a:cubicBezTo>
                <a:lnTo>
                  <a:pt x="225" y="225"/>
                </a:lnTo>
                <a:close/>
                <a:moveTo>
                  <a:pt x="49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29"/>
                  <a:pt x="32" y="129"/>
                  <a:pt x="32" y="129"/>
                </a:cubicBezTo>
                <a:cubicBezTo>
                  <a:pt x="49" y="129"/>
                  <a:pt x="49" y="129"/>
                  <a:pt x="49" y="129"/>
                </a:cubicBezTo>
                <a:lnTo>
                  <a:pt x="49" y="32"/>
                </a:lnTo>
                <a:close/>
                <a:moveTo>
                  <a:pt x="225" y="193"/>
                </a:moveTo>
                <a:cubicBezTo>
                  <a:pt x="32" y="193"/>
                  <a:pt x="32" y="193"/>
                  <a:pt x="32" y="193"/>
                </a:cubicBezTo>
                <a:cubicBezTo>
                  <a:pt x="32" y="209"/>
                  <a:pt x="32" y="209"/>
                  <a:pt x="32" y="209"/>
                </a:cubicBezTo>
                <a:cubicBezTo>
                  <a:pt x="225" y="209"/>
                  <a:pt x="225" y="209"/>
                  <a:pt x="225" y="209"/>
                </a:cubicBezTo>
                <a:lnTo>
                  <a:pt x="225" y="193"/>
                </a:lnTo>
                <a:close/>
                <a:moveTo>
                  <a:pt x="161" y="161"/>
                </a:moveTo>
                <a:cubicBezTo>
                  <a:pt x="32" y="161"/>
                  <a:pt x="32" y="161"/>
                  <a:pt x="32" y="161"/>
                </a:cubicBezTo>
                <a:cubicBezTo>
                  <a:pt x="32" y="177"/>
                  <a:pt x="32" y="177"/>
                  <a:pt x="32" y="177"/>
                </a:cubicBezTo>
                <a:cubicBezTo>
                  <a:pt x="161" y="177"/>
                  <a:pt x="161" y="177"/>
                  <a:pt x="161" y="177"/>
                </a:cubicBezTo>
                <a:lnTo>
                  <a:pt x="161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7292975" y="1527176"/>
            <a:ext cx="355600" cy="433388"/>
          </a:xfrm>
          <a:custGeom>
            <a:pathLst>
              <a:path extrusionOk="0" h="353" w="289">
                <a:moveTo>
                  <a:pt x="128" y="80"/>
                </a:moveTo>
                <a:cubicBezTo>
                  <a:pt x="112" y="80"/>
                  <a:pt x="112" y="80"/>
                  <a:pt x="112" y="80"/>
                </a:cubicBezTo>
                <a:cubicBezTo>
                  <a:pt x="112" y="161"/>
                  <a:pt x="112" y="161"/>
                  <a:pt x="112" y="161"/>
                </a:cubicBezTo>
                <a:cubicBezTo>
                  <a:pt x="128" y="161"/>
                  <a:pt x="128" y="161"/>
                  <a:pt x="128" y="161"/>
                </a:cubicBezTo>
                <a:lnTo>
                  <a:pt x="128" y="80"/>
                </a:lnTo>
                <a:close/>
                <a:moveTo>
                  <a:pt x="48" y="80"/>
                </a:moveTo>
                <a:cubicBezTo>
                  <a:pt x="32" y="80"/>
                  <a:pt x="32" y="80"/>
                  <a:pt x="32" y="80"/>
                </a:cubicBezTo>
                <a:cubicBezTo>
                  <a:pt x="32" y="161"/>
                  <a:pt x="32" y="161"/>
                  <a:pt x="32" y="161"/>
                </a:cubicBezTo>
                <a:cubicBezTo>
                  <a:pt x="48" y="161"/>
                  <a:pt x="48" y="161"/>
                  <a:pt x="48" y="161"/>
                </a:cubicBezTo>
                <a:lnTo>
                  <a:pt x="48" y="80"/>
                </a:lnTo>
                <a:close/>
                <a:moveTo>
                  <a:pt x="96" y="80"/>
                </a:moveTo>
                <a:cubicBezTo>
                  <a:pt x="64" y="80"/>
                  <a:pt x="64" y="80"/>
                  <a:pt x="64" y="80"/>
                </a:cubicBezTo>
                <a:cubicBezTo>
                  <a:pt x="64" y="161"/>
                  <a:pt x="64" y="161"/>
                  <a:pt x="64" y="161"/>
                </a:cubicBezTo>
                <a:cubicBezTo>
                  <a:pt x="96" y="161"/>
                  <a:pt x="96" y="161"/>
                  <a:pt x="96" y="161"/>
                </a:cubicBezTo>
                <a:lnTo>
                  <a:pt x="96" y="80"/>
                </a:lnTo>
                <a:close/>
                <a:moveTo>
                  <a:pt x="192" y="80"/>
                </a:moveTo>
                <a:cubicBezTo>
                  <a:pt x="176" y="80"/>
                  <a:pt x="176" y="80"/>
                  <a:pt x="176" y="80"/>
                </a:cubicBezTo>
                <a:cubicBezTo>
                  <a:pt x="176" y="161"/>
                  <a:pt x="176" y="161"/>
                  <a:pt x="176" y="161"/>
                </a:cubicBezTo>
                <a:cubicBezTo>
                  <a:pt x="192" y="161"/>
                  <a:pt x="192" y="161"/>
                  <a:pt x="192" y="161"/>
                </a:cubicBezTo>
                <a:lnTo>
                  <a:pt x="192" y="80"/>
                </a:lnTo>
                <a:close/>
                <a:moveTo>
                  <a:pt x="160" y="80"/>
                </a:moveTo>
                <a:cubicBezTo>
                  <a:pt x="144" y="80"/>
                  <a:pt x="144" y="80"/>
                  <a:pt x="144" y="80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60" y="161"/>
                  <a:pt x="160" y="161"/>
                  <a:pt x="160" y="161"/>
                </a:cubicBezTo>
                <a:lnTo>
                  <a:pt x="160" y="80"/>
                </a:lnTo>
                <a:close/>
                <a:moveTo>
                  <a:pt x="144" y="257"/>
                </a:moveTo>
                <a:cubicBezTo>
                  <a:pt x="32" y="257"/>
                  <a:pt x="32" y="257"/>
                  <a:pt x="32" y="257"/>
                </a:cubicBezTo>
                <a:cubicBezTo>
                  <a:pt x="32" y="273"/>
                  <a:pt x="32" y="273"/>
                  <a:pt x="32" y="273"/>
                </a:cubicBezTo>
                <a:cubicBezTo>
                  <a:pt x="144" y="273"/>
                  <a:pt x="144" y="273"/>
                  <a:pt x="144" y="273"/>
                </a:cubicBezTo>
                <a:lnTo>
                  <a:pt x="144" y="257"/>
                </a:lnTo>
                <a:close/>
                <a:moveTo>
                  <a:pt x="281" y="0"/>
                </a:moveTo>
                <a:cubicBezTo>
                  <a:pt x="72" y="0"/>
                  <a:pt x="72" y="0"/>
                  <a:pt x="72" y="0"/>
                </a:cubicBezTo>
                <a:cubicBezTo>
                  <a:pt x="67" y="0"/>
                  <a:pt x="64" y="4"/>
                  <a:pt x="64" y="8"/>
                </a:cubicBezTo>
                <a:cubicBezTo>
                  <a:pt x="64" y="32"/>
                  <a:pt x="64" y="32"/>
                  <a:pt x="64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16"/>
                  <a:pt x="80" y="16"/>
                  <a:pt x="80" y="16"/>
                </a:cubicBezTo>
                <a:cubicBezTo>
                  <a:pt x="273" y="16"/>
                  <a:pt x="273" y="16"/>
                  <a:pt x="273" y="16"/>
                </a:cubicBezTo>
                <a:cubicBezTo>
                  <a:pt x="273" y="280"/>
                  <a:pt x="273" y="280"/>
                  <a:pt x="273" y="280"/>
                </a:cubicBezTo>
                <a:cubicBezTo>
                  <a:pt x="246" y="259"/>
                  <a:pt x="246" y="259"/>
                  <a:pt x="246" y="259"/>
                </a:cubicBezTo>
                <a:cubicBezTo>
                  <a:pt x="245" y="258"/>
                  <a:pt x="243" y="257"/>
                  <a:pt x="240" y="257"/>
                </a:cubicBezTo>
                <a:cubicBezTo>
                  <a:pt x="240" y="276"/>
                  <a:pt x="240" y="276"/>
                  <a:pt x="240" y="276"/>
                </a:cubicBezTo>
                <a:cubicBezTo>
                  <a:pt x="241" y="276"/>
                  <a:pt x="241" y="276"/>
                  <a:pt x="241" y="276"/>
                </a:cubicBezTo>
                <a:cubicBezTo>
                  <a:pt x="275" y="303"/>
                  <a:pt x="275" y="303"/>
                  <a:pt x="275" y="303"/>
                </a:cubicBezTo>
                <a:cubicBezTo>
                  <a:pt x="276" y="304"/>
                  <a:pt x="278" y="305"/>
                  <a:pt x="281" y="305"/>
                </a:cubicBezTo>
                <a:cubicBezTo>
                  <a:pt x="285" y="305"/>
                  <a:pt x="289" y="302"/>
                  <a:pt x="289" y="297"/>
                </a:cubicBezTo>
                <a:cubicBezTo>
                  <a:pt x="289" y="8"/>
                  <a:pt x="289" y="8"/>
                  <a:pt x="289" y="8"/>
                </a:cubicBezTo>
                <a:cubicBezTo>
                  <a:pt x="289" y="4"/>
                  <a:pt x="285" y="0"/>
                  <a:pt x="281" y="0"/>
                </a:cubicBezTo>
                <a:moveTo>
                  <a:pt x="112" y="193"/>
                </a:moveTo>
                <a:cubicBezTo>
                  <a:pt x="32" y="193"/>
                  <a:pt x="32" y="193"/>
                  <a:pt x="32" y="193"/>
                </a:cubicBezTo>
                <a:cubicBezTo>
                  <a:pt x="32" y="209"/>
                  <a:pt x="32" y="209"/>
                  <a:pt x="32" y="209"/>
                </a:cubicBezTo>
                <a:cubicBezTo>
                  <a:pt x="112" y="209"/>
                  <a:pt x="112" y="209"/>
                  <a:pt x="112" y="209"/>
                </a:cubicBezTo>
                <a:lnTo>
                  <a:pt x="112" y="193"/>
                </a:lnTo>
                <a:close/>
                <a:moveTo>
                  <a:pt x="216" y="48"/>
                </a:moveTo>
                <a:cubicBezTo>
                  <a:pt x="8" y="48"/>
                  <a:pt x="8" y="48"/>
                  <a:pt x="8" y="48"/>
                </a:cubicBezTo>
                <a:cubicBezTo>
                  <a:pt x="3" y="48"/>
                  <a:pt x="0" y="52"/>
                  <a:pt x="0" y="56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50"/>
                  <a:pt x="3" y="353"/>
                  <a:pt x="8" y="353"/>
                </a:cubicBezTo>
                <a:cubicBezTo>
                  <a:pt x="10" y="353"/>
                  <a:pt x="12" y="352"/>
                  <a:pt x="13" y="351"/>
                </a:cubicBezTo>
                <a:cubicBezTo>
                  <a:pt x="47" y="324"/>
                  <a:pt x="47" y="324"/>
                  <a:pt x="47" y="324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76" y="352"/>
                  <a:pt x="78" y="353"/>
                  <a:pt x="80" y="353"/>
                </a:cubicBezTo>
                <a:cubicBezTo>
                  <a:pt x="82" y="353"/>
                  <a:pt x="84" y="352"/>
                  <a:pt x="86" y="351"/>
                </a:cubicBezTo>
                <a:cubicBezTo>
                  <a:pt x="112" y="324"/>
                  <a:pt x="112" y="324"/>
                  <a:pt x="112" y="324"/>
                </a:cubicBezTo>
                <a:cubicBezTo>
                  <a:pt x="138" y="351"/>
                  <a:pt x="138" y="351"/>
                  <a:pt x="138" y="351"/>
                </a:cubicBezTo>
                <a:cubicBezTo>
                  <a:pt x="140" y="352"/>
                  <a:pt x="142" y="353"/>
                  <a:pt x="144" y="353"/>
                </a:cubicBezTo>
                <a:cubicBezTo>
                  <a:pt x="146" y="353"/>
                  <a:pt x="148" y="352"/>
                  <a:pt x="150" y="351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211" y="351"/>
                  <a:pt x="211" y="351"/>
                  <a:pt x="211" y="351"/>
                </a:cubicBezTo>
                <a:cubicBezTo>
                  <a:pt x="212" y="352"/>
                  <a:pt x="214" y="353"/>
                  <a:pt x="216" y="353"/>
                </a:cubicBezTo>
                <a:cubicBezTo>
                  <a:pt x="221" y="353"/>
                  <a:pt x="224" y="350"/>
                  <a:pt x="224" y="345"/>
                </a:cubicBezTo>
                <a:cubicBezTo>
                  <a:pt x="224" y="56"/>
                  <a:pt x="224" y="56"/>
                  <a:pt x="224" y="56"/>
                </a:cubicBezTo>
                <a:cubicBezTo>
                  <a:pt x="224" y="52"/>
                  <a:pt x="221" y="48"/>
                  <a:pt x="216" y="48"/>
                </a:cubicBezTo>
                <a:moveTo>
                  <a:pt x="208" y="329"/>
                </a:moveTo>
                <a:cubicBezTo>
                  <a:pt x="182" y="307"/>
                  <a:pt x="182" y="307"/>
                  <a:pt x="182" y="307"/>
                </a:cubicBezTo>
                <a:cubicBezTo>
                  <a:pt x="180" y="306"/>
                  <a:pt x="178" y="305"/>
                  <a:pt x="176" y="305"/>
                </a:cubicBezTo>
                <a:cubicBezTo>
                  <a:pt x="174" y="305"/>
                  <a:pt x="172" y="306"/>
                  <a:pt x="171" y="307"/>
                </a:cubicBezTo>
                <a:cubicBezTo>
                  <a:pt x="144" y="334"/>
                  <a:pt x="144" y="334"/>
                  <a:pt x="144" y="334"/>
                </a:cubicBezTo>
                <a:cubicBezTo>
                  <a:pt x="118" y="307"/>
                  <a:pt x="118" y="307"/>
                  <a:pt x="118" y="307"/>
                </a:cubicBezTo>
                <a:cubicBezTo>
                  <a:pt x="116" y="306"/>
                  <a:pt x="114" y="305"/>
                  <a:pt x="112" y="305"/>
                </a:cubicBezTo>
                <a:cubicBezTo>
                  <a:pt x="110" y="305"/>
                  <a:pt x="108" y="306"/>
                  <a:pt x="106" y="307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54" y="307"/>
                  <a:pt x="54" y="307"/>
                  <a:pt x="54" y="307"/>
                </a:cubicBezTo>
                <a:cubicBezTo>
                  <a:pt x="52" y="306"/>
                  <a:pt x="50" y="305"/>
                  <a:pt x="48" y="305"/>
                </a:cubicBezTo>
                <a:cubicBezTo>
                  <a:pt x="46" y="305"/>
                  <a:pt x="44" y="306"/>
                  <a:pt x="42" y="307"/>
                </a:cubicBezTo>
                <a:cubicBezTo>
                  <a:pt x="16" y="329"/>
                  <a:pt x="16" y="329"/>
                  <a:pt x="16" y="329"/>
                </a:cubicBezTo>
                <a:cubicBezTo>
                  <a:pt x="16" y="64"/>
                  <a:pt x="16" y="64"/>
                  <a:pt x="16" y="64"/>
                </a:cubicBezTo>
                <a:cubicBezTo>
                  <a:pt x="208" y="64"/>
                  <a:pt x="208" y="64"/>
                  <a:pt x="208" y="64"/>
                </a:cubicBezTo>
                <a:lnTo>
                  <a:pt x="208" y="329"/>
                </a:lnTo>
                <a:close/>
                <a:moveTo>
                  <a:pt x="192" y="225"/>
                </a:moveTo>
                <a:cubicBezTo>
                  <a:pt x="32" y="225"/>
                  <a:pt x="32" y="225"/>
                  <a:pt x="32" y="225"/>
                </a:cubicBezTo>
                <a:cubicBezTo>
                  <a:pt x="32" y="241"/>
                  <a:pt x="32" y="241"/>
                  <a:pt x="32" y="241"/>
                </a:cubicBezTo>
                <a:cubicBezTo>
                  <a:pt x="192" y="241"/>
                  <a:pt x="192" y="241"/>
                  <a:pt x="192" y="241"/>
                </a:cubicBezTo>
                <a:lnTo>
                  <a:pt x="192" y="2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8081963" y="1527176"/>
            <a:ext cx="433388" cy="433388"/>
          </a:xfrm>
          <a:custGeom>
            <a:pathLst>
              <a:path extrusionOk="0" h="353" w="353">
                <a:moveTo>
                  <a:pt x="305" y="129"/>
                </a:moveTo>
                <a:cubicBezTo>
                  <a:pt x="284" y="129"/>
                  <a:pt x="284" y="129"/>
                  <a:pt x="284" y="129"/>
                </a:cubicBezTo>
                <a:cubicBezTo>
                  <a:pt x="271" y="54"/>
                  <a:pt x="228" y="0"/>
                  <a:pt x="176" y="0"/>
                </a:cubicBezTo>
                <a:cubicBezTo>
                  <a:pt x="125" y="0"/>
                  <a:pt x="82" y="54"/>
                  <a:pt x="69" y="129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21" y="129"/>
                  <a:pt x="0" y="150"/>
                  <a:pt x="0" y="177"/>
                </a:cubicBezTo>
                <a:cubicBezTo>
                  <a:pt x="0" y="186"/>
                  <a:pt x="2" y="192"/>
                  <a:pt x="2" y="192"/>
                </a:cubicBezTo>
                <a:cubicBezTo>
                  <a:pt x="51" y="334"/>
                  <a:pt x="51" y="334"/>
                  <a:pt x="51" y="334"/>
                </a:cubicBezTo>
                <a:cubicBezTo>
                  <a:pt x="51" y="334"/>
                  <a:pt x="56" y="353"/>
                  <a:pt x="80" y="353"/>
                </a:cubicBezTo>
                <a:cubicBezTo>
                  <a:pt x="273" y="353"/>
                  <a:pt x="273" y="353"/>
                  <a:pt x="273" y="353"/>
                </a:cubicBezTo>
                <a:cubicBezTo>
                  <a:pt x="297" y="353"/>
                  <a:pt x="303" y="330"/>
                  <a:pt x="304" y="330"/>
                </a:cubicBezTo>
                <a:cubicBezTo>
                  <a:pt x="350" y="192"/>
                  <a:pt x="350" y="192"/>
                  <a:pt x="350" y="192"/>
                </a:cubicBezTo>
                <a:cubicBezTo>
                  <a:pt x="352" y="187"/>
                  <a:pt x="353" y="182"/>
                  <a:pt x="353" y="177"/>
                </a:cubicBezTo>
                <a:cubicBezTo>
                  <a:pt x="353" y="150"/>
                  <a:pt x="332" y="129"/>
                  <a:pt x="305" y="129"/>
                </a:cubicBezTo>
                <a:moveTo>
                  <a:pt x="176" y="16"/>
                </a:moveTo>
                <a:cubicBezTo>
                  <a:pt x="220" y="16"/>
                  <a:pt x="256" y="63"/>
                  <a:pt x="268" y="129"/>
                </a:cubicBezTo>
                <a:cubicBezTo>
                  <a:pt x="85" y="129"/>
                  <a:pt x="85" y="129"/>
                  <a:pt x="85" y="129"/>
                </a:cubicBezTo>
                <a:cubicBezTo>
                  <a:pt x="97" y="63"/>
                  <a:pt x="133" y="16"/>
                  <a:pt x="176" y="16"/>
                </a:cubicBezTo>
                <a:moveTo>
                  <a:pt x="288" y="325"/>
                </a:moveTo>
                <a:cubicBezTo>
                  <a:pt x="288" y="325"/>
                  <a:pt x="285" y="337"/>
                  <a:pt x="273" y="337"/>
                </a:cubicBezTo>
                <a:cubicBezTo>
                  <a:pt x="80" y="337"/>
                  <a:pt x="80" y="337"/>
                  <a:pt x="80" y="337"/>
                </a:cubicBezTo>
                <a:cubicBezTo>
                  <a:pt x="68" y="337"/>
                  <a:pt x="65" y="325"/>
                  <a:pt x="65" y="325"/>
                </a:cubicBezTo>
                <a:cubicBezTo>
                  <a:pt x="36" y="240"/>
                  <a:pt x="36" y="240"/>
                  <a:pt x="36" y="240"/>
                </a:cubicBezTo>
                <a:cubicBezTo>
                  <a:pt x="75" y="261"/>
                  <a:pt x="125" y="273"/>
                  <a:pt x="181" y="273"/>
                </a:cubicBezTo>
                <a:cubicBezTo>
                  <a:pt x="231" y="273"/>
                  <a:pt x="278" y="262"/>
                  <a:pt x="316" y="245"/>
                </a:cubicBezTo>
                <a:lnTo>
                  <a:pt x="288" y="325"/>
                </a:lnTo>
                <a:close/>
                <a:moveTo>
                  <a:pt x="335" y="189"/>
                </a:moveTo>
                <a:cubicBezTo>
                  <a:pt x="323" y="224"/>
                  <a:pt x="323" y="224"/>
                  <a:pt x="323" y="224"/>
                </a:cubicBezTo>
                <a:cubicBezTo>
                  <a:pt x="286" y="244"/>
                  <a:pt x="236" y="257"/>
                  <a:pt x="181" y="257"/>
                </a:cubicBezTo>
                <a:cubicBezTo>
                  <a:pt x="120" y="257"/>
                  <a:pt x="66" y="242"/>
                  <a:pt x="28" y="218"/>
                </a:cubicBezTo>
                <a:cubicBezTo>
                  <a:pt x="18" y="189"/>
                  <a:pt x="18" y="189"/>
                  <a:pt x="18" y="189"/>
                </a:cubicBezTo>
                <a:cubicBezTo>
                  <a:pt x="18" y="189"/>
                  <a:pt x="16" y="183"/>
                  <a:pt x="16" y="177"/>
                </a:cubicBezTo>
                <a:cubicBezTo>
                  <a:pt x="16" y="159"/>
                  <a:pt x="30" y="145"/>
                  <a:pt x="48" y="145"/>
                </a:cubicBezTo>
                <a:cubicBezTo>
                  <a:pt x="305" y="145"/>
                  <a:pt x="305" y="145"/>
                  <a:pt x="305" y="145"/>
                </a:cubicBezTo>
                <a:cubicBezTo>
                  <a:pt x="323" y="145"/>
                  <a:pt x="337" y="159"/>
                  <a:pt x="337" y="177"/>
                </a:cubicBezTo>
                <a:cubicBezTo>
                  <a:pt x="337" y="183"/>
                  <a:pt x="335" y="189"/>
                  <a:pt x="335" y="189"/>
                </a:cubicBezTo>
                <a:moveTo>
                  <a:pt x="176" y="177"/>
                </a:moveTo>
                <a:cubicBezTo>
                  <a:pt x="163" y="177"/>
                  <a:pt x="152" y="187"/>
                  <a:pt x="152" y="201"/>
                </a:cubicBezTo>
                <a:cubicBezTo>
                  <a:pt x="152" y="214"/>
                  <a:pt x="163" y="225"/>
                  <a:pt x="176" y="225"/>
                </a:cubicBezTo>
                <a:cubicBezTo>
                  <a:pt x="190" y="225"/>
                  <a:pt x="201" y="214"/>
                  <a:pt x="201" y="201"/>
                </a:cubicBezTo>
                <a:cubicBezTo>
                  <a:pt x="201" y="187"/>
                  <a:pt x="190" y="177"/>
                  <a:pt x="176" y="177"/>
                </a:cubicBezTo>
                <a:moveTo>
                  <a:pt x="176" y="209"/>
                </a:moveTo>
                <a:cubicBezTo>
                  <a:pt x="172" y="209"/>
                  <a:pt x="168" y="205"/>
                  <a:pt x="168" y="201"/>
                </a:cubicBezTo>
                <a:cubicBezTo>
                  <a:pt x="168" y="196"/>
                  <a:pt x="172" y="193"/>
                  <a:pt x="176" y="193"/>
                </a:cubicBezTo>
                <a:cubicBezTo>
                  <a:pt x="181" y="193"/>
                  <a:pt x="185" y="196"/>
                  <a:pt x="185" y="201"/>
                </a:cubicBezTo>
                <a:cubicBezTo>
                  <a:pt x="185" y="205"/>
                  <a:pt x="181" y="209"/>
                  <a:pt x="176" y="2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688975" y="2354263"/>
            <a:ext cx="315913" cy="434975"/>
          </a:xfrm>
          <a:custGeom>
            <a:pathLst>
              <a:path extrusionOk="0" h="354" w="257">
                <a:moveTo>
                  <a:pt x="64" y="209"/>
                </a:moveTo>
                <a:cubicBezTo>
                  <a:pt x="60" y="209"/>
                  <a:pt x="56" y="213"/>
                  <a:pt x="56" y="217"/>
                </a:cubicBezTo>
                <a:cubicBezTo>
                  <a:pt x="56" y="219"/>
                  <a:pt x="57" y="221"/>
                  <a:pt x="59" y="223"/>
                </a:cubicBezTo>
                <a:cubicBezTo>
                  <a:pt x="123" y="287"/>
                  <a:pt x="123" y="287"/>
                  <a:pt x="123" y="287"/>
                </a:cubicBezTo>
                <a:cubicBezTo>
                  <a:pt x="124" y="288"/>
                  <a:pt x="126" y="289"/>
                  <a:pt x="129" y="289"/>
                </a:cubicBezTo>
                <a:cubicBezTo>
                  <a:pt x="131" y="289"/>
                  <a:pt x="133" y="288"/>
                  <a:pt x="134" y="287"/>
                </a:cubicBezTo>
                <a:cubicBezTo>
                  <a:pt x="198" y="223"/>
                  <a:pt x="198" y="223"/>
                  <a:pt x="198" y="223"/>
                </a:cubicBezTo>
                <a:cubicBezTo>
                  <a:pt x="200" y="221"/>
                  <a:pt x="201" y="219"/>
                  <a:pt x="201" y="217"/>
                </a:cubicBezTo>
                <a:cubicBezTo>
                  <a:pt x="201" y="213"/>
                  <a:pt x="197" y="209"/>
                  <a:pt x="193" y="209"/>
                </a:cubicBezTo>
                <a:cubicBezTo>
                  <a:pt x="191" y="209"/>
                  <a:pt x="189" y="210"/>
                  <a:pt x="187" y="211"/>
                </a:cubicBezTo>
                <a:cubicBezTo>
                  <a:pt x="137" y="262"/>
                  <a:pt x="137" y="262"/>
                  <a:pt x="137" y="262"/>
                </a:cubicBezTo>
                <a:cubicBezTo>
                  <a:pt x="137" y="8"/>
                  <a:pt x="137" y="8"/>
                  <a:pt x="137" y="8"/>
                </a:cubicBezTo>
                <a:cubicBezTo>
                  <a:pt x="137" y="4"/>
                  <a:pt x="133" y="0"/>
                  <a:pt x="129" y="0"/>
                </a:cubicBezTo>
                <a:cubicBezTo>
                  <a:pt x="124" y="0"/>
                  <a:pt x="120" y="4"/>
                  <a:pt x="120" y="8"/>
                </a:cubicBezTo>
                <a:cubicBezTo>
                  <a:pt x="120" y="262"/>
                  <a:pt x="120" y="262"/>
                  <a:pt x="120" y="262"/>
                </a:cubicBezTo>
                <a:cubicBezTo>
                  <a:pt x="70" y="211"/>
                  <a:pt x="70" y="211"/>
                  <a:pt x="70" y="211"/>
                </a:cubicBezTo>
                <a:cubicBezTo>
                  <a:pt x="69" y="210"/>
                  <a:pt x="66" y="209"/>
                  <a:pt x="64" y="209"/>
                </a:cubicBezTo>
                <a:moveTo>
                  <a:pt x="249" y="113"/>
                </a:moveTo>
                <a:cubicBezTo>
                  <a:pt x="161" y="113"/>
                  <a:pt x="161" y="113"/>
                  <a:pt x="161" y="113"/>
                </a:cubicBezTo>
                <a:cubicBezTo>
                  <a:pt x="156" y="113"/>
                  <a:pt x="153" y="116"/>
                  <a:pt x="153" y="121"/>
                </a:cubicBezTo>
                <a:cubicBezTo>
                  <a:pt x="153" y="125"/>
                  <a:pt x="156" y="129"/>
                  <a:pt x="161" y="129"/>
                </a:cubicBezTo>
                <a:cubicBezTo>
                  <a:pt x="241" y="129"/>
                  <a:pt x="241" y="129"/>
                  <a:pt x="241" y="129"/>
                </a:cubicBezTo>
                <a:cubicBezTo>
                  <a:pt x="241" y="338"/>
                  <a:pt x="241" y="338"/>
                  <a:pt x="241" y="338"/>
                </a:cubicBezTo>
                <a:cubicBezTo>
                  <a:pt x="16" y="338"/>
                  <a:pt x="16" y="338"/>
                  <a:pt x="16" y="338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96" y="129"/>
                  <a:pt x="96" y="129"/>
                  <a:pt x="96" y="129"/>
                </a:cubicBezTo>
                <a:cubicBezTo>
                  <a:pt x="101" y="129"/>
                  <a:pt x="104" y="125"/>
                  <a:pt x="104" y="121"/>
                </a:cubicBezTo>
                <a:cubicBezTo>
                  <a:pt x="104" y="116"/>
                  <a:pt x="101" y="113"/>
                  <a:pt x="96" y="113"/>
                </a:cubicBezTo>
                <a:cubicBezTo>
                  <a:pt x="8" y="113"/>
                  <a:pt x="8" y="113"/>
                  <a:pt x="8" y="113"/>
                </a:cubicBezTo>
                <a:cubicBezTo>
                  <a:pt x="4" y="113"/>
                  <a:pt x="0" y="116"/>
                  <a:pt x="0" y="121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50"/>
                  <a:pt x="4" y="354"/>
                  <a:pt x="8" y="354"/>
                </a:cubicBezTo>
                <a:cubicBezTo>
                  <a:pt x="249" y="354"/>
                  <a:pt x="249" y="354"/>
                  <a:pt x="249" y="354"/>
                </a:cubicBezTo>
                <a:cubicBezTo>
                  <a:pt x="253" y="354"/>
                  <a:pt x="257" y="350"/>
                  <a:pt x="257" y="346"/>
                </a:cubicBezTo>
                <a:cubicBezTo>
                  <a:pt x="257" y="121"/>
                  <a:pt x="257" y="121"/>
                  <a:pt x="257" y="121"/>
                </a:cubicBezTo>
                <a:cubicBezTo>
                  <a:pt x="257" y="116"/>
                  <a:pt x="253" y="113"/>
                  <a:pt x="249" y="11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1516063" y="2354263"/>
            <a:ext cx="315913" cy="434975"/>
          </a:xfrm>
          <a:custGeom>
            <a:pathLst>
              <a:path extrusionOk="0" h="354" w="257">
                <a:moveTo>
                  <a:pt x="249" y="113"/>
                </a:moveTo>
                <a:cubicBezTo>
                  <a:pt x="161" y="113"/>
                  <a:pt x="161" y="113"/>
                  <a:pt x="161" y="113"/>
                </a:cubicBezTo>
                <a:cubicBezTo>
                  <a:pt x="157" y="113"/>
                  <a:pt x="153" y="116"/>
                  <a:pt x="153" y="121"/>
                </a:cubicBezTo>
                <a:cubicBezTo>
                  <a:pt x="153" y="125"/>
                  <a:pt x="157" y="129"/>
                  <a:pt x="161" y="129"/>
                </a:cubicBezTo>
                <a:cubicBezTo>
                  <a:pt x="241" y="129"/>
                  <a:pt x="241" y="129"/>
                  <a:pt x="241" y="129"/>
                </a:cubicBezTo>
                <a:cubicBezTo>
                  <a:pt x="241" y="338"/>
                  <a:pt x="241" y="338"/>
                  <a:pt x="241" y="338"/>
                </a:cubicBezTo>
                <a:cubicBezTo>
                  <a:pt x="16" y="338"/>
                  <a:pt x="16" y="338"/>
                  <a:pt x="16" y="338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97" y="129"/>
                  <a:pt x="97" y="129"/>
                  <a:pt x="97" y="129"/>
                </a:cubicBezTo>
                <a:cubicBezTo>
                  <a:pt x="101" y="129"/>
                  <a:pt x="105" y="125"/>
                  <a:pt x="105" y="121"/>
                </a:cubicBezTo>
                <a:cubicBezTo>
                  <a:pt x="105" y="116"/>
                  <a:pt x="101" y="113"/>
                  <a:pt x="97" y="113"/>
                </a:cubicBezTo>
                <a:cubicBezTo>
                  <a:pt x="8" y="113"/>
                  <a:pt x="8" y="113"/>
                  <a:pt x="8" y="113"/>
                </a:cubicBezTo>
                <a:cubicBezTo>
                  <a:pt x="4" y="113"/>
                  <a:pt x="0" y="116"/>
                  <a:pt x="0" y="121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50"/>
                  <a:pt x="4" y="354"/>
                  <a:pt x="8" y="354"/>
                </a:cubicBezTo>
                <a:cubicBezTo>
                  <a:pt x="249" y="354"/>
                  <a:pt x="249" y="354"/>
                  <a:pt x="249" y="354"/>
                </a:cubicBezTo>
                <a:cubicBezTo>
                  <a:pt x="254" y="354"/>
                  <a:pt x="257" y="350"/>
                  <a:pt x="257" y="346"/>
                </a:cubicBezTo>
                <a:cubicBezTo>
                  <a:pt x="257" y="121"/>
                  <a:pt x="257" y="121"/>
                  <a:pt x="257" y="121"/>
                </a:cubicBezTo>
                <a:cubicBezTo>
                  <a:pt x="257" y="116"/>
                  <a:pt x="254" y="113"/>
                  <a:pt x="249" y="113"/>
                </a:cubicBezTo>
                <a:moveTo>
                  <a:pt x="65" y="81"/>
                </a:moveTo>
                <a:cubicBezTo>
                  <a:pt x="67" y="81"/>
                  <a:pt x="69" y="80"/>
                  <a:pt x="70" y="78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81"/>
                  <a:pt x="121" y="281"/>
                  <a:pt x="121" y="281"/>
                </a:cubicBezTo>
                <a:cubicBezTo>
                  <a:pt x="121" y="286"/>
                  <a:pt x="124" y="289"/>
                  <a:pt x="129" y="289"/>
                </a:cubicBezTo>
                <a:cubicBezTo>
                  <a:pt x="133" y="289"/>
                  <a:pt x="137" y="286"/>
                  <a:pt x="137" y="281"/>
                </a:cubicBezTo>
                <a:cubicBezTo>
                  <a:pt x="137" y="28"/>
                  <a:pt x="137" y="28"/>
                  <a:pt x="137" y="28"/>
                </a:cubicBezTo>
                <a:cubicBezTo>
                  <a:pt x="187" y="78"/>
                  <a:pt x="187" y="78"/>
                  <a:pt x="187" y="78"/>
                </a:cubicBezTo>
                <a:cubicBezTo>
                  <a:pt x="189" y="80"/>
                  <a:pt x="191" y="81"/>
                  <a:pt x="193" y="81"/>
                </a:cubicBezTo>
                <a:cubicBezTo>
                  <a:pt x="197" y="81"/>
                  <a:pt x="201" y="77"/>
                  <a:pt x="201" y="73"/>
                </a:cubicBezTo>
                <a:cubicBezTo>
                  <a:pt x="201" y="70"/>
                  <a:pt x="200" y="68"/>
                  <a:pt x="199" y="67"/>
                </a:cubicBezTo>
                <a:cubicBezTo>
                  <a:pt x="135" y="3"/>
                  <a:pt x="135" y="3"/>
                  <a:pt x="135" y="3"/>
                </a:cubicBezTo>
                <a:cubicBezTo>
                  <a:pt x="133" y="1"/>
                  <a:pt x="131" y="0"/>
                  <a:pt x="129" y="0"/>
                </a:cubicBezTo>
                <a:cubicBezTo>
                  <a:pt x="127" y="0"/>
                  <a:pt x="125" y="1"/>
                  <a:pt x="123" y="3"/>
                </a:cubicBezTo>
                <a:cubicBezTo>
                  <a:pt x="59" y="67"/>
                  <a:pt x="59" y="67"/>
                  <a:pt x="59" y="67"/>
                </a:cubicBezTo>
                <a:cubicBezTo>
                  <a:pt x="57" y="68"/>
                  <a:pt x="57" y="70"/>
                  <a:pt x="57" y="73"/>
                </a:cubicBezTo>
                <a:cubicBezTo>
                  <a:pt x="57" y="77"/>
                  <a:pt x="60" y="81"/>
                  <a:pt x="65" y="8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2286000" y="2354263"/>
            <a:ext cx="433388" cy="434975"/>
          </a:xfrm>
          <a:custGeom>
            <a:pathLst>
              <a:path extrusionOk="0" h="354" w="353">
                <a:moveTo>
                  <a:pt x="100" y="285"/>
                </a:moveTo>
                <a:cubicBezTo>
                  <a:pt x="193" y="226"/>
                  <a:pt x="193" y="226"/>
                  <a:pt x="193" y="226"/>
                </a:cubicBezTo>
                <a:cubicBezTo>
                  <a:pt x="252" y="133"/>
                  <a:pt x="252" y="133"/>
                  <a:pt x="252" y="133"/>
                </a:cubicBezTo>
                <a:cubicBezTo>
                  <a:pt x="159" y="192"/>
                  <a:pt x="159" y="192"/>
                  <a:pt x="159" y="192"/>
                </a:cubicBezTo>
                <a:lnTo>
                  <a:pt x="100" y="285"/>
                </a:lnTo>
                <a:close/>
                <a:moveTo>
                  <a:pt x="170" y="203"/>
                </a:moveTo>
                <a:cubicBezTo>
                  <a:pt x="174" y="200"/>
                  <a:pt x="179" y="200"/>
                  <a:pt x="182" y="203"/>
                </a:cubicBezTo>
                <a:cubicBezTo>
                  <a:pt x="185" y="207"/>
                  <a:pt x="185" y="212"/>
                  <a:pt x="182" y="215"/>
                </a:cubicBezTo>
                <a:cubicBezTo>
                  <a:pt x="179" y="218"/>
                  <a:pt x="174" y="218"/>
                  <a:pt x="170" y="215"/>
                </a:cubicBezTo>
                <a:cubicBezTo>
                  <a:pt x="167" y="212"/>
                  <a:pt x="167" y="207"/>
                  <a:pt x="170" y="203"/>
                </a:cubicBezTo>
                <a:moveTo>
                  <a:pt x="236" y="186"/>
                </a:moveTo>
                <a:cubicBezTo>
                  <a:pt x="239" y="193"/>
                  <a:pt x="240" y="201"/>
                  <a:pt x="240" y="209"/>
                </a:cubicBezTo>
                <a:cubicBezTo>
                  <a:pt x="240" y="245"/>
                  <a:pt x="212" y="273"/>
                  <a:pt x="176" y="273"/>
                </a:cubicBezTo>
                <a:cubicBezTo>
                  <a:pt x="168" y="273"/>
                  <a:pt x="160" y="272"/>
                  <a:pt x="153" y="269"/>
                </a:cubicBezTo>
                <a:cubicBezTo>
                  <a:pt x="137" y="279"/>
                  <a:pt x="137" y="279"/>
                  <a:pt x="137" y="279"/>
                </a:cubicBezTo>
                <a:cubicBezTo>
                  <a:pt x="148" y="286"/>
                  <a:pt x="162" y="289"/>
                  <a:pt x="176" y="289"/>
                </a:cubicBezTo>
                <a:cubicBezTo>
                  <a:pt x="221" y="289"/>
                  <a:pt x="256" y="253"/>
                  <a:pt x="256" y="209"/>
                </a:cubicBezTo>
                <a:cubicBezTo>
                  <a:pt x="256" y="195"/>
                  <a:pt x="253" y="181"/>
                  <a:pt x="246" y="170"/>
                </a:cubicBezTo>
                <a:lnTo>
                  <a:pt x="236" y="186"/>
                </a:lnTo>
                <a:close/>
                <a:moveTo>
                  <a:pt x="116" y="232"/>
                </a:moveTo>
                <a:cubicBezTo>
                  <a:pt x="114" y="225"/>
                  <a:pt x="112" y="217"/>
                  <a:pt x="112" y="209"/>
                </a:cubicBezTo>
                <a:cubicBezTo>
                  <a:pt x="112" y="174"/>
                  <a:pt x="141" y="145"/>
                  <a:pt x="176" y="145"/>
                </a:cubicBezTo>
                <a:cubicBezTo>
                  <a:pt x="184" y="145"/>
                  <a:pt x="192" y="146"/>
                  <a:pt x="199" y="149"/>
                </a:cubicBezTo>
                <a:cubicBezTo>
                  <a:pt x="216" y="139"/>
                  <a:pt x="216" y="139"/>
                  <a:pt x="216" y="139"/>
                </a:cubicBezTo>
                <a:cubicBezTo>
                  <a:pt x="204" y="133"/>
                  <a:pt x="191" y="129"/>
                  <a:pt x="176" y="129"/>
                </a:cubicBezTo>
                <a:cubicBezTo>
                  <a:pt x="132" y="129"/>
                  <a:pt x="96" y="165"/>
                  <a:pt x="96" y="209"/>
                </a:cubicBezTo>
                <a:cubicBezTo>
                  <a:pt x="96" y="223"/>
                  <a:pt x="100" y="237"/>
                  <a:pt x="106" y="249"/>
                </a:cubicBezTo>
                <a:lnTo>
                  <a:pt x="116" y="232"/>
                </a:lnTo>
                <a:close/>
                <a:moveTo>
                  <a:pt x="40" y="32"/>
                </a:moveTo>
                <a:cubicBezTo>
                  <a:pt x="35" y="32"/>
                  <a:pt x="32" y="36"/>
                  <a:pt x="32" y="41"/>
                </a:cubicBezTo>
                <a:cubicBezTo>
                  <a:pt x="32" y="45"/>
                  <a:pt x="35" y="49"/>
                  <a:pt x="40" y="49"/>
                </a:cubicBezTo>
                <a:cubicBezTo>
                  <a:pt x="44" y="49"/>
                  <a:pt x="48" y="45"/>
                  <a:pt x="48" y="41"/>
                </a:cubicBezTo>
                <a:cubicBezTo>
                  <a:pt x="48" y="36"/>
                  <a:pt x="44" y="32"/>
                  <a:pt x="40" y="32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8" y="354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8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81"/>
                  <a:pt x="16" y="81"/>
                  <a:pt x="16" y="81"/>
                </a:cubicBezTo>
                <a:cubicBezTo>
                  <a:pt x="337" y="81"/>
                  <a:pt x="337" y="81"/>
                  <a:pt x="337" y="81"/>
                </a:cubicBezTo>
                <a:lnTo>
                  <a:pt x="337" y="321"/>
                </a:lnTo>
                <a:close/>
                <a:moveTo>
                  <a:pt x="337" y="65"/>
                </a:moveTo>
                <a:cubicBezTo>
                  <a:pt x="16" y="65"/>
                  <a:pt x="16" y="65"/>
                  <a:pt x="16" y="65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65"/>
                </a:lnTo>
                <a:close/>
                <a:moveTo>
                  <a:pt x="313" y="32"/>
                </a:moveTo>
                <a:cubicBezTo>
                  <a:pt x="136" y="32"/>
                  <a:pt x="136" y="32"/>
                  <a:pt x="136" y="32"/>
                </a:cubicBezTo>
                <a:cubicBezTo>
                  <a:pt x="132" y="32"/>
                  <a:pt x="128" y="36"/>
                  <a:pt x="128" y="41"/>
                </a:cubicBezTo>
                <a:cubicBezTo>
                  <a:pt x="128" y="45"/>
                  <a:pt x="132" y="49"/>
                  <a:pt x="136" y="49"/>
                </a:cubicBezTo>
                <a:cubicBezTo>
                  <a:pt x="313" y="49"/>
                  <a:pt x="313" y="49"/>
                  <a:pt x="313" y="49"/>
                </a:cubicBezTo>
                <a:cubicBezTo>
                  <a:pt x="317" y="49"/>
                  <a:pt x="321" y="45"/>
                  <a:pt x="321" y="41"/>
                </a:cubicBezTo>
                <a:cubicBezTo>
                  <a:pt x="321" y="36"/>
                  <a:pt x="317" y="32"/>
                  <a:pt x="313" y="32"/>
                </a:cubicBezTo>
                <a:moveTo>
                  <a:pt x="72" y="32"/>
                </a:moveTo>
                <a:cubicBezTo>
                  <a:pt x="67" y="32"/>
                  <a:pt x="64" y="36"/>
                  <a:pt x="64" y="41"/>
                </a:cubicBezTo>
                <a:cubicBezTo>
                  <a:pt x="64" y="45"/>
                  <a:pt x="67" y="49"/>
                  <a:pt x="72" y="49"/>
                </a:cubicBezTo>
                <a:cubicBezTo>
                  <a:pt x="76" y="49"/>
                  <a:pt x="80" y="45"/>
                  <a:pt x="80" y="41"/>
                </a:cubicBezTo>
                <a:cubicBezTo>
                  <a:pt x="80" y="36"/>
                  <a:pt x="76" y="32"/>
                  <a:pt x="72" y="32"/>
                </a:cubicBezTo>
                <a:moveTo>
                  <a:pt x="104" y="32"/>
                </a:moveTo>
                <a:cubicBezTo>
                  <a:pt x="99" y="32"/>
                  <a:pt x="96" y="36"/>
                  <a:pt x="96" y="41"/>
                </a:cubicBezTo>
                <a:cubicBezTo>
                  <a:pt x="96" y="45"/>
                  <a:pt x="99" y="49"/>
                  <a:pt x="104" y="49"/>
                </a:cubicBezTo>
                <a:cubicBezTo>
                  <a:pt x="108" y="49"/>
                  <a:pt x="112" y="45"/>
                  <a:pt x="112" y="41"/>
                </a:cubicBezTo>
                <a:cubicBezTo>
                  <a:pt x="112" y="36"/>
                  <a:pt x="108" y="32"/>
                  <a:pt x="104" y="3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3113088" y="2354263"/>
            <a:ext cx="434975" cy="434975"/>
          </a:xfrm>
          <a:custGeom>
            <a:pathLst>
              <a:path extrusionOk="0" h="354" w="353">
                <a:moveTo>
                  <a:pt x="40" y="32"/>
                </a:moveTo>
                <a:cubicBezTo>
                  <a:pt x="36" y="32"/>
                  <a:pt x="32" y="36"/>
                  <a:pt x="32" y="41"/>
                </a:cubicBezTo>
                <a:cubicBezTo>
                  <a:pt x="32" y="45"/>
                  <a:pt x="36" y="49"/>
                  <a:pt x="40" y="49"/>
                </a:cubicBezTo>
                <a:cubicBezTo>
                  <a:pt x="44" y="49"/>
                  <a:pt x="48" y="45"/>
                  <a:pt x="48" y="41"/>
                </a:cubicBezTo>
                <a:cubicBezTo>
                  <a:pt x="48" y="36"/>
                  <a:pt x="44" y="32"/>
                  <a:pt x="40" y="32"/>
                </a:cubicBezTo>
                <a:moveTo>
                  <a:pt x="72" y="32"/>
                </a:moveTo>
                <a:cubicBezTo>
                  <a:pt x="68" y="32"/>
                  <a:pt x="64" y="36"/>
                  <a:pt x="64" y="41"/>
                </a:cubicBezTo>
                <a:cubicBezTo>
                  <a:pt x="64" y="45"/>
                  <a:pt x="68" y="49"/>
                  <a:pt x="72" y="49"/>
                </a:cubicBezTo>
                <a:cubicBezTo>
                  <a:pt x="77" y="49"/>
                  <a:pt x="80" y="45"/>
                  <a:pt x="80" y="41"/>
                </a:cubicBezTo>
                <a:cubicBezTo>
                  <a:pt x="80" y="36"/>
                  <a:pt x="77" y="32"/>
                  <a:pt x="72" y="32"/>
                </a:cubicBezTo>
                <a:moveTo>
                  <a:pt x="104" y="32"/>
                </a:moveTo>
                <a:cubicBezTo>
                  <a:pt x="100" y="32"/>
                  <a:pt x="96" y="36"/>
                  <a:pt x="96" y="41"/>
                </a:cubicBezTo>
                <a:cubicBezTo>
                  <a:pt x="96" y="45"/>
                  <a:pt x="100" y="49"/>
                  <a:pt x="104" y="49"/>
                </a:cubicBezTo>
                <a:cubicBezTo>
                  <a:pt x="109" y="49"/>
                  <a:pt x="112" y="45"/>
                  <a:pt x="112" y="41"/>
                </a:cubicBezTo>
                <a:cubicBezTo>
                  <a:pt x="112" y="36"/>
                  <a:pt x="109" y="32"/>
                  <a:pt x="104" y="32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9" y="354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81"/>
                  <a:pt x="16" y="81"/>
                  <a:pt x="16" y="81"/>
                </a:cubicBezTo>
                <a:cubicBezTo>
                  <a:pt x="337" y="81"/>
                  <a:pt x="337" y="81"/>
                  <a:pt x="337" y="81"/>
                </a:cubicBezTo>
                <a:lnTo>
                  <a:pt x="337" y="321"/>
                </a:lnTo>
                <a:close/>
                <a:moveTo>
                  <a:pt x="337" y="65"/>
                </a:moveTo>
                <a:cubicBezTo>
                  <a:pt x="16" y="65"/>
                  <a:pt x="16" y="65"/>
                  <a:pt x="16" y="65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65"/>
                </a:lnTo>
                <a:close/>
                <a:moveTo>
                  <a:pt x="313" y="32"/>
                </a:moveTo>
                <a:cubicBezTo>
                  <a:pt x="136" y="32"/>
                  <a:pt x="136" y="32"/>
                  <a:pt x="136" y="32"/>
                </a:cubicBezTo>
                <a:cubicBezTo>
                  <a:pt x="132" y="32"/>
                  <a:pt x="128" y="36"/>
                  <a:pt x="128" y="41"/>
                </a:cubicBezTo>
                <a:cubicBezTo>
                  <a:pt x="128" y="45"/>
                  <a:pt x="132" y="49"/>
                  <a:pt x="136" y="49"/>
                </a:cubicBezTo>
                <a:cubicBezTo>
                  <a:pt x="313" y="49"/>
                  <a:pt x="313" y="49"/>
                  <a:pt x="313" y="49"/>
                </a:cubicBezTo>
                <a:cubicBezTo>
                  <a:pt x="317" y="49"/>
                  <a:pt x="321" y="45"/>
                  <a:pt x="321" y="41"/>
                </a:cubicBezTo>
                <a:cubicBezTo>
                  <a:pt x="321" y="36"/>
                  <a:pt x="317" y="32"/>
                  <a:pt x="313" y="3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3941763" y="2354263"/>
            <a:ext cx="433388" cy="434975"/>
          </a:xfrm>
          <a:custGeom>
            <a:pathLst>
              <a:path extrusionOk="0" h="354" w="353">
                <a:moveTo>
                  <a:pt x="257" y="65"/>
                </a:moveTo>
                <a:cubicBezTo>
                  <a:pt x="32" y="65"/>
                  <a:pt x="32" y="65"/>
                  <a:pt x="32" y="65"/>
                </a:cubicBezTo>
                <a:cubicBezTo>
                  <a:pt x="15" y="65"/>
                  <a:pt x="0" y="79"/>
                  <a:pt x="0" y="97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4"/>
                  <a:pt x="32" y="354"/>
                </a:cubicBezTo>
                <a:cubicBezTo>
                  <a:pt x="257" y="354"/>
                  <a:pt x="257" y="354"/>
                  <a:pt x="257" y="354"/>
                </a:cubicBezTo>
                <a:cubicBezTo>
                  <a:pt x="275" y="354"/>
                  <a:pt x="289" y="339"/>
                  <a:pt x="289" y="321"/>
                </a:cubicBezTo>
                <a:cubicBezTo>
                  <a:pt x="289" y="97"/>
                  <a:pt x="289" y="97"/>
                  <a:pt x="289" y="97"/>
                </a:cubicBezTo>
                <a:cubicBezTo>
                  <a:pt x="289" y="79"/>
                  <a:pt x="275" y="65"/>
                  <a:pt x="257" y="65"/>
                </a:cubicBezTo>
                <a:moveTo>
                  <a:pt x="273" y="321"/>
                </a:moveTo>
                <a:cubicBezTo>
                  <a:pt x="273" y="330"/>
                  <a:pt x="266" y="338"/>
                  <a:pt x="257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273" y="145"/>
                  <a:pt x="273" y="145"/>
                  <a:pt x="273" y="145"/>
                </a:cubicBezTo>
                <a:lnTo>
                  <a:pt x="273" y="321"/>
                </a:lnTo>
                <a:close/>
                <a:moveTo>
                  <a:pt x="273" y="129"/>
                </a:moveTo>
                <a:cubicBezTo>
                  <a:pt x="16" y="129"/>
                  <a:pt x="16" y="129"/>
                  <a:pt x="16" y="129"/>
                </a:cubicBezTo>
                <a:cubicBezTo>
                  <a:pt x="16" y="97"/>
                  <a:pt x="16" y="97"/>
                  <a:pt x="16" y="97"/>
                </a:cubicBezTo>
                <a:cubicBezTo>
                  <a:pt x="16" y="88"/>
                  <a:pt x="23" y="81"/>
                  <a:pt x="32" y="81"/>
                </a:cubicBezTo>
                <a:cubicBezTo>
                  <a:pt x="257" y="81"/>
                  <a:pt x="257" y="81"/>
                  <a:pt x="257" y="81"/>
                </a:cubicBezTo>
                <a:cubicBezTo>
                  <a:pt x="266" y="81"/>
                  <a:pt x="273" y="88"/>
                  <a:pt x="273" y="97"/>
                </a:cubicBezTo>
                <a:lnTo>
                  <a:pt x="273" y="129"/>
                </a:lnTo>
                <a:close/>
                <a:moveTo>
                  <a:pt x="72" y="97"/>
                </a:moveTo>
                <a:cubicBezTo>
                  <a:pt x="68" y="97"/>
                  <a:pt x="64" y="100"/>
                  <a:pt x="64" y="105"/>
                </a:cubicBezTo>
                <a:cubicBezTo>
                  <a:pt x="64" y="109"/>
                  <a:pt x="68" y="113"/>
                  <a:pt x="72" y="113"/>
                </a:cubicBezTo>
                <a:cubicBezTo>
                  <a:pt x="77" y="113"/>
                  <a:pt x="81" y="109"/>
                  <a:pt x="81" y="105"/>
                </a:cubicBezTo>
                <a:cubicBezTo>
                  <a:pt x="81" y="100"/>
                  <a:pt x="77" y="97"/>
                  <a:pt x="72" y="97"/>
                </a:cubicBezTo>
                <a:moveTo>
                  <a:pt x="40" y="97"/>
                </a:moveTo>
                <a:cubicBezTo>
                  <a:pt x="36" y="97"/>
                  <a:pt x="32" y="100"/>
                  <a:pt x="32" y="105"/>
                </a:cubicBezTo>
                <a:cubicBezTo>
                  <a:pt x="32" y="109"/>
                  <a:pt x="36" y="113"/>
                  <a:pt x="40" y="113"/>
                </a:cubicBezTo>
                <a:cubicBezTo>
                  <a:pt x="45" y="113"/>
                  <a:pt x="48" y="109"/>
                  <a:pt x="48" y="105"/>
                </a:cubicBezTo>
                <a:cubicBezTo>
                  <a:pt x="48" y="100"/>
                  <a:pt x="45" y="97"/>
                  <a:pt x="40" y="97"/>
                </a:cubicBezTo>
                <a:moveTo>
                  <a:pt x="321" y="0"/>
                </a:moveTo>
                <a:cubicBezTo>
                  <a:pt x="97" y="0"/>
                  <a:pt x="97" y="0"/>
                  <a:pt x="97" y="0"/>
                </a:cubicBezTo>
                <a:cubicBezTo>
                  <a:pt x="79" y="0"/>
                  <a:pt x="64" y="15"/>
                  <a:pt x="64" y="32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5"/>
                  <a:pt x="68" y="49"/>
                  <a:pt x="72" y="49"/>
                </a:cubicBezTo>
                <a:cubicBezTo>
                  <a:pt x="77" y="49"/>
                  <a:pt x="81" y="45"/>
                  <a:pt x="81" y="41"/>
                </a:cubicBezTo>
                <a:cubicBezTo>
                  <a:pt x="81" y="32"/>
                  <a:pt x="81" y="32"/>
                  <a:pt x="81" y="32"/>
                </a:cubicBezTo>
                <a:cubicBezTo>
                  <a:pt x="81" y="24"/>
                  <a:pt x="88" y="16"/>
                  <a:pt x="97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cubicBezTo>
                  <a:pt x="337" y="257"/>
                  <a:pt x="337" y="257"/>
                  <a:pt x="337" y="257"/>
                </a:cubicBezTo>
                <a:cubicBezTo>
                  <a:pt x="337" y="266"/>
                  <a:pt x="330" y="273"/>
                  <a:pt x="321" y="273"/>
                </a:cubicBezTo>
                <a:cubicBezTo>
                  <a:pt x="313" y="273"/>
                  <a:pt x="313" y="273"/>
                  <a:pt x="313" y="273"/>
                </a:cubicBezTo>
                <a:cubicBezTo>
                  <a:pt x="309" y="273"/>
                  <a:pt x="305" y="277"/>
                  <a:pt x="305" y="281"/>
                </a:cubicBezTo>
                <a:cubicBezTo>
                  <a:pt x="305" y="286"/>
                  <a:pt x="309" y="289"/>
                  <a:pt x="313" y="289"/>
                </a:cubicBezTo>
                <a:cubicBezTo>
                  <a:pt x="321" y="289"/>
                  <a:pt x="321" y="289"/>
                  <a:pt x="321" y="289"/>
                </a:cubicBezTo>
                <a:cubicBezTo>
                  <a:pt x="339" y="289"/>
                  <a:pt x="353" y="275"/>
                  <a:pt x="353" y="257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9" y="0"/>
                  <a:pt x="321" y="0"/>
                </a:cubicBezTo>
                <a:moveTo>
                  <a:pt x="105" y="97"/>
                </a:moveTo>
                <a:cubicBezTo>
                  <a:pt x="100" y="97"/>
                  <a:pt x="97" y="100"/>
                  <a:pt x="97" y="105"/>
                </a:cubicBezTo>
                <a:cubicBezTo>
                  <a:pt x="97" y="109"/>
                  <a:pt x="100" y="113"/>
                  <a:pt x="105" y="113"/>
                </a:cubicBezTo>
                <a:cubicBezTo>
                  <a:pt x="109" y="113"/>
                  <a:pt x="113" y="109"/>
                  <a:pt x="113" y="105"/>
                </a:cubicBezTo>
                <a:cubicBezTo>
                  <a:pt x="113" y="100"/>
                  <a:pt x="109" y="97"/>
                  <a:pt x="105" y="97"/>
                </a:cubicBezTo>
                <a:moveTo>
                  <a:pt x="249" y="97"/>
                </a:moveTo>
                <a:cubicBezTo>
                  <a:pt x="137" y="97"/>
                  <a:pt x="137" y="97"/>
                  <a:pt x="137" y="97"/>
                </a:cubicBezTo>
                <a:cubicBezTo>
                  <a:pt x="132" y="97"/>
                  <a:pt x="129" y="100"/>
                  <a:pt x="129" y="105"/>
                </a:cubicBezTo>
                <a:cubicBezTo>
                  <a:pt x="129" y="109"/>
                  <a:pt x="132" y="113"/>
                  <a:pt x="137" y="113"/>
                </a:cubicBezTo>
                <a:cubicBezTo>
                  <a:pt x="249" y="113"/>
                  <a:pt x="249" y="113"/>
                  <a:pt x="249" y="113"/>
                </a:cubicBezTo>
                <a:cubicBezTo>
                  <a:pt x="254" y="113"/>
                  <a:pt x="257" y="109"/>
                  <a:pt x="257" y="105"/>
                </a:cubicBezTo>
                <a:cubicBezTo>
                  <a:pt x="257" y="100"/>
                  <a:pt x="254" y="97"/>
                  <a:pt x="249" y="9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4770438" y="2414588"/>
            <a:ext cx="433388" cy="315913"/>
          </a:xfrm>
          <a:custGeom>
            <a:pathLst>
              <a:path extrusionOk="0" h="256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42"/>
                  <a:pt x="14" y="256"/>
                  <a:pt x="32" y="256"/>
                </a:cubicBezTo>
                <a:cubicBezTo>
                  <a:pt x="321" y="256"/>
                  <a:pt x="321" y="256"/>
                  <a:pt x="321" y="256"/>
                </a:cubicBezTo>
                <a:cubicBezTo>
                  <a:pt x="338" y="256"/>
                  <a:pt x="353" y="242"/>
                  <a:pt x="353" y="224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8" y="0"/>
                  <a:pt x="321" y="0"/>
                </a:cubicBezTo>
                <a:moveTo>
                  <a:pt x="32" y="16"/>
                </a:moveTo>
                <a:cubicBezTo>
                  <a:pt x="321" y="16"/>
                  <a:pt x="321" y="16"/>
                  <a:pt x="321" y="16"/>
                </a:cubicBezTo>
                <a:cubicBezTo>
                  <a:pt x="323" y="16"/>
                  <a:pt x="324" y="16"/>
                  <a:pt x="326" y="17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4" y="158"/>
                  <a:pt x="180" y="160"/>
                  <a:pt x="176" y="160"/>
                </a:cubicBezTo>
                <a:cubicBezTo>
                  <a:pt x="172" y="160"/>
                  <a:pt x="168" y="158"/>
                  <a:pt x="165" y="156"/>
                </a:cubicBezTo>
                <a:cubicBezTo>
                  <a:pt x="26" y="17"/>
                  <a:pt x="26" y="17"/>
                  <a:pt x="26" y="17"/>
                </a:cubicBezTo>
                <a:cubicBezTo>
                  <a:pt x="28" y="16"/>
                  <a:pt x="30" y="16"/>
                  <a:pt x="32" y="16"/>
                </a:cubicBezTo>
                <a:moveTo>
                  <a:pt x="16" y="224"/>
                </a:moveTo>
                <a:cubicBezTo>
                  <a:pt x="16" y="32"/>
                  <a:pt x="16" y="32"/>
                  <a:pt x="16" y="32"/>
                </a:cubicBezTo>
                <a:cubicBezTo>
                  <a:pt x="16" y="31"/>
                  <a:pt x="16" y="30"/>
                  <a:pt x="16" y="29"/>
                </a:cubicBezTo>
                <a:cubicBezTo>
                  <a:pt x="115" y="128"/>
                  <a:pt x="115" y="128"/>
                  <a:pt x="115" y="128"/>
                </a:cubicBezTo>
                <a:cubicBezTo>
                  <a:pt x="16" y="227"/>
                  <a:pt x="16" y="227"/>
                  <a:pt x="16" y="227"/>
                </a:cubicBezTo>
                <a:cubicBezTo>
                  <a:pt x="16" y="226"/>
                  <a:pt x="16" y="225"/>
                  <a:pt x="16" y="224"/>
                </a:cubicBezTo>
                <a:moveTo>
                  <a:pt x="321" y="240"/>
                </a:moveTo>
                <a:cubicBezTo>
                  <a:pt x="32" y="240"/>
                  <a:pt x="32" y="240"/>
                  <a:pt x="32" y="240"/>
                </a:cubicBezTo>
                <a:cubicBezTo>
                  <a:pt x="30" y="240"/>
                  <a:pt x="28" y="240"/>
                  <a:pt x="26" y="239"/>
                </a:cubicBezTo>
                <a:cubicBezTo>
                  <a:pt x="126" y="139"/>
                  <a:pt x="126" y="139"/>
                  <a:pt x="126" y="139"/>
                </a:cubicBezTo>
                <a:cubicBezTo>
                  <a:pt x="154" y="167"/>
                  <a:pt x="154" y="167"/>
                  <a:pt x="154" y="167"/>
                </a:cubicBezTo>
                <a:cubicBezTo>
                  <a:pt x="160" y="173"/>
                  <a:pt x="168" y="176"/>
                  <a:pt x="176" y="176"/>
                </a:cubicBezTo>
                <a:cubicBezTo>
                  <a:pt x="184" y="176"/>
                  <a:pt x="192" y="173"/>
                  <a:pt x="198" y="167"/>
                </a:cubicBezTo>
                <a:cubicBezTo>
                  <a:pt x="226" y="139"/>
                  <a:pt x="226" y="139"/>
                  <a:pt x="226" y="139"/>
                </a:cubicBezTo>
                <a:cubicBezTo>
                  <a:pt x="326" y="239"/>
                  <a:pt x="326" y="239"/>
                  <a:pt x="326" y="239"/>
                </a:cubicBezTo>
                <a:cubicBezTo>
                  <a:pt x="324" y="240"/>
                  <a:pt x="323" y="240"/>
                  <a:pt x="321" y="240"/>
                </a:cubicBezTo>
                <a:moveTo>
                  <a:pt x="337" y="224"/>
                </a:moveTo>
                <a:cubicBezTo>
                  <a:pt x="337" y="225"/>
                  <a:pt x="337" y="226"/>
                  <a:pt x="336" y="227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336" y="29"/>
                  <a:pt x="336" y="29"/>
                  <a:pt x="336" y="29"/>
                </a:cubicBezTo>
                <a:cubicBezTo>
                  <a:pt x="337" y="30"/>
                  <a:pt x="337" y="31"/>
                  <a:pt x="337" y="32"/>
                </a:cubicBezTo>
                <a:lnTo>
                  <a:pt x="337" y="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5597525" y="2405063"/>
            <a:ext cx="433388" cy="334963"/>
          </a:xfrm>
          <a:custGeom>
            <a:pathLst>
              <a:path extrusionOk="0" h="272" w="353">
                <a:moveTo>
                  <a:pt x="321" y="0"/>
                </a:moveTo>
                <a:cubicBezTo>
                  <a:pt x="96" y="0"/>
                  <a:pt x="96" y="0"/>
                  <a:pt x="96" y="0"/>
                </a:cubicBezTo>
                <a:cubicBezTo>
                  <a:pt x="78" y="0"/>
                  <a:pt x="64" y="14"/>
                  <a:pt x="64" y="32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44"/>
                  <a:pt x="68" y="48"/>
                  <a:pt x="72" y="48"/>
                </a:cubicBezTo>
                <a:cubicBezTo>
                  <a:pt x="77" y="48"/>
                  <a:pt x="80" y="44"/>
                  <a:pt x="80" y="40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23"/>
                  <a:pt x="87" y="16"/>
                  <a:pt x="96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cubicBezTo>
                  <a:pt x="337" y="176"/>
                  <a:pt x="337" y="176"/>
                  <a:pt x="337" y="176"/>
                </a:cubicBezTo>
                <a:cubicBezTo>
                  <a:pt x="337" y="185"/>
                  <a:pt x="330" y="192"/>
                  <a:pt x="321" y="192"/>
                </a:cubicBezTo>
                <a:cubicBezTo>
                  <a:pt x="313" y="192"/>
                  <a:pt x="313" y="192"/>
                  <a:pt x="313" y="192"/>
                </a:cubicBezTo>
                <a:cubicBezTo>
                  <a:pt x="309" y="192"/>
                  <a:pt x="305" y="196"/>
                  <a:pt x="305" y="200"/>
                </a:cubicBezTo>
                <a:cubicBezTo>
                  <a:pt x="305" y="205"/>
                  <a:pt x="309" y="208"/>
                  <a:pt x="313" y="208"/>
                </a:cubicBezTo>
                <a:cubicBezTo>
                  <a:pt x="321" y="208"/>
                  <a:pt x="321" y="208"/>
                  <a:pt x="321" y="208"/>
                </a:cubicBezTo>
                <a:cubicBezTo>
                  <a:pt x="339" y="208"/>
                  <a:pt x="353" y="194"/>
                  <a:pt x="353" y="176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257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14" y="64"/>
                  <a:pt x="0" y="78"/>
                  <a:pt x="0" y="96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58"/>
                  <a:pt x="14" y="272"/>
                  <a:pt x="32" y="272"/>
                </a:cubicBezTo>
                <a:cubicBezTo>
                  <a:pt x="257" y="272"/>
                  <a:pt x="257" y="272"/>
                  <a:pt x="257" y="272"/>
                </a:cubicBezTo>
                <a:cubicBezTo>
                  <a:pt x="275" y="272"/>
                  <a:pt x="289" y="258"/>
                  <a:pt x="289" y="240"/>
                </a:cubicBezTo>
                <a:cubicBezTo>
                  <a:pt x="289" y="96"/>
                  <a:pt x="289" y="96"/>
                  <a:pt x="289" y="96"/>
                </a:cubicBezTo>
                <a:cubicBezTo>
                  <a:pt x="289" y="78"/>
                  <a:pt x="275" y="64"/>
                  <a:pt x="257" y="64"/>
                </a:cubicBezTo>
                <a:moveTo>
                  <a:pt x="32" y="80"/>
                </a:moveTo>
                <a:cubicBezTo>
                  <a:pt x="257" y="80"/>
                  <a:pt x="257" y="80"/>
                  <a:pt x="257" y="80"/>
                </a:cubicBezTo>
                <a:cubicBezTo>
                  <a:pt x="261" y="80"/>
                  <a:pt x="264" y="81"/>
                  <a:pt x="267" y="84"/>
                </a:cubicBezTo>
                <a:cubicBezTo>
                  <a:pt x="155" y="196"/>
                  <a:pt x="155" y="196"/>
                  <a:pt x="155" y="196"/>
                </a:cubicBezTo>
                <a:cubicBezTo>
                  <a:pt x="152" y="199"/>
                  <a:pt x="148" y="200"/>
                  <a:pt x="144" y="200"/>
                </a:cubicBezTo>
                <a:cubicBezTo>
                  <a:pt x="140" y="200"/>
                  <a:pt x="136" y="199"/>
                  <a:pt x="133" y="196"/>
                </a:cubicBezTo>
                <a:cubicBezTo>
                  <a:pt x="22" y="84"/>
                  <a:pt x="22" y="84"/>
                  <a:pt x="22" y="84"/>
                </a:cubicBezTo>
                <a:cubicBezTo>
                  <a:pt x="24" y="81"/>
                  <a:pt x="28" y="80"/>
                  <a:pt x="32" y="80"/>
                </a:cubicBezTo>
                <a:moveTo>
                  <a:pt x="16" y="101"/>
                </a:moveTo>
                <a:cubicBezTo>
                  <a:pt x="83" y="168"/>
                  <a:pt x="83" y="168"/>
                  <a:pt x="83" y="168"/>
                </a:cubicBezTo>
                <a:cubicBezTo>
                  <a:pt x="16" y="235"/>
                  <a:pt x="16" y="235"/>
                  <a:pt x="16" y="235"/>
                </a:cubicBezTo>
                <a:lnTo>
                  <a:pt x="16" y="101"/>
                </a:lnTo>
                <a:close/>
                <a:moveTo>
                  <a:pt x="257" y="256"/>
                </a:moveTo>
                <a:cubicBezTo>
                  <a:pt x="32" y="256"/>
                  <a:pt x="32" y="256"/>
                  <a:pt x="32" y="256"/>
                </a:cubicBezTo>
                <a:cubicBezTo>
                  <a:pt x="28" y="256"/>
                  <a:pt x="24" y="255"/>
                  <a:pt x="22" y="252"/>
                </a:cubicBezTo>
                <a:cubicBezTo>
                  <a:pt x="95" y="179"/>
                  <a:pt x="95" y="179"/>
                  <a:pt x="95" y="179"/>
                </a:cubicBezTo>
                <a:cubicBezTo>
                  <a:pt x="122" y="207"/>
                  <a:pt x="122" y="207"/>
                  <a:pt x="122" y="207"/>
                </a:cubicBezTo>
                <a:cubicBezTo>
                  <a:pt x="128" y="213"/>
                  <a:pt x="136" y="216"/>
                  <a:pt x="144" y="216"/>
                </a:cubicBezTo>
                <a:cubicBezTo>
                  <a:pt x="152" y="216"/>
                  <a:pt x="160" y="213"/>
                  <a:pt x="167" y="207"/>
                </a:cubicBezTo>
                <a:cubicBezTo>
                  <a:pt x="194" y="179"/>
                  <a:pt x="194" y="179"/>
                  <a:pt x="194" y="179"/>
                </a:cubicBezTo>
                <a:cubicBezTo>
                  <a:pt x="267" y="252"/>
                  <a:pt x="267" y="252"/>
                  <a:pt x="267" y="252"/>
                </a:cubicBezTo>
                <a:cubicBezTo>
                  <a:pt x="264" y="255"/>
                  <a:pt x="261" y="256"/>
                  <a:pt x="257" y="256"/>
                </a:cubicBezTo>
                <a:moveTo>
                  <a:pt x="273" y="235"/>
                </a:moveTo>
                <a:cubicBezTo>
                  <a:pt x="206" y="168"/>
                  <a:pt x="206" y="168"/>
                  <a:pt x="206" y="168"/>
                </a:cubicBezTo>
                <a:cubicBezTo>
                  <a:pt x="273" y="101"/>
                  <a:pt x="273" y="101"/>
                  <a:pt x="273" y="101"/>
                </a:cubicBezTo>
                <a:lnTo>
                  <a:pt x="273" y="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6426200" y="2393951"/>
            <a:ext cx="433388" cy="355600"/>
          </a:xfrm>
          <a:custGeom>
            <a:pathLst>
              <a:path extrusionOk="0" h="289" w="353">
                <a:moveTo>
                  <a:pt x="353" y="166"/>
                </a:moveTo>
                <a:cubicBezTo>
                  <a:pt x="353" y="165"/>
                  <a:pt x="353" y="165"/>
                  <a:pt x="353" y="165"/>
                </a:cubicBezTo>
                <a:cubicBezTo>
                  <a:pt x="272" y="5"/>
                  <a:pt x="272" y="5"/>
                  <a:pt x="272" y="5"/>
                </a:cubicBezTo>
                <a:cubicBezTo>
                  <a:pt x="272" y="5"/>
                  <a:pt x="272" y="5"/>
                  <a:pt x="272" y="5"/>
                </a:cubicBezTo>
                <a:cubicBezTo>
                  <a:pt x="271" y="2"/>
                  <a:pt x="268" y="0"/>
                  <a:pt x="265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5" y="0"/>
                  <a:pt x="83" y="2"/>
                  <a:pt x="81" y="5"/>
                </a:cubicBezTo>
                <a:cubicBezTo>
                  <a:pt x="81" y="5"/>
                  <a:pt x="81" y="5"/>
                  <a:pt x="81" y="5"/>
                </a:cubicBezTo>
                <a:cubicBezTo>
                  <a:pt x="1" y="165"/>
                  <a:pt x="1" y="165"/>
                  <a:pt x="1" y="165"/>
                </a:cubicBezTo>
                <a:cubicBezTo>
                  <a:pt x="1" y="166"/>
                  <a:pt x="1" y="166"/>
                  <a:pt x="1" y="166"/>
                </a:cubicBezTo>
                <a:cubicBezTo>
                  <a:pt x="1" y="167"/>
                  <a:pt x="0" y="168"/>
                  <a:pt x="0" y="169"/>
                </a:cubicBezTo>
                <a:cubicBezTo>
                  <a:pt x="0" y="281"/>
                  <a:pt x="0" y="281"/>
                  <a:pt x="0" y="281"/>
                </a:cubicBezTo>
                <a:cubicBezTo>
                  <a:pt x="0" y="286"/>
                  <a:pt x="4" y="289"/>
                  <a:pt x="8" y="289"/>
                </a:cubicBezTo>
                <a:cubicBezTo>
                  <a:pt x="345" y="289"/>
                  <a:pt x="345" y="289"/>
                  <a:pt x="345" y="289"/>
                </a:cubicBezTo>
                <a:cubicBezTo>
                  <a:pt x="350" y="289"/>
                  <a:pt x="353" y="286"/>
                  <a:pt x="353" y="281"/>
                </a:cubicBezTo>
                <a:cubicBezTo>
                  <a:pt x="353" y="169"/>
                  <a:pt x="353" y="169"/>
                  <a:pt x="353" y="169"/>
                </a:cubicBezTo>
                <a:cubicBezTo>
                  <a:pt x="353" y="168"/>
                  <a:pt x="353" y="167"/>
                  <a:pt x="353" y="166"/>
                </a:cubicBezTo>
                <a:moveTo>
                  <a:pt x="93" y="17"/>
                </a:moveTo>
                <a:cubicBezTo>
                  <a:pt x="260" y="17"/>
                  <a:pt x="260" y="17"/>
                  <a:pt x="260" y="17"/>
                </a:cubicBezTo>
                <a:cubicBezTo>
                  <a:pt x="332" y="161"/>
                  <a:pt x="332" y="161"/>
                  <a:pt x="332" y="161"/>
                </a:cubicBezTo>
                <a:cubicBezTo>
                  <a:pt x="233" y="161"/>
                  <a:pt x="233" y="161"/>
                  <a:pt x="233" y="161"/>
                </a:cubicBezTo>
                <a:cubicBezTo>
                  <a:pt x="229" y="161"/>
                  <a:pt x="225" y="165"/>
                  <a:pt x="225" y="169"/>
                </a:cubicBezTo>
                <a:cubicBezTo>
                  <a:pt x="225" y="196"/>
                  <a:pt x="203" y="217"/>
                  <a:pt x="177" y="217"/>
                </a:cubicBezTo>
                <a:cubicBezTo>
                  <a:pt x="150" y="217"/>
                  <a:pt x="129" y="196"/>
                  <a:pt x="129" y="169"/>
                </a:cubicBezTo>
                <a:cubicBezTo>
                  <a:pt x="129" y="165"/>
                  <a:pt x="125" y="161"/>
                  <a:pt x="121" y="161"/>
                </a:cubicBezTo>
                <a:cubicBezTo>
                  <a:pt x="21" y="161"/>
                  <a:pt x="21" y="161"/>
                  <a:pt x="21" y="161"/>
                </a:cubicBezTo>
                <a:lnTo>
                  <a:pt x="93" y="17"/>
                </a:lnTo>
                <a:close/>
                <a:moveTo>
                  <a:pt x="337" y="273"/>
                </a:moveTo>
                <a:cubicBezTo>
                  <a:pt x="16" y="273"/>
                  <a:pt x="16" y="273"/>
                  <a:pt x="16" y="273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113" y="177"/>
                  <a:pt x="113" y="177"/>
                  <a:pt x="113" y="177"/>
                </a:cubicBezTo>
                <a:cubicBezTo>
                  <a:pt x="117" y="209"/>
                  <a:pt x="144" y="233"/>
                  <a:pt x="177" y="233"/>
                </a:cubicBezTo>
                <a:cubicBezTo>
                  <a:pt x="210" y="233"/>
                  <a:pt x="237" y="209"/>
                  <a:pt x="241" y="177"/>
                </a:cubicBezTo>
                <a:cubicBezTo>
                  <a:pt x="337" y="177"/>
                  <a:pt x="337" y="177"/>
                  <a:pt x="337" y="177"/>
                </a:cubicBezTo>
                <a:lnTo>
                  <a:pt x="337" y="2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7254875" y="2374901"/>
            <a:ext cx="433388" cy="395288"/>
          </a:xfrm>
          <a:custGeom>
            <a:pathLst>
              <a:path extrusionOk="0" h="322" w="353">
                <a:moveTo>
                  <a:pt x="128" y="129"/>
                </a:moveTo>
                <a:cubicBezTo>
                  <a:pt x="124" y="129"/>
                  <a:pt x="120" y="132"/>
                  <a:pt x="120" y="137"/>
                </a:cubicBezTo>
                <a:cubicBezTo>
                  <a:pt x="120" y="139"/>
                  <a:pt x="121" y="141"/>
                  <a:pt x="122" y="143"/>
                </a:cubicBezTo>
                <a:cubicBezTo>
                  <a:pt x="170" y="191"/>
                  <a:pt x="170" y="191"/>
                  <a:pt x="170" y="191"/>
                </a:cubicBezTo>
                <a:cubicBezTo>
                  <a:pt x="172" y="192"/>
                  <a:pt x="174" y="193"/>
                  <a:pt x="176" y="193"/>
                </a:cubicBezTo>
                <a:cubicBezTo>
                  <a:pt x="178" y="193"/>
                  <a:pt x="180" y="192"/>
                  <a:pt x="182" y="191"/>
                </a:cubicBezTo>
                <a:cubicBezTo>
                  <a:pt x="230" y="143"/>
                  <a:pt x="230" y="143"/>
                  <a:pt x="230" y="143"/>
                </a:cubicBezTo>
                <a:cubicBezTo>
                  <a:pt x="231" y="141"/>
                  <a:pt x="232" y="139"/>
                  <a:pt x="232" y="137"/>
                </a:cubicBezTo>
                <a:cubicBezTo>
                  <a:pt x="232" y="132"/>
                  <a:pt x="229" y="129"/>
                  <a:pt x="224" y="129"/>
                </a:cubicBezTo>
                <a:cubicBezTo>
                  <a:pt x="222" y="129"/>
                  <a:pt x="220" y="130"/>
                  <a:pt x="219" y="131"/>
                </a:cubicBezTo>
                <a:cubicBezTo>
                  <a:pt x="184" y="166"/>
                  <a:pt x="184" y="166"/>
                  <a:pt x="184" y="166"/>
                </a:cubicBezTo>
                <a:cubicBezTo>
                  <a:pt x="184" y="8"/>
                  <a:pt x="184" y="8"/>
                  <a:pt x="184" y="8"/>
                </a:cubicBezTo>
                <a:cubicBezTo>
                  <a:pt x="184" y="4"/>
                  <a:pt x="181" y="0"/>
                  <a:pt x="176" y="0"/>
                </a:cubicBezTo>
                <a:cubicBezTo>
                  <a:pt x="172" y="0"/>
                  <a:pt x="168" y="4"/>
                  <a:pt x="168" y="8"/>
                </a:cubicBezTo>
                <a:cubicBezTo>
                  <a:pt x="168" y="166"/>
                  <a:pt x="168" y="166"/>
                  <a:pt x="168" y="166"/>
                </a:cubicBezTo>
                <a:cubicBezTo>
                  <a:pt x="134" y="131"/>
                  <a:pt x="134" y="131"/>
                  <a:pt x="134" y="131"/>
                </a:cubicBezTo>
                <a:cubicBezTo>
                  <a:pt x="132" y="130"/>
                  <a:pt x="130" y="129"/>
                  <a:pt x="128" y="129"/>
                </a:cubicBezTo>
                <a:moveTo>
                  <a:pt x="352" y="198"/>
                </a:moveTo>
                <a:cubicBezTo>
                  <a:pt x="352" y="198"/>
                  <a:pt x="352" y="198"/>
                  <a:pt x="352" y="198"/>
                </a:cubicBezTo>
                <a:cubicBezTo>
                  <a:pt x="272" y="37"/>
                  <a:pt x="272" y="37"/>
                  <a:pt x="272" y="37"/>
                </a:cubicBezTo>
                <a:cubicBezTo>
                  <a:pt x="272" y="37"/>
                  <a:pt x="272" y="37"/>
                  <a:pt x="272" y="37"/>
                </a:cubicBezTo>
                <a:cubicBezTo>
                  <a:pt x="270" y="34"/>
                  <a:pt x="268" y="33"/>
                  <a:pt x="264" y="33"/>
                </a:cubicBezTo>
                <a:cubicBezTo>
                  <a:pt x="208" y="33"/>
                  <a:pt x="208" y="33"/>
                  <a:pt x="208" y="33"/>
                </a:cubicBezTo>
                <a:cubicBezTo>
                  <a:pt x="204" y="33"/>
                  <a:pt x="200" y="36"/>
                  <a:pt x="200" y="41"/>
                </a:cubicBezTo>
                <a:cubicBezTo>
                  <a:pt x="200" y="45"/>
                  <a:pt x="204" y="49"/>
                  <a:pt x="208" y="49"/>
                </a:cubicBezTo>
                <a:cubicBezTo>
                  <a:pt x="260" y="49"/>
                  <a:pt x="260" y="49"/>
                  <a:pt x="260" y="49"/>
                </a:cubicBezTo>
                <a:cubicBezTo>
                  <a:pt x="332" y="193"/>
                  <a:pt x="332" y="193"/>
                  <a:pt x="332" y="193"/>
                </a:cubicBezTo>
                <a:cubicBezTo>
                  <a:pt x="232" y="193"/>
                  <a:pt x="232" y="193"/>
                  <a:pt x="232" y="193"/>
                </a:cubicBezTo>
                <a:cubicBezTo>
                  <a:pt x="228" y="193"/>
                  <a:pt x="224" y="197"/>
                  <a:pt x="224" y="201"/>
                </a:cubicBezTo>
                <a:cubicBezTo>
                  <a:pt x="224" y="228"/>
                  <a:pt x="203" y="249"/>
                  <a:pt x="176" y="249"/>
                </a:cubicBezTo>
                <a:cubicBezTo>
                  <a:pt x="150" y="249"/>
                  <a:pt x="128" y="228"/>
                  <a:pt x="128" y="201"/>
                </a:cubicBezTo>
                <a:cubicBezTo>
                  <a:pt x="128" y="197"/>
                  <a:pt x="124" y="193"/>
                  <a:pt x="120" y="193"/>
                </a:cubicBezTo>
                <a:cubicBezTo>
                  <a:pt x="21" y="193"/>
                  <a:pt x="21" y="193"/>
                  <a:pt x="21" y="193"/>
                </a:cubicBezTo>
                <a:cubicBezTo>
                  <a:pt x="93" y="49"/>
                  <a:pt x="93" y="49"/>
                  <a:pt x="93" y="49"/>
                </a:cubicBezTo>
                <a:cubicBezTo>
                  <a:pt x="144" y="49"/>
                  <a:pt x="144" y="49"/>
                  <a:pt x="144" y="49"/>
                </a:cubicBezTo>
                <a:cubicBezTo>
                  <a:pt x="148" y="49"/>
                  <a:pt x="152" y="45"/>
                  <a:pt x="152" y="41"/>
                </a:cubicBezTo>
                <a:cubicBezTo>
                  <a:pt x="152" y="36"/>
                  <a:pt x="148" y="33"/>
                  <a:pt x="144" y="33"/>
                </a:cubicBezTo>
                <a:cubicBezTo>
                  <a:pt x="88" y="33"/>
                  <a:pt x="88" y="33"/>
                  <a:pt x="88" y="33"/>
                </a:cubicBezTo>
                <a:cubicBezTo>
                  <a:pt x="85" y="33"/>
                  <a:pt x="82" y="34"/>
                  <a:pt x="81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199"/>
                  <a:pt x="0" y="200"/>
                  <a:pt x="0" y="201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18"/>
                  <a:pt x="3" y="322"/>
                  <a:pt x="8" y="322"/>
                </a:cubicBezTo>
                <a:cubicBezTo>
                  <a:pt x="345" y="322"/>
                  <a:pt x="345" y="322"/>
                  <a:pt x="345" y="322"/>
                </a:cubicBezTo>
                <a:cubicBezTo>
                  <a:pt x="349" y="322"/>
                  <a:pt x="353" y="318"/>
                  <a:pt x="353" y="314"/>
                </a:cubicBezTo>
                <a:cubicBezTo>
                  <a:pt x="353" y="201"/>
                  <a:pt x="353" y="201"/>
                  <a:pt x="353" y="201"/>
                </a:cubicBezTo>
                <a:cubicBezTo>
                  <a:pt x="353" y="200"/>
                  <a:pt x="352" y="199"/>
                  <a:pt x="352" y="198"/>
                </a:cubicBezTo>
                <a:moveTo>
                  <a:pt x="337" y="305"/>
                </a:moveTo>
                <a:cubicBezTo>
                  <a:pt x="16" y="305"/>
                  <a:pt x="16" y="305"/>
                  <a:pt x="16" y="305"/>
                </a:cubicBezTo>
                <a:cubicBezTo>
                  <a:pt x="16" y="209"/>
                  <a:pt x="16" y="209"/>
                  <a:pt x="16" y="209"/>
                </a:cubicBezTo>
                <a:cubicBezTo>
                  <a:pt x="112" y="209"/>
                  <a:pt x="112" y="209"/>
                  <a:pt x="112" y="209"/>
                </a:cubicBezTo>
                <a:cubicBezTo>
                  <a:pt x="116" y="241"/>
                  <a:pt x="143" y="265"/>
                  <a:pt x="176" y="265"/>
                </a:cubicBezTo>
                <a:cubicBezTo>
                  <a:pt x="209" y="265"/>
                  <a:pt x="236" y="241"/>
                  <a:pt x="240" y="209"/>
                </a:cubicBezTo>
                <a:cubicBezTo>
                  <a:pt x="337" y="209"/>
                  <a:pt x="337" y="209"/>
                  <a:pt x="337" y="209"/>
                </a:cubicBezTo>
                <a:lnTo>
                  <a:pt x="337" y="3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8081963" y="2374901"/>
            <a:ext cx="433388" cy="395288"/>
          </a:xfrm>
          <a:custGeom>
            <a:pathLst>
              <a:path extrusionOk="0" h="322" w="353">
                <a:moveTo>
                  <a:pt x="128" y="65"/>
                </a:moveTo>
                <a:cubicBezTo>
                  <a:pt x="131" y="65"/>
                  <a:pt x="133" y="64"/>
                  <a:pt x="134" y="62"/>
                </a:cubicBezTo>
                <a:cubicBezTo>
                  <a:pt x="168" y="28"/>
                  <a:pt x="168" y="28"/>
                  <a:pt x="168" y="28"/>
                </a:cubicBezTo>
                <a:cubicBezTo>
                  <a:pt x="168" y="185"/>
                  <a:pt x="168" y="185"/>
                  <a:pt x="168" y="185"/>
                </a:cubicBezTo>
                <a:cubicBezTo>
                  <a:pt x="168" y="190"/>
                  <a:pt x="172" y="193"/>
                  <a:pt x="176" y="193"/>
                </a:cubicBezTo>
                <a:cubicBezTo>
                  <a:pt x="181" y="193"/>
                  <a:pt x="185" y="190"/>
                  <a:pt x="185" y="185"/>
                </a:cubicBezTo>
                <a:cubicBezTo>
                  <a:pt x="185" y="28"/>
                  <a:pt x="185" y="28"/>
                  <a:pt x="185" y="28"/>
                </a:cubicBezTo>
                <a:cubicBezTo>
                  <a:pt x="219" y="62"/>
                  <a:pt x="219" y="62"/>
                  <a:pt x="219" y="62"/>
                </a:cubicBezTo>
                <a:cubicBezTo>
                  <a:pt x="220" y="64"/>
                  <a:pt x="222" y="65"/>
                  <a:pt x="225" y="65"/>
                </a:cubicBezTo>
                <a:cubicBezTo>
                  <a:pt x="229" y="65"/>
                  <a:pt x="233" y="61"/>
                  <a:pt x="233" y="57"/>
                </a:cubicBezTo>
                <a:cubicBezTo>
                  <a:pt x="233" y="54"/>
                  <a:pt x="232" y="52"/>
                  <a:pt x="230" y="51"/>
                </a:cubicBezTo>
                <a:cubicBezTo>
                  <a:pt x="182" y="3"/>
                  <a:pt x="182" y="3"/>
                  <a:pt x="182" y="3"/>
                </a:cubicBezTo>
                <a:cubicBezTo>
                  <a:pt x="181" y="1"/>
                  <a:pt x="179" y="0"/>
                  <a:pt x="176" y="0"/>
                </a:cubicBezTo>
                <a:cubicBezTo>
                  <a:pt x="174" y="0"/>
                  <a:pt x="172" y="1"/>
                  <a:pt x="171" y="3"/>
                </a:cubicBezTo>
                <a:cubicBezTo>
                  <a:pt x="123" y="51"/>
                  <a:pt x="123" y="51"/>
                  <a:pt x="123" y="51"/>
                </a:cubicBezTo>
                <a:cubicBezTo>
                  <a:pt x="121" y="52"/>
                  <a:pt x="120" y="54"/>
                  <a:pt x="120" y="57"/>
                </a:cubicBezTo>
                <a:cubicBezTo>
                  <a:pt x="120" y="61"/>
                  <a:pt x="124" y="65"/>
                  <a:pt x="128" y="65"/>
                </a:cubicBezTo>
                <a:moveTo>
                  <a:pt x="352" y="198"/>
                </a:moveTo>
                <a:cubicBezTo>
                  <a:pt x="352" y="198"/>
                  <a:pt x="352" y="198"/>
                  <a:pt x="352" y="198"/>
                </a:cubicBezTo>
                <a:cubicBezTo>
                  <a:pt x="272" y="37"/>
                  <a:pt x="272" y="37"/>
                  <a:pt x="272" y="37"/>
                </a:cubicBezTo>
                <a:cubicBezTo>
                  <a:pt x="272" y="37"/>
                  <a:pt x="272" y="37"/>
                  <a:pt x="272" y="37"/>
                </a:cubicBezTo>
                <a:cubicBezTo>
                  <a:pt x="271" y="34"/>
                  <a:pt x="268" y="33"/>
                  <a:pt x="265" y="33"/>
                </a:cubicBezTo>
                <a:cubicBezTo>
                  <a:pt x="257" y="33"/>
                  <a:pt x="257" y="33"/>
                  <a:pt x="257" y="33"/>
                </a:cubicBezTo>
                <a:cubicBezTo>
                  <a:pt x="252" y="33"/>
                  <a:pt x="249" y="36"/>
                  <a:pt x="249" y="41"/>
                </a:cubicBezTo>
                <a:cubicBezTo>
                  <a:pt x="249" y="45"/>
                  <a:pt x="252" y="49"/>
                  <a:pt x="257" y="49"/>
                </a:cubicBezTo>
                <a:cubicBezTo>
                  <a:pt x="260" y="49"/>
                  <a:pt x="260" y="49"/>
                  <a:pt x="260" y="49"/>
                </a:cubicBezTo>
                <a:cubicBezTo>
                  <a:pt x="332" y="193"/>
                  <a:pt x="332" y="193"/>
                  <a:pt x="332" y="193"/>
                </a:cubicBezTo>
                <a:cubicBezTo>
                  <a:pt x="233" y="193"/>
                  <a:pt x="233" y="193"/>
                  <a:pt x="233" y="193"/>
                </a:cubicBezTo>
                <a:cubicBezTo>
                  <a:pt x="228" y="193"/>
                  <a:pt x="225" y="197"/>
                  <a:pt x="225" y="201"/>
                </a:cubicBezTo>
                <a:cubicBezTo>
                  <a:pt x="225" y="228"/>
                  <a:pt x="203" y="249"/>
                  <a:pt x="176" y="249"/>
                </a:cubicBezTo>
                <a:cubicBezTo>
                  <a:pt x="150" y="249"/>
                  <a:pt x="128" y="228"/>
                  <a:pt x="128" y="201"/>
                </a:cubicBezTo>
                <a:cubicBezTo>
                  <a:pt x="128" y="197"/>
                  <a:pt x="125" y="193"/>
                  <a:pt x="120" y="193"/>
                </a:cubicBezTo>
                <a:cubicBezTo>
                  <a:pt x="21" y="193"/>
                  <a:pt x="21" y="193"/>
                  <a:pt x="21" y="193"/>
                </a:cubicBezTo>
                <a:cubicBezTo>
                  <a:pt x="93" y="49"/>
                  <a:pt x="93" y="49"/>
                  <a:pt x="93" y="49"/>
                </a:cubicBezTo>
                <a:cubicBezTo>
                  <a:pt x="96" y="49"/>
                  <a:pt x="96" y="49"/>
                  <a:pt x="96" y="49"/>
                </a:cubicBezTo>
                <a:cubicBezTo>
                  <a:pt x="101" y="49"/>
                  <a:pt x="104" y="45"/>
                  <a:pt x="104" y="41"/>
                </a:cubicBezTo>
                <a:cubicBezTo>
                  <a:pt x="104" y="36"/>
                  <a:pt x="101" y="33"/>
                  <a:pt x="96" y="33"/>
                </a:cubicBezTo>
                <a:cubicBezTo>
                  <a:pt x="88" y="33"/>
                  <a:pt x="88" y="33"/>
                  <a:pt x="88" y="33"/>
                </a:cubicBezTo>
                <a:cubicBezTo>
                  <a:pt x="85" y="33"/>
                  <a:pt x="82" y="34"/>
                  <a:pt x="81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1" y="198"/>
                  <a:pt x="1" y="198"/>
                  <a:pt x="1" y="198"/>
                </a:cubicBezTo>
                <a:cubicBezTo>
                  <a:pt x="1" y="198"/>
                  <a:pt x="1" y="198"/>
                  <a:pt x="1" y="198"/>
                </a:cubicBezTo>
                <a:cubicBezTo>
                  <a:pt x="0" y="199"/>
                  <a:pt x="0" y="200"/>
                  <a:pt x="0" y="201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18"/>
                  <a:pt x="3" y="322"/>
                  <a:pt x="8" y="322"/>
                </a:cubicBezTo>
                <a:cubicBezTo>
                  <a:pt x="345" y="322"/>
                  <a:pt x="345" y="322"/>
                  <a:pt x="345" y="322"/>
                </a:cubicBezTo>
                <a:cubicBezTo>
                  <a:pt x="350" y="322"/>
                  <a:pt x="353" y="318"/>
                  <a:pt x="353" y="314"/>
                </a:cubicBezTo>
                <a:cubicBezTo>
                  <a:pt x="353" y="201"/>
                  <a:pt x="353" y="201"/>
                  <a:pt x="353" y="201"/>
                </a:cubicBezTo>
                <a:cubicBezTo>
                  <a:pt x="353" y="200"/>
                  <a:pt x="353" y="199"/>
                  <a:pt x="352" y="198"/>
                </a:cubicBezTo>
                <a:moveTo>
                  <a:pt x="337" y="305"/>
                </a:moveTo>
                <a:cubicBezTo>
                  <a:pt x="16" y="305"/>
                  <a:pt x="16" y="305"/>
                  <a:pt x="16" y="305"/>
                </a:cubicBezTo>
                <a:cubicBezTo>
                  <a:pt x="16" y="209"/>
                  <a:pt x="16" y="209"/>
                  <a:pt x="16" y="209"/>
                </a:cubicBezTo>
                <a:cubicBezTo>
                  <a:pt x="113" y="209"/>
                  <a:pt x="113" y="209"/>
                  <a:pt x="113" y="209"/>
                </a:cubicBezTo>
                <a:cubicBezTo>
                  <a:pt x="117" y="241"/>
                  <a:pt x="144" y="265"/>
                  <a:pt x="176" y="265"/>
                </a:cubicBezTo>
                <a:cubicBezTo>
                  <a:pt x="209" y="265"/>
                  <a:pt x="236" y="241"/>
                  <a:pt x="240" y="209"/>
                </a:cubicBezTo>
                <a:cubicBezTo>
                  <a:pt x="337" y="209"/>
                  <a:pt x="337" y="209"/>
                  <a:pt x="337" y="209"/>
                </a:cubicBezTo>
                <a:lnTo>
                  <a:pt x="337" y="3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630238" y="3224213"/>
            <a:ext cx="433388" cy="354013"/>
          </a:xfrm>
          <a:custGeom>
            <a:pathLst>
              <a:path extrusionOk="0" h="289" w="353">
                <a:moveTo>
                  <a:pt x="120" y="64"/>
                </a:moveTo>
                <a:cubicBezTo>
                  <a:pt x="233" y="64"/>
                  <a:pt x="233" y="64"/>
                  <a:pt x="233" y="64"/>
                </a:cubicBezTo>
                <a:cubicBezTo>
                  <a:pt x="237" y="64"/>
                  <a:pt x="241" y="60"/>
                  <a:pt x="241" y="56"/>
                </a:cubicBezTo>
                <a:cubicBezTo>
                  <a:pt x="241" y="52"/>
                  <a:pt x="237" y="48"/>
                  <a:pt x="233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0"/>
                  <a:pt x="116" y="64"/>
                  <a:pt x="120" y="64"/>
                </a:cubicBezTo>
                <a:moveTo>
                  <a:pt x="104" y="96"/>
                </a:moveTo>
                <a:cubicBezTo>
                  <a:pt x="249" y="96"/>
                  <a:pt x="249" y="96"/>
                  <a:pt x="249" y="96"/>
                </a:cubicBezTo>
                <a:cubicBezTo>
                  <a:pt x="253" y="96"/>
                  <a:pt x="257" y="93"/>
                  <a:pt x="257" y="88"/>
                </a:cubicBezTo>
                <a:cubicBezTo>
                  <a:pt x="257" y="84"/>
                  <a:pt x="253" y="80"/>
                  <a:pt x="249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0" y="80"/>
                  <a:pt x="96" y="84"/>
                  <a:pt x="96" y="88"/>
                </a:cubicBezTo>
                <a:cubicBezTo>
                  <a:pt x="96" y="93"/>
                  <a:pt x="100" y="96"/>
                  <a:pt x="104" y="96"/>
                </a:cubicBezTo>
                <a:moveTo>
                  <a:pt x="273" y="120"/>
                </a:moveTo>
                <a:cubicBezTo>
                  <a:pt x="273" y="116"/>
                  <a:pt x="269" y="112"/>
                  <a:pt x="265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84" y="112"/>
                  <a:pt x="80" y="116"/>
                  <a:pt x="80" y="120"/>
                </a:cubicBezTo>
                <a:cubicBezTo>
                  <a:pt x="80" y="125"/>
                  <a:pt x="84" y="128"/>
                  <a:pt x="88" y="128"/>
                </a:cubicBezTo>
                <a:cubicBezTo>
                  <a:pt x="265" y="128"/>
                  <a:pt x="265" y="128"/>
                  <a:pt x="265" y="128"/>
                </a:cubicBezTo>
                <a:cubicBezTo>
                  <a:pt x="269" y="128"/>
                  <a:pt x="273" y="125"/>
                  <a:pt x="273" y="120"/>
                </a:cubicBezTo>
                <a:moveTo>
                  <a:pt x="352" y="165"/>
                </a:moveTo>
                <a:cubicBezTo>
                  <a:pt x="352" y="165"/>
                  <a:pt x="352" y="165"/>
                  <a:pt x="352" y="165"/>
                </a:cubicBezTo>
                <a:cubicBezTo>
                  <a:pt x="272" y="4"/>
                  <a:pt x="272" y="4"/>
                  <a:pt x="272" y="4"/>
                </a:cubicBezTo>
                <a:cubicBezTo>
                  <a:pt x="272" y="4"/>
                  <a:pt x="272" y="4"/>
                  <a:pt x="272" y="4"/>
                </a:cubicBezTo>
                <a:cubicBezTo>
                  <a:pt x="271" y="2"/>
                  <a:pt x="268" y="0"/>
                  <a:pt x="265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2"/>
                  <a:pt x="81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1" y="165"/>
                  <a:pt x="1" y="165"/>
                  <a:pt x="1" y="165"/>
                </a:cubicBezTo>
                <a:cubicBezTo>
                  <a:pt x="1" y="165"/>
                  <a:pt x="1" y="165"/>
                  <a:pt x="1" y="165"/>
                </a:cubicBezTo>
                <a:cubicBezTo>
                  <a:pt x="0" y="166"/>
                  <a:pt x="0" y="167"/>
                  <a:pt x="0" y="168"/>
                </a:cubicBezTo>
                <a:cubicBezTo>
                  <a:pt x="0" y="281"/>
                  <a:pt x="0" y="281"/>
                  <a:pt x="0" y="281"/>
                </a:cubicBezTo>
                <a:cubicBezTo>
                  <a:pt x="0" y="285"/>
                  <a:pt x="3" y="289"/>
                  <a:pt x="8" y="289"/>
                </a:cubicBezTo>
                <a:cubicBezTo>
                  <a:pt x="345" y="289"/>
                  <a:pt x="345" y="289"/>
                  <a:pt x="345" y="289"/>
                </a:cubicBezTo>
                <a:cubicBezTo>
                  <a:pt x="350" y="289"/>
                  <a:pt x="353" y="285"/>
                  <a:pt x="353" y="281"/>
                </a:cubicBezTo>
                <a:cubicBezTo>
                  <a:pt x="353" y="168"/>
                  <a:pt x="353" y="168"/>
                  <a:pt x="353" y="168"/>
                </a:cubicBezTo>
                <a:cubicBezTo>
                  <a:pt x="353" y="167"/>
                  <a:pt x="353" y="166"/>
                  <a:pt x="352" y="165"/>
                </a:cubicBezTo>
                <a:moveTo>
                  <a:pt x="93" y="16"/>
                </a:moveTo>
                <a:cubicBezTo>
                  <a:pt x="260" y="16"/>
                  <a:pt x="260" y="16"/>
                  <a:pt x="260" y="16"/>
                </a:cubicBezTo>
                <a:cubicBezTo>
                  <a:pt x="332" y="160"/>
                  <a:pt x="332" y="160"/>
                  <a:pt x="332" y="160"/>
                </a:cubicBezTo>
                <a:cubicBezTo>
                  <a:pt x="233" y="160"/>
                  <a:pt x="233" y="160"/>
                  <a:pt x="233" y="160"/>
                </a:cubicBezTo>
                <a:cubicBezTo>
                  <a:pt x="228" y="160"/>
                  <a:pt x="225" y="164"/>
                  <a:pt x="225" y="168"/>
                </a:cubicBezTo>
                <a:cubicBezTo>
                  <a:pt x="225" y="195"/>
                  <a:pt x="203" y="217"/>
                  <a:pt x="177" y="217"/>
                </a:cubicBezTo>
                <a:cubicBezTo>
                  <a:pt x="150" y="217"/>
                  <a:pt x="128" y="195"/>
                  <a:pt x="128" y="168"/>
                </a:cubicBezTo>
                <a:cubicBezTo>
                  <a:pt x="128" y="164"/>
                  <a:pt x="125" y="160"/>
                  <a:pt x="120" y="160"/>
                </a:cubicBezTo>
                <a:cubicBezTo>
                  <a:pt x="21" y="160"/>
                  <a:pt x="21" y="160"/>
                  <a:pt x="21" y="160"/>
                </a:cubicBezTo>
                <a:lnTo>
                  <a:pt x="93" y="16"/>
                </a:lnTo>
                <a:close/>
                <a:moveTo>
                  <a:pt x="337" y="273"/>
                </a:moveTo>
                <a:cubicBezTo>
                  <a:pt x="16" y="273"/>
                  <a:pt x="16" y="273"/>
                  <a:pt x="16" y="273"/>
                </a:cubicBezTo>
                <a:cubicBezTo>
                  <a:pt x="16" y="176"/>
                  <a:pt x="16" y="176"/>
                  <a:pt x="16" y="176"/>
                </a:cubicBezTo>
                <a:cubicBezTo>
                  <a:pt x="113" y="176"/>
                  <a:pt x="113" y="176"/>
                  <a:pt x="113" y="176"/>
                </a:cubicBezTo>
                <a:cubicBezTo>
                  <a:pt x="117" y="208"/>
                  <a:pt x="144" y="233"/>
                  <a:pt x="177" y="233"/>
                </a:cubicBezTo>
                <a:cubicBezTo>
                  <a:pt x="209" y="233"/>
                  <a:pt x="236" y="208"/>
                  <a:pt x="240" y="176"/>
                </a:cubicBezTo>
                <a:cubicBezTo>
                  <a:pt x="337" y="176"/>
                  <a:pt x="337" y="176"/>
                  <a:pt x="337" y="176"/>
                </a:cubicBezTo>
                <a:lnTo>
                  <a:pt x="337" y="2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1457325" y="3184526"/>
            <a:ext cx="433388" cy="433388"/>
          </a:xfrm>
          <a:custGeom>
            <a:pathLst>
              <a:path extrusionOk="0" h="353" w="353">
                <a:moveTo>
                  <a:pt x="353" y="200"/>
                </a:moveTo>
                <a:cubicBezTo>
                  <a:pt x="353" y="104"/>
                  <a:pt x="353" y="104"/>
                  <a:pt x="353" y="104"/>
                </a:cubicBezTo>
                <a:cubicBezTo>
                  <a:pt x="353" y="103"/>
                  <a:pt x="353" y="102"/>
                  <a:pt x="353" y="101"/>
                </a:cubicBezTo>
                <a:cubicBezTo>
                  <a:pt x="353" y="100"/>
                  <a:pt x="353" y="100"/>
                  <a:pt x="353" y="100"/>
                </a:cubicBezTo>
                <a:cubicBezTo>
                  <a:pt x="288" y="4"/>
                  <a:pt x="288" y="4"/>
                  <a:pt x="288" y="4"/>
                </a:cubicBezTo>
                <a:cubicBezTo>
                  <a:pt x="288" y="4"/>
                  <a:pt x="288" y="4"/>
                  <a:pt x="288" y="4"/>
                </a:cubicBezTo>
                <a:cubicBezTo>
                  <a:pt x="287" y="2"/>
                  <a:pt x="284" y="0"/>
                  <a:pt x="281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9" y="0"/>
                  <a:pt x="67" y="2"/>
                  <a:pt x="65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1" y="100"/>
                  <a:pt x="1" y="100"/>
                  <a:pt x="1" y="100"/>
                </a:cubicBezTo>
                <a:cubicBezTo>
                  <a:pt x="1" y="101"/>
                  <a:pt x="1" y="101"/>
                  <a:pt x="1" y="101"/>
                </a:cubicBezTo>
                <a:cubicBezTo>
                  <a:pt x="1" y="102"/>
                  <a:pt x="0" y="103"/>
                  <a:pt x="0" y="104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05"/>
                  <a:pt x="4" y="208"/>
                  <a:pt x="8" y="208"/>
                </a:cubicBezTo>
                <a:cubicBezTo>
                  <a:pt x="25" y="208"/>
                  <a:pt x="25" y="208"/>
                  <a:pt x="25" y="208"/>
                </a:cubicBezTo>
                <a:cubicBezTo>
                  <a:pt x="1" y="245"/>
                  <a:pt x="1" y="245"/>
                  <a:pt x="1" y="245"/>
                </a:cubicBezTo>
                <a:cubicBezTo>
                  <a:pt x="1" y="245"/>
                  <a:pt x="1" y="245"/>
                  <a:pt x="1" y="245"/>
                </a:cubicBezTo>
                <a:cubicBezTo>
                  <a:pt x="1" y="246"/>
                  <a:pt x="0" y="247"/>
                  <a:pt x="0" y="249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49"/>
                  <a:pt x="4" y="353"/>
                  <a:pt x="8" y="353"/>
                </a:cubicBezTo>
                <a:cubicBezTo>
                  <a:pt x="345" y="353"/>
                  <a:pt x="345" y="353"/>
                  <a:pt x="345" y="353"/>
                </a:cubicBezTo>
                <a:cubicBezTo>
                  <a:pt x="350" y="353"/>
                  <a:pt x="353" y="349"/>
                  <a:pt x="353" y="345"/>
                </a:cubicBezTo>
                <a:cubicBezTo>
                  <a:pt x="353" y="249"/>
                  <a:pt x="353" y="249"/>
                  <a:pt x="353" y="249"/>
                </a:cubicBezTo>
                <a:cubicBezTo>
                  <a:pt x="353" y="247"/>
                  <a:pt x="353" y="246"/>
                  <a:pt x="353" y="245"/>
                </a:cubicBezTo>
                <a:cubicBezTo>
                  <a:pt x="353" y="245"/>
                  <a:pt x="353" y="245"/>
                  <a:pt x="353" y="245"/>
                </a:cubicBezTo>
                <a:cubicBezTo>
                  <a:pt x="328" y="208"/>
                  <a:pt x="328" y="208"/>
                  <a:pt x="328" y="208"/>
                </a:cubicBezTo>
                <a:cubicBezTo>
                  <a:pt x="345" y="208"/>
                  <a:pt x="345" y="208"/>
                  <a:pt x="345" y="208"/>
                </a:cubicBezTo>
                <a:cubicBezTo>
                  <a:pt x="350" y="208"/>
                  <a:pt x="353" y="205"/>
                  <a:pt x="353" y="200"/>
                </a:cubicBezTo>
                <a:moveTo>
                  <a:pt x="77" y="16"/>
                </a:moveTo>
                <a:cubicBezTo>
                  <a:pt x="277" y="16"/>
                  <a:pt x="277" y="16"/>
                  <a:pt x="277" y="16"/>
                </a:cubicBezTo>
                <a:cubicBezTo>
                  <a:pt x="332" y="96"/>
                  <a:pt x="332" y="96"/>
                  <a:pt x="332" y="96"/>
                </a:cubicBezTo>
                <a:cubicBezTo>
                  <a:pt x="233" y="96"/>
                  <a:pt x="233" y="96"/>
                  <a:pt x="233" y="96"/>
                </a:cubicBezTo>
                <a:cubicBezTo>
                  <a:pt x="229" y="96"/>
                  <a:pt x="225" y="100"/>
                  <a:pt x="225" y="104"/>
                </a:cubicBezTo>
                <a:cubicBezTo>
                  <a:pt x="225" y="131"/>
                  <a:pt x="203" y="152"/>
                  <a:pt x="177" y="152"/>
                </a:cubicBezTo>
                <a:cubicBezTo>
                  <a:pt x="150" y="152"/>
                  <a:pt x="129" y="131"/>
                  <a:pt x="129" y="104"/>
                </a:cubicBezTo>
                <a:cubicBezTo>
                  <a:pt x="129" y="100"/>
                  <a:pt x="125" y="96"/>
                  <a:pt x="121" y="96"/>
                </a:cubicBezTo>
                <a:cubicBezTo>
                  <a:pt x="22" y="96"/>
                  <a:pt x="22" y="96"/>
                  <a:pt x="22" y="96"/>
                </a:cubicBezTo>
                <a:lnTo>
                  <a:pt x="77" y="16"/>
                </a:lnTo>
                <a:close/>
                <a:moveTo>
                  <a:pt x="337" y="337"/>
                </a:moveTo>
                <a:cubicBezTo>
                  <a:pt x="16" y="337"/>
                  <a:pt x="16" y="337"/>
                  <a:pt x="16" y="337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113" y="257"/>
                  <a:pt x="113" y="257"/>
                  <a:pt x="113" y="257"/>
                </a:cubicBezTo>
                <a:cubicBezTo>
                  <a:pt x="117" y="288"/>
                  <a:pt x="144" y="313"/>
                  <a:pt x="177" y="313"/>
                </a:cubicBezTo>
                <a:cubicBezTo>
                  <a:pt x="210" y="313"/>
                  <a:pt x="237" y="288"/>
                  <a:pt x="241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337"/>
                </a:lnTo>
                <a:close/>
                <a:moveTo>
                  <a:pt x="332" y="241"/>
                </a:moveTo>
                <a:cubicBezTo>
                  <a:pt x="233" y="241"/>
                  <a:pt x="233" y="241"/>
                  <a:pt x="233" y="241"/>
                </a:cubicBezTo>
                <a:cubicBezTo>
                  <a:pt x="229" y="241"/>
                  <a:pt x="225" y="244"/>
                  <a:pt x="225" y="249"/>
                </a:cubicBezTo>
                <a:cubicBezTo>
                  <a:pt x="225" y="275"/>
                  <a:pt x="203" y="297"/>
                  <a:pt x="177" y="297"/>
                </a:cubicBezTo>
                <a:cubicBezTo>
                  <a:pt x="150" y="297"/>
                  <a:pt x="129" y="275"/>
                  <a:pt x="129" y="249"/>
                </a:cubicBezTo>
                <a:cubicBezTo>
                  <a:pt x="129" y="244"/>
                  <a:pt x="125" y="241"/>
                  <a:pt x="121" y="241"/>
                </a:cubicBezTo>
                <a:cubicBezTo>
                  <a:pt x="22" y="241"/>
                  <a:pt x="22" y="241"/>
                  <a:pt x="22" y="241"/>
                </a:cubicBezTo>
                <a:cubicBezTo>
                  <a:pt x="44" y="208"/>
                  <a:pt x="44" y="208"/>
                  <a:pt x="44" y="208"/>
                </a:cubicBezTo>
                <a:cubicBezTo>
                  <a:pt x="310" y="208"/>
                  <a:pt x="310" y="208"/>
                  <a:pt x="310" y="208"/>
                </a:cubicBezTo>
                <a:lnTo>
                  <a:pt x="332" y="241"/>
                </a:lnTo>
                <a:close/>
                <a:moveTo>
                  <a:pt x="337" y="192"/>
                </a:moveTo>
                <a:cubicBezTo>
                  <a:pt x="16" y="192"/>
                  <a:pt x="16" y="192"/>
                  <a:pt x="16" y="19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3" y="112"/>
                  <a:pt x="113" y="112"/>
                  <a:pt x="113" y="112"/>
                </a:cubicBezTo>
                <a:cubicBezTo>
                  <a:pt x="117" y="144"/>
                  <a:pt x="144" y="168"/>
                  <a:pt x="177" y="168"/>
                </a:cubicBezTo>
                <a:cubicBezTo>
                  <a:pt x="210" y="168"/>
                  <a:pt x="237" y="144"/>
                  <a:pt x="241" y="112"/>
                </a:cubicBezTo>
                <a:cubicBezTo>
                  <a:pt x="337" y="112"/>
                  <a:pt x="337" y="112"/>
                  <a:pt x="337" y="112"/>
                </a:cubicBezTo>
                <a:lnTo>
                  <a:pt x="337" y="1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2286000" y="3184526"/>
            <a:ext cx="433388" cy="433388"/>
          </a:xfrm>
          <a:custGeom>
            <a:pathLst>
              <a:path extrusionOk="0" h="353" w="353">
                <a:moveTo>
                  <a:pt x="345" y="168"/>
                </a:moveTo>
                <a:cubicBezTo>
                  <a:pt x="340" y="168"/>
                  <a:pt x="337" y="172"/>
                  <a:pt x="337" y="176"/>
                </a:cubicBezTo>
                <a:cubicBezTo>
                  <a:pt x="337" y="265"/>
                  <a:pt x="265" y="337"/>
                  <a:pt x="176" y="337"/>
                </a:cubicBezTo>
                <a:cubicBezTo>
                  <a:pt x="87" y="337"/>
                  <a:pt x="16" y="265"/>
                  <a:pt x="16" y="176"/>
                </a:cubicBezTo>
                <a:cubicBezTo>
                  <a:pt x="16" y="88"/>
                  <a:pt x="87" y="16"/>
                  <a:pt x="176" y="16"/>
                </a:cubicBezTo>
                <a:cubicBezTo>
                  <a:pt x="229" y="16"/>
                  <a:pt x="275" y="41"/>
                  <a:pt x="305" y="80"/>
                </a:cubicBezTo>
                <a:cubicBezTo>
                  <a:pt x="240" y="80"/>
                  <a:pt x="240" y="80"/>
                  <a:pt x="240" y="80"/>
                </a:cubicBezTo>
                <a:cubicBezTo>
                  <a:pt x="236" y="80"/>
                  <a:pt x="232" y="84"/>
                  <a:pt x="232" y="88"/>
                </a:cubicBezTo>
                <a:cubicBezTo>
                  <a:pt x="232" y="92"/>
                  <a:pt x="236" y="96"/>
                  <a:pt x="240" y="96"/>
                </a:cubicBezTo>
                <a:cubicBezTo>
                  <a:pt x="321" y="96"/>
                  <a:pt x="321" y="96"/>
                  <a:pt x="321" y="96"/>
                </a:cubicBezTo>
                <a:cubicBezTo>
                  <a:pt x="325" y="96"/>
                  <a:pt x="329" y="92"/>
                  <a:pt x="329" y="88"/>
                </a:cubicBezTo>
                <a:cubicBezTo>
                  <a:pt x="329" y="8"/>
                  <a:pt x="329" y="8"/>
                  <a:pt x="329" y="8"/>
                </a:cubicBezTo>
                <a:cubicBezTo>
                  <a:pt x="329" y="3"/>
                  <a:pt x="325" y="0"/>
                  <a:pt x="321" y="0"/>
                </a:cubicBezTo>
                <a:cubicBezTo>
                  <a:pt x="316" y="0"/>
                  <a:pt x="313" y="3"/>
                  <a:pt x="313" y="8"/>
                </a:cubicBezTo>
                <a:cubicBezTo>
                  <a:pt x="313" y="64"/>
                  <a:pt x="313" y="64"/>
                  <a:pt x="313" y="64"/>
                </a:cubicBezTo>
                <a:cubicBezTo>
                  <a:pt x="280" y="25"/>
                  <a:pt x="231" y="0"/>
                  <a:pt x="176" y="0"/>
                </a:cubicBez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172"/>
                  <a:pt x="349" y="168"/>
                  <a:pt x="345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3113088" y="3184526"/>
            <a:ext cx="434975" cy="433388"/>
          </a:xfrm>
          <a:custGeom>
            <a:pathLst>
              <a:path extrusionOk="0" h="353" w="353">
                <a:moveTo>
                  <a:pt x="345" y="168"/>
                </a:moveTo>
                <a:cubicBezTo>
                  <a:pt x="341" y="168"/>
                  <a:pt x="337" y="172"/>
                  <a:pt x="337" y="176"/>
                </a:cubicBezTo>
                <a:cubicBezTo>
                  <a:pt x="337" y="265"/>
                  <a:pt x="265" y="337"/>
                  <a:pt x="177" y="337"/>
                </a:cubicBezTo>
                <a:cubicBezTo>
                  <a:pt x="124" y="337"/>
                  <a:pt x="77" y="312"/>
                  <a:pt x="48" y="273"/>
                </a:cubicBezTo>
                <a:cubicBezTo>
                  <a:pt x="112" y="273"/>
                  <a:pt x="112" y="273"/>
                  <a:pt x="112" y="273"/>
                </a:cubicBezTo>
                <a:cubicBezTo>
                  <a:pt x="117" y="273"/>
                  <a:pt x="120" y="269"/>
                  <a:pt x="120" y="265"/>
                </a:cubicBezTo>
                <a:cubicBezTo>
                  <a:pt x="120" y="260"/>
                  <a:pt x="117" y="257"/>
                  <a:pt x="112" y="257"/>
                </a:cubicBezTo>
                <a:cubicBezTo>
                  <a:pt x="32" y="257"/>
                  <a:pt x="32" y="257"/>
                  <a:pt x="32" y="257"/>
                </a:cubicBezTo>
                <a:cubicBezTo>
                  <a:pt x="28" y="257"/>
                  <a:pt x="24" y="260"/>
                  <a:pt x="24" y="265"/>
                </a:cubicBezTo>
                <a:cubicBezTo>
                  <a:pt x="24" y="345"/>
                  <a:pt x="24" y="345"/>
                  <a:pt x="24" y="345"/>
                </a:cubicBezTo>
                <a:cubicBezTo>
                  <a:pt x="24" y="349"/>
                  <a:pt x="28" y="353"/>
                  <a:pt x="32" y="353"/>
                </a:cubicBezTo>
                <a:cubicBezTo>
                  <a:pt x="36" y="353"/>
                  <a:pt x="40" y="349"/>
                  <a:pt x="40" y="345"/>
                </a:cubicBezTo>
                <a:cubicBezTo>
                  <a:pt x="40" y="288"/>
                  <a:pt x="40" y="288"/>
                  <a:pt x="40" y="288"/>
                </a:cubicBezTo>
                <a:cubicBezTo>
                  <a:pt x="72" y="328"/>
                  <a:pt x="121" y="353"/>
                  <a:pt x="177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172"/>
                  <a:pt x="350" y="168"/>
                  <a:pt x="345" y="168"/>
                </a:cubicBezTo>
                <a:moveTo>
                  <a:pt x="177" y="16"/>
                </a:moveTo>
                <a:cubicBezTo>
                  <a:pt x="229" y="16"/>
                  <a:pt x="276" y="41"/>
                  <a:pt x="305" y="80"/>
                </a:cubicBezTo>
                <a:cubicBezTo>
                  <a:pt x="241" y="80"/>
                  <a:pt x="241" y="80"/>
                  <a:pt x="241" y="80"/>
                </a:cubicBezTo>
                <a:cubicBezTo>
                  <a:pt x="236" y="80"/>
                  <a:pt x="233" y="84"/>
                  <a:pt x="233" y="88"/>
                </a:cubicBezTo>
                <a:cubicBezTo>
                  <a:pt x="233" y="92"/>
                  <a:pt x="236" y="96"/>
                  <a:pt x="241" y="96"/>
                </a:cubicBezTo>
                <a:cubicBezTo>
                  <a:pt x="321" y="96"/>
                  <a:pt x="321" y="96"/>
                  <a:pt x="321" y="96"/>
                </a:cubicBezTo>
                <a:cubicBezTo>
                  <a:pt x="325" y="96"/>
                  <a:pt x="329" y="92"/>
                  <a:pt x="329" y="88"/>
                </a:cubicBezTo>
                <a:cubicBezTo>
                  <a:pt x="329" y="8"/>
                  <a:pt x="329" y="8"/>
                  <a:pt x="329" y="8"/>
                </a:cubicBezTo>
                <a:cubicBezTo>
                  <a:pt x="329" y="3"/>
                  <a:pt x="325" y="0"/>
                  <a:pt x="321" y="0"/>
                </a:cubicBezTo>
                <a:cubicBezTo>
                  <a:pt x="317" y="0"/>
                  <a:pt x="313" y="3"/>
                  <a:pt x="313" y="8"/>
                </a:cubicBezTo>
                <a:cubicBezTo>
                  <a:pt x="313" y="64"/>
                  <a:pt x="313" y="64"/>
                  <a:pt x="313" y="64"/>
                </a:cubicBezTo>
                <a:cubicBezTo>
                  <a:pt x="281" y="25"/>
                  <a:pt x="232" y="0"/>
                  <a:pt x="177" y="0"/>
                </a:cubicBezTo>
                <a:cubicBezTo>
                  <a:pt x="79" y="0"/>
                  <a:pt x="0" y="79"/>
                  <a:pt x="0" y="176"/>
                </a:cubicBezTo>
                <a:cubicBezTo>
                  <a:pt x="0" y="181"/>
                  <a:pt x="3" y="184"/>
                  <a:pt x="8" y="184"/>
                </a:cubicBezTo>
                <a:cubicBezTo>
                  <a:pt x="12" y="184"/>
                  <a:pt x="16" y="181"/>
                  <a:pt x="16" y="176"/>
                </a:cubicBezTo>
                <a:cubicBezTo>
                  <a:pt x="16" y="88"/>
                  <a:pt x="88" y="16"/>
                  <a:pt x="177" y="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3981450" y="3184526"/>
            <a:ext cx="354013" cy="433388"/>
          </a:xfrm>
          <a:custGeom>
            <a:pathLst>
              <a:path extrusionOk="0" h="353" w="289">
                <a:moveTo>
                  <a:pt x="281" y="200"/>
                </a:moveTo>
                <a:cubicBezTo>
                  <a:pt x="277" y="200"/>
                  <a:pt x="273" y="204"/>
                  <a:pt x="273" y="208"/>
                </a:cubicBezTo>
                <a:cubicBezTo>
                  <a:pt x="273" y="279"/>
                  <a:pt x="216" y="337"/>
                  <a:pt x="145" y="337"/>
                </a:cubicBezTo>
                <a:cubicBezTo>
                  <a:pt x="74" y="337"/>
                  <a:pt x="16" y="279"/>
                  <a:pt x="16" y="208"/>
                </a:cubicBezTo>
                <a:cubicBezTo>
                  <a:pt x="16" y="137"/>
                  <a:pt x="74" y="80"/>
                  <a:pt x="145" y="80"/>
                </a:cubicBezTo>
                <a:cubicBezTo>
                  <a:pt x="145" y="136"/>
                  <a:pt x="145" y="136"/>
                  <a:pt x="145" y="136"/>
                </a:cubicBezTo>
                <a:cubicBezTo>
                  <a:pt x="145" y="141"/>
                  <a:pt x="148" y="144"/>
                  <a:pt x="153" y="144"/>
                </a:cubicBezTo>
                <a:cubicBezTo>
                  <a:pt x="155" y="144"/>
                  <a:pt x="156" y="144"/>
                  <a:pt x="157" y="143"/>
                </a:cubicBezTo>
                <a:cubicBezTo>
                  <a:pt x="157" y="143"/>
                  <a:pt x="157" y="143"/>
                  <a:pt x="157" y="143"/>
                </a:cubicBezTo>
                <a:cubicBezTo>
                  <a:pt x="254" y="79"/>
                  <a:pt x="254" y="79"/>
                  <a:pt x="254" y="79"/>
                </a:cubicBezTo>
                <a:cubicBezTo>
                  <a:pt x="254" y="79"/>
                  <a:pt x="254" y="79"/>
                  <a:pt x="254" y="79"/>
                </a:cubicBezTo>
                <a:cubicBezTo>
                  <a:pt x="256" y="77"/>
                  <a:pt x="257" y="75"/>
                  <a:pt x="257" y="72"/>
                </a:cubicBezTo>
                <a:cubicBezTo>
                  <a:pt x="257" y="69"/>
                  <a:pt x="256" y="67"/>
                  <a:pt x="254" y="65"/>
                </a:cubicBezTo>
                <a:cubicBezTo>
                  <a:pt x="254" y="65"/>
                  <a:pt x="254" y="65"/>
                  <a:pt x="254" y="65"/>
                </a:cubicBezTo>
                <a:cubicBezTo>
                  <a:pt x="157" y="1"/>
                  <a:pt x="157" y="1"/>
                  <a:pt x="157" y="1"/>
                </a:cubicBezTo>
                <a:cubicBezTo>
                  <a:pt x="157" y="1"/>
                  <a:pt x="157" y="1"/>
                  <a:pt x="157" y="1"/>
                </a:cubicBezTo>
                <a:cubicBezTo>
                  <a:pt x="156" y="0"/>
                  <a:pt x="155" y="0"/>
                  <a:pt x="153" y="0"/>
                </a:cubicBezTo>
                <a:cubicBezTo>
                  <a:pt x="148" y="0"/>
                  <a:pt x="145" y="3"/>
                  <a:pt x="145" y="8"/>
                </a:cubicBezTo>
                <a:cubicBezTo>
                  <a:pt x="145" y="64"/>
                  <a:pt x="145" y="64"/>
                  <a:pt x="145" y="64"/>
                </a:cubicBezTo>
                <a:cubicBezTo>
                  <a:pt x="65" y="64"/>
                  <a:pt x="0" y="129"/>
                  <a:pt x="0" y="208"/>
                </a:cubicBezTo>
                <a:cubicBezTo>
                  <a:pt x="0" y="288"/>
                  <a:pt x="65" y="353"/>
                  <a:pt x="145" y="353"/>
                </a:cubicBezTo>
                <a:cubicBezTo>
                  <a:pt x="225" y="353"/>
                  <a:pt x="289" y="288"/>
                  <a:pt x="289" y="208"/>
                </a:cubicBezTo>
                <a:cubicBezTo>
                  <a:pt x="289" y="204"/>
                  <a:pt x="286" y="200"/>
                  <a:pt x="281" y="200"/>
                </a:cubicBezTo>
                <a:moveTo>
                  <a:pt x="161" y="23"/>
                </a:moveTo>
                <a:cubicBezTo>
                  <a:pt x="235" y="72"/>
                  <a:pt x="235" y="72"/>
                  <a:pt x="235" y="72"/>
                </a:cubicBezTo>
                <a:cubicBezTo>
                  <a:pt x="161" y="121"/>
                  <a:pt x="161" y="121"/>
                  <a:pt x="161" y="121"/>
                </a:cubicBezTo>
                <a:lnTo>
                  <a:pt x="161" y="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4810125" y="3184526"/>
            <a:ext cx="354013" cy="433388"/>
          </a:xfrm>
          <a:custGeom>
            <a:pathLst>
              <a:path extrusionOk="0" h="353" w="289">
                <a:moveTo>
                  <a:pt x="281" y="200"/>
                </a:moveTo>
                <a:cubicBezTo>
                  <a:pt x="276" y="200"/>
                  <a:pt x="273" y="204"/>
                  <a:pt x="273" y="208"/>
                </a:cubicBezTo>
                <a:cubicBezTo>
                  <a:pt x="273" y="279"/>
                  <a:pt x="215" y="337"/>
                  <a:pt x="144" y="337"/>
                </a:cubicBezTo>
                <a:cubicBezTo>
                  <a:pt x="73" y="337"/>
                  <a:pt x="16" y="279"/>
                  <a:pt x="16" y="208"/>
                </a:cubicBezTo>
                <a:cubicBezTo>
                  <a:pt x="16" y="137"/>
                  <a:pt x="73" y="80"/>
                  <a:pt x="144" y="80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48" y="130"/>
                  <a:pt x="148" y="130"/>
                  <a:pt x="148" y="130"/>
                </a:cubicBezTo>
                <a:cubicBezTo>
                  <a:pt x="146" y="131"/>
                  <a:pt x="144" y="133"/>
                  <a:pt x="144" y="136"/>
                </a:cubicBezTo>
                <a:cubicBezTo>
                  <a:pt x="144" y="141"/>
                  <a:pt x="148" y="144"/>
                  <a:pt x="152" y="144"/>
                </a:cubicBezTo>
                <a:cubicBezTo>
                  <a:pt x="154" y="144"/>
                  <a:pt x="155" y="144"/>
                  <a:pt x="157" y="143"/>
                </a:cubicBezTo>
                <a:cubicBezTo>
                  <a:pt x="157" y="143"/>
                  <a:pt x="157" y="143"/>
                  <a:pt x="157" y="143"/>
                </a:cubicBezTo>
                <a:cubicBezTo>
                  <a:pt x="157" y="142"/>
                  <a:pt x="157" y="142"/>
                  <a:pt x="157" y="142"/>
                </a:cubicBezTo>
                <a:cubicBezTo>
                  <a:pt x="158" y="142"/>
                  <a:pt x="158" y="142"/>
                  <a:pt x="158" y="141"/>
                </a:cubicBezTo>
                <a:cubicBezTo>
                  <a:pt x="221" y="79"/>
                  <a:pt x="221" y="79"/>
                  <a:pt x="221" y="79"/>
                </a:cubicBezTo>
                <a:cubicBezTo>
                  <a:pt x="221" y="79"/>
                  <a:pt x="221" y="79"/>
                  <a:pt x="221" y="79"/>
                </a:cubicBezTo>
                <a:cubicBezTo>
                  <a:pt x="223" y="77"/>
                  <a:pt x="224" y="75"/>
                  <a:pt x="224" y="72"/>
                </a:cubicBezTo>
                <a:cubicBezTo>
                  <a:pt x="224" y="69"/>
                  <a:pt x="223" y="67"/>
                  <a:pt x="221" y="65"/>
                </a:cubicBezTo>
                <a:cubicBezTo>
                  <a:pt x="221" y="65"/>
                  <a:pt x="221" y="65"/>
                  <a:pt x="221" y="65"/>
                </a:cubicBezTo>
                <a:cubicBezTo>
                  <a:pt x="158" y="3"/>
                  <a:pt x="158" y="3"/>
                  <a:pt x="158" y="3"/>
                </a:cubicBezTo>
                <a:cubicBezTo>
                  <a:pt x="158" y="2"/>
                  <a:pt x="158" y="2"/>
                  <a:pt x="157" y="2"/>
                </a:cubicBezTo>
                <a:cubicBezTo>
                  <a:pt x="157" y="1"/>
                  <a:pt x="157" y="1"/>
                  <a:pt x="157" y="1"/>
                </a:cubicBezTo>
                <a:cubicBezTo>
                  <a:pt x="157" y="1"/>
                  <a:pt x="157" y="1"/>
                  <a:pt x="157" y="1"/>
                </a:cubicBezTo>
                <a:cubicBezTo>
                  <a:pt x="155" y="0"/>
                  <a:pt x="154" y="0"/>
                  <a:pt x="152" y="0"/>
                </a:cubicBezTo>
                <a:cubicBezTo>
                  <a:pt x="148" y="0"/>
                  <a:pt x="144" y="3"/>
                  <a:pt x="144" y="8"/>
                </a:cubicBezTo>
                <a:cubicBezTo>
                  <a:pt x="144" y="11"/>
                  <a:pt x="146" y="13"/>
                  <a:pt x="148" y="14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97" y="64"/>
                  <a:pt x="197" y="64"/>
                  <a:pt x="197" y="64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64" y="64"/>
                  <a:pt x="0" y="129"/>
                  <a:pt x="0" y="208"/>
                </a:cubicBezTo>
                <a:cubicBezTo>
                  <a:pt x="0" y="288"/>
                  <a:pt x="64" y="353"/>
                  <a:pt x="144" y="353"/>
                </a:cubicBezTo>
                <a:cubicBezTo>
                  <a:pt x="224" y="353"/>
                  <a:pt x="289" y="288"/>
                  <a:pt x="289" y="208"/>
                </a:cubicBezTo>
                <a:cubicBezTo>
                  <a:pt x="289" y="204"/>
                  <a:pt x="285" y="200"/>
                  <a:pt x="281" y="20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5597525" y="3184526"/>
            <a:ext cx="433388" cy="433388"/>
          </a:xfrm>
          <a:custGeom>
            <a:pathLst>
              <a:path extrusionOk="0" h="353" w="353">
                <a:moveTo>
                  <a:pt x="225" y="289"/>
                </a:moveTo>
                <a:cubicBezTo>
                  <a:pt x="222" y="289"/>
                  <a:pt x="220" y="290"/>
                  <a:pt x="219" y="291"/>
                </a:cubicBezTo>
                <a:cubicBezTo>
                  <a:pt x="185" y="326"/>
                  <a:pt x="185" y="326"/>
                  <a:pt x="185" y="326"/>
                </a:cubicBezTo>
                <a:cubicBezTo>
                  <a:pt x="185" y="136"/>
                  <a:pt x="185" y="136"/>
                  <a:pt x="185" y="136"/>
                </a:cubicBezTo>
                <a:cubicBezTo>
                  <a:pt x="185" y="132"/>
                  <a:pt x="181" y="128"/>
                  <a:pt x="176" y="128"/>
                </a:cubicBezTo>
                <a:cubicBezTo>
                  <a:pt x="172" y="128"/>
                  <a:pt x="168" y="132"/>
                  <a:pt x="168" y="136"/>
                </a:cubicBezTo>
                <a:cubicBezTo>
                  <a:pt x="168" y="326"/>
                  <a:pt x="168" y="326"/>
                  <a:pt x="168" y="326"/>
                </a:cubicBezTo>
                <a:cubicBezTo>
                  <a:pt x="134" y="291"/>
                  <a:pt x="134" y="291"/>
                  <a:pt x="134" y="291"/>
                </a:cubicBezTo>
                <a:cubicBezTo>
                  <a:pt x="133" y="290"/>
                  <a:pt x="131" y="289"/>
                  <a:pt x="128" y="289"/>
                </a:cubicBezTo>
                <a:cubicBezTo>
                  <a:pt x="124" y="289"/>
                  <a:pt x="120" y="292"/>
                  <a:pt x="120" y="297"/>
                </a:cubicBezTo>
                <a:cubicBezTo>
                  <a:pt x="120" y="299"/>
                  <a:pt x="121" y="301"/>
                  <a:pt x="123" y="302"/>
                </a:cubicBezTo>
                <a:cubicBezTo>
                  <a:pt x="171" y="351"/>
                  <a:pt x="171" y="351"/>
                  <a:pt x="171" y="351"/>
                </a:cubicBezTo>
                <a:cubicBezTo>
                  <a:pt x="172" y="352"/>
                  <a:pt x="174" y="353"/>
                  <a:pt x="176" y="353"/>
                </a:cubicBezTo>
                <a:cubicBezTo>
                  <a:pt x="179" y="353"/>
                  <a:pt x="181" y="352"/>
                  <a:pt x="182" y="351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232" y="301"/>
                  <a:pt x="233" y="299"/>
                  <a:pt x="233" y="297"/>
                </a:cubicBezTo>
                <a:cubicBezTo>
                  <a:pt x="233" y="292"/>
                  <a:pt x="229" y="289"/>
                  <a:pt x="225" y="289"/>
                </a:cubicBezTo>
                <a:moveTo>
                  <a:pt x="305" y="103"/>
                </a:moveTo>
                <a:cubicBezTo>
                  <a:pt x="305" y="100"/>
                  <a:pt x="305" y="98"/>
                  <a:pt x="305" y="96"/>
                </a:cubicBezTo>
                <a:cubicBezTo>
                  <a:pt x="305" y="43"/>
                  <a:pt x="262" y="0"/>
                  <a:pt x="209" y="0"/>
                </a:cubicBezTo>
                <a:cubicBezTo>
                  <a:pt x="172" y="0"/>
                  <a:pt x="139" y="21"/>
                  <a:pt x="123" y="51"/>
                </a:cubicBezTo>
                <a:cubicBezTo>
                  <a:pt x="117" y="49"/>
                  <a:pt x="111" y="48"/>
                  <a:pt x="104" y="48"/>
                </a:cubicBezTo>
                <a:cubicBezTo>
                  <a:pt x="73" y="48"/>
                  <a:pt x="48" y="73"/>
                  <a:pt x="48" y="104"/>
                </a:cubicBezTo>
                <a:cubicBezTo>
                  <a:pt x="48" y="108"/>
                  <a:pt x="49" y="112"/>
                  <a:pt x="49" y="116"/>
                </a:cubicBezTo>
                <a:cubicBezTo>
                  <a:pt x="21" y="125"/>
                  <a:pt x="0" y="152"/>
                  <a:pt x="0" y="184"/>
                </a:cubicBezTo>
                <a:cubicBezTo>
                  <a:pt x="0" y="224"/>
                  <a:pt x="32" y="257"/>
                  <a:pt x="72" y="257"/>
                </a:cubicBezTo>
                <a:cubicBezTo>
                  <a:pt x="144" y="257"/>
                  <a:pt x="144" y="257"/>
                  <a:pt x="144" y="257"/>
                </a:cubicBezTo>
                <a:cubicBezTo>
                  <a:pt x="149" y="257"/>
                  <a:pt x="152" y="253"/>
                  <a:pt x="152" y="249"/>
                </a:cubicBezTo>
                <a:cubicBezTo>
                  <a:pt x="152" y="244"/>
                  <a:pt x="149" y="241"/>
                  <a:pt x="144" y="241"/>
                </a:cubicBezTo>
                <a:cubicBezTo>
                  <a:pt x="72" y="241"/>
                  <a:pt x="72" y="241"/>
                  <a:pt x="72" y="241"/>
                </a:cubicBezTo>
                <a:cubicBezTo>
                  <a:pt x="41" y="241"/>
                  <a:pt x="16" y="215"/>
                  <a:pt x="16" y="184"/>
                </a:cubicBezTo>
                <a:cubicBezTo>
                  <a:pt x="16" y="160"/>
                  <a:pt x="31" y="139"/>
                  <a:pt x="54" y="131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5" y="112"/>
                  <a:pt x="65" y="112"/>
                  <a:pt x="65" y="112"/>
                </a:cubicBezTo>
                <a:cubicBezTo>
                  <a:pt x="64" y="110"/>
                  <a:pt x="64" y="107"/>
                  <a:pt x="64" y="104"/>
                </a:cubicBezTo>
                <a:cubicBezTo>
                  <a:pt x="64" y="82"/>
                  <a:pt x="82" y="64"/>
                  <a:pt x="104" y="64"/>
                </a:cubicBezTo>
                <a:cubicBezTo>
                  <a:pt x="109" y="64"/>
                  <a:pt x="113" y="65"/>
                  <a:pt x="118" y="66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8" y="59"/>
                  <a:pt x="138" y="59"/>
                  <a:pt x="138" y="59"/>
                </a:cubicBezTo>
                <a:cubicBezTo>
                  <a:pt x="152" y="32"/>
                  <a:pt x="179" y="16"/>
                  <a:pt x="209" y="16"/>
                </a:cubicBezTo>
                <a:cubicBezTo>
                  <a:pt x="253" y="16"/>
                  <a:pt x="289" y="52"/>
                  <a:pt x="289" y="96"/>
                </a:cubicBezTo>
                <a:cubicBezTo>
                  <a:pt x="289" y="97"/>
                  <a:pt x="289" y="99"/>
                  <a:pt x="289" y="100"/>
                </a:cubicBezTo>
                <a:cubicBezTo>
                  <a:pt x="289" y="102"/>
                  <a:pt x="289" y="102"/>
                  <a:pt x="289" y="102"/>
                </a:cubicBezTo>
                <a:cubicBezTo>
                  <a:pt x="288" y="113"/>
                  <a:pt x="288" y="113"/>
                  <a:pt x="288" y="113"/>
                </a:cubicBezTo>
                <a:cubicBezTo>
                  <a:pt x="298" y="117"/>
                  <a:pt x="298" y="117"/>
                  <a:pt x="298" y="117"/>
                </a:cubicBezTo>
                <a:cubicBezTo>
                  <a:pt x="322" y="128"/>
                  <a:pt x="337" y="151"/>
                  <a:pt x="337" y="176"/>
                </a:cubicBezTo>
                <a:cubicBezTo>
                  <a:pt x="337" y="212"/>
                  <a:pt x="308" y="241"/>
                  <a:pt x="273" y="241"/>
                </a:cubicBezTo>
                <a:cubicBezTo>
                  <a:pt x="209" y="241"/>
                  <a:pt x="209" y="241"/>
                  <a:pt x="209" y="241"/>
                </a:cubicBezTo>
                <a:cubicBezTo>
                  <a:pt x="204" y="241"/>
                  <a:pt x="201" y="244"/>
                  <a:pt x="201" y="249"/>
                </a:cubicBezTo>
                <a:cubicBezTo>
                  <a:pt x="201" y="253"/>
                  <a:pt x="204" y="257"/>
                  <a:pt x="209" y="257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317" y="257"/>
                  <a:pt x="353" y="221"/>
                  <a:pt x="353" y="176"/>
                </a:cubicBezTo>
                <a:cubicBezTo>
                  <a:pt x="353" y="143"/>
                  <a:pt x="333" y="115"/>
                  <a:pt x="305" y="10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6426200" y="3184526"/>
            <a:ext cx="433388" cy="433388"/>
          </a:xfrm>
          <a:custGeom>
            <a:pathLst>
              <a:path extrusionOk="0" h="353" w="353">
                <a:moveTo>
                  <a:pt x="225" y="192"/>
                </a:moveTo>
                <a:cubicBezTo>
                  <a:pt x="229" y="192"/>
                  <a:pt x="233" y="189"/>
                  <a:pt x="233" y="184"/>
                </a:cubicBezTo>
                <a:cubicBezTo>
                  <a:pt x="233" y="182"/>
                  <a:pt x="232" y="180"/>
                  <a:pt x="231" y="179"/>
                </a:cubicBezTo>
                <a:cubicBezTo>
                  <a:pt x="183" y="131"/>
                  <a:pt x="183" y="131"/>
                  <a:pt x="183" y="131"/>
                </a:cubicBezTo>
                <a:cubicBezTo>
                  <a:pt x="181" y="129"/>
                  <a:pt x="179" y="128"/>
                  <a:pt x="177" y="128"/>
                </a:cubicBezTo>
                <a:cubicBezTo>
                  <a:pt x="175" y="128"/>
                  <a:pt x="173" y="129"/>
                  <a:pt x="171" y="131"/>
                </a:cubicBezTo>
                <a:cubicBezTo>
                  <a:pt x="123" y="179"/>
                  <a:pt x="123" y="179"/>
                  <a:pt x="123" y="179"/>
                </a:cubicBezTo>
                <a:cubicBezTo>
                  <a:pt x="122" y="180"/>
                  <a:pt x="121" y="182"/>
                  <a:pt x="121" y="184"/>
                </a:cubicBezTo>
                <a:cubicBezTo>
                  <a:pt x="121" y="189"/>
                  <a:pt x="124" y="192"/>
                  <a:pt x="129" y="192"/>
                </a:cubicBezTo>
                <a:cubicBezTo>
                  <a:pt x="131" y="192"/>
                  <a:pt x="133" y="191"/>
                  <a:pt x="134" y="190"/>
                </a:cubicBezTo>
                <a:cubicBezTo>
                  <a:pt x="169" y="156"/>
                  <a:pt x="169" y="156"/>
                  <a:pt x="169" y="156"/>
                </a:cubicBezTo>
                <a:cubicBezTo>
                  <a:pt x="169" y="345"/>
                  <a:pt x="169" y="345"/>
                  <a:pt x="169" y="345"/>
                </a:cubicBezTo>
                <a:cubicBezTo>
                  <a:pt x="169" y="349"/>
                  <a:pt x="172" y="353"/>
                  <a:pt x="177" y="353"/>
                </a:cubicBezTo>
                <a:cubicBezTo>
                  <a:pt x="181" y="353"/>
                  <a:pt x="185" y="349"/>
                  <a:pt x="185" y="345"/>
                </a:cubicBezTo>
                <a:cubicBezTo>
                  <a:pt x="185" y="156"/>
                  <a:pt x="185" y="156"/>
                  <a:pt x="185" y="156"/>
                </a:cubicBezTo>
                <a:cubicBezTo>
                  <a:pt x="219" y="190"/>
                  <a:pt x="219" y="190"/>
                  <a:pt x="219" y="190"/>
                </a:cubicBezTo>
                <a:cubicBezTo>
                  <a:pt x="221" y="191"/>
                  <a:pt x="223" y="192"/>
                  <a:pt x="225" y="192"/>
                </a:cubicBezTo>
                <a:moveTo>
                  <a:pt x="305" y="103"/>
                </a:moveTo>
                <a:cubicBezTo>
                  <a:pt x="305" y="100"/>
                  <a:pt x="305" y="98"/>
                  <a:pt x="305" y="96"/>
                </a:cubicBezTo>
                <a:cubicBezTo>
                  <a:pt x="305" y="43"/>
                  <a:pt x="262" y="0"/>
                  <a:pt x="209" y="0"/>
                </a:cubicBezTo>
                <a:cubicBezTo>
                  <a:pt x="172" y="0"/>
                  <a:pt x="140" y="21"/>
                  <a:pt x="124" y="51"/>
                </a:cubicBezTo>
                <a:cubicBezTo>
                  <a:pt x="118" y="49"/>
                  <a:pt x="111" y="48"/>
                  <a:pt x="105" y="48"/>
                </a:cubicBezTo>
                <a:cubicBezTo>
                  <a:pt x="74" y="48"/>
                  <a:pt x="48" y="73"/>
                  <a:pt x="48" y="104"/>
                </a:cubicBezTo>
                <a:cubicBezTo>
                  <a:pt x="48" y="108"/>
                  <a:pt x="49" y="112"/>
                  <a:pt x="50" y="116"/>
                </a:cubicBezTo>
                <a:cubicBezTo>
                  <a:pt x="21" y="125"/>
                  <a:pt x="0" y="152"/>
                  <a:pt x="0" y="184"/>
                </a:cubicBezTo>
                <a:cubicBezTo>
                  <a:pt x="0" y="224"/>
                  <a:pt x="33" y="257"/>
                  <a:pt x="72" y="257"/>
                </a:cubicBezTo>
                <a:cubicBezTo>
                  <a:pt x="145" y="257"/>
                  <a:pt x="145" y="257"/>
                  <a:pt x="145" y="257"/>
                </a:cubicBezTo>
                <a:cubicBezTo>
                  <a:pt x="149" y="257"/>
                  <a:pt x="153" y="253"/>
                  <a:pt x="153" y="249"/>
                </a:cubicBezTo>
                <a:cubicBezTo>
                  <a:pt x="153" y="244"/>
                  <a:pt x="149" y="241"/>
                  <a:pt x="145" y="241"/>
                </a:cubicBezTo>
                <a:cubicBezTo>
                  <a:pt x="72" y="241"/>
                  <a:pt x="72" y="241"/>
                  <a:pt x="72" y="241"/>
                </a:cubicBezTo>
                <a:cubicBezTo>
                  <a:pt x="41" y="241"/>
                  <a:pt x="16" y="215"/>
                  <a:pt x="16" y="184"/>
                </a:cubicBezTo>
                <a:cubicBezTo>
                  <a:pt x="16" y="160"/>
                  <a:pt x="32" y="139"/>
                  <a:pt x="55" y="131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5" y="112"/>
                  <a:pt x="65" y="112"/>
                  <a:pt x="65" y="112"/>
                </a:cubicBezTo>
                <a:cubicBezTo>
                  <a:pt x="65" y="110"/>
                  <a:pt x="64" y="107"/>
                  <a:pt x="64" y="104"/>
                </a:cubicBezTo>
                <a:cubicBezTo>
                  <a:pt x="64" y="82"/>
                  <a:pt x="82" y="64"/>
                  <a:pt x="105" y="64"/>
                </a:cubicBezTo>
                <a:cubicBezTo>
                  <a:pt x="109" y="64"/>
                  <a:pt x="114" y="65"/>
                  <a:pt x="118" y="66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8" y="59"/>
                  <a:pt x="138" y="59"/>
                  <a:pt x="138" y="59"/>
                </a:cubicBezTo>
                <a:cubicBezTo>
                  <a:pt x="152" y="32"/>
                  <a:pt x="179" y="16"/>
                  <a:pt x="209" y="16"/>
                </a:cubicBezTo>
                <a:cubicBezTo>
                  <a:pt x="253" y="16"/>
                  <a:pt x="289" y="52"/>
                  <a:pt x="289" y="96"/>
                </a:cubicBezTo>
                <a:cubicBezTo>
                  <a:pt x="289" y="97"/>
                  <a:pt x="289" y="99"/>
                  <a:pt x="289" y="100"/>
                </a:cubicBezTo>
                <a:cubicBezTo>
                  <a:pt x="289" y="102"/>
                  <a:pt x="289" y="102"/>
                  <a:pt x="289" y="102"/>
                </a:cubicBezTo>
                <a:cubicBezTo>
                  <a:pt x="288" y="113"/>
                  <a:pt x="288" y="113"/>
                  <a:pt x="288" y="113"/>
                </a:cubicBezTo>
                <a:cubicBezTo>
                  <a:pt x="299" y="117"/>
                  <a:pt x="299" y="117"/>
                  <a:pt x="299" y="117"/>
                </a:cubicBezTo>
                <a:cubicBezTo>
                  <a:pt x="322" y="128"/>
                  <a:pt x="337" y="151"/>
                  <a:pt x="337" y="176"/>
                </a:cubicBezTo>
                <a:cubicBezTo>
                  <a:pt x="337" y="212"/>
                  <a:pt x="309" y="241"/>
                  <a:pt x="273" y="241"/>
                </a:cubicBezTo>
                <a:cubicBezTo>
                  <a:pt x="209" y="241"/>
                  <a:pt x="209" y="241"/>
                  <a:pt x="209" y="241"/>
                </a:cubicBezTo>
                <a:cubicBezTo>
                  <a:pt x="205" y="241"/>
                  <a:pt x="201" y="244"/>
                  <a:pt x="201" y="249"/>
                </a:cubicBezTo>
                <a:cubicBezTo>
                  <a:pt x="201" y="253"/>
                  <a:pt x="205" y="257"/>
                  <a:pt x="209" y="257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317" y="257"/>
                  <a:pt x="353" y="221"/>
                  <a:pt x="353" y="176"/>
                </a:cubicBezTo>
                <a:cubicBezTo>
                  <a:pt x="353" y="143"/>
                  <a:pt x="333" y="115"/>
                  <a:pt x="305" y="10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Shape 730"/>
          <p:cNvSpPr/>
          <p:nvPr/>
        </p:nvSpPr>
        <p:spPr>
          <a:xfrm>
            <a:off x="7254875" y="3214688"/>
            <a:ext cx="433388" cy="374650"/>
          </a:xfrm>
          <a:custGeom>
            <a:pathLst>
              <a:path extrusionOk="0" h="305" w="353">
                <a:moveTo>
                  <a:pt x="176" y="205"/>
                </a:moveTo>
                <a:cubicBezTo>
                  <a:pt x="175" y="203"/>
                  <a:pt x="173" y="202"/>
                  <a:pt x="171" y="202"/>
                </a:cubicBezTo>
                <a:cubicBezTo>
                  <a:pt x="172" y="201"/>
                  <a:pt x="172" y="201"/>
                  <a:pt x="172" y="201"/>
                </a:cubicBezTo>
                <a:cubicBezTo>
                  <a:pt x="171" y="201"/>
                  <a:pt x="170" y="201"/>
                  <a:pt x="170" y="201"/>
                </a:cubicBezTo>
                <a:cubicBezTo>
                  <a:pt x="138" y="193"/>
                  <a:pt x="138" y="193"/>
                  <a:pt x="138" y="193"/>
                </a:cubicBezTo>
                <a:cubicBezTo>
                  <a:pt x="138" y="193"/>
                  <a:pt x="138" y="193"/>
                  <a:pt x="138" y="193"/>
                </a:cubicBezTo>
                <a:cubicBezTo>
                  <a:pt x="136" y="192"/>
                  <a:pt x="134" y="192"/>
                  <a:pt x="132" y="194"/>
                </a:cubicBezTo>
                <a:cubicBezTo>
                  <a:pt x="128" y="196"/>
                  <a:pt x="127" y="201"/>
                  <a:pt x="129" y="204"/>
                </a:cubicBezTo>
                <a:cubicBezTo>
                  <a:pt x="130" y="206"/>
                  <a:pt x="132" y="208"/>
                  <a:pt x="134" y="208"/>
                </a:cubicBezTo>
                <a:cubicBezTo>
                  <a:pt x="146" y="212"/>
                  <a:pt x="146" y="212"/>
                  <a:pt x="146" y="212"/>
                </a:cubicBezTo>
                <a:cubicBezTo>
                  <a:pt x="135" y="220"/>
                  <a:pt x="128" y="233"/>
                  <a:pt x="128" y="249"/>
                </a:cubicBezTo>
                <a:cubicBezTo>
                  <a:pt x="128" y="269"/>
                  <a:pt x="140" y="286"/>
                  <a:pt x="158" y="293"/>
                </a:cubicBezTo>
                <a:cubicBezTo>
                  <a:pt x="162" y="277"/>
                  <a:pt x="162" y="277"/>
                  <a:pt x="162" y="277"/>
                </a:cubicBezTo>
                <a:cubicBezTo>
                  <a:pt x="151" y="272"/>
                  <a:pt x="144" y="261"/>
                  <a:pt x="144" y="249"/>
                </a:cubicBezTo>
                <a:cubicBezTo>
                  <a:pt x="144" y="238"/>
                  <a:pt x="149" y="229"/>
                  <a:pt x="157" y="223"/>
                </a:cubicBezTo>
                <a:cubicBezTo>
                  <a:pt x="152" y="240"/>
                  <a:pt x="152" y="240"/>
                  <a:pt x="152" y="240"/>
                </a:cubicBezTo>
                <a:cubicBezTo>
                  <a:pt x="152" y="242"/>
                  <a:pt x="152" y="244"/>
                  <a:pt x="153" y="246"/>
                </a:cubicBezTo>
                <a:cubicBezTo>
                  <a:pt x="155" y="250"/>
                  <a:pt x="160" y="251"/>
                  <a:pt x="164" y="249"/>
                </a:cubicBezTo>
                <a:cubicBezTo>
                  <a:pt x="166" y="248"/>
                  <a:pt x="167" y="246"/>
                  <a:pt x="168" y="244"/>
                </a:cubicBezTo>
                <a:cubicBezTo>
                  <a:pt x="177" y="211"/>
                  <a:pt x="177" y="211"/>
                  <a:pt x="177" y="211"/>
                </a:cubicBezTo>
                <a:cubicBezTo>
                  <a:pt x="177" y="209"/>
                  <a:pt x="177" y="207"/>
                  <a:pt x="176" y="205"/>
                </a:cubicBezTo>
                <a:moveTo>
                  <a:pt x="304" y="103"/>
                </a:moveTo>
                <a:cubicBezTo>
                  <a:pt x="304" y="101"/>
                  <a:pt x="305" y="98"/>
                  <a:pt x="305" y="96"/>
                </a:cubicBezTo>
                <a:cubicBezTo>
                  <a:pt x="305" y="43"/>
                  <a:pt x="261" y="0"/>
                  <a:pt x="208" y="0"/>
                </a:cubicBezTo>
                <a:cubicBezTo>
                  <a:pt x="171" y="0"/>
                  <a:pt x="139" y="21"/>
                  <a:pt x="123" y="51"/>
                </a:cubicBezTo>
                <a:cubicBezTo>
                  <a:pt x="117" y="49"/>
                  <a:pt x="111" y="48"/>
                  <a:pt x="104" y="48"/>
                </a:cubicBezTo>
                <a:cubicBezTo>
                  <a:pt x="73" y="48"/>
                  <a:pt x="48" y="73"/>
                  <a:pt x="48" y="104"/>
                </a:cubicBezTo>
                <a:cubicBezTo>
                  <a:pt x="48" y="108"/>
                  <a:pt x="48" y="112"/>
                  <a:pt x="49" y="116"/>
                </a:cubicBezTo>
                <a:cubicBezTo>
                  <a:pt x="20" y="125"/>
                  <a:pt x="0" y="153"/>
                  <a:pt x="0" y="184"/>
                </a:cubicBezTo>
                <a:cubicBezTo>
                  <a:pt x="0" y="224"/>
                  <a:pt x="32" y="257"/>
                  <a:pt x="72" y="257"/>
                </a:cubicBezTo>
                <a:cubicBezTo>
                  <a:pt x="104" y="257"/>
                  <a:pt x="104" y="257"/>
                  <a:pt x="104" y="257"/>
                </a:cubicBezTo>
                <a:cubicBezTo>
                  <a:pt x="108" y="257"/>
                  <a:pt x="112" y="253"/>
                  <a:pt x="112" y="249"/>
                </a:cubicBezTo>
                <a:cubicBezTo>
                  <a:pt x="112" y="244"/>
                  <a:pt x="108" y="241"/>
                  <a:pt x="104" y="241"/>
                </a:cubicBezTo>
                <a:cubicBezTo>
                  <a:pt x="72" y="241"/>
                  <a:pt x="72" y="241"/>
                  <a:pt x="72" y="241"/>
                </a:cubicBezTo>
                <a:cubicBezTo>
                  <a:pt x="41" y="241"/>
                  <a:pt x="16" y="215"/>
                  <a:pt x="16" y="184"/>
                </a:cubicBezTo>
                <a:cubicBezTo>
                  <a:pt x="16" y="160"/>
                  <a:pt x="31" y="139"/>
                  <a:pt x="54" y="131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5" y="113"/>
                  <a:pt x="65" y="113"/>
                  <a:pt x="65" y="113"/>
                </a:cubicBezTo>
                <a:cubicBezTo>
                  <a:pt x="64" y="110"/>
                  <a:pt x="64" y="107"/>
                  <a:pt x="64" y="104"/>
                </a:cubicBezTo>
                <a:cubicBezTo>
                  <a:pt x="64" y="82"/>
                  <a:pt x="82" y="64"/>
                  <a:pt x="104" y="64"/>
                </a:cubicBezTo>
                <a:cubicBezTo>
                  <a:pt x="108" y="64"/>
                  <a:pt x="113" y="65"/>
                  <a:pt x="118" y="66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51" y="32"/>
                  <a:pt x="178" y="16"/>
                  <a:pt x="208" y="16"/>
                </a:cubicBezTo>
                <a:cubicBezTo>
                  <a:pt x="253" y="16"/>
                  <a:pt x="289" y="52"/>
                  <a:pt x="289" y="96"/>
                </a:cubicBezTo>
                <a:cubicBezTo>
                  <a:pt x="289" y="98"/>
                  <a:pt x="288" y="99"/>
                  <a:pt x="288" y="100"/>
                </a:cubicBezTo>
                <a:cubicBezTo>
                  <a:pt x="288" y="102"/>
                  <a:pt x="288" y="102"/>
                  <a:pt x="288" y="102"/>
                </a:cubicBezTo>
                <a:cubicBezTo>
                  <a:pt x="288" y="113"/>
                  <a:pt x="288" y="113"/>
                  <a:pt x="288" y="113"/>
                </a:cubicBezTo>
                <a:cubicBezTo>
                  <a:pt x="298" y="117"/>
                  <a:pt x="298" y="117"/>
                  <a:pt x="298" y="117"/>
                </a:cubicBezTo>
                <a:cubicBezTo>
                  <a:pt x="321" y="128"/>
                  <a:pt x="337" y="151"/>
                  <a:pt x="337" y="176"/>
                </a:cubicBezTo>
                <a:cubicBezTo>
                  <a:pt x="337" y="212"/>
                  <a:pt x="308" y="241"/>
                  <a:pt x="272" y="241"/>
                </a:cubicBezTo>
                <a:cubicBezTo>
                  <a:pt x="248" y="241"/>
                  <a:pt x="248" y="241"/>
                  <a:pt x="248" y="241"/>
                </a:cubicBezTo>
                <a:cubicBezTo>
                  <a:pt x="244" y="241"/>
                  <a:pt x="240" y="244"/>
                  <a:pt x="240" y="249"/>
                </a:cubicBezTo>
                <a:cubicBezTo>
                  <a:pt x="240" y="253"/>
                  <a:pt x="244" y="257"/>
                  <a:pt x="248" y="257"/>
                </a:cubicBezTo>
                <a:cubicBezTo>
                  <a:pt x="272" y="257"/>
                  <a:pt x="272" y="257"/>
                  <a:pt x="272" y="257"/>
                </a:cubicBezTo>
                <a:cubicBezTo>
                  <a:pt x="317" y="257"/>
                  <a:pt x="353" y="221"/>
                  <a:pt x="353" y="176"/>
                </a:cubicBezTo>
                <a:cubicBezTo>
                  <a:pt x="353" y="143"/>
                  <a:pt x="333" y="115"/>
                  <a:pt x="304" y="103"/>
                </a:cubicBezTo>
                <a:moveTo>
                  <a:pt x="219" y="289"/>
                </a:moveTo>
                <a:cubicBezTo>
                  <a:pt x="206" y="286"/>
                  <a:pt x="206" y="286"/>
                  <a:pt x="206" y="286"/>
                </a:cubicBezTo>
                <a:cubicBezTo>
                  <a:pt x="217" y="277"/>
                  <a:pt x="224" y="264"/>
                  <a:pt x="224" y="249"/>
                </a:cubicBezTo>
                <a:cubicBezTo>
                  <a:pt x="224" y="229"/>
                  <a:pt x="212" y="212"/>
                  <a:pt x="195" y="20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201" y="226"/>
                  <a:pt x="208" y="236"/>
                  <a:pt x="208" y="249"/>
                </a:cubicBezTo>
                <a:cubicBezTo>
                  <a:pt x="208" y="259"/>
                  <a:pt x="204" y="268"/>
                  <a:pt x="196" y="273"/>
                </a:cubicBezTo>
                <a:cubicBezTo>
                  <a:pt x="201" y="257"/>
                  <a:pt x="201" y="257"/>
                  <a:pt x="201" y="257"/>
                </a:cubicBezTo>
                <a:cubicBezTo>
                  <a:pt x="201" y="255"/>
                  <a:pt x="201" y="253"/>
                  <a:pt x="200" y="251"/>
                </a:cubicBezTo>
                <a:cubicBezTo>
                  <a:pt x="198" y="248"/>
                  <a:pt x="193" y="246"/>
                  <a:pt x="189" y="248"/>
                </a:cubicBezTo>
                <a:cubicBezTo>
                  <a:pt x="187" y="250"/>
                  <a:pt x="186" y="251"/>
                  <a:pt x="185" y="253"/>
                </a:cubicBezTo>
                <a:cubicBezTo>
                  <a:pt x="176" y="286"/>
                  <a:pt x="176" y="286"/>
                  <a:pt x="176" y="286"/>
                </a:cubicBezTo>
                <a:cubicBezTo>
                  <a:pt x="176" y="288"/>
                  <a:pt x="176" y="290"/>
                  <a:pt x="177" y="292"/>
                </a:cubicBezTo>
                <a:cubicBezTo>
                  <a:pt x="178" y="294"/>
                  <a:pt x="180" y="295"/>
                  <a:pt x="182" y="296"/>
                </a:cubicBezTo>
                <a:cubicBezTo>
                  <a:pt x="181" y="296"/>
                  <a:pt x="181" y="296"/>
                  <a:pt x="181" y="296"/>
                </a:cubicBezTo>
                <a:cubicBezTo>
                  <a:pt x="182" y="296"/>
                  <a:pt x="182" y="296"/>
                  <a:pt x="182" y="296"/>
                </a:cubicBezTo>
                <a:cubicBezTo>
                  <a:pt x="215" y="305"/>
                  <a:pt x="215" y="305"/>
                  <a:pt x="215" y="305"/>
                </a:cubicBezTo>
                <a:cubicBezTo>
                  <a:pt x="217" y="305"/>
                  <a:pt x="219" y="305"/>
                  <a:pt x="221" y="304"/>
                </a:cubicBezTo>
                <a:cubicBezTo>
                  <a:pt x="225" y="302"/>
                  <a:pt x="226" y="297"/>
                  <a:pt x="224" y="293"/>
                </a:cubicBezTo>
                <a:cubicBezTo>
                  <a:pt x="223" y="291"/>
                  <a:pt x="221" y="290"/>
                  <a:pt x="219" y="28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8081963" y="3184526"/>
            <a:ext cx="433388" cy="433388"/>
          </a:xfrm>
          <a:custGeom>
            <a:pathLst>
              <a:path extrusionOk="0" h="353" w="353">
                <a:moveTo>
                  <a:pt x="48" y="257"/>
                </a:moveTo>
                <a:cubicBezTo>
                  <a:pt x="21" y="257"/>
                  <a:pt x="0" y="278"/>
                  <a:pt x="0" y="305"/>
                </a:cubicBezTo>
                <a:cubicBezTo>
                  <a:pt x="0" y="331"/>
                  <a:pt x="21" y="353"/>
                  <a:pt x="48" y="353"/>
                </a:cubicBezTo>
                <a:cubicBezTo>
                  <a:pt x="75" y="353"/>
                  <a:pt x="96" y="331"/>
                  <a:pt x="96" y="305"/>
                </a:cubicBezTo>
                <a:cubicBezTo>
                  <a:pt x="96" y="278"/>
                  <a:pt x="75" y="257"/>
                  <a:pt x="48" y="257"/>
                </a:cubicBezTo>
                <a:moveTo>
                  <a:pt x="48" y="337"/>
                </a:moveTo>
                <a:cubicBezTo>
                  <a:pt x="30" y="337"/>
                  <a:pt x="16" y="322"/>
                  <a:pt x="16" y="305"/>
                </a:cubicBezTo>
                <a:cubicBezTo>
                  <a:pt x="16" y="287"/>
                  <a:pt x="30" y="273"/>
                  <a:pt x="48" y="273"/>
                </a:cubicBezTo>
                <a:cubicBezTo>
                  <a:pt x="66" y="273"/>
                  <a:pt x="80" y="287"/>
                  <a:pt x="80" y="305"/>
                </a:cubicBezTo>
                <a:cubicBezTo>
                  <a:pt x="80" y="322"/>
                  <a:pt x="66" y="337"/>
                  <a:pt x="48" y="337"/>
                </a:cubicBezTo>
                <a:moveTo>
                  <a:pt x="8" y="80"/>
                </a:moveTo>
                <a:cubicBezTo>
                  <a:pt x="3" y="80"/>
                  <a:pt x="0" y="84"/>
                  <a:pt x="0" y="88"/>
                </a:cubicBezTo>
                <a:cubicBezTo>
                  <a:pt x="0" y="92"/>
                  <a:pt x="3" y="96"/>
                  <a:pt x="8" y="96"/>
                </a:cubicBezTo>
                <a:cubicBezTo>
                  <a:pt x="145" y="96"/>
                  <a:pt x="257" y="207"/>
                  <a:pt x="257" y="345"/>
                </a:cubicBezTo>
                <a:cubicBezTo>
                  <a:pt x="257" y="349"/>
                  <a:pt x="260" y="353"/>
                  <a:pt x="265" y="353"/>
                </a:cubicBezTo>
                <a:cubicBezTo>
                  <a:pt x="269" y="353"/>
                  <a:pt x="273" y="349"/>
                  <a:pt x="273" y="345"/>
                </a:cubicBezTo>
                <a:cubicBezTo>
                  <a:pt x="273" y="199"/>
                  <a:pt x="154" y="80"/>
                  <a:pt x="8" y="80"/>
                </a:cubicBezTo>
                <a:moveTo>
                  <a:pt x="8" y="160"/>
                </a:moveTo>
                <a:cubicBezTo>
                  <a:pt x="3" y="160"/>
                  <a:pt x="0" y="164"/>
                  <a:pt x="0" y="168"/>
                </a:cubicBezTo>
                <a:cubicBezTo>
                  <a:pt x="0" y="173"/>
                  <a:pt x="3" y="176"/>
                  <a:pt x="8" y="176"/>
                </a:cubicBezTo>
                <a:cubicBezTo>
                  <a:pt x="101" y="176"/>
                  <a:pt x="176" y="252"/>
                  <a:pt x="176" y="345"/>
                </a:cubicBezTo>
                <a:cubicBezTo>
                  <a:pt x="176" y="349"/>
                  <a:pt x="180" y="353"/>
                  <a:pt x="185" y="353"/>
                </a:cubicBezTo>
                <a:cubicBezTo>
                  <a:pt x="189" y="353"/>
                  <a:pt x="193" y="349"/>
                  <a:pt x="193" y="345"/>
                </a:cubicBezTo>
                <a:cubicBezTo>
                  <a:pt x="193" y="243"/>
                  <a:pt x="110" y="160"/>
                  <a:pt x="8" y="160"/>
                </a:cubicBezTo>
                <a:moveTo>
                  <a:pt x="8" y="0"/>
                </a:moveTo>
                <a:cubicBezTo>
                  <a:pt x="3" y="0"/>
                  <a:pt x="0" y="3"/>
                  <a:pt x="0" y="8"/>
                </a:cubicBezTo>
                <a:cubicBezTo>
                  <a:pt x="0" y="12"/>
                  <a:pt x="3" y="16"/>
                  <a:pt x="8" y="16"/>
                </a:cubicBezTo>
                <a:cubicBezTo>
                  <a:pt x="190" y="16"/>
                  <a:pt x="337" y="163"/>
                  <a:pt x="337" y="345"/>
                </a:cubicBezTo>
                <a:cubicBezTo>
                  <a:pt x="337" y="349"/>
                  <a:pt x="341" y="353"/>
                  <a:pt x="345" y="353"/>
                </a:cubicBezTo>
                <a:cubicBezTo>
                  <a:pt x="350" y="353"/>
                  <a:pt x="353" y="349"/>
                  <a:pt x="353" y="345"/>
                </a:cubicBezTo>
                <a:cubicBezTo>
                  <a:pt x="353" y="154"/>
                  <a:pt x="199" y="0"/>
                  <a:pt x="8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630238" y="4013201"/>
            <a:ext cx="433388" cy="433388"/>
          </a:xfrm>
          <a:custGeom>
            <a:pathLst>
              <a:path extrusionOk="0" h="353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  <a:moveTo>
                  <a:pt x="96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76" y="72"/>
                  <a:pt x="72" y="76"/>
                  <a:pt x="72" y="80"/>
                </a:cubicBezTo>
                <a:cubicBezTo>
                  <a:pt x="72" y="85"/>
                  <a:pt x="76" y="88"/>
                  <a:pt x="80" y="88"/>
                </a:cubicBezTo>
                <a:cubicBezTo>
                  <a:pt x="96" y="88"/>
                  <a:pt x="96" y="88"/>
                  <a:pt x="96" y="88"/>
                </a:cubicBezTo>
                <a:cubicBezTo>
                  <a:pt x="189" y="88"/>
                  <a:pt x="265" y="164"/>
                  <a:pt x="265" y="257"/>
                </a:cubicBezTo>
                <a:cubicBezTo>
                  <a:pt x="265" y="273"/>
                  <a:pt x="265" y="273"/>
                  <a:pt x="265" y="273"/>
                </a:cubicBezTo>
                <a:cubicBezTo>
                  <a:pt x="265" y="277"/>
                  <a:pt x="268" y="281"/>
                  <a:pt x="273" y="281"/>
                </a:cubicBezTo>
                <a:cubicBezTo>
                  <a:pt x="277" y="281"/>
                  <a:pt x="281" y="277"/>
                  <a:pt x="281" y="273"/>
                </a:cubicBezTo>
                <a:cubicBezTo>
                  <a:pt x="281" y="257"/>
                  <a:pt x="281" y="257"/>
                  <a:pt x="281" y="257"/>
                </a:cubicBezTo>
                <a:cubicBezTo>
                  <a:pt x="281" y="155"/>
                  <a:pt x="198" y="72"/>
                  <a:pt x="96" y="72"/>
                </a:cubicBezTo>
                <a:moveTo>
                  <a:pt x="104" y="217"/>
                </a:moveTo>
                <a:cubicBezTo>
                  <a:pt x="87" y="217"/>
                  <a:pt x="72" y="231"/>
                  <a:pt x="72" y="249"/>
                </a:cubicBezTo>
                <a:cubicBezTo>
                  <a:pt x="72" y="267"/>
                  <a:pt x="87" y="281"/>
                  <a:pt x="104" y="281"/>
                </a:cubicBezTo>
                <a:cubicBezTo>
                  <a:pt x="122" y="281"/>
                  <a:pt x="136" y="267"/>
                  <a:pt x="136" y="249"/>
                </a:cubicBezTo>
                <a:cubicBezTo>
                  <a:pt x="136" y="231"/>
                  <a:pt x="122" y="217"/>
                  <a:pt x="104" y="217"/>
                </a:cubicBezTo>
                <a:moveTo>
                  <a:pt x="104" y="265"/>
                </a:moveTo>
                <a:cubicBezTo>
                  <a:pt x="95" y="265"/>
                  <a:pt x="88" y="258"/>
                  <a:pt x="88" y="249"/>
                </a:cubicBezTo>
                <a:cubicBezTo>
                  <a:pt x="88" y="240"/>
                  <a:pt x="95" y="233"/>
                  <a:pt x="104" y="233"/>
                </a:cubicBezTo>
                <a:cubicBezTo>
                  <a:pt x="113" y="233"/>
                  <a:pt x="120" y="240"/>
                  <a:pt x="120" y="249"/>
                </a:cubicBezTo>
                <a:cubicBezTo>
                  <a:pt x="120" y="258"/>
                  <a:pt x="113" y="265"/>
                  <a:pt x="104" y="265"/>
                </a:cubicBezTo>
                <a:moveTo>
                  <a:pt x="96" y="120"/>
                </a:moveTo>
                <a:cubicBezTo>
                  <a:pt x="80" y="120"/>
                  <a:pt x="80" y="120"/>
                  <a:pt x="80" y="120"/>
                </a:cubicBezTo>
                <a:cubicBezTo>
                  <a:pt x="76" y="120"/>
                  <a:pt x="72" y="124"/>
                  <a:pt x="72" y="128"/>
                </a:cubicBezTo>
                <a:cubicBezTo>
                  <a:pt x="72" y="133"/>
                  <a:pt x="76" y="137"/>
                  <a:pt x="80" y="137"/>
                </a:cubicBezTo>
                <a:cubicBezTo>
                  <a:pt x="96" y="137"/>
                  <a:pt x="96" y="137"/>
                  <a:pt x="96" y="137"/>
                </a:cubicBezTo>
                <a:cubicBezTo>
                  <a:pt x="163" y="137"/>
                  <a:pt x="217" y="190"/>
                  <a:pt x="217" y="257"/>
                </a:cubicBezTo>
                <a:cubicBezTo>
                  <a:pt x="217" y="273"/>
                  <a:pt x="217" y="273"/>
                  <a:pt x="217" y="273"/>
                </a:cubicBezTo>
                <a:cubicBezTo>
                  <a:pt x="217" y="277"/>
                  <a:pt x="220" y="281"/>
                  <a:pt x="225" y="281"/>
                </a:cubicBezTo>
                <a:cubicBezTo>
                  <a:pt x="229" y="281"/>
                  <a:pt x="233" y="277"/>
                  <a:pt x="233" y="273"/>
                </a:cubicBezTo>
                <a:cubicBezTo>
                  <a:pt x="233" y="257"/>
                  <a:pt x="233" y="257"/>
                  <a:pt x="233" y="257"/>
                </a:cubicBezTo>
                <a:cubicBezTo>
                  <a:pt x="233" y="182"/>
                  <a:pt x="172" y="120"/>
                  <a:pt x="96" y="120"/>
                </a:cubicBezTo>
                <a:moveTo>
                  <a:pt x="96" y="169"/>
                </a:moveTo>
                <a:cubicBezTo>
                  <a:pt x="80" y="169"/>
                  <a:pt x="80" y="169"/>
                  <a:pt x="80" y="169"/>
                </a:cubicBezTo>
                <a:cubicBezTo>
                  <a:pt x="76" y="169"/>
                  <a:pt x="72" y="172"/>
                  <a:pt x="72" y="177"/>
                </a:cubicBezTo>
                <a:cubicBezTo>
                  <a:pt x="72" y="181"/>
                  <a:pt x="76" y="185"/>
                  <a:pt x="80" y="185"/>
                </a:cubicBezTo>
                <a:cubicBezTo>
                  <a:pt x="96" y="185"/>
                  <a:pt x="96" y="185"/>
                  <a:pt x="96" y="185"/>
                </a:cubicBezTo>
                <a:cubicBezTo>
                  <a:pt x="136" y="185"/>
                  <a:pt x="168" y="217"/>
                  <a:pt x="168" y="257"/>
                </a:cubicBezTo>
                <a:cubicBezTo>
                  <a:pt x="168" y="273"/>
                  <a:pt x="168" y="273"/>
                  <a:pt x="168" y="273"/>
                </a:cubicBezTo>
                <a:cubicBezTo>
                  <a:pt x="168" y="277"/>
                  <a:pt x="172" y="281"/>
                  <a:pt x="177" y="281"/>
                </a:cubicBezTo>
                <a:cubicBezTo>
                  <a:pt x="181" y="281"/>
                  <a:pt x="185" y="277"/>
                  <a:pt x="185" y="273"/>
                </a:cubicBezTo>
                <a:cubicBezTo>
                  <a:pt x="185" y="257"/>
                  <a:pt x="185" y="257"/>
                  <a:pt x="185" y="257"/>
                </a:cubicBezTo>
                <a:cubicBezTo>
                  <a:pt x="185" y="208"/>
                  <a:pt x="145" y="169"/>
                  <a:pt x="96" y="16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1476375" y="4013201"/>
            <a:ext cx="395288" cy="433388"/>
          </a:xfrm>
          <a:custGeom>
            <a:pathLst>
              <a:path extrusionOk="0" h="353" w="321">
                <a:moveTo>
                  <a:pt x="161" y="201"/>
                </a:moveTo>
                <a:cubicBezTo>
                  <a:pt x="121" y="201"/>
                  <a:pt x="113" y="225"/>
                  <a:pt x="113" y="249"/>
                </a:cubicBezTo>
                <a:cubicBezTo>
                  <a:pt x="113" y="273"/>
                  <a:pt x="121" y="321"/>
                  <a:pt x="129" y="337"/>
                </a:cubicBezTo>
                <a:cubicBezTo>
                  <a:pt x="137" y="353"/>
                  <a:pt x="145" y="353"/>
                  <a:pt x="145" y="353"/>
                </a:cubicBezTo>
                <a:cubicBezTo>
                  <a:pt x="177" y="353"/>
                  <a:pt x="177" y="353"/>
                  <a:pt x="177" y="353"/>
                </a:cubicBezTo>
                <a:cubicBezTo>
                  <a:pt x="177" y="353"/>
                  <a:pt x="185" y="353"/>
                  <a:pt x="193" y="337"/>
                </a:cubicBezTo>
                <a:cubicBezTo>
                  <a:pt x="201" y="321"/>
                  <a:pt x="209" y="273"/>
                  <a:pt x="209" y="249"/>
                </a:cubicBezTo>
                <a:cubicBezTo>
                  <a:pt x="209" y="225"/>
                  <a:pt x="201" y="201"/>
                  <a:pt x="161" y="201"/>
                </a:cubicBezTo>
                <a:moveTo>
                  <a:pt x="179" y="330"/>
                </a:moveTo>
                <a:cubicBezTo>
                  <a:pt x="177" y="334"/>
                  <a:pt x="175" y="336"/>
                  <a:pt x="174" y="337"/>
                </a:cubicBezTo>
                <a:cubicBezTo>
                  <a:pt x="148" y="337"/>
                  <a:pt x="148" y="337"/>
                  <a:pt x="148" y="337"/>
                </a:cubicBezTo>
                <a:cubicBezTo>
                  <a:pt x="147" y="336"/>
                  <a:pt x="145" y="334"/>
                  <a:pt x="143" y="330"/>
                </a:cubicBezTo>
                <a:cubicBezTo>
                  <a:pt x="137" y="317"/>
                  <a:pt x="129" y="272"/>
                  <a:pt x="129" y="249"/>
                </a:cubicBezTo>
                <a:cubicBezTo>
                  <a:pt x="129" y="225"/>
                  <a:pt x="137" y="217"/>
                  <a:pt x="161" y="217"/>
                </a:cubicBezTo>
                <a:cubicBezTo>
                  <a:pt x="185" y="217"/>
                  <a:pt x="193" y="225"/>
                  <a:pt x="193" y="249"/>
                </a:cubicBezTo>
                <a:cubicBezTo>
                  <a:pt x="193" y="272"/>
                  <a:pt x="185" y="317"/>
                  <a:pt x="179" y="330"/>
                </a:cubicBezTo>
                <a:moveTo>
                  <a:pt x="161" y="185"/>
                </a:moveTo>
                <a:cubicBezTo>
                  <a:pt x="183" y="185"/>
                  <a:pt x="201" y="167"/>
                  <a:pt x="201" y="145"/>
                </a:cubicBezTo>
                <a:cubicBezTo>
                  <a:pt x="201" y="122"/>
                  <a:pt x="183" y="104"/>
                  <a:pt x="161" y="104"/>
                </a:cubicBezTo>
                <a:cubicBezTo>
                  <a:pt x="139" y="104"/>
                  <a:pt x="121" y="122"/>
                  <a:pt x="121" y="145"/>
                </a:cubicBezTo>
                <a:cubicBezTo>
                  <a:pt x="121" y="167"/>
                  <a:pt x="139" y="185"/>
                  <a:pt x="161" y="185"/>
                </a:cubicBezTo>
                <a:moveTo>
                  <a:pt x="161" y="120"/>
                </a:moveTo>
                <a:cubicBezTo>
                  <a:pt x="174" y="120"/>
                  <a:pt x="185" y="131"/>
                  <a:pt x="185" y="145"/>
                </a:cubicBezTo>
                <a:cubicBezTo>
                  <a:pt x="185" y="158"/>
                  <a:pt x="174" y="169"/>
                  <a:pt x="161" y="169"/>
                </a:cubicBezTo>
                <a:cubicBezTo>
                  <a:pt x="148" y="169"/>
                  <a:pt x="137" y="158"/>
                  <a:pt x="137" y="145"/>
                </a:cubicBezTo>
                <a:cubicBezTo>
                  <a:pt x="137" y="131"/>
                  <a:pt x="148" y="120"/>
                  <a:pt x="161" y="120"/>
                </a:cubicBezTo>
                <a:moveTo>
                  <a:pt x="161" y="0"/>
                </a:moveTo>
                <a:cubicBezTo>
                  <a:pt x="72" y="0"/>
                  <a:pt x="0" y="72"/>
                  <a:pt x="0" y="161"/>
                </a:cubicBezTo>
                <a:cubicBezTo>
                  <a:pt x="0" y="229"/>
                  <a:pt x="43" y="287"/>
                  <a:pt x="104" y="310"/>
                </a:cubicBezTo>
                <a:cubicBezTo>
                  <a:pt x="102" y="304"/>
                  <a:pt x="101" y="298"/>
                  <a:pt x="100" y="292"/>
                </a:cubicBezTo>
                <a:cubicBezTo>
                  <a:pt x="51" y="269"/>
                  <a:pt x="16" y="219"/>
                  <a:pt x="16" y="161"/>
                </a:cubicBezTo>
                <a:cubicBezTo>
                  <a:pt x="16" y="81"/>
                  <a:pt x="81" y="16"/>
                  <a:pt x="161" y="16"/>
                </a:cubicBezTo>
                <a:cubicBezTo>
                  <a:pt x="241" y="16"/>
                  <a:pt x="305" y="81"/>
                  <a:pt x="305" y="161"/>
                </a:cubicBezTo>
                <a:cubicBezTo>
                  <a:pt x="305" y="219"/>
                  <a:pt x="271" y="269"/>
                  <a:pt x="221" y="292"/>
                </a:cubicBezTo>
                <a:cubicBezTo>
                  <a:pt x="220" y="298"/>
                  <a:pt x="219" y="304"/>
                  <a:pt x="218" y="310"/>
                </a:cubicBezTo>
                <a:cubicBezTo>
                  <a:pt x="279" y="287"/>
                  <a:pt x="321" y="229"/>
                  <a:pt x="321" y="161"/>
                </a:cubicBezTo>
                <a:cubicBezTo>
                  <a:pt x="321" y="72"/>
                  <a:pt x="250" y="0"/>
                  <a:pt x="161" y="0"/>
                </a:cubicBezTo>
                <a:moveTo>
                  <a:pt x="212" y="206"/>
                </a:moveTo>
                <a:cubicBezTo>
                  <a:pt x="215" y="211"/>
                  <a:pt x="218" y="215"/>
                  <a:pt x="220" y="221"/>
                </a:cubicBezTo>
                <a:cubicBezTo>
                  <a:pt x="243" y="203"/>
                  <a:pt x="257" y="175"/>
                  <a:pt x="257" y="145"/>
                </a:cubicBezTo>
                <a:cubicBezTo>
                  <a:pt x="257" y="91"/>
                  <a:pt x="214" y="48"/>
                  <a:pt x="161" y="48"/>
                </a:cubicBezTo>
                <a:cubicBezTo>
                  <a:pt x="108" y="48"/>
                  <a:pt x="65" y="91"/>
                  <a:pt x="65" y="145"/>
                </a:cubicBezTo>
                <a:cubicBezTo>
                  <a:pt x="65" y="175"/>
                  <a:pt x="79" y="203"/>
                  <a:pt x="101" y="220"/>
                </a:cubicBezTo>
                <a:cubicBezTo>
                  <a:pt x="103" y="215"/>
                  <a:pt x="106" y="210"/>
                  <a:pt x="109" y="206"/>
                </a:cubicBezTo>
                <a:cubicBezTo>
                  <a:pt x="92" y="191"/>
                  <a:pt x="81" y="169"/>
                  <a:pt x="81" y="145"/>
                </a:cubicBezTo>
                <a:cubicBezTo>
                  <a:pt x="81" y="100"/>
                  <a:pt x="117" y="64"/>
                  <a:pt x="161" y="64"/>
                </a:cubicBezTo>
                <a:cubicBezTo>
                  <a:pt x="205" y="64"/>
                  <a:pt x="241" y="100"/>
                  <a:pt x="241" y="145"/>
                </a:cubicBezTo>
                <a:cubicBezTo>
                  <a:pt x="241" y="169"/>
                  <a:pt x="230" y="192"/>
                  <a:pt x="212" y="20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2325688" y="4013201"/>
            <a:ext cx="354013" cy="433388"/>
          </a:xfrm>
          <a:custGeom>
            <a:pathLst>
              <a:path extrusionOk="0" h="353" w="289">
                <a:moveTo>
                  <a:pt x="144" y="193"/>
                </a:moveTo>
                <a:cubicBezTo>
                  <a:pt x="104" y="193"/>
                  <a:pt x="96" y="217"/>
                  <a:pt x="96" y="241"/>
                </a:cubicBezTo>
                <a:cubicBezTo>
                  <a:pt x="96" y="265"/>
                  <a:pt x="104" y="321"/>
                  <a:pt x="112" y="337"/>
                </a:cubicBezTo>
                <a:cubicBezTo>
                  <a:pt x="120" y="353"/>
                  <a:pt x="128" y="353"/>
                  <a:pt x="128" y="353"/>
                </a:cubicBezTo>
                <a:cubicBezTo>
                  <a:pt x="160" y="353"/>
                  <a:pt x="160" y="353"/>
                  <a:pt x="160" y="353"/>
                </a:cubicBezTo>
                <a:cubicBezTo>
                  <a:pt x="160" y="353"/>
                  <a:pt x="168" y="353"/>
                  <a:pt x="176" y="337"/>
                </a:cubicBezTo>
                <a:cubicBezTo>
                  <a:pt x="184" y="321"/>
                  <a:pt x="192" y="265"/>
                  <a:pt x="192" y="241"/>
                </a:cubicBezTo>
                <a:cubicBezTo>
                  <a:pt x="192" y="217"/>
                  <a:pt x="184" y="193"/>
                  <a:pt x="144" y="193"/>
                </a:cubicBezTo>
                <a:moveTo>
                  <a:pt x="162" y="330"/>
                </a:moveTo>
                <a:cubicBezTo>
                  <a:pt x="160" y="334"/>
                  <a:pt x="158" y="336"/>
                  <a:pt x="157" y="337"/>
                </a:cubicBezTo>
                <a:cubicBezTo>
                  <a:pt x="131" y="337"/>
                  <a:pt x="131" y="337"/>
                  <a:pt x="131" y="337"/>
                </a:cubicBezTo>
                <a:cubicBezTo>
                  <a:pt x="130" y="336"/>
                  <a:pt x="128" y="334"/>
                  <a:pt x="126" y="330"/>
                </a:cubicBezTo>
                <a:cubicBezTo>
                  <a:pt x="121" y="318"/>
                  <a:pt x="112" y="266"/>
                  <a:pt x="112" y="241"/>
                </a:cubicBezTo>
                <a:cubicBezTo>
                  <a:pt x="112" y="217"/>
                  <a:pt x="120" y="209"/>
                  <a:pt x="144" y="209"/>
                </a:cubicBezTo>
                <a:cubicBezTo>
                  <a:pt x="168" y="209"/>
                  <a:pt x="176" y="217"/>
                  <a:pt x="176" y="241"/>
                </a:cubicBezTo>
                <a:cubicBezTo>
                  <a:pt x="176" y="266"/>
                  <a:pt x="168" y="318"/>
                  <a:pt x="162" y="330"/>
                </a:cubicBezTo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02"/>
                  <a:pt x="34" y="252"/>
                  <a:pt x="82" y="275"/>
                </a:cubicBezTo>
                <a:cubicBezTo>
                  <a:pt x="82" y="268"/>
                  <a:pt x="81" y="262"/>
                  <a:pt x="81" y="256"/>
                </a:cubicBezTo>
                <a:cubicBezTo>
                  <a:pt x="42" y="234"/>
                  <a:pt x="16" y="192"/>
                  <a:pt x="16" y="145"/>
                </a:cubicBezTo>
                <a:cubicBezTo>
                  <a:pt x="16" y="74"/>
                  <a:pt x="73" y="16"/>
                  <a:pt x="144" y="16"/>
                </a:cubicBezTo>
                <a:cubicBezTo>
                  <a:pt x="215" y="16"/>
                  <a:pt x="273" y="74"/>
                  <a:pt x="273" y="145"/>
                </a:cubicBezTo>
                <a:cubicBezTo>
                  <a:pt x="273" y="192"/>
                  <a:pt x="247" y="234"/>
                  <a:pt x="208" y="256"/>
                </a:cubicBezTo>
                <a:cubicBezTo>
                  <a:pt x="207" y="262"/>
                  <a:pt x="207" y="268"/>
                  <a:pt x="206" y="275"/>
                </a:cubicBezTo>
                <a:cubicBezTo>
                  <a:pt x="255" y="252"/>
                  <a:pt x="289" y="202"/>
                  <a:pt x="289" y="145"/>
                </a:cubicBezTo>
                <a:cubicBezTo>
                  <a:pt x="289" y="65"/>
                  <a:pt x="224" y="0"/>
                  <a:pt x="144" y="0"/>
                </a:cubicBezTo>
                <a:moveTo>
                  <a:pt x="232" y="145"/>
                </a:moveTo>
                <a:cubicBezTo>
                  <a:pt x="232" y="96"/>
                  <a:pt x="193" y="56"/>
                  <a:pt x="144" y="56"/>
                </a:cubicBezTo>
                <a:cubicBezTo>
                  <a:pt x="95" y="56"/>
                  <a:pt x="56" y="96"/>
                  <a:pt x="56" y="145"/>
                </a:cubicBezTo>
                <a:cubicBezTo>
                  <a:pt x="56" y="171"/>
                  <a:pt x="67" y="194"/>
                  <a:pt x="85" y="210"/>
                </a:cubicBezTo>
                <a:cubicBezTo>
                  <a:pt x="88" y="205"/>
                  <a:pt x="90" y="200"/>
                  <a:pt x="94" y="196"/>
                </a:cubicBezTo>
                <a:cubicBezTo>
                  <a:pt x="80" y="183"/>
                  <a:pt x="72" y="165"/>
                  <a:pt x="72" y="145"/>
                </a:cubicBezTo>
                <a:cubicBezTo>
                  <a:pt x="72" y="105"/>
                  <a:pt x="104" y="72"/>
                  <a:pt x="144" y="72"/>
                </a:cubicBezTo>
                <a:cubicBezTo>
                  <a:pt x="184" y="72"/>
                  <a:pt x="216" y="105"/>
                  <a:pt x="216" y="145"/>
                </a:cubicBezTo>
                <a:cubicBezTo>
                  <a:pt x="216" y="165"/>
                  <a:pt x="208" y="184"/>
                  <a:pt x="194" y="197"/>
                </a:cubicBezTo>
                <a:cubicBezTo>
                  <a:pt x="197" y="201"/>
                  <a:pt x="200" y="206"/>
                  <a:pt x="202" y="211"/>
                </a:cubicBezTo>
                <a:cubicBezTo>
                  <a:pt x="221" y="195"/>
                  <a:pt x="232" y="171"/>
                  <a:pt x="232" y="145"/>
                </a:cubicBezTo>
                <a:moveTo>
                  <a:pt x="176" y="145"/>
                </a:moveTo>
                <a:cubicBezTo>
                  <a:pt x="176" y="127"/>
                  <a:pt x="162" y="112"/>
                  <a:pt x="144" y="112"/>
                </a:cubicBezTo>
                <a:cubicBezTo>
                  <a:pt x="126" y="112"/>
                  <a:pt x="112" y="127"/>
                  <a:pt x="112" y="145"/>
                </a:cubicBezTo>
                <a:cubicBezTo>
                  <a:pt x="112" y="162"/>
                  <a:pt x="126" y="177"/>
                  <a:pt x="144" y="177"/>
                </a:cubicBezTo>
                <a:cubicBezTo>
                  <a:pt x="162" y="177"/>
                  <a:pt x="176" y="162"/>
                  <a:pt x="176" y="145"/>
                </a:cubicBezTo>
                <a:moveTo>
                  <a:pt x="128" y="145"/>
                </a:moveTo>
                <a:cubicBezTo>
                  <a:pt x="128" y="136"/>
                  <a:pt x="135" y="128"/>
                  <a:pt x="144" y="128"/>
                </a:cubicBezTo>
                <a:cubicBezTo>
                  <a:pt x="153" y="128"/>
                  <a:pt x="160" y="136"/>
                  <a:pt x="160" y="145"/>
                </a:cubicBezTo>
                <a:cubicBezTo>
                  <a:pt x="160" y="153"/>
                  <a:pt x="153" y="161"/>
                  <a:pt x="144" y="161"/>
                </a:cubicBezTo>
                <a:cubicBezTo>
                  <a:pt x="135" y="161"/>
                  <a:pt x="128" y="153"/>
                  <a:pt x="128" y="14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3113088" y="4013201"/>
            <a:ext cx="434975" cy="433388"/>
          </a:xfrm>
          <a:custGeom>
            <a:pathLst>
              <a:path extrusionOk="0" h="353" w="353">
                <a:moveTo>
                  <a:pt x="313" y="0"/>
                </a:moveTo>
                <a:cubicBezTo>
                  <a:pt x="291" y="0"/>
                  <a:pt x="273" y="18"/>
                  <a:pt x="273" y="40"/>
                </a:cubicBezTo>
                <a:cubicBezTo>
                  <a:pt x="273" y="60"/>
                  <a:pt x="287" y="76"/>
                  <a:pt x="305" y="79"/>
                </a:cubicBezTo>
                <a:cubicBezTo>
                  <a:pt x="305" y="169"/>
                  <a:pt x="305" y="169"/>
                  <a:pt x="305" y="169"/>
                </a:cubicBezTo>
                <a:cubicBezTo>
                  <a:pt x="216" y="169"/>
                  <a:pt x="216" y="169"/>
                  <a:pt x="216" y="169"/>
                </a:cubicBezTo>
                <a:cubicBezTo>
                  <a:pt x="212" y="150"/>
                  <a:pt x="196" y="137"/>
                  <a:pt x="177" y="137"/>
                </a:cubicBezTo>
                <a:cubicBezTo>
                  <a:pt x="157" y="137"/>
                  <a:pt x="141" y="150"/>
                  <a:pt x="137" y="169"/>
                </a:cubicBezTo>
                <a:cubicBezTo>
                  <a:pt x="40" y="169"/>
                  <a:pt x="40" y="169"/>
                  <a:pt x="40" y="169"/>
                </a:cubicBezTo>
                <a:cubicBezTo>
                  <a:pt x="36" y="169"/>
                  <a:pt x="32" y="172"/>
                  <a:pt x="32" y="177"/>
                </a:cubicBezTo>
                <a:cubicBezTo>
                  <a:pt x="32" y="274"/>
                  <a:pt x="32" y="274"/>
                  <a:pt x="32" y="274"/>
                </a:cubicBezTo>
                <a:cubicBezTo>
                  <a:pt x="14" y="278"/>
                  <a:pt x="0" y="294"/>
                  <a:pt x="0" y="313"/>
                </a:cubicBezTo>
                <a:cubicBezTo>
                  <a:pt x="0" y="335"/>
                  <a:pt x="18" y="353"/>
                  <a:pt x="40" y="353"/>
                </a:cubicBezTo>
                <a:cubicBezTo>
                  <a:pt x="62" y="353"/>
                  <a:pt x="80" y="335"/>
                  <a:pt x="80" y="313"/>
                </a:cubicBezTo>
                <a:cubicBezTo>
                  <a:pt x="80" y="294"/>
                  <a:pt x="66" y="278"/>
                  <a:pt x="48" y="274"/>
                </a:cubicBezTo>
                <a:cubicBezTo>
                  <a:pt x="48" y="185"/>
                  <a:pt x="48" y="185"/>
                  <a:pt x="48" y="185"/>
                </a:cubicBezTo>
                <a:cubicBezTo>
                  <a:pt x="137" y="185"/>
                  <a:pt x="137" y="185"/>
                  <a:pt x="137" y="185"/>
                </a:cubicBezTo>
                <a:cubicBezTo>
                  <a:pt x="141" y="203"/>
                  <a:pt x="157" y="217"/>
                  <a:pt x="177" y="217"/>
                </a:cubicBezTo>
                <a:cubicBezTo>
                  <a:pt x="196" y="217"/>
                  <a:pt x="212" y="203"/>
                  <a:pt x="216" y="185"/>
                </a:cubicBezTo>
                <a:cubicBezTo>
                  <a:pt x="313" y="185"/>
                  <a:pt x="313" y="185"/>
                  <a:pt x="313" y="185"/>
                </a:cubicBezTo>
                <a:cubicBezTo>
                  <a:pt x="317" y="185"/>
                  <a:pt x="321" y="181"/>
                  <a:pt x="321" y="177"/>
                </a:cubicBezTo>
                <a:cubicBezTo>
                  <a:pt x="321" y="79"/>
                  <a:pt x="321" y="79"/>
                  <a:pt x="321" y="79"/>
                </a:cubicBezTo>
                <a:cubicBezTo>
                  <a:pt x="339" y="76"/>
                  <a:pt x="353" y="60"/>
                  <a:pt x="353" y="40"/>
                </a:cubicBezTo>
                <a:cubicBezTo>
                  <a:pt x="353" y="18"/>
                  <a:pt x="335" y="0"/>
                  <a:pt x="313" y="0"/>
                </a:cubicBezTo>
                <a:moveTo>
                  <a:pt x="64" y="313"/>
                </a:moveTo>
                <a:cubicBezTo>
                  <a:pt x="64" y="326"/>
                  <a:pt x="53" y="337"/>
                  <a:pt x="40" y="337"/>
                </a:cubicBezTo>
                <a:cubicBezTo>
                  <a:pt x="27" y="337"/>
                  <a:pt x="16" y="326"/>
                  <a:pt x="16" y="313"/>
                </a:cubicBezTo>
                <a:cubicBezTo>
                  <a:pt x="16" y="300"/>
                  <a:pt x="27" y="289"/>
                  <a:pt x="40" y="289"/>
                </a:cubicBezTo>
                <a:cubicBezTo>
                  <a:pt x="53" y="289"/>
                  <a:pt x="64" y="300"/>
                  <a:pt x="64" y="313"/>
                </a:cubicBezTo>
                <a:moveTo>
                  <a:pt x="177" y="201"/>
                </a:moveTo>
                <a:cubicBezTo>
                  <a:pt x="163" y="201"/>
                  <a:pt x="152" y="190"/>
                  <a:pt x="152" y="177"/>
                </a:cubicBezTo>
                <a:cubicBezTo>
                  <a:pt x="152" y="163"/>
                  <a:pt x="163" y="152"/>
                  <a:pt x="177" y="152"/>
                </a:cubicBezTo>
                <a:cubicBezTo>
                  <a:pt x="190" y="152"/>
                  <a:pt x="201" y="163"/>
                  <a:pt x="201" y="177"/>
                </a:cubicBezTo>
                <a:cubicBezTo>
                  <a:pt x="201" y="190"/>
                  <a:pt x="190" y="201"/>
                  <a:pt x="177" y="201"/>
                </a:cubicBezTo>
                <a:moveTo>
                  <a:pt x="313" y="64"/>
                </a:moveTo>
                <a:cubicBezTo>
                  <a:pt x="300" y="64"/>
                  <a:pt x="289" y="53"/>
                  <a:pt x="289" y="40"/>
                </a:cubicBezTo>
                <a:cubicBezTo>
                  <a:pt x="289" y="27"/>
                  <a:pt x="300" y="16"/>
                  <a:pt x="313" y="16"/>
                </a:cubicBezTo>
                <a:cubicBezTo>
                  <a:pt x="326" y="16"/>
                  <a:pt x="337" y="27"/>
                  <a:pt x="337" y="40"/>
                </a:cubicBezTo>
                <a:cubicBezTo>
                  <a:pt x="337" y="53"/>
                  <a:pt x="326" y="64"/>
                  <a:pt x="313" y="6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3960813" y="4013201"/>
            <a:ext cx="393700" cy="433388"/>
          </a:xfrm>
          <a:custGeom>
            <a:pathLst>
              <a:path extrusionOk="0" h="353" w="321">
                <a:moveTo>
                  <a:pt x="281" y="273"/>
                </a:moveTo>
                <a:cubicBezTo>
                  <a:pt x="269" y="273"/>
                  <a:pt x="259" y="278"/>
                  <a:pt x="251" y="287"/>
                </a:cubicBezTo>
                <a:cubicBezTo>
                  <a:pt x="78" y="189"/>
                  <a:pt x="78" y="189"/>
                  <a:pt x="78" y="189"/>
                </a:cubicBezTo>
                <a:cubicBezTo>
                  <a:pt x="80" y="185"/>
                  <a:pt x="81" y="181"/>
                  <a:pt x="81" y="177"/>
                </a:cubicBezTo>
                <a:cubicBezTo>
                  <a:pt x="81" y="172"/>
                  <a:pt x="80" y="168"/>
                  <a:pt x="78" y="164"/>
                </a:cubicBezTo>
                <a:cubicBezTo>
                  <a:pt x="251" y="66"/>
                  <a:pt x="251" y="66"/>
                  <a:pt x="251" y="66"/>
                </a:cubicBezTo>
                <a:cubicBezTo>
                  <a:pt x="259" y="75"/>
                  <a:pt x="269" y="80"/>
                  <a:pt x="281" y="80"/>
                </a:cubicBezTo>
                <a:cubicBezTo>
                  <a:pt x="303" y="80"/>
                  <a:pt x="321" y="62"/>
                  <a:pt x="321" y="40"/>
                </a:cubicBezTo>
                <a:cubicBezTo>
                  <a:pt x="321" y="18"/>
                  <a:pt x="303" y="0"/>
                  <a:pt x="281" y="0"/>
                </a:cubicBezTo>
                <a:cubicBezTo>
                  <a:pt x="259" y="0"/>
                  <a:pt x="241" y="18"/>
                  <a:pt x="241" y="40"/>
                </a:cubicBezTo>
                <a:cubicBezTo>
                  <a:pt x="241" y="44"/>
                  <a:pt x="242" y="49"/>
                  <a:pt x="243" y="52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63" y="142"/>
                  <a:pt x="52" y="137"/>
                  <a:pt x="40" y="137"/>
                </a:cubicBezTo>
                <a:cubicBezTo>
                  <a:pt x="18" y="137"/>
                  <a:pt x="0" y="155"/>
                  <a:pt x="0" y="177"/>
                </a:cubicBezTo>
                <a:cubicBezTo>
                  <a:pt x="0" y="199"/>
                  <a:pt x="18" y="217"/>
                  <a:pt x="40" y="217"/>
                </a:cubicBezTo>
                <a:cubicBezTo>
                  <a:pt x="52" y="217"/>
                  <a:pt x="63" y="211"/>
                  <a:pt x="70" y="203"/>
                </a:cubicBezTo>
                <a:cubicBezTo>
                  <a:pt x="243" y="301"/>
                  <a:pt x="243" y="301"/>
                  <a:pt x="243" y="301"/>
                </a:cubicBezTo>
                <a:cubicBezTo>
                  <a:pt x="242" y="305"/>
                  <a:pt x="241" y="309"/>
                  <a:pt x="241" y="313"/>
                </a:cubicBezTo>
                <a:cubicBezTo>
                  <a:pt x="241" y="335"/>
                  <a:pt x="259" y="353"/>
                  <a:pt x="281" y="353"/>
                </a:cubicBezTo>
                <a:cubicBezTo>
                  <a:pt x="303" y="353"/>
                  <a:pt x="321" y="335"/>
                  <a:pt x="321" y="313"/>
                </a:cubicBezTo>
                <a:cubicBezTo>
                  <a:pt x="321" y="291"/>
                  <a:pt x="303" y="273"/>
                  <a:pt x="281" y="273"/>
                </a:cubicBezTo>
                <a:moveTo>
                  <a:pt x="281" y="16"/>
                </a:moveTo>
                <a:cubicBezTo>
                  <a:pt x="295" y="16"/>
                  <a:pt x="305" y="27"/>
                  <a:pt x="305" y="40"/>
                </a:cubicBezTo>
                <a:cubicBezTo>
                  <a:pt x="305" y="53"/>
                  <a:pt x="295" y="64"/>
                  <a:pt x="281" y="64"/>
                </a:cubicBezTo>
                <a:cubicBezTo>
                  <a:pt x="268" y="64"/>
                  <a:pt x="257" y="53"/>
                  <a:pt x="257" y="40"/>
                </a:cubicBezTo>
                <a:cubicBezTo>
                  <a:pt x="257" y="27"/>
                  <a:pt x="268" y="16"/>
                  <a:pt x="281" y="16"/>
                </a:cubicBezTo>
                <a:moveTo>
                  <a:pt x="40" y="201"/>
                </a:moveTo>
                <a:cubicBezTo>
                  <a:pt x="27" y="201"/>
                  <a:pt x="16" y="190"/>
                  <a:pt x="16" y="177"/>
                </a:cubicBezTo>
                <a:cubicBezTo>
                  <a:pt x="16" y="163"/>
                  <a:pt x="27" y="152"/>
                  <a:pt x="40" y="152"/>
                </a:cubicBezTo>
                <a:cubicBezTo>
                  <a:pt x="54" y="152"/>
                  <a:pt x="65" y="163"/>
                  <a:pt x="65" y="177"/>
                </a:cubicBezTo>
                <a:cubicBezTo>
                  <a:pt x="65" y="190"/>
                  <a:pt x="54" y="201"/>
                  <a:pt x="40" y="201"/>
                </a:cubicBezTo>
                <a:moveTo>
                  <a:pt x="281" y="337"/>
                </a:moveTo>
                <a:cubicBezTo>
                  <a:pt x="268" y="337"/>
                  <a:pt x="257" y="326"/>
                  <a:pt x="257" y="313"/>
                </a:cubicBezTo>
                <a:cubicBezTo>
                  <a:pt x="257" y="300"/>
                  <a:pt x="268" y="289"/>
                  <a:pt x="281" y="289"/>
                </a:cubicBezTo>
                <a:cubicBezTo>
                  <a:pt x="295" y="289"/>
                  <a:pt x="305" y="300"/>
                  <a:pt x="305" y="313"/>
                </a:cubicBezTo>
                <a:cubicBezTo>
                  <a:pt x="305" y="326"/>
                  <a:pt x="295" y="337"/>
                  <a:pt x="281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4768850" y="4013201"/>
            <a:ext cx="434975" cy="433388"/>
          </a:xfrm>
          <a:custGeom>
            <a:pathLst>
              <a:path extrusionOk="0" h="353" w="354">
                <a:moveTo>
                  <a:pt x="331" y="263"/>
                </a:moveTo>
                <a:cubicBezTo>
                  <a:pt x="324" y="274"/>
                  <a:pt x="315" y="284"/>
                  <a:pt x="304" y="293"/>
                </a:cubicBezTo>
                <a:cubicBezTo>
                  <a:pt x="294" y="302"/>
                  <a:pt x="283" y="310"/>
                  <a:pt x="270" y="317"/>
                </a:cubicBezTo>
                <a:cubicBezTo>
                  <a:pt x="258" y="323"/>
                  <a:pt x="244" y="329"/>
                  <a:pt x="231" y="332"/>
                </a:cubicBezTo>
                <a:cubicBezTo>
                  <a:pt x="217" y="336"/>
                  <a:pt x="202" y="338"/>
                  <a:pt x="187" y="338"/>
                </a:cubicBezTo>
                <a:cubicBezTo>
                  <a:pt x="164" y="338"/>
                  <a:pt x="142" y="335"/>
                  <a:pt x="121" y="328"/>
                </a:cubicBezTo>
                <a:cubicBezTo>
                  <a:pt x="101" y="321"/>
                  <a:pt x="83" y="310"/>
                  <a:pt x="67" y="297"/>
                </a:cubicBezTo>
                <a:cubicBezTo>
                  <a:pt x="52" y="283"/>
                  <a:pt x="39" y="266"/>
                  <a:pt x="30" y="246"/>
                </a:cubicBezTo>
                <a:cubicBezTo>
                  <a:pt x="21" y="226"/>
                  <a:pt x="17" y="202"/>
                  <a:pt x="17" y="175"/>
                </a:cubicBezTo>
                <a:cubicBezTo>
                  <a:pt x="17" y="153"/>
                  <a:pt x="21" y="132"/>
                  <a:pt x="30" y="113"/>
                </a:cubicBezTo>
                <a:cubicBezTo>
                  <a:pt x="38" y="94"/>
                  <a:pt x="50" y="77"/>
                  <a:pt x="65" y="62"/>
                </a:cubicBezTo>
                <a:cubicBezTo>
                  <a:pt x="81" y="48"/>
                  <a:pt x="99" y="36"/>
                  <a:pt x="119" y="28"/>
                </a:cubicBezTo>
                <a:cubicBezTo>
                  <a:pt x="140" y="20"/>
                  <a:pt x="163" y="16"/>
                  <a:pt x="187" y="16"/>
                </a:cubicBezTo>
                <a:cubicBezTo>
                  <a:pt x="208" y="16"/>
                  <a:pt x="229" y="19"/>
                  <a:pt x="247" y="25"/>
                </a:cubicBezTo>
                <a:cubicBezTo>
                  <a:pt x="266" y="32"/>
                  <a:pt x="282" y="41"/>
                  <a:pt x="295" y="52"/>
                </a:cubicBezTo>
                <a:cubicBezTo>
                  <a:pt x="308" y="64"/>
                  <a:pt x="319" y="78"/>
                  <a:pt x="326" y="94"/>
                </a:cubicBezTo>
                <a:cubicBezTo>
                  <a:pt x="334" y="110"/>
                  <a:pt x="338" y="128"/>
                  <a:pt x="338" y="148"/>
                </a:cubicBezTo>
                <a:cubicBezTo>
                  <a:pt x="338" y="165"/>
                  <a:pt x="335" y="181"/>
                  <a:pt x="328" y="196"/>
                </a:cubicBezTo>
                <a:cubicBezTo>
                  <a:pt x="322" y="210"/>
                  <a:pt x="314" y="223"/>
                  <a:pt x="305" y="234"/>
                </a:cubicBezTo>
                <a:cubicBezTo>
                  <a:pt x="295" y="245"/>
                  <a:pt x="285" y="254"/>
                  <a:pt x="274" y="260"/>
                </a:cubicBezTo>
                <a:cubicBezTo>
                  <a:pt x="263" y="266"/>
                  <a:pt x="252" y="269"/>
                  <a:pt x="242" y="269"/>
                </a:cubicBezTo>
                <a:cubicBezTo>
                  <a:pt x="236" y="269"/>
                  <a:pt x="232" y="268"/>
                  <a:pt x="229" y="266"/>
                </a:cubicBezTo>
                <a:cubicBezTo>
                  <a:pt x="226" y="263"/>
                  <a:pt x="225" y="260"/>
                  <a:pt x="224" y="256"/>
                </a:cubicBezTo>
                <a:cubicBezTo>
                  <a:pt x="224" y="252"/>
                  <a:pt x="224" y="247"/>
                  <a:pt x="226" y="241"/>
                </a:cubicBezTo>
                <a:cubicBezTo>
                  <a:pt x="227" y="235"/>
                  <a:pt x="230" y="229"/>
                  <a:pt x="233" y="222"/>
                </a:cubicBezTo>
                <a:cubicBezTo>
                  <a:pt x="291" y="79"/>
                  <a:pt x="291" y="79"/>
                  <a:pt x="291" y="79"/>
                </a:cubicBezTo>
                <a:cubicBezTo>
                  <a:pt x="273" y="79"/>
                  <a:pt x="273" y="79"/>
                  <a:pt x="273" y="79"/>
                </a:cubicBezTo>
                <a:cubicBezTo>
                  <a:pt x="263" y="107"/>
                  <a:pt x="263" y="107"/>
                  <a:pt x="263" y="107"/>
                </a:cubicBezTo>
                <a:cubicBezTo>
                  <a:pt x="258" y="96"/>
                  <a:pt x="249" y="88"/>
                  <a:pt x="238" y="81"/>
                </a:cubicBezTo>
                <a:cubicBezTo>
                  <a:pt x="225" y="74"/>
                  <a:pt x="210" y="70"/>
                  <a:pt x="193" y="70"/>
                </a:cubicBezTo>
                <a:cubicBezTo>
                  <a:pt x="175" y="70"/>
                  <a:pt x="157" y="75"/>
                  <a:pt x="142" y="84"/>
                </a:cubicBezTo>
                <a:cubicBezTo>
                  <a:pt x="127" y="93"/>
                  <a:pt x="114" y="104"/>
                  <a:pt x="103" y="118"/>
                </a:cubicBezTo>
                <a:cubicBezTo>
                  <a:pt x="93" y="132"/>
                  <a:pt x="84" y="148"/>
                  <a:pt x="79" y="164"/>
                </a:cubicBezTo>
                <a:cubicBezTo>
                  <a:pt x="73" y="181"/>
                  <a:pt x="70" y="197"/>
                  <a:pt x="70" y="212"/>
                </a:cubicBezTo>
                <a:cubicBezTo>
                  <a:pt x="70" y="222"/>
                  <a:pt x="72" y="231"/>
                  <a:pt x="75" y="240"/>
                </a:cubicBezTo>
                <a:cubicBezTo>
                  <a:pt x="79" y="249"/>
                  <a:pt x="84" y="257"/>
                  <a:pt x="90" y="263"/>
                </a:cubicBezTo>
                <a:cubicBezTo>
                  <a:pt x="97" y="270"/>
                  <a:pt x="104" y="275"/>
                  <a:pt x="113" y="279"/>
                </a:cubicBezTo>
                <a:cubicBezTo>
                  <a:pt x="132" y="287"/>
                  <a:pt x="156" y="286"/>
                  <a:pt x="179" y="278"/>
                </a:cubicBezTo>
                <a:cubicBezTo>
                  <a:pt x="190" y="275"/>
                  <a:pt x="199" y="268"/>
                  <a:pt x="208" y="259"/>
                </a:cubicBezTo>
                <a:cubicBezTo>
                  <a:pt x="209" y="265"/>
                  <a:pt x="211" y="271"/>
                  <a:pt x="216" y="275"/>
                </a:cubicBezTo>
                <a:cubicBezTo>
                  <a:pt x="222" y="281"/>
                  <a:pt x="231" y="285"/>
                  <a:pt x="241" y="285"/>
                </a:cubicBezTo>
                <a:cubicBezTo>
                  <a:pt x="254" y="285"/>
                  <a:pt x="267" y="281"/>
                  <a:pt x="281" y="274"/>
                </a:cubicBezTo>
                <a:cubicBezTo>
                  <a:pt x="294" y="266"/>
                  <a:pt x="306" y="257"/>
                  <a:pt x="317" y="244"/>
                </a:cubicBezTo>
                <a:cubicBezTo>
                  <a:pt x="328" y="232"/>
                  <a:pt x="337" y="217"/>
                  <a:pt x="344" y="201"/>
                </a:cubicBezTo>
                <a:cubicBezTo>
                  <a:pt x="350" y="184"/>
                  <a:pt x="354" y="166"/>
                  <a:pt x="354" y="148"/>
                </a:cubicBezTo>
                <a:cubicBezTo>
                  <a:pt x="354" y="125"/>
                  <a:pt x="349" y="105"/>
                  <a:pt x="341" y="86"/>
                </a:cubicBezTo>
                <a:cubicBezTo>
                  <a:pt x="332" y="68"/>
                  <a:pt x="320" y="52"/>
                  <a:pt x="305" y="40"/>
                </a:cubicBezTo>
                <a:cubicBezTo>
                  <a:pt x="290" y="27"/>
                  <a:pt x="272" y="17"/>
                  <a:pt x="252" y="10"/>
                </a:cubicBezTo>
                <a:cubicBezTo>
                  <a:pt x="231" y="3"/>
                  <a:pt x="210" y="0"/>
                  <a:pt x="187" y="0"/>
                </a:cubicBezTo>
                <a:cubicBezTo>
                  <a:pt x="162" y="0"/>
                  <a:pt x="137" y="4"/>
                  <a:pt x="115" y="13"/>
                </a:cubicBezTo>
                <a:cubicBezTo>
                  <a:pt x="92" y="22"/>
                  <a:pt x="72" y="34"/>
                  <a:pt x="55" y="50"/>
                </a:cubicBezTo>
                <a:cubicBezTo>
                  <a:pt x="38" y="65"/>
                  <a:pt x="25" y="84"/>
                  <a:pt x="15" y="105"/>
                </a:cubicBezTo>
                <a:cubicBezTo>
                  <a:pt x="5" y="127"/>
                  <a:pt x="0" y="150"/>
                  <a:pt x="0" y="175"/>
                </a:cubicBezTo>
                <a:cubicBezTo>
                  <a:pt x="0" y="206"/>
                  <a:pt x="6" y="233"/>
                  <a:pt x="17" y="256"/>
                </a:cubicBezTo>
                <a:cubicBezTo>
                  <a:pt x="28" y="278"/>
                  <a:pt x="42" y="297"/>
                  <a:pt x="59" y="311"/>
                </a:cubicBezTo>
                <a:cubicBezTo>
                  <a:pt x="77" y="325"/>
                  <a:pt x="97" y="336"/>
                  <a:pt x="119" y="343"/>
                </a:cubicBezTo>
                <a:cubicBezTo>
                  <a:pt x="141" y="350"/>
                  <a:pt x="164" y="353"/>
                  <a:pt x="187" y="353"/>
                </a:cubicBezTo>
                <a:cubicBezTo>
                  <a:pt x="202" y="353"/>
                  <a:pt x="218" y="351"/>
                  <a:pt x="234" y="347"/>
                </a:cubicBezTo>
                <a:cubicBezTo>
                  <a:pt x="249" y="343"/>
                  <a:pt x="264" y="337"/>
                  <a:pt x="278" y="330"/>
                </a:cubicBezTo>
                <a:cubicBezTo>
                  <a:pt x="292" y="322"/>
                  <a:pt x="305" y="313"/>
                  <a:pt x="317" y="303"/>
                </a:cubicBezTo>
                <a:cubicBezTo>
                  <a:pt x="329" y="292"/>
                  <a:pt x="340" y="280"/>
                  <a:pt x="348" y="267"/>
                </a:cubicBezTo>
                <a:cubicBezTo>
                  <a:pt x="351" y="262"/>
                  <a:pt x="351" y="262"/>
                  <a:pt x="351" y="262"/>
                </a:cubicBezTo>
                <a:cubicBezTo>
                  <a:pt x="332" y="262"/>
                  <a:pt x="332" y="262"/>
                  <a:pt x="332" y="262"/>
                </a:cubicBezTo>
                <a:lnTo>
                  <a:pt x="331" y="263"/>
                </a:lnTo>
                <a:close/>
                <a:moveTo>
                  <a:pt x="203" y="241"/>
                </a:moveTo>
                <a:cubicBezTo>
                  <a:pt x="197" y="248"/>
                  <a:pt x="191" y="254"/>
                  <a:pt x="184" y="258"/>
                </a:cubicBezTo>
                <a:cubicBezTo>
                  <a:pt x="178" y="262"/>
                  <a:pt x="171" y="265"/>
                  <a:pt x="164" y="267"/>
                </a:cubicBezTo>
                <a:cubicBezTo>
                  <a:pt x="148" y="270"/>
                  <a:pt x="133" y="270"/>
                  <a:pt x="121" y="265"/>
                </a:cubicBezTo>
                <a:cubicBezTo>
                  <a:pt x="114" y="262"/>
                  <a:pt x="107" y="258"/>
                  <a:pt x="102" y="253"/>
                </a:cubicBezTo>
                <a:cubicBezTo>
                  <a:pt x="97" y="247"/>
                  <a:pt x="93" y="241"/>
                  <a:pt x="90" y="235"/>
                </a:cubicBezTo>
                <a:cubicBezTo>
                  <a:pt x="87" y="228"/>
                  <a:pt x="86" y="220"/>
                  <a:pt x="86" y="212"/>
                </a:cubicBezTo>
                <a:cubicBezTo>
                  <a:pt x="86" y="199"/>
                  <a:pt x="89" y="185"/>
                  <a:pt x="94" y="170"/>
                </a:cubicBezTo>
                <a:cubicBezTo>
                  <a:pt x="99" y="156"/>
                  <a:pt x="106" y="142"/>
                  <a:pt x="115" y="129"/>
                </a:cubicBezTo>
                <a:cubicBezTo>
                  <a:pt x="124" y="117"/>
                  <a:pt x="136" y="106"/>
                  <a:pt x="149" y="98"/>
                </a:cubicBezTo>
                <a:cubicBezTo>
                  <a:pt x="161" y="90"/>
                  <a:pt x="176" y="86"/>
                  <a:pt x="191" y="86"/>
                </a:cubicBezTo>
                <a:cubicBezTo>
                  <a:pt x="197" y="86"/>
                  <a:pt x="204" y="87"/>
                  <a:pt x="210" y="88"/>
                </a:cubicBezTo>
                <a:cubicBezTo>
                  <a:pt x="217" y="89"/>
                  <a:pt x="223" y="92"/>
                  <a:pt x="229" y="95"/>
                </a:cubicBezTo>
                <a:cubicBezTo>
                  <a:pt x="235" y="98"/>
                  <a:pt x="240" y="102"/>
                  <a:pt x="245" y="107"/>
                </a:cubicBezTo>
                <a:cubicBezTo>
                  <a:pt x="249" y="112"/>
                  <a:pt x="252" y="118"/>
                  <a:pt x="254" y="126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14" y="224"/>
                  <a:pt x="209" y="234"/>
                  <a:pt x="203" y="2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5597525" y="4013201"/>
            <a:ext cx="433388" cy="433388"/>
          </a:xfrm>
          <a:custGeom>
            <a:pathLst>
              <a:path extrusionOk="0" h="353" w="353"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265" y="43"/>
                </a:moveTo>
                <a:cubicBezTo>
                  <a:pt x="265" y="44"/>
                  <a:pt x="265" y="46"/>
                  <a:pt x="265" y="48"/>
                </a:cubicBezTo>
                <a:cubicBezTo>
                  <a:pt x="265" y="65"/>
                  <a:pt x="263" y="81"/>
                  <a:pt x="260" y="97"/>
                </a:cubicBezTo>
                <a:cubicBezTo>
                  <a:pt x="249" y="99"/>
                  <a:pt x="241" y="109"/>
                  <a:pt x="241" y="120"/>
                </a:cubicBezTo>
                <a:cubicBezTo>
                  <a:pt x="241" y="127"/>
                  <a:pt x="243" y="133"/>
                  <a:pt x="248" y="137"/>
                </a:cubicBezTo>
                <a:cubicBezTo>
                  <a:pt x="242" y="150"/>
                  <a:pt x="236" y="163"/>
                  <a:pt x="229" y="175"/>
                </a:cubicBezTo>
                <a:cubicBezTo>
                  <a:pt x="199" y="141"/>
                  <a:pt x="178" y="99"/>
                  <a:pt x="171" y="52"/>
                </a:cubicBezTo>
                <a:cubicBezTo>
                  <a:pt x="189" y="40"/>
                  <a:pt x="209" y="32"/>
                  <a:pt x="231" y="26"/>
                </a:cubicBezTo>
                <a:cubicBezTo>
                  <a:pt x="243" y="30"/>
                  <a:pt x="254" y="36"/>
                  <a:pt x="265" y="43"/>
                </a:cubicBezTo>
                <a:moveTo>
                  <a:pt x="231" y="201"/>
                </a:moveTo>
                <a:cubicBezTo>
                  <a:pt x="245" y="214"/>
                  <a:pt x="261" y="226"/>
                  <a:pt x="278" y="236"/>
                </a:cubicBezTo>
                <a:cubicBezTo>
                  <a:pt x="260" y="239"/>
                  <a:pt x="243" y="241"/>
                  <a:pt x="225" y="241"/>
                </a:cubicBezTo>
                <a:cubicBezTo>
                  <a:pt x="217" y="241"/>
                  <a:pt x="208" y="240"/>
                  <a:pt x="200" y="240"/>
                </a:cubicBezTo>
                <a:cubicBezTo>
                  <a:pt x="200" y="238"/>
                  <a:pt x="200" y="237"/>
                  <a:pt x="200" y="235"/>
                </a:cubicBezTo>
                <a:cubicBezTo>
                  <a:pt x="211" y="225"/>
                  <a:pt x="222" y="213"/>
                  <a:pt x="231" y="201"/>
                </a:cubicBezTo>
                <a:moveTo>
                  <a:pt x="176" y="16"/>
                </a:moveTo>
                <a:cubicBezTo>
                  <a:pt x="185" y="16"/>
                  <a:pt x="194" y="17"/>
                  <a:pt x="203" y="18"/>
                </a:cubicBezTo>
                <a:cubicBezTo>
                  <a:pt x="191" y="23"/>
                  <a:pt x="180" y="28"/>
                  <a:pt x="169" y="34"/>
                </a:cubicBezTo>
                <a:cubicBezTo>
                  <a:pt x="169" y="28"/>
                  <a:pt x="169" y="22"/>
                  <a:pt x="168" y="17"/>
                </a:cubicBezTo>
                <a:cubicBezTo>
                  <a:pt x="171" y="16"/>
                  <a:pt x="174" y="16"/>
                  <a:pt x="176" y="16"/>
                </a:cubicBezTo>
                <a:moveTo>
                  <a:pt x="219" y="189"/>
                </a:moveTo>
                <a:cubicBezTo>
                  <a:pt x="211" y="201"/>
                  <a:pt x="201" y="212"/>
                  <a:pt x="191" y="222"/>
                </a:cubicBezTo>
                <a:cubicBezTo>
                  <a:pt x="187" y="219"/>
                  <a:pt x="182" y="217"/>
                  <a:pt x="176" y="217"/>
                </a:cubicBezTo>
                <a:cubicBezTo>
                  <a:pt x="166" y="217"/>
                  <a:pt x="157" y="223"/>
                  <a:pt x="154" y="233"/>
                </a:cubicBezTo>
                <a:cubicBezTo>
                  <a:pt x="122" y="225"/>
                  <a:pt x="92" y="212"/>
                  <a:pt x="64" y="195"/>
                </a:cubicBezTo>
                <a:cubicBezTo>
                  <a:pt x="71" y="168"/>
                  <a:pt x="83" y="142"/>
                  <a:pt x="99" y="120"/>
                </a:cubicBezTo>
                <a:cubicBezTo>
                  <a:pt x="101" y="120"/>
                  <a:pt x="102" y="120"/>
                  <a:pt x="104" y="120"/>
                </a:cubicBezTo>
                <a:cubicBezTo>
                  <a:pt x="118" y="120"/>
                  <a:pt x="128" y="110"/>
                  <a:pt x="128" y="96"/>
                </a:cubicBezTo>
                <a:cubicBezTo>
                  <a:pt x="128" y="93"/>
                  <a:pt x="128" y="90"/>
                  <a:pt x="126" y="87"/>
                </a:cubicBezTo>
                <a:cubicBezTo>
                  <a:pt x="136" y="78"/>
                  <a:pt x="146" y="69"/>
                  <a:pt x="156" y="61"/>
                </a:cubicBezTo>
                <a:cubicBezTo>
                  <a:pt x="165" y="110"/>
                  <a:pt x="188" y="154"/>
                  <a:pt x="219" y="189"/>
                </a:cubicBezTo>
                <a:moveTo>
                  <a:pt x="40" y="261"/>
                </a:moveTo>
                <a:cubicBezTo>
                  <a:pt x="25" y="237"/>
                  <a:pt x="17" y="210"/>
                  <a:pt x="16" y="180"/>
                </a:cubicBezTo>
                <a:cubicBezTo>
                  <a:pt x="26" y="188"/>
                  <a:pt x="36" y="196"/>
                  <a:pt x="46" y="203"/>
                </a:cubicBezTo>
                <a:cubicBezTo>
                  <a:pt x="42" y="220"/>
                  <a:pt x="40" y="238"/>
                  <a:pt x="40" y="257"/>
                </a:cubicBezTo>
                <a:cubicBezTo>
                  <a:pt x="40" y="258"/>
                  <a:pt x="40" y="260"/>
                  <a:pt x="40" y="261"/>
                </a:cubicBezTo>
                <a:moveTo>
                  <a:pt x="50" y="186"/>
                </a:moveTo>
                <a:cubicBezTo>
                  <a:pt x="38" y="178"/>
                  <a:pt x="27" y="169"/>
                  <a:pt x="17" y="159"/>
                </a:cubicBezTo>
                <a:cubicBezTo>
                  <a:pt x="25" y="87"/>
                  <a:pt x="81" y="29"/>
                  <a:pt x="152" y="18"/>
                </a:cubicBezTo>
                <a:cubicBezTo>
                  <a:pt x="153" y="27"/>
                  <a:pt x="153" y="35"/>
                  <a:pt x="154" y="44"/>
                </a:cubicBezTo>
                <a:cubicBezTo>
                  <a:pt x="140" y="53"/>
                  <a:pt x="127" y="63"/>
                  <a:pt x="115" y="75"/>
                </a:cubicBezTo>
                <a:cubicBezTo>
                  <a:pt x="112" y="73"/>
                  <a:pt x="108" y="72"/>
                  <a:pt x="104" y="72"/>
                </a:cubicBezTo>
                <a:cubicBezTo>
                  <a:pt x="91" y="72"/>
                  <a:pt x="80" y="83"/>
                  <a:pt x="80" y="96"/>
                </a:cubicBezTo>
                <a:cubicBezTo>
                  <a:pt x="80" y="102"/>
                  <a:pt x="82" y="107"/>
                  <a:pt x="85" y="111"/>
                </a:cubicBezTo>
                <a:cubicBezTo>
                  <a:pt x="70" y="134"/>
                  <a:pt x="58" y="159"/>
                  <a:pt x="50" y="186"/>
                </a:cubicBezTo>
                <a:moveTo>
                  <a:pt x="58" y="284"/>
                </a:moveTo>
                <a:cubicBezTo>
                  <a:pt x="57" y="275"/>
                  <a:pt x="56" y="266"/>
                  <a:pt x="56" y="257"/>
                </a:cubicBezTo>
                <a:cubicBezTo>
                  <a:pt x="56" y="241"/>
                  <a:pt x="58" y="226"/>
                  <a:pt x="61" y="212"/>
                </a:cubicBezTo>
                <a:cubicBezTo>
                  <a:pt x="89" y="229"/>
                  <a:pt x="121" y="242"/>
                  <a:pt x="154" y="249"/>
                </a:cubicBezTo>
                <a:cubicBezTo>
                  <a:pt x="154" y="249"/>
                  <a:pt x="154" y="250"/>
                  <a:pt x="154" y="250"/>
                </a:cubicBezTo>
                <a:cubicBezTo>
                  <a:pt x="126" y="269"/>
                  <a:pt x="94" y="281"/>
                  <a:pt x="59" y="286"/>
                </a:cubicBezTo>
                <a:cubicBezTo>
                  <a:pt x="59" y="286"/>
                  <a:pt x="58" y="285"/>
                  <a:pt x="58" y="284"/>
                </a:cubicBezTo>
                <a:moveTo>
                  <a:pt x="176" y="337"/>
                </a:moveTo>
                <a:cubicBezTo>
                  <a:pt x="137" y="337"/>
                  <a:pt x="101" y="323"/>
                  <a:pt x="74" y="300"/>
                </a:cubicBezTo>
                <a:cubicBezTo>
                  <a:pt x="107" y="293"/>
                  <a:pt x="138" y="280"/>
                  <a:pt x="166" y="262"/>
                </a:cubicBezTo>
                <a:cubicBezTo>
                  <a:pt x="169" y="264"/>
                  <a:pt x="173" y="265"/>
                  <a:pt x="176" y="265"/>
                </a:cubicBezTo>
                <a:cubicBezTo>
                  <a:pt x="184" y="265"/>
                  <a:pt x="191" y="261"/>
                  <a:pt x="195" y="256"/>
                </a:cubicBezTo>
                <a:cubicBezTo>
                  <a:pt x="205" y="256"/>
                  <a:pt x="215" y="257"/>
                  <a:pt x="225" y="257"/>
                </a:cubicBezTo>
                <a:cubicBezTo>
                  <a:pt x="250" y="257"/>
                  <a:pt x="275" y="254"/>
                  <a:pt x="300" y="248"/>
                </a:cubicBezTo>
                <a:cubicBezTo>
                  <a:pt x="305" y="251"/>
                  <a:pt x="311" y="253"/>
                  <a:pt x="316" y="255"/>
                </a:cubicBezTo>
                <a:cubicBezTo>
                  <a:pt x="289" y="304"/>
                  <a:pt x="237" y="337"/>
                  <a:pt x="176" y="337"/>
                </a:cubicBezTo>
                <a:moveTo>
                  <a:pt x="301" y="231"/>
                </a:moveTo>
                <a:cubicBezTo>
                  <a:pt x="279" y="220"/>
                  <a:pt x="258" y="205"/>
                  <a:pt x="240" y="187"/>
                </a:cubicBezTo>
                <a:cubicBezTo>
                  <a:pt x="249" y="174"/>
                  <a:pt x="256" y="159"/>
                  <a:pt x="262" y="144"/>
                </a:cubicBezTo>
                <a:cubicBezTo>
                  <a:pt x="263" y="144"/>
                  <a:pt x="264" y="145"/>
                  <a:pt x="265" y="145"/>
                </a:cubicBezTo>
                <a:cubicBezTo>
                  <a:pt x="278" y="145"/>
                  <a:pt x="289" y="134"/>
                  <a:pt x="289" y="120"/>
                </a:cubicBezTo>
                <a:cubicBezTo>
                  <a:pt x="289" y="111"/>
                  <a:pt x="283" y="103"/>
                  <a:pt x="276" y="99"/>
                </a:cubicBezTo>
                <a:cubicBezTo>
                  <a:pt x="278" y="85"/>
                  <a:pt x="280" y="70"/>
                  <a:pt x="281" y="55"/>
                </a:cubicBezTo>
                <a:cubicBezTo>
                  <a:pt x="315" y="84"/>
                  <a:pt x="337" y="128"/>
                  <a:pt x="337" y="177"/>
                </a:cubicBezTo>
                <a:cubicBezTo>
                  <a:pt x="337" y="192"/>
                  <a:pt x="335" y="208"/>
                  <a:pt x="330" y="222"/>
                </a:cubicBezTo>
                <a:cubicBezTo>
                  <a:pt x="321" y="225"/>
                  <a:pt x="311" y="229"/>
                  <a:pt x="301" y="23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6464300" y="4013201"/>
            <a:ext cx="355600" cy="433388"/>
          </a:xfrm>
          <a:custGeom>
            <a:pathLst>
              <a:path extrusionOk="0" h="353" w="289">
                <a:moveTo>
                  <a:pt x="289" y="48"/>
                </a:moveTo>
                <a:cubicBezTo>
                  <a:pt x="289" y="22"/>
                  <a:pt x="225" y="0"/>
                  <a:pt x="145" y="0"/>
                </a:cubicBezTo>
                <a:cubicBezTo>
                  <a:pt x="65" y="0"/>
                  <a:pt x="0" y="22"/>
                  <a:pt x="0" y="4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8"/>
                  <a:pt x="3" y="123"/>
                  <a:pt x="9" y="128"/>
                </a:cubicBezTo>
                <a:cubicBezTo>
                  <a:pt x="3" y="134"/>
                  <a:pt x="0" y="139"/>
                  <a:pt x="0" y="145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214"/>
                  <a:pt x="3" y="220"/>
                  <a:pt x="9" y="225"/>
                </a:cubicBezTo>
                <a:cubicBezTo>
                  <a:pt x="3" y="230"/>
                  <a:pt x="0" y="235"/>
                  <a:pt x="0" y="241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332"/>
                  <a:pt x="65" y="353"/>
                  <a:pt x="145" y="353"/>
                </a:cubicBezTo>
                <a:cubicBezTo>
                  <a:pt x="225" y="353"/>
                  <a:pt x="289" y="332"/>
                  <a:pt x="289" y="305"/>
                </a:cubicBezTo>
                <a:cubicBezTo>
                  <a:pt x="289" y="241"/>
                  <a:pt x="289" y="241"/>
                  <a:pt x="289" y="241"/>
                </a:cubicBezTo>
                <a:cubicBezTo>
                  <a:pt x="289" y="235"/>
                  <a:pt x="286" y="230"/>
                  <a:pt x="281" y="225"/>
                </a:cubicBezTo>
                <a:cubicBezTo>
                  <a:pt x="286" y="220"/>
                  <a:pt x="289" y="214"/>
                  <a:pt x="289" y="209"/>
                </a:cubicBezTo>
                <a:cubicBezTo>
                  <a:pt x="289" y="145"/>
                  <a:pt x="289" y="145"/>
                  <a:pt x="289" y="145"/>
                </a:cubicBezTo>
                <a:cubicBezTo>
                  <a:pt x="289" y="139"/>
                  <a:pt x="286" y="134"/>
                  <a:pt x="281" y="128"/>
                </a:cubicBezTo>
                <a:cubicBezTo>
                  <a:pt x="286" y="123"/>
                  <a:pt x="289" y="118"/>
                  <a:pt x="289" y="112"/>
                </a:cubicBezTo>
                <a:lnTo>
                  <a:pt x="289" y="48"/>
                </a:lnTo>
                <a:close/>
                <a:moveTo>
                  <a:pt x="273" y="305"/>
                </a:moveTo>
                <a:cubicBezTo>
                  <a:pt x="273" y="323"/>
                  <a:pt x="216" y="337"/>
                  <a:pt x="145" y="337"/>
                </a:cubicBezTo>
                <a:cubicBezTo>
                  <a:pt x="74" y="337"/>
                  <a:pt x="16" y="323"/>
                  <a:pt x="16" y="305"/>
                </a:cubicBezTo>
                <a:cubicBezTo>
                  <a:pt x="16" y="263"/>
                  <a:pt x="16" y="263"/>
                  <a:pt x="16" y="263"/>
                </a:cubicBezTo>
                <a:cubicBezTo>
                  <a:pt x="40" y="278"/>
                  <a:pt x="89" y="289"/>
                  <a:pt x="145" y="289"/>
                </a:cubicBezTo>
                <a:cubicBezTo>
                  <a:pt x="201" y="289"/>
                  <a:pt x="249" y="278"/>
                  <a:pt x="273" y="263"/>
                </a:cubicBezTo>
                <a:lnTo>
                  <a:pt x="273" y="305"/>
                </a:lnTo>
                <a:close/>
                <a:moveTo>
                  <a:pt x="145" y="273"/>
                </a:moveTo>
                <a:cubicBezTo>
                  <a:pt x="74" y="273"/>
                  <a:pt x="16" y="259"/>
                  <a:pt x="16" y="241"/>
                </a:cubicBezTo>
                <a:cubicBezTo>
                  <a:pt x="16" y="238"/>
                  <a:pt x="18" y="236"/>
                  <a:pt x="20" y="233"/>
                </a:cubicBezTo>
                <a:cubicBezTo>
                  <a:pt x="45" y="247"/>
                  <a:pt x="92" y="257"/>
                  <a:pt x="145" y="257"/>
                </a:cubicBezTo>
                <a:cubicBezTo>
                  <a:pt x="198" y="257"/>
                  <a:pt x="244" y="247"/>
                  <a:pt x="269" y="233"/>
                </a:cubicBezTo>
                <a:cubicBezTo>
                  <a:pt x="272" y="236"/>
                  <a:pt x="273" y="238"/>
                  <a:pt x="273" y="241"/>
                </a:cubicBezTo>
                <a:cubicBezTo>
                  <a:pt x="273" y="259"/>
                  <a:pt x="216" y="273"/>
                  <a:pt x="145" y="273"/>
                </a:cubicBezTo>
                <a:moveTo>
                  <a:pt x="273" y="209"/>
                </a:moveTo>
                <a:cubicBezTo>
                  <a:pt x="273" y="226"/>
                  <a:pt x="216" y="241"/>
                  <a:pt x="145" y="241"/>
                </a:cubicBezTo>
                <a:cubicBezTo>
                  <a:pt x="74" y="241"/>
                  <a:pt x="16" y="226"/>
                  <a:pt x="16" y="209"/>
                </a:cubicBezTo>
                <a:cubicBezTo>
                  <a:pt x="16" y="167"/>
                  <a:pt x="16" y="167"/>
                  <a:pt x="16" y="167"/>
                </a:cubicBezTo>
                <a:cubicBezTo>
                  <a:pt x="40" y="182"/>
                  <a:pt x="89" y="193"/>
                  <a:pt x="145" y="193"/>
                </a:cubicBezTo>
                <a:cubicBezTo>
                  <a:pt x="201" y="193"/>
                  <a:pt x="249" y="182"/>
                  <a:pt x="273" y="167"/>
                </a:cubicBezTo>
                <a:lnTo>
                  <a:pt x="273" y="209"/>
                </a:lnTo>
                <a:close/>
                <a:moveTo>
                  <a:pt x="145" y="177"/>
                </a:moveTo>
                <a:cubicBezTo>
                  <a:pt x="74" y="177"/>
                  <a:pt x="16" y="162"/>
                  <a:pt x="16" y="145"/>
                </a:cubicBezTo>
                <a:cubicBezTo>
                  <a:pt x="16" y="142"/>
                  <a:pt x="18" y="139"/>
                  <a:pt x="20" y="137"/>
                </a:cubicBezTo>
                <a:cubicBezTo>
                  <a:pt x="45" y="151"/>
                  <a:pt x="92" y="161"/>
                  <a:pt x="145" y="161"/>
                </a:cubicBezTo>
                <a:cubicBezTo>
                  <a:pt x="198" y="161"/>
                  <a:pt x="244" y="151"/>
                  <a:pt x="269" y="137"/>
                </a:cubicBezTo>
                <a:cubicBezTo>
                  <a:pt x="272" y="139"/>
                  <a:pt x="273" y="142"/>
                  <a:pt x="273" y="145"/>
                </a:cubicBezTo>
                <a:cubicBezTo>
                  <a:pt x="273" y="162"/>
                  <a:pt x="216" y="177"/>
                  <a:pt x="145" y="177"/>
                </a:cubicBezTo>
                <a:moveTo>
                  <a:pt x="273" y="112"/>
                </a:moveTo>
                <a:cubicBezTo>
                  <a:pt x="273" y="130"/>
                  <a:pt x="216" y="145"/>
                  <a:pt x="145" y="145"/>
                </a:cubicBezTo>
                <a:cubicBezTo>
                  <a:pt x="74" y="145"/>
                  <a:pt x="16" y="130"/>
                  <a:pt x="16" y="112"/>
                </a:cubicBezTo>
                <a:cubicBezTo>
                  <a:pt x="16" y="70"/>
                  <a:pt x="16" y="70"/>
                  <a:pt x="16" y="70"/>
                </a:cubicBezTo>
                <a:cubicBezTo>
                  <a:pt x="40" y="86"/>
                  <a:pt x="89" y="96"/>
                  <a:pt x="145" y="96"/>
                </a:cubicBezTo>
                <a:cubicBezTo>
                  <a:pt x="201" y="96"/>
                  <a:pt x="249" y="86"/>
                  <a:pt x="273" y="70"/>
                </a:cubicBezTo>
                <a:lnTo>
                  <a:pt x="273" y="112"/>
                </a:lnTo>
                <a:close/>
                <a:moveTo>
                  <a:pt x="145" y="80"/>
                </a:moveTo>
                <a:cubicBezTo>
                  <a:pt x="74" y="80"/>
                  <a:pt x="16" y="66"/>
                  <a:pt x="16" y="48"/>
                </a:cubicBezTo>
                <a:cubicBezTo>
                  <a:pt x="16" y="30"/>
                  <a:pt x="74" y="16"/>
                  <a:pt x="145" y="16"/>
                </a:cubicBezTo>
                <a:cubicBezTo>
                  <a:pt x="216" y="16"/>
                  <a:pt x="273" y="30"/>
                  <a:pt x="273" y="48"/>
                </a:cubicBezTo>
                <a:cubicBezTo>
                  <a:pt x="273" y="66"/>
                  <a:pt x="216" y="80"/>
                  <a:pt x="145" y="8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7254875" y="4013201"/>
            <a:ext cx="433388" cy="433388"/>
          </a:xfrm>
          <a:custGeom>
            <a:pathLst>
              <a:path extrusionOk="0" h="353" w="353">
                <a:moveTo>
                  <a:pt x="260" y="115"/>
                </a:moveTo>
                <a:cubicBezTo>
                  <a:pt x="254" y="119"/>
                  <a:pt x="247" y="121"/>
                  <a:pt x="239" y="123"/>
                </a:cubicBezTo>
                <a:cubicBezTo>
                  <a:pt x="233" y="116"/>
                  <a:pt x="225" y="112"/>
                  <a:pt x="215" y="112"/>
                </a:cubicBezTo>
                <a:cubicBezTo>
                  <a:pt x="197" y="112"/>
                  <a:pt x="182" y="127"/>
                  <a:pt x="182" y="145"/>
                </a:cubicBezTo>
                <a:cubicBezTo>
                  <a:pt x="182" y="147"/>
                  <a:pt x="182" y="150"/>
                  <a:pt x="183" y="152"/>
                </a:cubicBezTo>
                <a:cubicBezTo>
                  <a:pt x="156" y="151"/>
                  <a:pt x="131" y="138"/>
                  <a:pt x="115" y="118"/>
                </a:cubicBezTo>
                <a:cubicBezTo>
                  <a:pt x="112" y="123"/>
                  <a:pt x="111" y="129"/>
                  <a:pt x="111" y="135"/>
                </a:cubicBezTo>
                <a:cubicBezTo>
                  <a:pt x="111" y="146"/>
                  <a:pt x="116" y="156"/>
                  <a:pt x="125" y="162"/>
                </a:cubicBezTo>
                <a:cubicBezTo>
                  <a:pt x="120" y="161"/>
                  <a:pt x="115" y="160"/>
                  <a:pt x="110" y="158"/>
                </a:cubicBezTo>
                <a:cubicBezTo>
                  <a:pt x="110" y="158"/>
                  <a:pt x="110" y="158"/>
                  <a:pt x="110" y="158"/>
                </a:cubicBezTo>
                <a:cubicBezTo>
                  <a:pt x="110" y="174"/>
                  <a:pt x="122" y="187"/>
                  <a:pt x="137" y="190"/>
                </a:cubicBezTo>
                <a:cubicBezTo>
                  <a:pt x="134" y="191"/>
                  <a:pt x="131" y="191"/>
                  <a:pt x="128" y="191"/>
                </a:cubicBezTo>
                <a:cubicBezTo>
                  <a:pt x="126" y="191"/>
                  <a:pt x="124" y="191"/>
                  <a:pt x="122" y="190"/>
                </a:cubicBezTo>
                <a:cubicBezTo>
                  <a:pt x="126" y="203"/>
                  <a:pt x="138" y="213"/>
                  <a:pt x="153" y="213"/>
                </a:cubicBezTo>
                <a:cubicBezTo>
                  <a:pt x="141" y="222"/>
                  <a:pt x="127" y="227"/>
                  <a:pt x="112" y="227"/>
                </a:cubicBezTo>
                <a:cubicBezTo>
                  <a:pt x="109" y="227"/>
                  <a:pt x="106" y="227"/>
                  <a:pt x="104" y="226"/>
                </a:cubicBezTo>
                <a:cubicBezTo>
                  <a:pt x="118" y="235"/>
                  <a:pt x="136" y="241"/>
                  <a:pt x="154" y="241"/>
                </a:cubicBezTo>
                <a:cubicBezTo>
                  <a:pt x="215" y="241"/>
                  <a:pt x="248" y="191"/>
                  <a:pt x="248" y="149"/>
                </a:cubicBezTo>
                <a:cubicBezTo>
                  <a:pt x="248" y="147"/>
                  <a:pt x="248" y="146"/>
                  <a:pt x="248" y="144"/>
                </a:cubicBezTo>
                <a:cubicBezTo>
                  <a:pt x="254" y="140"/>
                  <a:pt x="260" y="134"/>
                  <a:pt x="264" y="128"/>
                </a:cubicBezTo>
                <a:cubicBezTo>
                  <a:pt x="259" y="130"/>
                  <a:pt x="252" y="132"/>
                  <a:pt x="246" y="133"/>
                </a:cubicBezTo>
                <a:cubicBezTo>
                  <a:pt x="252" y="129"/>
                  <a:pt x="258" y="122"/>
                  <a:pt x="260" y="115"/>
                </a:cubicBezTo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7" y="337"/>
                  <a:pt x="16" y="265"/>
                  <a:pt x="16" y="177"/>
                </a:cubicBezTo>
                <a:cubicBezTo>
                  <a:pt x="16" y="88"/>
                  <a:pt x="87" y="16"/>
                  <a:pt x="176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5"/>
                  <a:pt x="265" y="337"/>
                  <a:pt x="176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8081963" y="4013201"/>
            <a:ext cx="433388" cy="433388"/>
          </a:xfrm>
          <a:custGeom>
            <a:pathLst>
              <a:path extrusionOk="0" h="353" w="353"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8" y="337"/>
                  <a:pt x="16" y="265"/>
                  <a:pt x="16" y="177"/>
                </a:cubicBezTo>
                <a:cubicBezTo>
                  <a:pt x="16" y="88"/>
                  <a:pt x="88" y="16"/>
                  <a:pt x="176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5"/>
                  <a:pt x="265" y="337"/>
                  <a:pt x="176" y="337"/>
                </a:cubicBezTo>
                <a:moveTo>
                  <a:pt x="192" y="139"/>
                </a:moveTo>
                <a:cubicBezTo>
                  <a:pt x="192" y="132"/>
                  <a:pt x="193" y="129"/>
                  <a:pt x="203" y="129"/>
                </a:cubicBezTo>
                <a:cubicBezTo>
                  <a:pt x="216" y="129"/>
                  <a:pt x="216" y="129"/>
                  <a:pt x="216" y="129"/>
                </a:cubicBezTo>
                <a:cubicBezTo>
                  <a:pt x="216" y="104"/>
                  <a:pt x="216" y="104"/>
                  <a:pt x="216" y="104"/>
                </a:cubicBezTo>
                <a:cubicBezTo>
                  <a:pt x="195" y="104"/>
                  <a:pt x="195" y="104"/>
                  <a:pt x="195" y="104"/>
                </a:cubicBezTo>
                <a:cubicBezTo>
                  <a:pt x="169" y="104"/>
                  <a:pt x="160" y="116"/>
                  <a:pt x="160" y="137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44" y="152"/>
                  <a:pt x="144" y="152"/>
                  <a:pt x="144" y="152"/>
                </a:cubicBezTo>
                <a:cubicBezTo>
                  <a:pt x="144" y="177"/>
                  <a:pt x="144" y="177"/>
                  <a:pt x="144" y="177"/>
                </a:cubicBezTo>
                <a:cubicBezTo>
                  <a:pt x="160" y="177"/>
                  <a:pt x="160" y="177"/>
                  <a:pt x="160" y="177"/>
                </a:cubicBezTo>
                <a:cubicBezTo>
                  <a:pt x="160" y="249"/>
                  <a:pt x="160" y="249"/>
                  <a:pt x="160" y="249"/>
                </a:cubicBezTo>
                <a:cubicBezTo>
                  <a:pt x="192" y="249"/>
                  <a:pt x="192" y="249"/>
                  <a:pt x="192" y="249"/>
                </a:cubicBezTo>
                <a:cubicBezTo>
                  <a:pt x="192" y="177"/>
                  <a:pt x="192" y="177"/>
                  <a:pt x="192" y="177"/>
                </a:cubicBezTo>
                <a:cubicBezTo>
                  <a:pt x="214" y="177"/>
                  <a:pt x="214" y="177"/>
                  <a:pt x="214" y="177"/>
                </a:cubicBezTo>
                <a:cubicBezTo>
                  <a:pt x="217" y="152"/>
                  <a:pt x="217" y="152"/>
                  <a:pt x="217" y="152"/>
                </a:cubicBezTo>
                <a:cubicBezTo>
                  <a:pt x="192" y="152"/>
                  <a:pt x="192" y="152"/>
                  <a:pt x="192" y="152"/>
                </a:cubicBezTo>
                <a:lnTo>
                  <a:pt x="192" y="1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/>
        </p:nvSpPr>
        <p:spPr>
          <a:xfrm>
            <a:off x="658813" y="709613"/>
            <a:ext cx="430213" cy="430213"/>
          </a:xfrm>
          <a:custGeom>
            <a:pathLst>
              <a:path extrusionOk="0" h="353" w="353">
                <a:moveTo>
                  <a:pt x="169" y="144"/>
                </a:moveTo>
                <a:cubicBezTo>
                  <a:pt x="173" y="144"/>
                  <a:pt x="173" y="144"/>
                  <a:pt x="173" y="144"/>
                </a:cubicBezTo>
                <a:cubicBezTo>
                  <a:pt x="180" y="144"/>
                  <a:pt x="186" y="138"/>
                  <a:pt x="186" y="131"/>
                </a:cubicBezTo>
                <a:cubicBezTo>
                  <a:pt x="186" y="109"/>
                  <a:pt x="186" y="109"/>
                  <a:pt x="186" y="109"/>
                </a:cubicBezTo>
                <a:cubicBezTo>
                  <a:pt x="186" y="102"/>
                  <a:pt x="180" y="96"/>
                  <a:pt x="173" y="96"/>
                </a:cubicBezTo>
                <a:cubicBezTo>
                  <a:pt x="169" y="96"/>
                  <a:pt x="169" y="96"/>
                  <a:pt x="169" y="96"/>
                </a:cubicBezTo>
                <a:cubicBezTo>
                  <a:pt x="162" y="96"/>
                  <a:pt x="156" y="102"/>
                  <a:pt x="156" y="109"/>
                </a:cubicBezTo>
                <a:cubicBezTo>
                  <a:pt x="156" y="131"/>
                  <a:pt x="156" y="131"/>
                  <a:pt x="156" y="131"/>
                </a:cubicBezTo>
                <a:cubicBezTo>
                  <a:pt x="156" y="138"/>
                  <a:pt x="162" y="144"/>
                  <a:pt x="169" y="144"/>
                </a:cubicBezTo>
                <a:moveTo>
                  <a:pt x="166" y="109"/>
                </a:moveTo>
                <a:cubicBezTo>
                  <a:pt x="166" y="106"/>
                  <a:pt x="168" y="104"/>
                  <a:pt x="171" y="104"/>
                </a:cubicBezTo>
                <a:cubicBezTo>
                  <a:pt x="174" y="104"/>
                  <a:pt x="176" y="106"/>
                  <a:pt x="176" y="109"/>
                </a:cubicBezTo>
                <a:cubicBezTo>
                  <a:pt x="176" y="132"/>
                  <a:pt x="176" y="132"/>
                  <a:pt x="176" y="132"/>
                </a:cubicBezTo>
                <a:cubicBezTo>
                  <a:pt x="176" y="134"/>
                  <a:pt x="174" y="137"/>
                  <a:pt x="171" y="137"/>
                </a:cubicBezTo>
                <a:cubicBezTo>
                  <a:pt x="168" y="137"/>
                  <a:pt x="166" y="134"/>
                  <a:pt x="166" y="132"/>
                </a:cubicBezTo>
                <a:lnTo>
                  <a:pt x="166" y="109"/>
                </a:lnTo>
                <a:close/>
                <a:moveTo>
                  <a:pt x="203" y="144"/>
                </a:moveTo>
                <a:cubicBezTo>
                  <a:pt x="209" y="144"/>
                  <a:pt x="215" y="138"/>
                  <a:pt x="215" y="138"/>
                </a:cubicBezTo>
                <a:cubicBezTo>
                  <a:pt x="215" y="143"/>
                  <a:pt x="215" y="143"/>
                  <a:pt x="215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5" y="96"/>
                  <a:pt x="225" y="96"/>
                  <a:pt x="225" y="96"/>
                </a:cubicBezTo>
                <a:cubicBezTo>
                  <a:pt x="215" y="96"/>
                  <a:pt x="215" y="96"/>
                  <a:pt x="215" y="96"/>
                </a:cubicBezTo>
                <a:cubicBezTo>
                  <a:pt x="215" y="132"/>
                  <a:pt x="215" y="132"/>
                  <a:pt x="215" y="132"/>
                </a:cubicBezTo>
                <a:cubicBezTo>
                  <a:pt x="215" y="132"/>
                  <a:pt x="212" y="137"/>
                  <a:pt x="208" y="137"/>
                </a:cubicBezTo>
                <a:cubicBezTo>
                  <a:pt x="205" y="137"/>
                  <a:pt x="205" y="134"/>
                  <a:pt x="205" y="134"/>
                </a:cubicBezTo>
                <a:cubicBezTo>
                  <a:pt x="205" y="96"/>
                  <a:pt x="205" y="96"/>
                  <a:pt x="205" y="96"/>
                </a:cubicBezTo>
                <a:cubicBezTo>
                  <a:pt x="195" y="96"/>
                  <a:pt x="195" y="96"/>
                  <a:pt x="195" y="96"/>
                </a:cubicBezTo>
                <a:cubicBezTo>
                  <a:pt x="195" y="137"/>
                  <a:pt x="195" y="137"/>
                  <a:pt x="195" y="137"/>
                </a:cubicBezTo>
                <a:cubicBezTo>
                  <a:pt x="195" y="137"/>
                  <a:pt x="196" y="144"/>
                  <a:pt x="203" y="144"/>
                </a:cubicBezTo>
                <a:moveTo>
                  <a:pt x="130" y="143"/>
                </a:moveTo>
                <a:cubicBezTo>
                  <a:pt x="142" y="143"/>
                  <a:pt x="142" y="143"/>
                  <a:pt x="142" y="143"/>
                </a:cubicBezTo>
                <a:cubicBezTo>
                  <a:pt x="142" y="118"/>
                  <a:pt x="142" y="118"/>
                  <a:pt x="142" y="118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45" y="81"/>
                  <a:pt x="145" y="81"/>
                  <a:pt x="145" y="81"/>
                </a:cubicBezTo>
                <a:cubicBezTo>
                  <a:pt x="136" y="105"/>
                  <a:pt x="136" y="105"/>
                  <a:pt x="136" y="105"/>
                </a:cubicBezTo>
                <a:cubicBezTo>
                  <a:pt x="128" y="81"/>
                  <a:pt x="128" y="81"/>
                  <a:pt x="128" y="81"/>
                </a:cubicBezTo>
                <a:cubicBezTo>
                  <a:pt x="116" y="81"/>
                  <a:pt x="116" y="81"/>
                  <a:pt x="116" y="81"/>
                </a:cubicBezTo>
                <a:cubicBezTo>
                  <a:pt x="130" y="118"/>
                  <a:pt x="130" y="118"/>
                  <a:pt x="130" y="118"/>
                </a:cubicBezTo>
                <a:lnTo>
                  <a:pt x="130" y="143"/>
                </a:lnTo>
                <a:close/>
                <a:moveTo>
                  <a:pt x="196" y="198"/>
                </a:moveTo>
                <a:cubicBezTo>
                  <a:pt x="194" y="198"/>
                  <a:pt x="192" y="199"/>
                  <a:pt x="191" y="200"/>
                </a:cubicBezTo>
                <a:cubicBezTo>
                  <a:pt x="191" y="234"/>
                  <a:pt x="191" y="234"/>
                  <a:pt x="191" y="234"/>
                </a:cubicBezTo>
                <a:cubicBezTo>
                  <a:pt x="192" y="235"/>
                  <a:pt x="194" y="236"/>
                  <a:pt x="196" y="236"/>
                </a:cubicBezTo>
                <a:cubicBezTo>
                  <a:pt x="201" y="236"/>
                  <a:pt x="201" y="230"/>
                  <a:pt x="201" y="230"/>
                </a:cubicBezTo>
                <a:cubicBezTo>
                  <a:pt x="201" y="203"/>
                  <a:pt x="201" y="203"/>
                  <a:pt x="201" y="203"/>
                </a:cubicBezTo>
                <a:cubicBezTo>
                  <a:pt x="201" y="203"/>
                  <a:pt x="200" y="198"/>
                  <a:pt x="196" y="198"/>
                </a:cubicBezTo>
                <a:moveTo>
                  <a:pt x="177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7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5"/>
                  <a:pt x="265" y="337"/>
                  <a:pt x="177" y="337"/>
                </a:cubicBezTo>
                <a:moveTo>
                  <a:pt x="237" y="154"/>
                </a:moveTo>
                <a:cubicBezTo>
                  <a:pt x="237" y="154"/>
                  <a:pt x="207" y="153"/>
                  <a:pt x="177" y="153"/>
                </a:cubicBezTo>
                <a:cubicBezTo>
                  <a:pt x="146" y="153"/>
                  <a:pt x="116" y="154"/>
                  <a:pt x="116" y="154"/>
                </a:cubicBezTo>
                <a:cubicBezTo>
                  <a:pt x="102" y="154"/>
                  <a:pt x="91" y="165"/>
                  <a:pt x="91" y="178"/>
                </a:cubicBezTo>
                <a:cubicBezTo>
                  <a:pt x="91" y="178"/>
                  <a:pt x="88" y="193"/>
                  <a:pt x="88" y="209"/>
                </a:cubicBezTo>
                <a:cubicBezTo>
                  <a:pt x="88" y="224"/>
                  <a:pt x="91" y="240"/>
                  <a:pt x="91" y="240"/>
                </a:cubicBezTo>
                <a:cubicBezTo>
                  <a:pt x="91" y="253"/>
                  <a:pt x="102" y="263"/>
                  <a:pt x="116" y="263"/>
                </a:cubicBezTo>
                <a:cubicBezTo>
                  <a:pt x="116" y="263"/>
                  <a:pt x="146" y="265"/>
                  <a:pt x="177" y="265"/>
                </a:cubicBezTo>
                <a:cubicBezTo>
                  <a:pt x="206" y="265"/>
                  <a:pt x="237" y="263"/>
                  <a:pt x="237" y="263"/>
                </a:cubicBezTo>
                <a:cubicBezTo>
                  <a:pt x="251" y="263"/>
                  <a:pt x="262" y="253"/>
                  <a:pt x="262" y="240"/>
                </a:cubicBezTo>
                <a:cubicBezTo>
                  <a:pt x="262" y="240"/>
                  <a:pt x="265" y="224"/>
                  <a:pt x="265" y="209"/>
                </a:cubicBezTo>
                <a:cubicBezTo>
                  <a:pt x="265" y="193"/>
                  <a:pt x="262" y="178"/>
                  <a:pt x="262" y="178"/>
                </a:cubicBezTo>
                <a:cubicBezTo>
                  <a:pt x="262" y="165"/>
                  <a:pt x="251" y="154"/>
                  <a:pt x="237" y="154"/>
                </a:cubicBezTo>
                <a:moveTo>
                  <a:pt x="140" y="181"/>
                </a:moveTo>
                <a:cubicBezTo>
                  <a:pt x="128" y="181"/>
                  <a:pt x="128" y="181"/>
                  <a:pt x="128" y="181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16" y="244"/>
                  <a:pt x="116" y="244"/>
                  <a:pt x="116" y="244"/>
                </a:cubicBezTo>
                <a:cubicBezTo>
                  <a:pt x="116" y="181"/>
                  <a:pt x="116" y="181"/>
                  <a:pt x="116" y="181"/>
                </a:cubicBezTo>
                <a:cubicBezTo>
                  <a:pt x="104" y="181"/>
                  <a:pt x="104" y="181"/>
                  <a:pt x="104" y="181"/>
                </a:cubicBezTo>
                <a:cubicBezTo>
                  <a:pt x="104" y="171"/>
                  <a:pt x="104" y="171"/>
                  <a:pt x="104" y="171"/>
                </a:cubicBezTo>
                <a:cubicBezTo>
                  <a:pt x="140" y="171"/>
                  <a:pt x="140" y="171"/>
                  <a:pt x="140" y="171"/>
                </a:cubicBezTo>
                <a:lnTo>
                  <a:pt x="140" y="181"/>
                </a:lnTo>
                <a:close/>
                <a:moveTo>
                  <a:pt x="172" y="244"/>
                </a:moveTo>
                <a:cubicBezTo>
                  <a:pt x="162" y="244"/>
                  <a:pt x="162" y="244"/>
                  <a:pt x="162" y="244"/>
                </a:cubicBezTo>
                <a:cubicBezTo>
                  <a:pt x="162" y="239"/>
                  <a:pt x="162" y="239"/>
                  <a:pt x="162" y="239"/>
                </a:cubicBezTo>
                <a:cubicBezTo>
                  <a:pt x="162" y="239"/>
                  <a:pt x="156" y="244"/>
                  <a:pt x="150" y="244"/>
                </a:cubicBezTo>
                <a:cubicBezTo>
                  <a:pt x="143" y="244"/>
                  <a:pt x="142" y="238"/>
                  <a:pt x="142" y="238"/>
                </a:cubicBezTo>
                <a:cubicBezTo>
                  <a:pt x="142" y="189"/>
                  <a:pt x="142" y="189"/>
                  <a:pt x="142" y="189"/>
                </a:cubicBezTo>
                <a:cubicBezTo>
                  <a:pt x="152" y="189"/>
                  <a:pt x="152" y="189"/>
                  <a:pt x="152" y="189"/>
                </a:cubicBezTo>
                <a:cubicBezTo>
                  <a:pt x="152" y="235"/>
                  <a:pt x="152" y="235"/>
                  <a:pt x="152" y="235"/>
                </a:cubicBezTo>
                <a:cubicBezTo>
                  <a:pt x="152" y="235"/>
                  <a:pt x="152" y="237"/>
                  <a:pt x="155" y="237"/>
                </a:cubicBezTo>
                <a:cubicBezTo>
                  <a:pt x="159" y="237"/>
                  <a:pt x="162" y="233"/>
                  <a:pt x="162" y="233"/>
                </a:cubicBezTo>
                <a:cubicBezTo>
                  <a:pt x="162" y="189"/>
                  <a:pt x="162" y="189"/>
                  <a:pt x="162" y="189"/>
                </a:cubicBezTo>
                <a:cubicBezTo>
                  <a:pt x="172" y="189"/>
                  <a:pt x="172" y="189"/>
                  <a:pt x="172" y="189"/>
                </a:cubicBezTo>
                <a:lnTo>
                  <a:pt x="172" y="244"/>
                </a:lnTo>
                <a:close/>
                <a:moveTo>
                  <a:pt x="211" y="232"/>
                </a:moveTo>
                <a:cubicBezTo>
                  <a:pt x="211" y="232"/>
                  <a:pt x="211" y="244"/>
                  <a:pt x="202" y="244"/>
                </a:cubicBezTo>
                <a:cubicBezTo>
                  <a:pt x="196" y="244"/>
                  <a:pt x="193" y="241"/>
                  <a:pt x="191" y="239"/>
                </a:cubicBezTo>
                <a:cubicBezTo>
                  <a:pt x="191" y="244"/>
                  <a:pt x="191" y="244"/>
                  <a:pt x="191" y="244"/>
                </a:cubicBezTo>
                <a:cubicBezTo>
                  <a:pt x="180" y="244"/>
                  <a:pt x="180" y="244"/>
                  <a:pt x="180" y="244"/>
                </a:cubicBezTo>
                <a:cubicBezTo>
                  <a:pt x="180" y="171"/>
                  <a:pt x="180" y="171"/>
                  <a:pt x="180" y="171"/>
                </a:cubicBezTo>
                <a:cubicBezTo>
                  <a:pt x="191" y="171"/>
                  <a:pt x="191" y="171"/>
                  <a:pt x="191" y="171"/>
                </a:cubicBezTo>
                <a:cubicBezTo>
                  <a:pt x="191" y="194"/>
                  <a:pt x="191" y="194"/>
                  <a:pt x="191" y="194"/>
                </a:cubicBezTo>
                <a:cubicBezTo>
                  <a:pt x="193" y="193"/>
                  <a:pt x="197" y="189"/>
                  <a:pt x="202" y="189"/>
                </a:cubicBezTo>
                <a:cubicBezTo>
                  <a:pt x="208" y="189"/>
                  <a:pt x="211" y="195"/>
                  <a:pt x="211" y="202"/>
                </a:cubicBezTo>
                <a:lnTo>
                  <a:pt x="211" y="232"/>
                </a:lnTo>
                <a:close/>
                <a:moveTo>
                  <a:pt x="250" y="202"/>
                </a:moveTo>
                <a:cubicBezTo>
                  <a:pt x="250" y="218"/>
                  <a:pt x="250" y="218"/>
                  <a:pt x="250" y="218"/>
                </a:cubicBezTo>
                <a:cubicBezTo>
                  <a:pt x="229" y="218"/>
                  <a:pt x="229" y="218"/>
                  <a:pt x="229" y="218"/>
                </a:cubicBezTo>
                <a:cubicBezTo>
                  <a:pt x="229" y="230"/>
                  <a:pt x="229" y="230"/>
                  <a:pt x="229" y="230"/>
                </a:cubicBezTo>
                <a:cubicBezTo>
                  <a:pt x="229" y="230"/>
                  <a:pt x="229" y="236"/>
                  <a:pt x="234" y="236"/>
                </a:cubicBezTo>
                <a:cubicBezTo>
                  <a:pt x="239" y="236"/>
                  <a:pt x="239" y="230"/>
                  <a:pt x="239" y="230"/>
                </a:cubicBezTo>
                <a:cubicBezTo>
                  <a:pt x="239" y="225"/>
                  <a:pt x="239" y="225"/>
                  <a:pt x="239" y="225"/>
                </a:cubicBezTo>
                <a:cubicBezTo>
                  <a:pt x="250" y="225"/>
                  <a:pt x="250" y="225"/>
                  <a:pt x="250" y="225"/>
                </a:cubicBezTo>
                <a:cubicBezTo>
                  <a:pt x="250" y="233"/>
                  <a:pt x="250" y="233"/>
                  <a:pt x="250" y="233"/>
                </a:cubicBezTo>
                <a:cubicBezTo>
                  <a:pt x="250" y="233"/>
                  <a:pt x="248" y="244"/>
                  <a:pt x="235" y="244"/>
                </a:cubicBezTo>
                <a:cubicBezTo>
                  <a:pt x="222" y="244"/>
                  <a:pt x="219" y="233"/>
                  <a:pt x="219" y="233"/>
                </a:cubicBezTo>
                <a:cubicBezTo>
                  <a:pt x="219" y="202"/>
                  <a:pt x="219" y="202"/>
                  <a:pt x="219" y="202"/>
                </a:cubicBezTo>
                <a:cubicBezTo>
                  <a:pt x="219" y="202"/>
                  <a:pt x="219" y="189"/>
                  <a:pt x="235" y="189"/>
                </a:cubicBezTo>
                <a:cubicBezTo>
                  <a:pt x="251" y="189"/>
                  <a:pt x="250" y="202"/>
                  <a:pt x="250" y="202"/>
                </a:cubicBezTo>
                <a:moveTo>
                  <a:pt x="234" y="198"/>
                </a:moveTo>
                <a:cubicBezTo>
                  <a:pt x="229" y="198"/>
                  <a:pt x="229" y="203"/>
                  <a:pt x="229" y="203"/>
                </a:cubicBezTo>
                <a:cubicBezTo>
                  <a:pt x="229" y="210"/>
                  <a:pt x="229" y="210"/>
                  <a:pt x="229" y="210"/>
                </a:cubicBezTo>
                <a:cubicBezTo>
                  <a:pt x="239" y="210"/>
                  <a:pt x="239" y="210"/>
                  <a:pt x="239" y="210"/>
                </a:cubicBezTo>
                <a:cubicBezTo>
                  <a:pt x="239" y="203"/>
                  <a:pt x="239" y="203"/>
                  <a:pt x="239" y="203"/>
                </a:cubicBezTo>
                <a:cubicBezTo>
                  <a:pt x="239" y="203"/>
                  <a:pt x="239" y="198"/>
                  <a:pt x="234" y="19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1479550" y="709613"/>
            <a:ext cx="430213" cy="430213"/>
          </a:xfrm>
          <a:custGeom>
            <a:pathLst>
              <a:path extrusionOk="0" h="353" w="353">
                <a:moveTo>
                  <a:pt x="175" y="104"/>
                </a:moveTo>
                <a:cubicBezTo>
                  <a:pt x="171" y="105"/>
                  <a:pt x="168" y="105"/>
                  <a:pt x="164" y="106"/>
                </a:cubicBezTo>
                <a:cubicBezTo>
                  <a:pt x="158" y="107"/>
                  <a:pt x="151" y="109"/>
                  <a:pt x="146" y="112"/>
                </a:cubicBezTo>
                <a:cubicBezTo>
                  <a:pt x="132" y="120"/>
                  <a:pt x="122" y="129"/>
                  <a:pt x="116" y="145"/>
                </a:cubicBezTo>
                <a:cubicBezTo>
                  <a:pt x="115" y="147"/>
                  <a:pt x="115" y="150"/>
                  <a:pt x="114" y="153"/>
                </a:cubicBezTo>
                <a:cubicBezTo>
                  <a:pt x="109" y="171"/>
                  <a:pt x="118" y="189"/>
                  <a:pt x="129" y="196"/>
                </a:cubicBezTo>
                <a:cubicBezTo>
                  <a:pt x="131" y="197"/>
                  <a:pt x="135" y="199"/>
                  <a:pt x="137" y="196"/>
                </a:cubicBezTo>
                <a:cubicBezTo>
                  <a:pt x="138" y="194"/>
                  <a:pt x="138" y="192"/>
                  <a:pt x="138" y="190"/>
                </a:cubicBezTo>
                <a:cubicBezTo>
                  <a:pt x="139" y="189"/>
                  <a:pt x="140" y="187"/>
                  <a:pt x="140" y="185"/>
                </a:cubicBezTo>
                <a:cubicBezTo>
                  <a:pt x="139" y="183"/>
                  <a:pt x="136" y="181"/>
                  <a:pt x="135" y="179"/>
                </a:cubicBezTo>
                <a:cubicBezTo>
                  <a:pt x="133" y="175"/>
                  <a:pt x="133" y="171"/>
                  <a:pt x="131" y="165"/>
                </a:cubicBezTo>
                <a:cubicBezTo>
                  <a:pt x="131" y="164"/>
                  <a:pt x="132" y="164"/>
                  <a:pt x="132" y="163"/>
                </a:cubicBezTo>
                <a:cubicBezTo>
                  <a:pt x="132" y="156"/>
                  <a:pt x="133" y="152"/>
                  <a:pt x="135" y="147"/>
                </a:cubicBezTo>
                <a:cubicBezTo>
                  <a:pt x="141" y="134"/>
                  <a:pt x="150" y="126"/>
                  <a:pt x="165" y="122"/>
                </a:cubicBezTo>
                <a:cubicBezTo>
                  <a:pt x="169" y="121"/>
                  <a:pt x="178" y="119"/>
                  <a:pt x="183" y="120"/>
                </a:cubicBezTo>
                <a:cubicBezTo>
                  <a:pt x="186" y="121"/>
                  <a:pt x="189" y="121"/>
                  <a:pt x="192" y="122"/>
                </a:cubicBezTo>
                <a:cubicBezTo>
                  <a:pt x="203" y="125"/>
                  <a:pt x="211" y="131"/>
                  <a:pt x="215" y="141"/>
                </a:cubicBezTo>
                <a:cubicBezTo>
                  <a:pt x="218" y="147"/>
                  <a:pt x="218" y="159"/>
                  <a:pt x="217" y="167"/>
                </a:cubicBezTo>
                <a:cubicBezTo>
                  <a:pt x="216" y="171"/>
                  <a:pt x="216" y="174"/>
                  <a:pt x="215" y="177"/>
                </a:cubicBezTo>
                <a:cubicBezTo>
                  <a:pt x="211" y="190"/>
                  <a:pt x="205" y="201"/>
                  <a:pt x="191" y="204"/>
                </a:cubicBezTo>
                <a:cubicBezTo>
                  <a:pt x="182" y="206"/>
                  <a:pt x="175" y="201"/>
                  <a:pt x="173" y="195"/>
                </a:cubicBezTo>
                <a:cubicBezTo>
                  <a:pt x="173" y="194"/>
                  <a:pt x="172" y="191"/>
                  <a:pt x="172" y="188"/>
                </a:cubicBezTo>
                <a:cubicBezTo>
                  <a:pt x="174" y="178"/>
                  <a:pt x="178" y="169"/>
                  <a:pt x="181" y="159"/>
                </a:cubicBezTo>
                <a:cubicBezTo>
                  <a:pt x="183" y="150"/>
                  <a:pt x="178" y="142"/>
                  <a:pt x="171" y="140"/>
                </a:cubicBezTo>
                <a:cubicBezTo>
                  <a:pt x="162" y="138"/>
                  <a:pt x="154" y="147"/>
                  <a:pt x="152" y="152"/>
                </a:cubicBezTo>
                <a:cubicBezTo>
                  <a:pt x="150" y="157"/>
                  <a:pt x="149" y="165"/>
                  <a:pt x="150" y="171"/>
                </a:cubicBezTo>
                <a:cubicBezTo>
                  <a:pt x="151" y="173"/>
                  <a:pt x="153" y="178"/>
                  <a:pt x="153" y="180"/>
                </a:cubicBezTo>
                <a:cubicBezTo>
                  <a:pt x="151" y="187"/>
                  <a:pt x="149" y="196"/>
                  <a:pt x="147" y="204"/>
                </a:cubicBezTo>
                <a:cubicBezTo>
                  <a:pt x="144" y="211"/>
                  <a:pt x="143" y="220"/>
                  <a:pt x="141" y="227"/>
                </a:cubicBezTo>
                <a:cubicBezTo>
                  <a:pt x="140" y="231"/>
                  <a:pt x="140" y="235"/>
                  <a:pt x="139" y="238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38" y="247"/>
                  <a:pt x="139" y="253"/>
                  <a:pt x="140" y="257"/>
                </a:cubicBezTo>
                <a:cubicBezTo>
                  <a:pt x="140" y="259"/>
                  <a:pt x="139" y="261"/>
                  <a:pt x="140" y="263"/>
                </a:cubicBezTo>
                <a:cubicBezTo>
                  <a:pt x="140" y="264"/>
                  <a:pt x="140" y="264"/>
                  <a:pt x="141" y="265"/>
                </a:cubicBezTo>
                <a:cubicBezTo>
                  <a:pt x="144" y="265"/>
                  <a:pt x="149" y="256"/>
                  <a:pt x="150" y="254"/>
                </a:cubicBezTo>
                <a:cubicBezTo>
                  <a:pt x="153" y="249"/>
                  <a:pt x="156" y="244"/>
                  <a:pt x="159" y="238"/>
                </a:cubicBezTo>
                <a:cubicBezTo>
                  <a:pt x="161" y="233"/>
                  <a:pt x="161" y="227"/>
                  <a:pt x="163" y="222"/>
                </a:cubicBezTo>
                <a:cubicBezTo>
                  <a:pt x="164" y="218"/>
                  <a:pt x="166" y="213"/>
                  <a:pt x="166" y="209"/>
                </a:cubicBezTo>
                <a:cubicBezTo>
                  <a:pt x="167" y="209"/>
                  <a:pt x="167" y="209"/>
                  <a:pt x="167" y="209"/>
                </a:cubicBezTo>
                <a:cubicBezTo>
                  <a:pt x="167" y="211"/>
                  <a:pt x="170" y="213"/>
                  <a:pt x="172" y="215"/>
                </a:cubicBezTo>
                <a:cubicBezTo>
                  <a:pt x="177" y="219"/>
                  <a:pt x="187" y="222"/>
                  <a:pt x="198" y="220"/>
                </a:cubicBezTo>
                <a:cubicBezTo>
                  <a:pt x="210" y="217"/>
                  <a:pt x="220" y="211"/>
                  <a:pt x="227" y="203"/>
                </a:cubicBezTo>
                <a:cubicBezTo>
                  <a:pt x="231" y="196"/>
                  <a:pt x="235" y="189"/>
                  <a:pt x="238" y="181"/>
                </a:cubicBezTo>
                <a:cubicBezTo>
                  <a:pt x="239" y="177"/>
                  <a:pt x="239" y="172"/>
                  <a:pt x="240" y="168"/>
                </a:cubicBezTo>
                <a:cubicBezTo>
                  <a:pt x="243" y="157"/>
                  <a:pt x="239" y="144"/>
                  <a:pt x="236" y="137"/>
                </a:cubicBezTo>
                <a:cubicBezTo>
                  <a:pt x="227" y="116"/>
                  <a:pt x="207" y="104"/>
                  <a:pt x="175" y="104"/>
                </a:cubicBezTo>
                <a:moveTo>
                  <a:pt x="177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7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6" y="16"/>
                  <a:pt x="337" y="88"/>
                  <a:pt x="337" y="177"/>
                </a:cubicBezTo>
                <a:cubicBezTo>
                  <a:pt x="337" y="265"/>
                  <a:pt x="266" y="337"/>
                  <a:pt x="177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2303463" y="709613"/>
            <a:ext cx="430213" cy="430213"/>
          </a:xfrm>
          <a:custGeom>
            <a:pathLst>
              <a:path extrusionOk="0" h="353" w="353">
                <a:moveTo>
                  <a:pt x="233" y="112"/>
                </a:moveTo>
                <a:cubicBezTo>
                  <a:pt x="211" y="112"/>
                  <a:pt x="196" y="123"/>
                  <a:pt x="188" y="147"/>
                </a:cubicBezTo>
                <a:cubicBezTo>
                  <a:pt x="192" y="146"/>
                  <a:pt x="196" y="145"/>
                  <a:pt x="200" y="145"/>
                </a:cubicBezTo>
                <a:cubicBezTo>
                  <a:pt x="208" y="145"/>
                  <a:pt x="211" y="149"/>
                  <a:pt x="210" y="157"/>
                </a:cubicBezTo>
                <a:cubicBezTo>
                  <a:pt x="210" y="163"/>
                  <a:pt x="206" y="170"/>
                  <a:pt x="200" y="180"/>
                </a:cubicBezTo>
                <a:cubicBezTo>
                  <a:pt x="193" y="190"/>
                  <a:pt x="188" y="194"/>
                  <a:pt x="184" y="194"/>
                </a:cubicBezTo>
                <a:cubicBezTo>
                  <a:pt x="180" y="194"/>
                  <a:pt x="176" y="187"/>
                  <a:pt x="173" y="172"/>
                </a:cubicBezTo>
                <a:cubicBezTo>
                  <a:pt x="171" y="167"/>
                  <a:pt x="169" y="156"/>
                  <a:pt x="166" y="138"/>
                </a:cubicBezTo>
                <a:cubicBezTo>
                  <a:pt x="163" y="121"/>
                  <a:pt x="156" y="113"/>
                  <a:pt x="143" y="114"/>
                </a:cubicBezTo>
                <a:cubicBezTo>
                  <a:pt x="138" y="115"/>
                  <a:pt x="130" y="119"/>
                  <a:pt x="119" y="127"/>
                </a:cubicBezTo>
                <a:cubicBezTo>
                  <a:pt x="112" y="134"/>
                  <a:pt x="104" y="140"/>
                  <a:pt x="96" y="147"/>
                </a:cubicBezTo>
                <a:cubicBezTo>
                  <a:pt x="103" y="156"/>
                  <a:pt x="103" y="156"/>
                  <a:pt x="103" y="156"/>
                </a:cubicBezTo>
                <a:cubicBezTo>
                  <a:pt x="111" y="151"/>
                  <a:pt x="115" y="149"/>
                  <a:pt x="116" y="149"/>
                </a:cubicBezTo>
                <a:cubicBezTo>
                  <a:pt x="122" y="149"/>
                  <a:pt x="127" y="157"/>
                  <a:pt x="131" y="173"/>
                </a:cubicBezTo>
                <a:cubicBezTo>
                  <a:pt x="136" y="187"/>
                  <a:pt x="140" y="202"/>
                  <a:pt x="144" y="217"/>
                </a:cubicBezTo>
                <a:cubicBezTo>
                  <a:pt x="151" y="233"/>
                  <a:pt x="159" y="241"/>
                  <a:pt x="168" y="241"/>
                </a:cubicBezTo>
                <a:cubicBezTo>
                  <a:pt x="183" y="241"/>
                  <a:pt x="202" y="228"/>
                  <a:pt x="224" y="201"/>
                </a:cubicBezTo>
                <a:cubicBezTo>
                  <a:pt x="245" y="176"/>
                  <a:pt x="256" y="157"/>
                  <a:pt x="257" y="142"/>
                </a:cubicBezTo>
                <a:cubicBezTo>
                  <a:pt x="257" y="123"/>
                  <a:pt x="250" y="113"/>
                  <a:pt x="233" y="112"/>
                </a:cubicBezTo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7" y="337"/>
                  <a:pt x="16" y="265"/>
                  <a:pt x="16" y="177"/>
                </a:cubicBezTo>
                <a:cubicBezTo>
                  <a:pt x="16" y="88"/>
                  <a:pt x="87" y="16"/>
                  <a:pt x="176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5"/>
                  <a:pt x="265" y="337"/>
                  <a:pt x="176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3124200" y="709613"/>
            <a:ext cx="430213" cy="430213"/>
          </a:xfrm>
          <a:custGeom>
            <a:pathLst>
              <a:path extrusionOk="0" h="353" w="353"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8" y="337"/>
                  <a:pt x="16" y="265"/>
                  <a:pt x="16" y="177"/>
                </a:cubicBezTo>
                <a:cubicBezTo>
                  <a:pt x="16" y="88"/>
                  <a:pt x="88" y="16"/>
                  <a:pt x="176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5"/>
                  <a:pt x="265" y="337"/>
                  <a:pt x="176" y="337"/>
                </a:cubicBezTo>
                <a:moveTo>
                  <a:pt x="177" y="183"/>
                </a:moveTo>
                <a:cubicBezTo>
                  <a:pt x="173" y="180"/>
                  <a:pt x="169" y="176"/>
                  <a:pt x="169" y="174"/>
                </a:cubicBezTo>
                <a:cubicBezTo>
                  <a:pt x="169" y="172"/>
                  <a:pt x="169" y="171"/>
                  <a:pt x="175" y="166"/>
                </a:cubicBezTo>
                <a:cubicBezTo>
                  <a:pt x="182" y="160"/>
                  <a:pt x="186" y="152"/>
                  <a:pt x="186" y="144"/>
                </a:cubicBezTo>
                <a:cubicBezTo>
                  <a:pt x="186" y="136"/>
                  <a:pt x="184" y="130"/>
                  <a:pt x="181" y="125"/>
                </a:cubicBezTo>
                <a:cubicBezTo>
                  <a:pt x="184" y="125"/>
                  <a:pt x="184" y="125"/>
                  <a:pt x="184" y="125"/>
                </a:cubicBezTo>
                <a:cubicBezTo>
                  <a:pt x="201" y="112"/>
                  <a:pt x="201" y="112"/>
                  <a:pt x="201" y="112"/>
                </a:cubicBezTo>
                <a:cubicBezTo>
                  <a:pt x="155" y="112"/>
                  <a:pt x="155" y="112"/>
                  <a:pt x="155" y="112"/>
                </a:cubicBezTo>
                <a:cubicBezTo>
                  <a:pt x="136" y="112"/>
                  <a:pt x="120" y="127"/>
                  <a:pt x="120" y="143"/>
                </a:cubicBezTo>
                <a:cubicBezTo>
                  <a:pt x="120" y="161"/>
                  <a:pt x="132" y="173"/>
                  <a:pt x="149" y="174"/>
                </a:cubicBezTo>
                <a:cubicBezTo>
                  <a:pt x="149" y="175"/>
                  <a:pt x="149" y="177"/>
                  <a:pt x="149" y="178"/>
                </a:cubicBezTo>
                <a:cubicBezTo>
                  <a:pt x="149" y="180"/>
                  <a:pt x="149" y="183"/>
                  <a:pt x="151" y="185"/>
                </a:cubicBezTo>
                <a:cubicBezTo>
                  <a:pt x="130" y="185"/>
                  <a:pt x="112" y="199"/>
                  <a:pt x="112" y="215"/>
                </a:cubicBezTo>
                <a:cubicBezTo>
                  <a:pt x="112" y="230"/>
                  <a:pt x="129" y="241"/>
                  <a:pt x="152" y="241"/>
                </a:cubicBezTo>
                <a:cubicBezTo>
                  <a:pt x="178" y="241"/>
                  <a:pt x="191" y="225"/>
                  <a:pt x="191" y="210"/>
                </a:cubicBezTo>
                <a:cubicBezTo>
                  <a:pt x="191" y="198"/>
                  <a:pt x="187" y="191"/>
                  <a:pt x="177" y="183"/>
                </a:cubicBezTo>
                <a:moveTo>
                  <a:pt x="140" y="143"/>
                </a:moveTo>
                <a:cubicBezTo>
                  <a:pt x="139" y="137"/>
                  <a:pt x="140" y="131"/>
                  <a:pt x="143" y="128"/>
                </a:cubicBezTo>
                <a:cubicBezTo>
                  <a:pt x="145" y="126"/>
                  <a:pt x="147" y="125"/>
                  <a:pt x="150" y="125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0" y="125"/>
                  <a:pt x="150" y="125"/>
                  <a:pt x="150" y="125"/>
                </a:cubicBezTo>
                <a:cubicBezTo>
                  <a:pt x="158" y="125"/>
                  <a:pt x="165" y="134"/>
                  <a:pt x="167" y="145"/>
                </a:cubicBezTo>
                <a:cubicBezTo>
                  <a:pt x="167" y="151"/>
                  <a:pt x="166" y="157"/>
                  <a:pt x="163" y="160"/>
                </a:cubicBezTo>
                <a:cubicBezTo>
                  <a:pt x="161" y="163"/>
                  <a:pt x="159" y="164"/>
                  <a:pt x="156" y="164"/>
                </a:cubicBezTo>
                <a:cubicBezTo>
                  <a:pt x="156" y="164"/>
                  <a:pt x="156" y="164"/>
                  <a:pt x="156" y="164"/>
                </a:cubicBezTo>
                <a:cubicBezTo>
                  <a:pt x="148" y="163"/>
                  <a:pt x="141" y="154"/>
                  <a:pt x="140" y="143"/>
                </a:cubicBezTo>
                <a:moveTo>
                  <a:pt x="152" y="228"/>
                </a:moveTo>
                <a:cubicBezTo>
                  <a:pt x="141" y="228"/>
                  <a:pt x="132" y="221"/>
                  <a:pt x="132" y="211"/>
                </a:cubicBezTo>
                <a:cubicBezTo>
                  <a:pt x="132" y="203"/>
                  <a:pt x="142" y="195"/>
                  <a:pt x="154" y="195"/>
                </a:cubicBezTo>
                <a:cubicBezTo>
                  <a:pt x="154" y="192"/>
                  <a:pt x="154" y="192"/>
                  <a:pt x="154" y="192"/>
                </a:cubicBezTo>
                <a:cubicBezTo>
                  <a:pt x="154" y="192"/>
                  <a:pt x="154" y="192"/>
                  <a:pt x="154" y="192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7" y="195"/>
                  <a:pt x="160" y="196"/>
                  <a:pt x="162" y="196"/>
                </a:cubicBezTo>
                <a:cubicBezTo>
                  <a:pt x="165" y="198"/>
                  <a:pt x="165" y="198"/>
                  <a:pt x="165" y="198"/>
                </a:cubicBezTo>
                <a:cubicBezTo>
                  <a:pt x="171" y="202"/>
                  <a:pt x="174" y="205"/>
                  <a:pt x="175" y="209"/>
                </a:cubicBezTo>
                <a:cubicBezTo>
                  <a:pt x="175" y="210"/>
                  <a:pt x="175" y="211"/>
                  <a:pt x="175" y="212"/>
                </a:cubicBezTo>
                <a:cubicBezTo>
                  <a:pt x="175" y="223"/>
                  <a:pt x="167" y="228"/>
                  <a:pt x="152" y="228"/>
                </a:cubicBezTo>
                <a:moveTo>
                  <a:pt x="241" y="120"/>
                </a:moveTo>
                <a:cubicBezTo>
                  <a:pt x="225" y="120"/>
                  <a:pt x="225" y="120"/>
                  <a:pt x="225" y="120"/>
                </a:cubicBezTo>
                <a:cubicBezTo>
                  <a:pt x="225" y="144"/>
                  <a:pt x="225" y="144"/>
                  <a:pt x="225" y="144"/>
                </a:cubicBezTo>
                <a:cubicBezTo>
                  <a:pt x="200" y="144"/>
                  <a:pt x="200" y="144"/>
                  <a:pt x="200" y="144"/>
                </a:cubicBezTo>
                <a:cubicBezTo>
                  <a:pt x="200" y="161"/>
                  <a:pt x="200" y="161"/>
                  <a:pt x="200" y="161"/>
                </a:cubicBezTo>
                <a:cubicBezTo>
                  <a:pt x="225" y="161"/>
                  <a:pt x="225" y="161"/>
                  <a:pt x="225" y="161"/>
                </a:cubicBezTo>
                <a:cubicBezTo>
                  <a:pt x="225" y="185"/>
                  <a:pt x="225" y="185"/>
                  <a:pt x="225" y="185"/>
                </a:cubicBezTo>
                <a:cubicBezTo>
                  <a:pt x="241" y="185"/>
                  <a:pt x="241" y="185"/>
                  <a:pt x="241" y="185"/>
                </a:cubicBezTo>
                <a:cubicBezTo>
                  <a:pt x="241" y="161"/>
                  <a:pt x="241" y="161"/>
                  <a:pt x="241" y="161"/>
                </a:cubicBezTo>
                <a:cubicBezTo>
                  <a:pt x="265" y="161"/>
                  <a:pt x="265" y="161"/>
                  <a:pt x="265" y="161"/>
                </a:cubicBezTo>
                <a:cubicBezTo>
                  <a:pt x="265" y="144"/>
                  <a:pt x="265" y="144"/>
                  <a:pt x="265" y="144"/>
                </a:cubicBezTo>
                <a:cubicBezTo>
                  <a:pt x="241" y="144"/>
                  <a:pt x="241" y="144"/>
                  <a:pt x="241" y="144"/>
                </a:cubicBezTo>
                <a:lnTo>
                  <a:pt x="241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3946525" y="709613"/>
            <a:ext cx="430213" cy="430213"/>
          </a:xfrm>
          <a:custGeom>
            <a:pathLst>
              <a:path extrusionOk="0" h="353" w="353">
                <a:moveTo>
                  <a:pt x="129" y="112"/>
                </a:moveTo>
                <a:cubicBezTo>
                  <a:pt x="120" y="112"/>
                  <a:pt x="113" y="120"/>
                  <a:pt x="113" y="129"/>
                </a:cubicBezTo>
                <a:cubicBezTo>
                  <a:pt x="113" y="137"/>
                  <a:pt x="120" y="145"/>
                  <a:pt x="129" y="145"/>
                </a:cubicBezTo>
                <a:cubicBezTo>
                  <a:pt x="137" y="145"/>
                  <a:pt x="145" y="137"/>
                  <a:pt x="145" y="129"/>
                </a:cubicBezTo>
                <a:cubicBezTo>
                  <a:pt x="145" y="120"/>
                  <a:pt x="137" y="112"/>
                  <a:pt x="129" y="112"/>
                </a:cubicBezTo>
                <a:moveTo>
                  <a:pt x="113" y="241"/>
                </a:moveTo>
                <a:cubicBezTo>
                  <a:pt x="145" y="241"/>
                  <a:pt x="145" y="241"/>
                  <a:pt x="145" y="241"/>
                </a:cubicBezTo>
                <a:cubicBezTo>
                  <a:pt x="145" y="152"/>
                  <a:pt x="145" y="152"/>
                  <a:pt x="145" y="152"/>
                </a:cubicBezTo>
                <a:cubicBezTo>
                  <a:pt x="113" y="152"/>
                  <a:pt x="113" y="152"/>
                  <a:pt x="113" y="152"/>
                </a:cubicBezTo>
                <a:lnTo>
                  <a:pt x="113" y="241"/>
                </a:lnTo>
                <a:close/>
                <a:moveTo>
                  <a:pt x="220" y="152"/>
                </a:moveTo>
                <a:cubicBezTo>
                  <a:pt x="196" y="152"/>
                  <a:pt x="193" y="167"/>
                  <a:pt x="193" y="167"/>
                </a:cubicBezTo>
                <a:cubicBezTo>
                  <a:pt x="193" y="153"/>
                  <a:pt x="193" y="153"/>
                  <a:pt x="193" y="153"/>
                </a:cubicBezTo>
                <a:cubicBezTo>
                  <a:pt x="161" y="153"/>
                  <a:pt x="161" y="153"/>
                  <a:pt x="161" y="153"/>
                </a:cubicBezTo>
                <a:cubicBezTo>
                  <a:pt x="161" y="241"/>
                  <a:pt x="161" y="241"/>
                  <a:pt x="161" y="241"/>
                </a:cubicBezTo>
                <a:cubicBezTo>
                  <a:pt x="193" y="241"/>
                  <a:pt x="193" y="241"/>
                  <a:pt x="193" y="241"/>
                </a:cubicBezTo>
                <a:cubicBezTo>
                  <a:pt x="193" y="193"/>
                  <a:pt x="193" y="193"/>
                  <a:pt x="193" y="193"/>
                </a:cubicBezTo>
                <a:cubicBezTo>
                  <a:pt x="193" y="193"/>
                  <a:pt x="193" y="177"/>
                  <a:pt x="207" y="177"/>
                </a:cubicBezTo>
                <a:cubicBezTo>
                  <a:pt x="214" y="177"/>
                  <a:pt x="217" y="184"/>
                  <a:pt x="217" y="193"/>
                </a:cubicBezTo>
                <a:cubicBezTo>
                  <a:pt x="217" y="241"/>
                  <a:pt x="217" y="241"/>
                  <a:pt x="217" y="241"/>
                </a:cubicBezTo>
                <a:cubicBezTo>
                  <a:pt x="249" y="241"/>
                  <a:pt x="249" y="241"/>
                  <a:pt x="249" y="241"/>
                </a:cubicBezTo>
                <a:cubicBezTo>
                  <a:pt x="249" y="193"/>
                  <a:pt x="249" y="193"/>
                  <a:pt x="249" y="193"/>
                </a:cubicBezTo>
                <a:cubicBezTo>
                  <a:pt x="249" y="168"/>
                  <a:pt x="238" y="152"/>
                  <a:pt x="220" y="152"/>
                </a:cubicBezTo>
                <a:moveTo>
                  <a:pt x="177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7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6" y="16"/>
                  <a:pt x="337" y="88"/>
                  <a:pt x="337" y="177"/>
                </a:cubicBezTo>
                <a:cubicBezTo>
                  <a:pt x="337" y="265"/>
                  <a:pt x="266" y="337"/>
                  <a:pt x="177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4768850" y="709613"/>
            <a:ext cx="430213" cy="430213"/>
          </a:xfrm>
          <a:custGeom>
            <a:pathLst>
              <a:path extrusionOk="0" h="353" w="353">
                <a:moveTo>
                  <a:pt x="189" y="217"/>
                </a:moveTo>
                <a:cubicBezTo>
                  <a:pt x="187" y="216"/>
                  <a:pt x="185" y="214"/>
                  <a:pt x="184" y="212"/>
                </a:cubicBezTo>
                <a:cubicBezTo>
                  <a:pt x="184" y="212"/>
                  <a:pt x="184" y="168"/>
                  <a:pt x="184" y="168"/>
                </a:cubicBezTo>
                <a:cubicBezTo>
                  <a:pt x="216" y="168"/>
                  <a:pt x="216" y="168"/>
                  <a:pt x="216" y="168"/>
                </a:cubicBezTo>
                <a:cubicBezTo>
                  <a:pt x="216" y="145"/>
                  <a:pt x="216" y="145"/>
                  <a:pt x="216" y="145"/>
                </a:cubicBezTo>
                <a:cubicBezTo>
                  <a:pt x="184" y="145"/>
                  <a:pt x="184" y="145"/>
                  <a:pt x="184" y="145"/>
                </a:cubicBezTo>
                <a:cubicBezTo>
                  <a:pt x="184" y="112"/>
                  <a:pt x="184" y="112"/>
                  <a:pt x="184" y="112"/>
                </a:cubicBezTo>
                <a:cubicBezTo>
                  <a:pt x="164" y="113"/>
                  <a:pt x="164" y="113"/>
                  <a:pt x="164" y="113"/>
                </a:cubicBezTo>
                <a:cubicBezTo>
                  <a:pt x="163" y="119"/>
                  <a:pt x="161" y="125"/>
                  <a:pt x="159" y="129"/>
                </a:cubicBezTo>
                <a:cubicBezTo>
                  <a:pt x="157" y="133"/>
                  <a:pt x="154" y="137"/>
                  <a:pt x="150" y="140"/>
                </a:cubicBezTo>
                <a:cubicBezTo>
                  <a:pt x="146" y="143"/>
                  <a:pt x="141" y="145"/>
                  <a:pt x="136" y="147"/>
                </a:cubicBezTo>
                <a:cubicBezTo>
                  <a:pt x="136" y="169"/>
                  <a:pt x="136" y="169"/>
                  <a:pt x="136" y="169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152" y="210"/>
                  <a:pt x="152" y="210"/>
                  <a:pt x="152" y="210"/>
                </a:cubicBezTo>
                <a:cubicBezTo>
                  <a:pt x="152" y="216"/>
                  <a:pt x="153" y="220"/>
                  <a:pt x="154" y="224"/>
                </a:cubicBezTo>
                <a:cubicBezTo>
                  <a:pt x="155" y="227"/>
                  <a:pt x="158" y="230"/>
                  <a:pt x="161" y="232"/>
                </a:cubicBezTo>
                <a:cubicBezTo>
                  <a:pt x="164" y="235"/>
                  <a:pt x="169" y="237"/>
                  <a:pt x="173" y="239"/>
                </a:cubicBezTo>
                <a:cubicBezTo>
                  <a:pt x="178" y="240"/>
                  <a:pt x="183" y="241"/>
                  <a:pt x="190" y="241"/>
                </a:cubicBezTo>
                <a:cubicBezTo>
                  <a:pt x="195" y="241"/>
                  <a:pt x="200" y="240"/>
                  <a:pt x="204" y="239"/>
                </a:cubicBezTo>
                <a:cubicBezTo>
                  <a:pt x="209" y="238"/>
                  <a:pt x="216" y="236"/>
                  <a:pt x="222" y="234"/>
                </a:cubicBezTo>
                <a:cubicBezTo>
                  <a:pt x="222" y="214"/>
                  <a:pt x="222" y="214"/>
                  <a:pt x="222" y="214"/>
                </a:cubicBezTo>
                <a:cubicBezTo>
                  <a:pt x="215" y="218"/>
                  <a:pt x="206" y="220"/>
                  <a:pt x="199" y="220"/>
                </a:cubicBezTo>
                <a:cubicBezTo>
                  <a:pt x="196" y="220"/>
                  <a:pt x="192" y="219"/>
                  <a:pt x="189" y="217"/>
                </a:cubicBezTo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7" y="337"/>
                  <a:pt x="16" y="265"/>
                  <a:pt x="16" y="177"/>
                </a:cubicBezTo>
                <a:cubicBezTo>
                  <a:pt x="16" y="88"/>
                  <a:pt x="87" y="16"/>
                  <a:pt x="176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5"/>
                  <a:pt x="265" y="337"/>
                  <a:pt x="176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5591175" y="709613"/>
            <a:ext cx="430213" cy="430213"/>
          </a:xfrm>
          <a:custGeom>
            <a:pathLst>
              <a:path extrusionOk="0" h="353" w="353">
                <a:moveTo>
                  <a:pt x="214" y="113"/>
                </a:moveTo>
                <a:cubicBezTo>
                  <a:pt x="211" y="113"/>
                  <a:pt x="211" y="113"/>
                  <a:pt x="211" y="113"/>
                </a:cubicBezTo>
                <a:cubicBezTo>
                  <a:pt x="211" y="113"/>
                  <a:pt x="211" y="113"/>
                  <a:pt x="211" y="113"/>
                </a:cubicBezTo>
                <a:cubicBezTo>
                  <a:pt x="207" y="114"/>
                  <a:pt x="200" y="114"/>
                  <a:pt x="196" y="113"/>
                </a:cubicBezTo>
                <a:cubicBezTo>
                  <a:pt x="195" y="113"/>
                  <a:pt x="195" y="113"/>
                  <a:pt x="195" y="113"/>
                </a:cubicBezTo>
                <a:cubicBezTo>
                  <a:pt x="163" y="166"/>
                  <a:pt x="163" y="166"/>
                  <a:pt x="163" y="166"/>
                </a:cubicBezTo>
                <a:cubicBezTo>
                  <a:pt x="132" y="112"/>
                  <a:pt x="132" y="112"/>
                  <a:pt x="132" y="112"/>
                </a:cubicBezTo>
                <a:cubicBezTo>
                  <a:pt x="131" y="113"/>
                  <a:pt x="131" y="113"/>
                  <a:pt x="131" y="113"/>
                </a:cubicBezTo>
                <a:cubicBezTo>
                  <a:pt x="126" y="114"/>
                  <a:pt x="120" y="114"/>
                  <a:pt x="116" y="113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55" y="186"/>
                  <a:pt x="155" y="186"/>
                  <a:pt x="155" y="186"/>
                </a:cubicBezTo>
                <a:cubicBezTo>
                  <a:pt x="154" y="239"/>
                  <a:pt x="154" y="239"/>
                  <a:pt x="154" y="239"/>
                </a:cubicBezTo>
                <a:cubicBezTo>
                  <a:pt x="154" y="241"/>
                  <a:pt x="154" y="241"/>
                  <a:pt x="154" y="241"/>
                </a:cubicBezTo>
                <a:cubicBezTo>
                  <a:pt x="155" y="241"/>
                  <a:pt x="155" y="241"/>
                  <a:pt x="155" y="241"/>
                </a:cubicBezTo>
                <a:cubicBezTo>
                  <a:pt x="156" y="241"/>
                  <a:pt x="156" y="241"/>
                  <a:pt x="156" y="241"/>
                </a:cubicBezTo>
                <a:cubicBezTo>
                  <a:pt x="160" y="240"/>
                  <a:pt x="167" y="240"/>
                  <a:pt x="171" y="241"/>
                </a:cubicBezTo>
                <a:cubicBezTo>
                  <a:pt x="173" y="241"/>
                  <a:pt x="173" y="241"/>
                  <a:pt x="173" y="241"/>
                </a:cubicBezTo>
                <a:cubicBezTo>
                  <a:pt x="172" y="186"/>
                  <a:pt x="172" y="186"/>
                  <a:pt x="172" y="186"/>
                </a:cubicBezTo>
                <a:cubicBezTo>
                  <a:pt x="173" y="184"/>
                  <a:pt x="182" y="167"/>
                  <a:pt x="192" y="150"/>
                </a:cubicBezTo>
                <a:cubicBezTo>
                  <a:pt x="202" y="133"/>
                  <a:pt x="213" y="115"/>
                  <a:pt x="213" y="115"/>
                </a:cubicBezTo>
                <a:lnTo>
                  <a:pt x="214" y="113"/>
                </a:lnTo>
                <a:close/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8" y="337"/>
                  <a:pt x="16" y="265"/>
                  <a:pt x="16" y="177"/>
                </a:cubicBezTo>
                <a:cubicBezTo>
                  <a:pt x="16" y="88"/>
                  <a:pt x="88" y="16"/>
                  <a:pt x="176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5"/>
                  <a:pt x="265" y="337"/>
                  <a:pt x="176" y="337"/>
                </a:cubicBezTo>
                <a:moveTo>
                  <a:pt x="217" y="223"/>
                </a:moveTo>
                <a:cubicBezTo>
                  <a:pt x="211" y="221"/>
                  <a:pt x="207" y="224"/>
                  <a:pt x="205" y="229"/>
                </a:cubicBezTo>
                <a:cubicBezTo>
                  <a:pt x="205" y="232"/>
                  <a:pt x="205" y="234"/>
                  <a:pt x="206" y="236"/>
                </a:cubicBezTo>
                <a:cubicBezTo>
                  <a:pt x="208" y="238"/>
                  <a:pt x="210" y="240"/>
                  <a:pt x="212" y="240"/>
                </a:cubicBezTo>
                <a:cubicBezTo>
                  <a:pt x="213" y="241"/>
                  <a:pt x="214" y="241"/>
                  <a:pt x="215" y="241"/>
                </a:cubicBezTo>
                <a:cubicBezTo>
                  <a:pt x="220" y="241"/>
                  <a:pt x="223" y="238"/>
                  <a:pt x="224" y="235"/>
                </a:cubicBezTo>
                <a:cubicBezTo>
                  <a:pt x="225" y="232"/>
                  <a:pt x="224" y="229"/>
                  <a:pt x="223" y="227"/>
                </a:cubicBezTo>
                <a:cubicBezTo>
                  <a:pt x="222" y="225"/>
                  <a:pt x="220" y="223"/>
                  <a:pt x="217" y="223"/>
                </a:cubicBezTo>
                <a:moveTo>
                  <a:pt x="234" y="114"/>
                </a:moveTo>
                <a:cubicBezTo>
                  <a:pt x="233" y="114"/>
                  <a:pt x="232" y="114"/>
                  <a:pt x="231" y="114"/>
                </a:cubicBezTo>
                <a:cubicBezTo>
                  <a:pt x="226" y="114"/>
                  <a:pt x="222" y="117"/>
                  <a:pt x="222" y="123"/>
                </a:cubicBezTo>
                <a:cubicBezTo>
                  <a:pt x="216" y="191"/>
                  <a:pt x="213" y="211"/>
                  <a:pt x="213" y="211"/>
                </a:cubicBezTo>
                <a:cubicBezTo>
                  <a:pt x="213" y="213"/>
                  <a:pt x="213" y="213"/>
                  <a:pt x="213" y="213"/>
                </a:cubicBezTo>
                <a:cubicBezTo>
                  <a:pt x="215" y="213"/>
                  <a:pt x="215" y="213"/>
                  <a:pt x="215" y="213"/>
                </a:cubicBezTo>
                <a:cubicBezTo>
                  <a:pt x="215" y="213"/>
                  <a:pt x="215" y="213"/>
                  <a:pt x="215" y="213"/>
                </a:cubicBezTo>
                <a:cubicBezTo>
                  <a:pt x="217" y="213"/>
                  <a:pt x="219" y="213"/>
                  <a:pt x="220" y="214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22" y="213"/>
                  <a:pt x="222" y="213"/>
                  <a:pt x="222" y="213"/>
                </a:cubicBezTo>
                <a:cubicBezTo>
                  <a:pt x="226" y="188"/>
                  <a:pt x="234" y="156"/>
                  <a:pt x="238" y="138"/>
                </a:cubicBezTo>
                <a:cubicBezTo>
                  <a:pt x="239" y="133"/>
                  <a:pt x="240" y="129"/>
                  <a:pt x="240" y="127"/>
                </a:cubicBezTo>
                <a:cubicBezTo>
                  <a:pt x="241" y="123"/>
                  <a:pt x="241" y="120"/>
                  <a:pt x="239" y="118"/>
                </a:cubicBezTo>
                <a:cubicBezTo>
                  <a:pt x="238" y="116"/>
                  <a:pt x="236" y="115"/>
                  <a:pt x="234" y="11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6411913" y="709613"/>
            <a:ext cx="430213" cy="430213"/>
          </a:xfrm>
          <a:custGeom>
            <a:pathLst>
              <a:path extrusionOk="0" h="353" w="353">
                <a:moveTo>
                  <a:pt x="228" y="159"/>
                </a:moveTo>
                <a:cubicBezTo>
                  <a:pt x="228" y="159"/>
                  <a:pt x="228" y="159"/>
                  <a:pt x="228" y="159"/>
                </a:cubicBezTo>
                <a:cubicBezTo>
                  <a:pt x="228" y="159"/>
                  <a:pt x="228" y="159"/>
                  <a:pt x="228" y="159"/>
                </a:cubicBezTo>
                <a:cubicBezTo>
                  <a:pt x="228" y="159"/>
                  <a:pt x="228" y="159"/>
                  <a:pt x="228" y="159"/>
                </a:cubicBezTo>
                <a:close/>
                <a:moveTo>
                  <a:pt x="125" y="160"/>
                </a:moveTo>
                <a:cubicBezTo>
                  <a:pt x="89" y="189"/>
                  <a:pt x="89" y="189"/>
                  <a:pt x="89" y="189"/>
                </a:cubicBezTo>
                <a:cubicBezTo>
                  <a:pt x="120" y="208"/>
                  <a:pt x="120" y="208"/>
                  <a:pt x="120" y="208"/>
                </a:cubicBezTo>
                <a:cubicBezTo>
                  <a:pt x="120" y="208"/>
                  <a:pt x="120" y="208"/>
                  <a:pt x="120" y="208"/>
                </a:cubicBezTo>
                <a:cubicBezTo>
                  <a:pt x="127" y="213"/>
                  <a:pt x="127" y="213"/>
                  <a:pt x="127" y="213"/>
                </a:cubicBezTo>
                <a:cubicBezTo>
                  <a:pt x="141" y="221"/>
                  <a:pt x="141" y="221"/>
                  <a:pt x="141" y="221"/>
                </a:cubicBezTo>
                <a:cubicBezTo>
                  <a:pt x="165" y="203"/>
                  <a:pt x="165" y="203"/>
                  <a:pt x="165" y="203"/>
                </a:cubicBezTo>
                <a:cubicBezTo>
                  <a:pt x="177" y="194"/>
                  <a:pt x="177" y="194"/>
                  <a:pt x="177" y="194"/>
                </a:cubicBezTo>
                <a:cubicBezTo>
                  <a:pt x="177" y="194"/>
                  <a:pt x="177" y="194"/>
                  <a:pt x="177" y="194"/>
                </a:cubicBezTo>
                <a:cubicBezTo>
                  <a:pt x="177" y="194"/>
                  <a:pt x="177" y="194"/>
                  <a:pt x="177" y="194"/>
                </a:cubicBezTo>
                <a:cubicBezTo>
                  <a:pt x="177" y="194"/>
                  <a:pt x="177" y="194"/>
                  <a:pt x="177" y="194"/>
                </a:cubicBezTo>
                <a:cubicBezTo>
                  <a:pt x="177" y="194"/>
                  <a:pt x="177" y="194"/>
                  <a:pt x="177" y="194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3" y="221"/>
                  <a:pt x="213" y="221"/>
                  <a:pt x="213" y="221"/>
                </a:cubicBezTo>
                <a:cubicBezTo>
                  <a:pt x="265" y="189"/>
                  <a:pt x="265" y="189"/>
                  <a:pt x="265" y="189"/>
                </a:cubicBezTo>
                <a:cubicBezTo>
                  <a:pt x="228" y="159"/>
                  <a:pt x="228" y="159"/>
                  <a:pt x="228" y="159"/>
                </a:cubicBezTo>
                <a:cubicBezTo>
                  <a:pt x="177" y="192"/>
                  <a:pt x="177" y="192"/>
                  <a:pt x="177" y="192"/>
                </a:cubicBezTo>
                <a:lnTo>
                  <a:pt x="125" y="160"/>
                </a:lnTo>
                <a:close/>
                <a:moveTo>
                  <a:pt x="212" y="240"/>
                </a:moveTo>
                <a:cubicBezTo>
                  <a:pt x="212" y="241"/>
                  <a:pt x="212" y="241"/>
                  <a:pt x="212" y="241"/>
                </a:cubicBezTo>
                <a:cubicBezTo>
                  <a:pt x="177" y="214"/>
                  <a:pt x="177" y="214"/>
                  <a:pt x="177" y="214"/>
                </a:cubicBezTo>
                <a:cubicBezTo>
                  <a:pt x="143" y="240"/>
                  <a:pt x="143" y="240"/>
                  <a:pt x="143" y="240"/>
                </a:cubicBezTo>
                <a:cubicBezTo>
                  <a:pt x="143" y="241"/>
                  <a:pt x="143" y="241"/>
                  <a:pt x="143" y="241"/>
                </a:cubicBezTo>
                <a:cubicBezTo>
                  <a:pt x="124" y="229"/>
                  <a:pt x="124" y="229"/>
                  <a:pt x="124" y="229"/>
                </a:cubicBezTo>
                <a:cubicBezTo>
                  <a:pt x="124" y="239"/>
                  <a:pt x="124" y="239"/>
                  <a:pt x="124" y="239"/>
                </a:cubicBezTo>
                <a:cubicBezTo>
                  <a:pt x="177" y="273"/>
                  <a:pt x="177" y="273"/>
                  <a:pt x="177" y="273"/>
                </a:cubicBezTo>
                <a:cubicBezTo>
                  <a:pt x="229" y="239"/>
                  <a:pt x="229" y="239"/>
                  <a:pt x="229" y="239"/>
                </a:cubicBezTo>
                <a:cubicBezTo>
                  <a:pt x="229" y="230"/>
                  <a:pt x="229" y="230"/>
                  <a:pt x="229" y="230"/>
                </a:cubicBezTo>
                <a:cubicBezTo>
                  <a:pt x="212" y="240"/>
                  <a:pt x="212" y="240"/>
                  <a:pt x="212" y="240"/>
                </a:cubicBezTo>
                <a:close/>
                <a:moveTo>
                  <a:pt x="89" y="131"/>
                </a:moveTo>
                <a:cubicBezTo>
                  <a:pt x="125" y="160"/>
                  <a:pt x="125" y="160"/>
                  <a:pt x="125" y="160"/>
                </a:cubicBezTo>
                <a:cubicBezTo>
                  <a:pt x="177" y="127"/>
                  <a:pt x="177" y="127"/>
                  <a:pt x="177" y="127"/>
                </a:cubicBezTo>
                <a:cubicBezTo>
                  <a:pt x="141" y="96"/>
                  <a:pt x="141" y="96"/>
                  <a:pt x="141" y="96"/>
                </a:cubicBezTo>
                <a:lnTo>
                  <a:pt x="89" y="131"/>
                </a:lnTo>
                <a:close/>
                <a:moveTo>
                  <a:pt x="214" y="96"/>
                </a:moveTo>
                <a:cubicBezTo>
                  <a:pt x="177" y="127"/>
                  <a:pt x="177" y="127"/>
                  <a:pt x="177" y="127"/>
                </a:cubicBezTo>
                <a:cubicBezTo>
                  <a:pt x="228" y="159"/>
                  <a:pt x="228" y="159"/>
                  <a:pt x="228" y="159"/>
                </a:cubicBezTo>
                <a:cubicBezTo>
                  <a:pt x="265" y="130"/>
                  <a:pt x="265" y="130"/>
                  <a:pt x="265" y="130"/>
                </a:cubicBezTo>
                <a:lnTo>
                  <a:pt x="214" y="96"/>
                </a:lnTo>
                <a:close/>
                <a:moveTo>
                  <a:pt x="177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7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6" y="16"/>
                  <a:pt x="337" y="88"/>
                  <a:pt x="337" y="177"/>
                </a:cubicBezTo>
                <a:cubicBezTo>
                  <a:pt x="337" y="265"/>
                  <a:pt x="266" y="337"/>
                  <a:pt x="177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7234238" y="709613"/>
            <a:ext cx="431800" cy="430213"/>
          </a:xfrm>
          <a:custGeom>
            <a:pathLst>
              <a:path extrusionOk="0" h="353" w="353"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7" y="337"/>
                  <a:pt x="16" y="265"/>
                  <a:pt x="16" y="177"/>
                </a:cubicBezTo>
                <a:cubicBezTo>
                  <a:pt x="16" y="88"/>
                  <a:pt x="87" y="16"/>
                  <a:pt x="176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5"/>
                  <a:pt x="265" y="337"/>
                  <a:pt x="176" y="337"/>
                </a:cubicBezTo>
                <a:moveTo>
                  <a:pt x="224" y="96"/>
                </a:moveTo>
                <a:cubicBezTo>
                  <a:pt x="128" y="96"/>
                  <a:pt x="128" y="96"/>
                  <a:pt x="128" y="96"/>
                </a:cubicBezTo>
                <a:cubicBezTo>
                  <a:pt x="110" y="96"/>
                  <a:pt x="96" y="111"/>
                  <a:pt x="96" y="128"/>
                </a:cubicBezTo>
                <a:cubicBezTo>
                  <a:pt x="96" y="225"/>
                  <a:pt x="96" y="225"/>
                  <a:pt x="96" y="225"/>
                </a:cubicBezTo>
                <a:cubicBezTo>
                  <a:pt x="96" y="243"/>
                  <a:pt x="110" y="257"/>
                  <a:pt x="128" y="257"/>
                </a:cubicBezTo>
                <a:cubicBezTo>
                  <a:pt x="224" y="257"/>
                  <a:pt x="224" y="257"/>
                  <a:pt x="224" y="257"/>
                </a:cubicBezTo>
                <a:cubicBezTo>
                  <a:pt x="242" y="257"/>
                  <a:pt x="256" y="243"/>
                  <a:pt x="256" y="225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11"/>
                  <a:pt x="242" y="96"/>
                  <a:pt x="224" y="96"/>
                </a:cubicBezTo>
                <a:moveTo>
                  <a:pt x="208" y="120"/>
                </a:moveTo>
                <a:cubicBezTo>
                  <a:pt x="232" y="120"/>
                  <a:pt x="232" y="120"/>
                  <a:pt x="232" y="120"/>
                </a:cubicBezTo>
                <a:cubicBezTo>
                  <a:pt x="232" y="145"/>
                  <a:pt x="232" y="145"/>
                  <a:pt x="232" y="145"/>
                </a:cubicBezTo>
                <a:cubicBezTo>
                  <a:pt x="208" y="145"/>
                  <a:pt x="208" y="145"/>
                  <a:pt x="208" y="145"/>
                </a:cubicBezTo>
                <a:lnTo>
                  <a:pt x="208" y="120"/>
                </a:lnTo>
                <a:close/>
                <a:moveTo>
                  <a:pt x="176" y="145"/>
                </a:moveTo>
                <a:cubicBezTo>
                  <a:pt x="194" y="145"/>
                  <a:pt x="208" y="159"/>
                  <a:pt x="208" y="177"/>
                </a:cubicBezTo>
                <a:cubicBezTo>
                  <a:pt x="208" y="194"/>
                  <a:pt x="194" y="209"/>
                  <a:pt x="176" y="209"/>
                </a:cubicBezTo>
                <a:cubicBezTo>
                  <a:pt x="158" y="209"/>
                  <a:pt x="144" y="194"/>
                  <a:pt x="144" y="177"/>
                </a:cubicBezTo>
                <a:cubicBezTo>
                  <a:pt x="144" y="159"/>
                  <a:pt x="158" y="145"/>
                  <a:pt x="176" y="145"/>
                </a:cubicBezTo>
                <a:moveTo>
                  <a:pt x="240" y="225"/>
                </a:moveTo>
                <a:cubicBezTo>
                  <a:pt x="240" y="234"/>
                  <a:pt x="233" y="241"/>
                  <a:pt x="224" y="241"/>
                </a:cubicBezTo>
                <a:cubicBezTo>
                  <a:pt x="128" y="241"/>
                  <a:pt x="128" y="241"/>
                  <a:pt x="128" y="241"/>
                </a:cubicBezTo>
                <a:cubicBezTo>
                  <a:pt x="119" y="241"/>
                  <a:pt x="112" y="234"/>
                  <a:pt x="112" y="225"/>
                </a:cubicBezTo>
                <a:cubicBezTo>
                  <a:pt x="112" y="169"/>
                  <a:pt x="112" y="169"/>
                  <a:pt x="112" y="169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8" y="171"/>
                  <a:pt x="128" y="174"/>
                  <a:pt x="128" y="177"/>
                </a:cubicBezTo>
                <a:cubicBezTo>
                  <a:pt x="128" y="203"/>
                  <a:pt x="150" y="225"/>
                  <a:pt x="176" y="225"/>
                </a:cubicBezTo>
                <a:cubicBezTo>
                  <a:pt x="203" y="225"/>
                  <a:pt x="224" y="203"/>
                  <a:pt x="224" y="177"/>
                </a:cubicBezTo>
                <a:cubicBezTo>
                  <a:pt x="224" y="174"/>
                  <a:pt x="224" y="171"/>
                  <a:pt x="224" y="169"/>
                </a:cubicBezTo>
                <a:cubicBezTo>
                  <a:pt x="240" y="169"/>
                  <a:pt x="240" y="169"/>
                  <a:pt x="240" y="169"/>
                </a:cubicBezTo>
                <a:lnTo>
                  <a:pt x="240" y="2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8056563" y="709613"/>
            <a:ext cx="430213" cy="430213"/>
          </a:xfrm>
          <a:custGeom>
            <a:pathLst>
              <a:path extrusionOk="0" h="353" w="353"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8" y="337"/>
                  <a:pt x="16" y="265"/>
                  <a:pt x="16" y="177"/>
                </a:cubicBezTo>
                <a:cubicBezTo>
                  <a:pt x="16" y="88"/>
                  <a:pt x="88" y="16"/>
                  <a:pt x="176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5"/>
                  <a:pt x="265" y="337"/>
                  <a:pt x="176" y="337"/>
                </a:cubicBezTo>
                <a:moveTo>
                  <a:pt x="176" y="80"/>
                </a:moveTo>
                <a:cubicBezTo>
                  <a:pt x="123" y="80"/>
                  <a:pt x="80" y="123"/>
                  <a:pt x="80" y="177"/>
                </a:cubicBezTo>
                <a:cubicBezTo>
                  <a:pt x="80" y="230"/>
                  <a:pt x="123" y="273"/>
                  <a:pt x="176" y="273"/>
                </a:cubicBezTo>
                <a:cubicBezTo>
                  <a:pt x="230" y="273"/>
                  <a:pt x="273" y="230"/>
                  <a:pt x="273" y="177"/>
                </a:cubicBezTo>
                <a:cubicBezTo>
                  <a:pt x="273" y="123"/>
                  <a:pt x="230" y="80"/>
                  <a:pt x="176" y="80"/>
                </a:cubicBezTo>
                <a:moveTo>
                  <a:pt x="96" y="177"/>
                </a:moveTo>
                <a:cubicBezTo>
                  <a:pt x="96" y="166"/>
                  <a:pt x="98" y="155"/>
                  <a:pt x="103" y="145"/>
                </a:cubicBezTo>
                <a:cubicBezTo>
                  <a:pt x="140" y="248"/>
                  <a:pt x="140" y="248"/>
                  <a:pt x="140" y="248"/>
                </a:cubicBezTo>
                <a:cubicBezTo>
                  <a:pt x="114" y="235"/>
                  <a:pt x="96" y="208"/>
                  <a:pt x="96" y="177"/>
                </a:cubicBezTo>
                <a:moveTo>
                  <a:pt x="176" y="257"/>
                </a:moveTo>
                <a:cubicBezTo>
                  <a:pt x="169" y="257"/>
                  <a:pt x="161" y="256"/>
                  <a:pt x="154" y="254"/>
                </a:cubicBezTo>
                <a:cubicBezTo>
                  <a:pt x="178" y="184"/>
                  <a:pt x="178" y="184"/>
                  <a:pt x="178" y="184"/>
                </a:cubicBezTo>
                <a:cubicBezTo>
                  <a:pt x="178" y="184"/>
                  <a:pt x="200" y="243"/>
                  <a:pt x="203" y="252"/>
                </a:cubicBezTo>
                <a:cubicBezTo>
                  <a:pt x="195" y="255"/>
                  <a:pt x="186" y="257"/>
                  <a:pt x="176" y="257"/>
                </a:cubicBezTo>
                <a:moveTo>
                  <a:pt x="188" y="138"/>
                </a:moveTo>
                <a:cubicBezTo>
                  <a:pt x="193" y="138"/>
                  <a:pt x="197" y="138"/>
                  <a:pt x="197" y="138"/>
                </a:cubicBezTo>
                <a:cubicBezTo>
                  <a:pt x="201" y="137"/>
                  <a:pt x="201" y="131"/>
                  <a:pt x="197" y="131"/>
                </a:cubicBezTo>
                <a:cubicBezTo>
                  <a:pt x="197" y="131"/>
                  <a:pt x="183" y="132"/>
                  <a:pt x="175" y="132"/>
                </a:cubicBezTo>
                <a:cubicBezTo>
                  <a:pt x="167" y="132"/>
                  <a:pt x="153" y="131"/>
                  <a:pt x="153" y="131"/>
                </a:cubicBezTo>
                <a:cubicBezTo>
                  <a:pt x="149" y="131"/>
                  <a:pt x="148" y="137"/>
                  <a:pt x="153" y="138"/>
                </a:cubicBezTo>
                <a:cubicBezTo>
                  <a:pt x="153" y="138"/>
                  <a:pt x="157" y="138"/>
                  <a:pt x="161" y="138"/>
                </a:cubicBezTo>
                <a:cubicBezTo>
                  <a:pt x="174" y="173"/>
                  <a:pt x="174" y="173"/>
                  <a:pt x="174" y="173"/>
                </a:cubicBezTo>
                <a:cubicBezTo>
                  <a:pt x="156" y="227"/>
                  <a:pt x="156" y="227"/>
                  <a:pt x="156" y="227"/>
                </a:cubicBezTo>
                <a:cubicBezTo>
                  <a:pt x="126" y="138"/>
                  <a:pt x="126" y="138"/>
                  <a:pt x="126" y="138"/>
                </a:cubicBezTo>
                <a:cubicBezTo>
                  <a:pt x="131" y="138"/>
                  <a:pt x="136" y="138"/>
                  <a:pt x="136" y="138"/>
                </a:cubicBezTo>
                <a:cubicBezTo>
                  <a:pt x="140" y="137"/>
                  <a:pt x="140" y="131"/>
                  <a:pt x="135" y="131"/>
                </a:cubicBezTo>
                <a:cubicBezTo>
                  <a:pt x="135" y="131"/>
                  <a:pt x="122" y="132"/>
                  <a:pt x="114" y="132"/>
                </a:cubicBezTo>
                <a:cubicBezTo>
                  <a:pt x="112" y="132"/>
                  <a:pt x="111" y="132"/>
                  <a:pt x="110" y="132"/>
                </a:cubicBezTo>
                <a:cubicBezTo>
                  <a:pt x="124" y="110"/>
                  <a:pt x="149" y="96"/>
                  <a:pt x="176" y="96"/>
                </a:cubicBezTo>
                <a:cubicBezTo>
                  <a:pt x="197" y="96"/>
                  <a:pt x="215" y="104"/>
                  <a:pt x="230" y="117"/>
                </a:cubicBezTo>
                <a:cubicBezTo>
                  <a:pt x="222" y="117"/>
                  <a:pt x="217" y="124"/>
                  <a:pt x="217" y="131"/>
                </a:cubicBezTo>
                <a:cubicBezTo>
                  <a:pt x="217" y="138"/>
                  <a:pt x="221" y="143"/>
                  <a:pt x="225" y="150"/>
                </a:cubicBezTo>
                <a:cubicBezTo>
                  <a:pt x="228" y="155"/>
                  <a:pt x="232" y="162"/>
                  <a:pt x="232" y="173"/>
                </a:cubicBezTo>
                <a:cubicBezTo>
                  <a:pt x="232" y="180"/>
                  <a:pt x="229" y="188"/>
                  <a:pt x="225" y="199"/>
                </a:cubicBezTo>
                <a:cubicBezTo>
                  <a:pt x="217" y="226"/>
                  <a:pt x="217" y="226"/>
                  <a:pt x="217" y="226"/>
                </a:cubicBezTo>
                <a:lnTo>
                  <a:pt x="188" y="138"/>
                </a:lnTo>
                <a:close/>
                <a:moveTo>
                  <a:pt x="257" y="177"/>
                </a:moveTo>
                <a:cubicBezTo>
                  <a:pt x="257" y="206"/>
                  <a:pt x="241" y="231"/>
                  <a:pt x="218" y="245"/>
                </a:cubicBezTo>
                <a:cubicBezTo>
                  <a:pt x="242" y="175"/>
                  <a:pt x="242" y="175"/>
                  <a:pt x="242" y="175"/>
                </a:cubicBezTo>
                <a:cubicBezTo>
                  <a:pt x="247" y="163"/>
                  <a:pt x="249" y="154"/>
                  <a:pt x="249" y="146"/>
                </a:cubicBezTo>
                <a:cubicBezTo>
                  <a:pt x="249" y="144"/>
                  <a:pt x="248" y="143"/>
                  <a:pt x="248" y="141"/>
                </a:cubicBezTo>
                <a:cubicBezTo>
                  <a:pt x="254" y="152"/>
                  <a:pt x="257" y="164"/>
                  <a:pt x="257" y="17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658813" y="1531938"/>
            <a:ext cx="430213" cy="431800"/>
          </a:xfrm>
          <a:custGeom>
            <a:pathLst>
              <a:path extrusionOk="0" h="354" w="353">
                <a:moveTo>
                  <a:pt x="177" y="81"/>
                </a:moveTo>
                <a:cubicBezTo>
                  <a:pt x="123" y="81"/>
                  <a:pt x="80" y="124"/>
                  <a:pt x="80" y="177"/>
                </a:cubicBezTo>
                <a:cubicBezTo>
                  <a:pt x="80" y="230"/>
                  <a:pt x="123" y="273"/>
                  <a:pt x="177" y="273"/>
                </a:cubicBezTo>
                <a:cubicBezTo>
                  <a:pt x="230" y="273"/>
                  <a:pt x="273" y="230"/>
                  <a:pt x="273" y="177"/>
                </a:cubicBezTo>
                <a:cubicBezTo>
                  <a:pt x="273" y="124"/>
                  <a:pt x="230" y="81"/>
                  <a:pt x="177" y="81"/>
                </a:cubicBezTo>
                <a:moveTo>
                  <a:pt x="177" y="97"/>
                </a:moveTo>
                <a:cubicBezTo>
                  <a:pt x="196" y="97"/>
                  <a:pt x="213" y="103"/>
                  <a:pt x="227" y="115"/>
                </a:cubicBezTo>
                <a:cubicBezTo>
                  <a:pt x="214" y="125"/>
                  <a:pt x="200" y="134"/>
                  <a:pt x="184" y="141"/>
                </a:cubicBezTo>
                <a:cubicBezTo>
                  <a:pt x="175" y="126"/>
                  <a:pt x="165" y="113"/>
                  <a:pt x="153" y="100"/>
                </a:cubicBezTo>
                <a:cubicBezTo>
                  <a:pt x="160" y="98"/>
                  <a:pt x="168" y="97"/>
                  <a:pt x="177" y="97"/>
                </a:cubicBezTo>
                <a:moveTo>
                  <a:pt x="137" y="107"/>
                </a:moveTo>
                <a:cubicBezTo>
                  <a:pt x="149" y="119"/>
                  <a:pt x="160" y="133"/>
                  <a:pt x="169" y="148"/>
                </a:cubicBezTo>
                <a:cubicBezTo>
                  <a:pt x="147" y="156"/>
                  <a:pt x="123" y="161"/>
                  <a:pt x="98" y="161"/>
                </a:cubicBezTo>
                <a:cubicBezTo>
                  <a:pt x="103" y="138"/>
                  <a:pt x="117" y="119"/>
                  <a:pt x="137" y="107"/>
                </a:cubicBezTo>
                <a:moveTo>
                  <a:pt x="96" y="177"/>
                </a:moveTo>
                <a:cubicBezTo>
                  <a:pt x="125" y="177"/>
                  <a:pt x="152" y="172"/>
                  <a:pt x="177" y="162"/>
                </a:cubicBezTo>
                <a:cubicBezTo>
                  <a:pt x="180" y="167"/>
                  <a:pt x="183" y="172"/>
                  <a:pt x="185" y="178"/>
                </a:cubicBezTo>
                <a:cubicBezTo>
                  <a:pt x="157" y="188"/>
                  <a:pt x="134" y="207"/>
                  <a:pt x="118" y="232"/>
                </a:cubicBezTo>
                <a:cubicBezTo>
                  <a:pt x="105" y="218"/>
                  <a:pt x="96" y="198"/>
                  <a:pt x="96" y="177"/>
                </a:cubicBezTo>
                <a:moveTo>
                  <a:pt x="177" y="257"/>
                </a:moveTo>
                <a:cubicBezTo>
                  <a:pt x="159" y="257"/>
                  <a:pt x="143" y="252"/>
                  <a:pt x="130" y="243"/>
                </a:cubicBezTo>
                <a:cubicBezTo>
                  <a:pt x="144" y="220"/>
                  <a:pt x="165" y="202"/>
                  <a:pt x="190" y="193"/>
                </a:cubicBezTo>
                <a:cubicBezTo>
                  <a:pt x="197" y="212"/>
                  <a:pt x="200" y="232"/>
                  <a:pt x="200" y="254"/>
                </a:cubicBezTo>
                <a:cubicBezTo>
                  <a:pt x="193" y="256"/>
                  <a:pt x="185" y="257"/>
                  <a:pt x="177" y="257"/>
                </a:cubicBezTo>
                <a:moveTo>
                  <a:pt x="216" y="247"/>
                </a:moveTo>
                <a:cubicBezTo>
                  <a:pt x="215" y="226"/>
                  <a:pt x="212" y="207"/>
                  <a:pt x="206" y="188"/>
                </a:cubicBezTo>
                <a:cubicBezTo>
                  <a:pt x="214" y="186"/>
                  <a:pt x="223" y="185"/>
                  <a:pt x="233" y="185"/>
                </a:cubicBezTo>
                <a:cubicBezTo>
                  <a:pt x="241" y="185"/>
                  <a:pt x="248" y="186"/>
                  <a:pt x="256" y="188"/>
                </a:cubicBezTo>
                <a:cubicBezTo>
                  <a:pt x="253" y="213"/>
                  <a:pt x="237" y="235"/>
                  <a:pt x="216" y="247"/>
                </a:cubicBezTo>
                <a:moveTo>
                  <a:pt x="233" y="169"/>
                </a:moveTo>
                <a:cubicBezTo>
                  <a:pt x="222" y="169"/>
                  <a:pt x="211" y="170"/>
                  <a:pt x="200" y="173"/>
                </a:cubicBezTo>
                <a:cubicBezTo>
                  <a:pt x="198" y="167"/>
                  <a:pt x="195" y="161"/>
                  <a:pt x="192" y="155"/>
                </a:cubicBezTo>
                <a:cubicBezTo>
                  <a:pt x="209" y="148"/>
                  <a:pt x="224" y="138"/>
                  <a:pt x="239" y="126"/>
                </a:cubicBezTo>
                <a:cubicBezTo>
                  <a:pt x="249" y="139"/>
                  <a:pt x="255" y="154"/>
                  <a:pt x="257" y="171"/>
                </a:cubicBezTo>
                <a:cubicBezTo>
                  <a:pt x="249" y="170"/>
                  <a:pt x="241" y="169"/>
                  <a:pt x="233" y="169"/>
                </a:cubicBezTo>
                <a:moveTo>
                  <a:pt x="177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5"/>
                  <a:pt x="79" y="354"/>
                  <a:pt x="177" y="354"/>
                </a:cubicBezTo>
                <a:cubicBezTo>
                  <a:pt x="274" y="354"/>
                  <a:pt x="353" y="275"/>
                  <a:pt x="353" y="177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8"/>
                </a:moveTo>
                <a:cubicBezTo>
                  <a:pt x="88" y="338"/>
                  <a:pt x="16" y="266"/>
                  <a:pt x="16" y="177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6"/>
                  <a:pt x="265" y="338"/>
                  <a:pt x="177" y="33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1479550" y="1531938"/>
            <a:ext cx="430213" cy="431800"/>
          </a:xfrm>
          <a:custGeom>
            <a:pathLst>
              <a:path extrusionOk="0" h="354" w="353">
                <a:moveTo>
                  <a:pt x="261" y="115"/>
                </a:moveTo>
                <a:cubicBezTo>
                  <a:pt x="254" y="119"/>
                  <a:pt x="247" y="122"/>
                  <a:pt x="240" y="123"/>
                </a:cubicBezTo>
                <a:cubicBezTo>
                  <a:pt x="234" y="117"/>
                  <a:pt x="225" y="113"/>
                  <a:pt x="216" y="113"/>
                </a:cubicBezTo>
                <a:cubicBezTo>
                  <a:pt x="198" y="113"/>
                  <a:pt x="183" y="127"/>
                  <a:pt x="183" y="145"/>
                </a:cubicBezTo>
                <a:cubicBezTo>
                  <a:pt x="183" y="148"/>
                  <a:pt x="183" y="150"/>
                  <a:pt x="184" y="153"/>
                </a:cubicBezTo>
                <a:cubicBezTo>
                  <a:pt x="156" y="151"/>
                  <a:pt x="132" y="138"/>
                  <a:pt x="116" y="119"/>
                </a:cubicBezTo>
                <a:cubicBezTo>
                  <a:pt x="113" y="124"/>
                  <a:pt x="111" y="129"/>
                  <a:pt x="111" y="135"/>
                </a:cubicBezTo>
                <a:cubicBezTo>
                  <a:pt x="111" y="146"/>
                  <a:pt x="117" y="156"/>
                  <a:pt x="126" y="162"/>
                </a:cubicBezTo>
                <a:cubicBezTo>
                  <a:pt x="121" y="162"/>
                  <a:pt x="115" y="160"/>
                  <a:pt x="111" y="158"/>
                </a:cubicBezTo>
                <a:cubicBezTo>
                  <a:pt x="111" y="158"/>
                  <a:pt x="111" y="158"/>
                  <a:pt x="111" y="158"/>
                </a:cubicBezTo>
                <a:cubicBezTo>
                  <a:pt x="111" y="174"/>
                  <a:pt x="122" y="187"/>
                  <a:pt x="137" y="190"/>
                </a:cubicBezTo>
                <a:cubicBezTo>
                  <a:pt x="135" y="191"/>
                  <a:pt x="132" y="191"/>
                  <a:pt x="129" y="191"/>
                </a:cubicBezTo>
                <a:cubicBezTo>
                  <a:pt x="127" y="191"/>
                  <a:pt x="125" y="191"/>
                  <a:pt x="123" y="191"/>
                </a:cubicBezTo>
                <a:cubicBezTo>
                  <a:pt x="127" y="204"/>
                  <a:pt x="139" y="213"/>
                  <a:pt x="153" y="213"/>
                </a:cubicBezTo>
                <a:cubicBezTo>
                  <a:pt x="142" y="222"/>
                  <a:pt x="128" y="227"/>
                  <a:pt x="112" y="227"/>
                </a:cubicBezTo>
                <a:cubicBezTo>
                  <a:pt x="110" y="227"/>
                  <a:pt x="107" y="227"/>
                  <a:pt x="105" y="227"/>
                </a:cubicBezTo>
                <a:cubicBezTo>
                  <a:pt x="119" y="236"/>
                  <a:pt x="136" y="241"/>
                  <a:pt x="155" y="241"/>
                </a:cubicBezTo>
                <a:cubicBezTo>
                  <a:pt x="216" y="241"/>
                  <a:pt x="249" y="192"/>
                  <a:pt x="249" y="149"/>
                </a:cubicBezTo>
                <a:cubicBezTo>
                  <a:pt x="249" y="148"/>
                  <a:pt x="249" y="146"/>
                  <a:pt x="249" y="145"/>
                </a:cubicBezTo>
                <a:cubicBezTo>
                  <a:pt x="255" y="140"/>
                  <a:pt x="261" y="134"/>
                  <a:pt x="265" y="128"/>
                </a:cubicBezTo>
                <a:cubicBezTo>
                  <a:pt x="259" y="131"/>
                  <a:pt x="253" y="132"/>
                  <a:pt x="246" y="133"/>
                </a:cubicBezTo>
                <a:cubicBezTo>
                  <a:pt x="253" y="129"/>
                  <a:pt x="258" y="123"/>
                  <a:pt x="261" y="115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9" y="354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2303463" y="1531938"/>
            <a:ext cx="430213" cy="431800"/>
          </a:xfrm>
          <a:custGeom>
            <a:pathLst>
              <a:path extrusionOk="0" h="354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8" y="354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8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321"/>
                </a:lnTo>
                <a:close/>
                <a:moveTo>
                  <a:pt x="192" y="139"/>
                </a:moveTo>
                <a:cubicBezTo>
                  <a:pt x="192" y="132"/>
                  <a:pt x="193" y="129"/>
                  <a:pt x="203" y="129"/>
                </a:cubicBezTo>
                <a:cubicBezTo>
                  <a:pt x="216" y="129"/>
                  <a:pt x="216" y="129"/>
                  <a:pt x="216" y="129"/>
                </a:cubicBezTo>
                <a:cubicBezTo>
                  <a:pt x="216" y="105"/>
                  <a:pt x="216" y="105"/>
                  <a:pt x="216" y="105"/>
                </a:cubicBezTo>
                <a:cubicBezTo>
                  <a:pt x="195" y="105"/>
                  <a:pt x="195" y="105"/>
                  <a:pt x="195" y="105"/>
                </a:cubicBezTo>
                <a:cubicBezTo>
                  <a:pt x="169" y="105"/>
                  <a:pt x="160" y="117"/>
                  <a:pt x="160" y="137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44" y="177"/>
                  <a:pt x="144" y="177"/>
                  <a:pt x="144" y="177"/>
                </a:cubicBezTo>
                <a:cubicBezTo>
                  <a:pt x="160" y="177"/>
                  <a:pt x="160" y="177"/>
                  <a:pt x="160" y="177"/>
                </a:cubicBezTo>
                <a:cubicBezTo>
                  <a:pt x="160" y="249"/>
                  <a:pt x="160" y="249"/>
                  <a:pt x="160" y="249"/>
                </a:cubicBezTo>
                <a:cubicBezTo>
                  <a:pt x="192" y="249"/>
                  <a:pt x="192" y="249"/>
                  <a:pt x="192" y="249"/>
                </a:cubicBezTo>
                <a:cubicBezTo>
                  <a:pt x="192" y="177"/>
                  <a:pt x="192" y="177"/>
                  <a:pt x="192" y="177"/>
                </a:cubicBezTo>
                <a:cubicBezTo>
                  <a:pt x="213" y="177"/>
                  <a:pt x="213" y="177"/>
                  <a:pt x="213" y="177"/>
                </a:cubicBezTo>
                <a:cubicBezTo>
                  <a:pt x="216" y="153"/>
                  <a:pt x="216" y="153"/>
                  <a:pt x="216" y="153"/>
                </a:cubicBezTo>
                <a:cubicBezTo>
                  <a:pt x="192" y="153"/>
                  <a:pt x="192" y="153"/>
                  <a:pt x="192" y="153"/>
                </a:cubicBezTo>
                <a:lnTo>
                  <a:pt x="192" y="1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3124200" y="1531938"/>
            <a:ext cx="430213" cy="431800"/>
          </a:xfrm>
          <a:custGeom>
            <a:pathLst>
              <a:path extrusionOk="0" h="354" w="353">
                <a:moveTo>
                  <a:pt x="203" y="144"/>
                </a:moveTo>
                <a:cubicBezTo>
                  <a:pt x="209" y="144"/>
                  <a:pt x="215" y="139"/>
                  <a:pt x="215" y="139"/>
                </a:cubicBezTo>
                <a:cubicBezTo>
                  <a:pt x="215" y="143"/>
                  <a:pt x="215" y="143"/>
                  <a:pt x="215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5" y="96"/>
                  <a:pt x="225" y="96"/>
                  <a:pt x="225" y="96"/>
                </a:cubicBezTo>
                <a:cubicBezTo>
                  <a:pt x="215" y="96"/>
                  <a:pt x="215" y="96"/>
                  <a:pt x="215" y="96"/>
                </a:cubicBezTo>
                <a:cubicBezTo>
                  <a:pt x="215" y="133"/>
                  <a:pt x="215" y="133"/>
                  <a:pt x="215" y="133"/>
                </a:cubicBezTo>
                <a:cubicBezTo>
                  <a:pt x="215" y="133"/>
                  <a:pt x="212" y="137"/>
                  <a:pt x="208" y="137"/>
                </a:cubicBezTo>
                <a:cubicBezTo>
                  <a:pt x="205" y="137"/>
                  <a:pt x="205" y="134"/>
                  <a:pt x="205" y="134"/>
                </a:cubicBezTo>
                <a:cubicBezTo>
                  <a:pt x="205" y="96"/>
                  <a:pt x="205" y="96"/>
                  <a:pt x="205" y="96"/>
                </a:cubicBezTo>
                <a:cubicBezTo>
                  <a:pt x="195" y="96"/>
                  <a:pt x="195" y="96"/>
                  <a:pt x="195" y="96"/>
                </a:cubicBezTo>
                <a:cubicBezTo>
                  <a:pt x="195" y="138"/>
                  <a:pt x="195" y="138"/>
                  <a:pt x="195" y="138"/>
                </a:cubicBezTo>
                <a:cubicBezTo>
                  <a:pt x="195" y="138"/>
                  <a:pt x="196" y="144"/>
                  <a:pt x="203" y="144"/>
                </a:cubicBezTo>
                <a:moveTo>
                  <a:pt x="169" y="144"/>
                </a:moveTo>
                <a:cubicBezTo>
                  <a:pt x="173" y="144"/>
                  <a:pt x="173" y="144"/>
                  <a:pt x="173" y="144"/>
                </a:cubicBezTo>
                <a:cubicBezTo>
                  <a:pt x="180" y="144"/>
                  <a:pt x="186" y="138"/>
                  <a:pt x="186" y="131"/>
                </a:cubicBezTo>
                <a:cubicBezTo>
                  <a:pt x="186" y="110"/>
                  <a:pt x="186" y="110"/>
                  <a:pt x="186" y="110"/>
                </a:cubicBezTo>
                <a:cubicBezTo>
                  <a:pt x="186" y="102"/>
                  <a:pt x="180" y="96"/>
                  <a:pt x="173" y="96"/>
                </a:cubicBezTo>
                <a:cubicBezTo>
                  <a:pt x="169" y="96"/>
                  <a:pt x="169" y="96"/>
                  <a:pt x="169" y="96"/>
                </a:cubicBezTo>
                <a:cubicBezTo>
                  <a:pt x="162" y="96"/>
                  <a:pt x="156" y="102"/>
                  <a:pt x="156" y="110"/>
                </a:cubicBezTo>
                <a:cubicBezTo>
                  <a:pt x="156" y="131"/>
                  <a:pt x="156" y="131"/>
                  <a:pt x="156" y="131"/>
                </a:cubicBezTo>
                <a:cubicBezTo>
                  <a:pt x="156" y="138"/>
                  <a:pt x="162" y="144"/>
                  <a:pt x="169" y="144"/>
                </a:cubicBezTo>
                <a:moveTo>
                  <a:pt x="166" y="109"/>
                </a:moveTo>
                <a:cubicBezTo>
                  <a:pt x="166" y="106"/>
                  <a:pt x="168" y="104"/>
                  <a:pt x="171" y="104"/>
                </a:cubicBezTo>
                <a:cubicBezTo>
                  <a:pt x="174" y="104"/>
                  <a:pt x="176" y="106"/>
                  <a:pt x="176" y="109"/>
                </a:cubicBezTo>
                <a:cubicBezTo>
                  <a:pt x="176" y="132"/>
                  <a:pt x="176" y="132"/>
                  <a:pt x="176" y="132"/>
                </a:cubicBezTo>
                <a:cubicBezTo>
                  <a:pt x="176" y="135"/>
                  <a:pt x="174" y="137"/>
                  <a:pt x="171" y="137"/>
                </a:cubicBezTo>
                <a:cubicBezTo>
                  <a:pt x="168" y="137"/>
                  <a:pt x="166" y="135"/>
                  <a:pt x="166" y="132"/>
                </a:cubicBezTo>
                <a:lnTo>
                  <a:pt x="166" y="109"/>
                </a:lnTo>
                <a:close/>
                <a:moveTo>
                  <a:pt x="130" y="143"/>
                </a:moveTo>
                <a:cubicBezTo>
                  <a:pt x="142" y="143"/>
                  <a:pt x="142" y="143"/>
                  <a:pt x="142" y="143"/>
                </a:cubicBezTo>
                <a:cubicBezTo>
                  <a:pt x="142" y="118"/>
                  <a:pt x="142" y="118"/>
                  <a:pt x="142" y="118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45" y="82"/>
                  <a:pt x="145" y="82"/>
                  <a:pt x="145" y="82"/>
                </a:cubicBezTo>
                <a:cubicBezTo>
                  <a:pt x="136" y="106"/>
                  <a:pt x="136" y="106"/>
                  <a:pt x="136" y="106"/>
                </a:cubicBezTo>
                <a:cubicBezTo>
                  <a:pt x="128" y="82"/>
                  <a:pt x="128" y="82"/>
                  <a:pt x="128" y="82"/>
                </a:cubicBezTo>
                <a:cubicBezTo>
                  <a:pt x="116" y="82"/>
                  <a:pt x="116" y="82"/>
                  <a:pt x="116" y="82"/>
                </a:cubicBezTo>
                <a:cubicBezTo>
                  <a:pt x="130" y="118"/>
                  <a:pt x="130" y="118"/>
                  <a:pt x="130" y="118"/>
                </a:cubicBezTo>
                <a:lnTo>
                  <a:pt x="130" y="143"/>
                </a:lnTo>
                <a:close/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9" y="354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321"/>
                </a:lnTo>
                <a:close/>
                <a:moveTo>
                  <a:pt x="196" y="198"/>
                </a:moveTo>
                <a:cubicBezTo>
                  <a:pt x="194" y="198"/>
                  <a:pt x="192" y="199"/>
                  <a:pt x="191" y="201"/>
                </a:cubicBezTo>
                <a:cubicBezTo>
                  <a:pt x="191" y="234"/>
                  <a:pt x="191" y="234"/>
                  <a:pt x="191" y="234"/>
                </a:cubicBezTo>
                <a:cubicBezTo>
                  <a:pt x="192" y="235"/>
                  <a:pt x="194" y="236"/>
                  <a:pt x="196" y="236"/>
                </a:cubicBezTo>
                <a:cubicBezTo>
                  <a:pt x="201" y="236"/>
                  <a:pt x="201" y="231"/>
                  <a:pt x="201" y="231"/>
                </a:cubicBezTo>
                <a:cubicBezTo>
                  <a:pt x="201" y="204"/>
                  <a:pt x="201" y="204"/>
                  <a:pt x="201" y="204"/>
                </a:cubicBezTo>
                <a:cubicBezTo>
                  <a:pt x="201" y="204"/>
                  <a:pt x="200" y="198"/>
                  <a:pt x="196" y="198"/>
                </a:cubicBezTo>
                <a:moveTo>
                  <a:pt x="237" y="155"/>
                </a:moveTo>
                <a:cubicBezTo>
                  <a:pt x="237" y="155"/>
                  <a:pt x="207" y="153"/>
                  <a:pt x="176" y="153"/>
                </a:cubicBezTo>
                <a:cubicBezTo>
                  <a:pt x="146" y="153"/>
                  <a:pt x="116" y="155"/>
                  <a:pt x="116" y="155"/>
                </a:cubicBezTo>
                <a:cubicBezTo>
                  <a:pt x="102" y="155"/>
                  <a:pt x="91" y="165"/>
                  <a:pt x="91" y="178"/>
                </a:cubicBezTo>
                <a:cubicBezTo>
                  <a:pt x="91" y="178"/>
                  <a:pt x="88" y="194"/>
                  <a:pt x="88" y="209"/>
                </a:cubicBezTo>
                <a:cubicBezTo>
                  <a:pt x="88" y="225"/>
                  <a:pt x="91" y="240"/>
                  <a:pt x="91" y="240"/>
                </a:cubicBezTo>
                <a:cubicBezTo>
                  <a:pt x="91" y="253"/>
                  <a:pt x="102" y="264"/>
                  <a:pt x="116" y="264"/>
                </a:cubicBezTo>
                <a:cubicBezTo>
                  <a:pt x="116" y="264"/>
                  <a:pt x="146" y="265"/>
                  <a:pt x="176" y="265"/>
                </a:cubicBezTo>
                <a:cubicBezTo>
                  <a:pt x="206" y="265"/>
                  <a:pt x="237" y="264"/>
                  <a:pt x="237" y="264"/>
                </a:cubicBezTo>
                <a:cubicBezTo>
                  <a:pt x="251" y="264"/>
                  <a:pt x="262" y="253"/>
                  <a:pt x="262" y="240"/>
                </a:cubicBezTo>
                <a:cubicBezTo>
                  <a:pt x="262" y="240"/>
                  <a:pt x="265" y="224"/>
                  <a:pt x="265" y="209"/>
                </a:cubicBezTo>
                <a:cubicBezTo>
                  <a:pt x="265" y="194"/>
                  <a:pt x="262" y="178"/>
                  <a:pt x="262" y="178"/>
                </a:cubicBezTo>
                <a:cubicBezTo>
                  <a:pt x="262" y="165"/>
                  <a:pt x="251" y="155"/>
                  <a:pt x="237" y="155"/>
                </a:cubicBezTo>
                <a:moveTo>
                  <a:pt x="140" y="181"/>
                </a:moveTo>
                <a:cubicBezTo>
                  <a:pt x="128" y="181"/>
                  <a:pt x="128" y="181"/>
                  <a:pt x="128" y="181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16" y="244"/>
                  <a:pt x="116" y="244"/>
                  <a:pt x="116" y="244"/>
                </a:cubicBezTo>
                <a:cubicBezTo>
                  <a:pt x="116" y="181"/>
                  <a:pt x="116" y="181"/>
                  <a:pt x="116" y="181"/>
                </a:cubicBezTo>
                <a:cubicBezTo>
                  <a:pt x="104" y="181"/>
                  <a:pt x="104" y="181"/>
                  <a:pt x="104" y="181"/>
                </a:cubicBezTo>
                <a:cubicBezTo>
                  <a:pt x="104" y="171"/>
                  <a:pt x="104" y="171"/>
                  <a:pt x="104" y="171"/>
                </a:cubicBezTo>
                <a:cubicBezTo>
                  <a:pt x="140" y="171"/>
                  <a:pt x="140" y="171"/>
                  <a:pt x="140" y="171"/>
                </a:cubicBezTo>
                <a:lnTo>
                  <a:pt x="140" y="181"/>
                </a:lnTo>
                <a:close/>
                <a:moveTo>
                  <a:pt x="172" y="244"/>
                </a:moveTo>
                <a:cubicBezTo>
                  <a:pt x="162" y="244"/>
                  <a:pt x="162" y="244"/>
                  <a:pt x="162" y="244"/>
                </a:cubicBezTo>
                <a:cubicBezTo>
                  <a:pt x="162" y="239"/>
                  <a:pt x="162" y="239"/>
                  <a:pt x="162" y="239"/>
                </a:cubicBezTo>
                <a:cubicBezTo>
                  <a:pt x="162" y="239"/>
                  <a:pt x="156" y="245"/>
                  <a:pt x="150" y="245"/>
                </a:cubicBezTo>
                <a:cubicBezTo>
                  <a:pt x="143" y="245"/>
                  <a:pt x="142" y="238"/>
                  <a:pt x="142" y="238"/>
                </a:cubicBezTo>
                <a:cubicBezTo>
                  <a:pt x="142" y="189"/>
                  <a:pt x="142" y="189"/>
                  <a:pt x="142" y="189"/>
                </a:cubicBezTo>
                <a:cubicBezTo>
                  <a:pt x="152" y="189"/>
                  <a:pt x="152" y="189"/>
                  <a:pt x="152" y="189"/>
                </a:cubicBezTo>
                <a:cubicBezTo>
                  <a:pt x="152" y="235"/>
                  <a:pt x="152" y="235"/>
                  <a:pt x="152" y="235"/>
                </a:cubicBezTo>
                <a:cubicBezTo>
                  <a:pt x="152" y="235"/>
                  <a:pt x="152" y="238"/>
                  <a:pt x="155" y="238"/>
                </a:cubicBezTo>
                <a:cubicBezTo>
                  <a:pt x="159" y="238"/>
                  <a:pt x="162" y="234"/>
                  <a:pt x="162" y="234"/>
                </a:cubicBezTo>
                <a:cubicBezTo>
                  <a:pt x="162" y="189"/>
                  <a:pt x="162" y="189"/>
                  <a:pt x="162" y="189"/>
                </a:cubicBezTo>
                <a:cubicBezTo>
                  <a:pt x="172" y="189"/>
                  <a:pt x="172" y="189"/>
                  <a:pt x="172" y="189"/>
                </a:cubicBezTo>
                <a:lnTo>
                  <a:pt x="172" y="244"/>
                </a:lnTo>
                <a:close/>
                <a:moveTo>
                  <a:pt x="211" y="232"/>
                </a:moveTo>
                <a:cubicBezTo>
                  <a:pt x="211" y="232"/>
                  <a:pt x="211" y="245"/>
                  <a:pt x="202" y="245"/>
                </a:cubicBezTo>
                <a:cubicBezTo>
                  <a:pt x="196" y="245"/>
                  <a:pt x="193" y="242"/>
                  <a:pt x="191" y="239"/>
                </a:cubicBezTo>
                <a:cubicBezTo>
                  <a:pt x="191" y="244"/>
                  <a:pt x="191" y="244"/>
                  <a:pt x="191" y="244"/>
                </a:cubicBezTo>
                <a:cubicBezTo>
                  <a:pt x="180" y="244"/>
                  <a:pt x="180" y="244"/>
                  <a:pt x="180" y="244"/>
                </a:cubicBezTo>
                <a:cubicBezTo>
                  <a:pt x="180" y="171"/>
                  <a:pt x="180" y="171"/>
                  <a:pt x="180" y="171"/>
                </a:cubicBezTo>
                <a:cubicBezTo>
                  <a:pt x="191" y="171"/>
                  <a:pt x="191" y="171"/>
                  <a:pt x="191" y="171"/>
                </a:cubicBezTo>
                <a:cubicBezTo>
                  <a:pt x="191" y="195"/>
                  <a:pt x="191" y="195"/>
                  <a:pt x="191" y="195"/>
                </a:cubicBezTo>
                <a:cubicBezTo>
                  <a:pt x="193" y="193"/>
                  <a:pt x="197" y="189"/>
                  <a:pt x="202" y="189"/>
                </a:cubicBezTo>
                <a:cubicBezTo>
                  <a:pt x="208" y="189"/>
                  <a:pt x="211" y="195"/>
                  <a:pt x="211" y="202"/>
                </a:cubicBezTo>
                <a:lnTo>
                  <a:pt x="211" y="232"/>
                </a:lnTo>
                <a:close/>
                <a:moveTo>
                  <a:pt x="250" y="203"/>
                </a:moveTo>
                <a:cubicBezTo>
                  <a:pt x="250" y="219"/>
                  <a:pt x="250" y="219"/>
                  <a:pt x="250" y="219"/>
                </a:cubicBezTo>
                <a:cubicBezTo>
                  <a:pt x="229" y="219"/>
                  <a:pt x="229" y="219"/>
                  <a:pt x="229" y="219"/>
                </a:cubicBezTo>
                <a:cubicBezTo>
                  <a:pt x="229" y="231"/>
                  <a:pt x="229" y="231"/>
                  <a:pt x="229" y="231"/>
                </a:cubicBezTo>
                <a:cubicBezTo>
                  <a:pt x="229" y="231"/>
                  <a:pt x="229" y="236"/>
                  <a:pt x="234" y="236"/>
                </a:cubicBezTo>
                <a:cubicBezTo>
                  <a:pt x="239" y="236"/>
                  <a:pt x="239" y="231"/>
                  <a:pt x="239" y="231"/>
                </a:cubicBezTo>
                <a:cubicBezTo>
                  <a:pt x="239" y="225"/>
                  <a:pt x="239" y="225"/>
                  <a:pt x="239" y="225"/>
                </a:cubicBezTo>
                <a:cubicBezTo>
                  <a:pt x="250" y="225"/>
                  <a:pt x="250" y="225"/>
                  <a:pt x="250" y="225"/>
                </a:cubicBezTo>
                <a:cubicBezTo>
                  <a:pt x="250" y="234"/>
                  <a:pt x="250" y="234"/>
                  <a:pt x="250" y="234"/>
                </a:cubicBezTo>
                <a:cubicBezTo>
                  <a:pt x="250" y="234"/>
                  <a:pt x="248" y="245"/>
                  <a:pt x="235" y="245"/>
                </a:cubicBezTo>
                <a:cubicBezTo>
                  <a:pt x="222" y="245"/>
                  <a:pt x="219" y="234"/>
                  <a:pt x="219" y="234"/>
                </a:cubicBezTo>
                <a:cubicBezTo>
                  <a:pt x="219" y="203"/>
                  <a:pt x="219" y="203"/>
                  <a:pt x="219" y="203"/>
                </a:cubicBezTo>
                <a:cubicBezTo>
                  <a:pt x="219" y="203"/>
                  <a:pt x="219" y="189"/>
                  <a:pt x="235" y="189"/>
                </a:cubicBezTo>
                <a:cubicBezTo>
                  <a:pt x="251" y="189"/>
                  <a:pt x="250" y="203"/>
                  <a:pt x="250" y="203"/>
                </a:cubicBezTo>
                <a:moveTo>
                  <a:pt x="234" y="198"/>
                </a:moveTo>
                <a:cubicBezTo>
                  <a:pt x="229" y="198"/>
                  <a:pt x="229" y="204"/>
                  <a:pt x="229" y="204"/>
                </a:cubicBezTo>
                <a:cubicBezTo>
                  <a:pt x="229" y="211"/>
                  <a:pt x="229" y="211"/>
                  <a:pt x="229" y="211"/>
                </a:cubicBezTo>
                <a:cubicBezTo>
                  <a:pt x="239" y="211"/>
                  <a:pt x="239" y="211"/>
                  <a:pt x="239" y="211"/>
                </a:cubicBezTo>
                <a:cubicBezTo>
                  <a:pt x="239" y="204"/>
                  <a:pt x="239" y="204"/>
                  <a:pt x="239" y="204"/>
                </a:cubicBezTo>
                <a:cubicBezTo>
                  <a:pt x="239" y="204"/>
                  <a:pt x="239" y="198"/>
                  <a:pt x="234" y="19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3946525" y="1531938"/>
            <a:ext cx="430213" cy="431800"/>
          </a:xfrm>
          <a:custGeom>
            <a:pathLst>
              <a:path extrusionOk="0" h="354" w="353">
                <a:moveTo>
                  <a:pt x="175" y="105"/>
                </a:moveTo>
                <a:cubicBezTo>
                  <a:pt x="171" y="105"/>
                  <a:pt x="168" y="106"/>
                  <a:pt x="164" y="106"/>
                </a:cubicBezTo>
                <a:cubicBezTo>
                  <a:pt x="158" y="108"/>
                  <a:pt x="151" y="109"/>
                  <a:pt x="146" y="112"/>
                </a:cubicBezTo>
                <a:cubicBezTo>
                  <a:pt x="132" y="120"/>
                  <a:pt x="122" y="130"/>
                  <a:pt x="116" y="145"/>
                </a:cubicBezTo>
                <a:cubicBezTo>
                  <a:pt x="115" y="148"/>
                  <a:pt x="115" y="150"/>
                  <a:pt x="114" y="153"/>
                </a:cubicBezTo>
                <a:cubicBezTo>
                  <a:pt x="109" y="171"/>
                  <a:pt x="118" y="189"/>
                  <a:pt x="128" y="196"/>
                </a:cubicBezTo>
                <a:cubicBezTo>
                  <a:pt x="131" y="197"/>
                  <a:pt x="135" y="199"/>
                  <a:pt x="137" y="196"/>
                </a:cubicBezTo>
                <a:cubicBezTo>
                  <a:pt x="138" y="195"/>
                  <a:pt x="138" y="193"/>
                  <a:pt x="138" y="191"/>
                </a:cubicBezTo>
                <a:cubicBezTo>
                  <a:pt x="139" y="190"/>
                  <a:pt x="140" y="187"/>
                  <a:pt x="140" y="186"/>
                </a:cubicBezTo>
                <a:cubicBezTo>
                  <a:pt x="139" y="183"/>
                  <a:pt x="136" y="181"/>
                  <a:pt x="135" y="179"/>
                </a:cubicBezTo>
                <a:cubicBezTo>
                  <a:pt x="133" y="175"/>
                  <a:pt x="133" y="171"/>
                  <a:pt x="131" y="165"/>
                </a:cubicBezTo>
                <a:cubicBezTo>
                  <a:pt x="131" y="165"/>
                  <a:pt x="132" y="164"/>
                  <a:pt x="132" y="163"/>
                </a:cubicBezTo>
                <a:cubicBezTo>
                  <a:pt x="132" y="157"/>
                  <a:pt x="133" y="152"/>
                  <a:pt x="135" y="148"/>
                </a:cubicBezTo>
                <a:cubicBezTo>
                  <a:pt x="141" y="134"/>
                  <a:pt x="150" y="127"/>
                  <a:pt x="165" y="122"/>
                </a:cubicBezTo>
                <a:cubicBezTo>
                  <a:pt x="169" y="121"/>
                  <a:pt x="178" y="120"/>
                  <a:pt x="183" y="121"/>
                </a:cubicBezTo>
                <a:cubicBezTo>
                  <a:pt x="186" y="121"/>
                  <a:pt x="189" y="122"/>
                  <a:pt x="192" y="122"/>
                </a:cubicBezTo>
                <a:cubicBezTo>
                  <a:pt x="203" y="126"/>
                  <a:pt x="211" y="132"/>
                  <a:pt x="215" y="142"/>
                </a:cubicBezTo>
                <a:cubicBezTo>
                  <a:pt x="218" y="148"/>
                  <a:pt x="218" y="159"/>
                  <a:pt x="217" y="167"/>
                </a:cubicBezTo>
                <a:cubicBezTo>
                  <a:pt x="216" y="171"/>
                  <a:pt x="216" y="174"/>
                  <a:pt x="215" y="177"/>
                </a:cubicBezTo>
                <a:cubicBezTo>
                  <a:pt x="211" y="190"/>
                  <a:pt x="205" y="201"/>
                  <a:pt x="191" y="205"/>
                </a:cubicBezTo>
                <a:cubicBezTo>
                  <a:pt x="182" y="207"/>
                  <a:pt x="175" y="201"/>
                  <a:pt x="173" y="196"/>
                </a:cubicBezTo>
                <a:cubicBezTo>
                  <a:pt x="173" y="194"/>
                  <a:pt x="172" y="191"/>
                  <a:pt x="172" y="189"/>
                </a:cubicBezTo>
                <a:cubicBezTo>
                  <a:pt x="174" y="179"/>
                  <a:pt x="178" y="170"/>
                  <a:pt x="181" y="160"/>
                </a:cubicBezTo>
                <a:cubicBezTo>
                  <a:pt x="183" y="150"/>
                  <a:pt x="178" y="142"/>
                  <a:pt x="171" y="141"/>
                </a:cubicBezTo>
                <a:cubicBezTo>
                  <a:pt x="162" y="138"/>
                  <a:pt x="154" y="147"/>
                  <a:pt x="152" y="153"/>
                </a:cubicBezTo>
                <a:cubicBezTo>
                  <a:pt x="150" y="157"/>
                  <a:pt x="149" y="165"/>
                  <a:pt x="150" y="171"/>
                </a:cubicBezTo>
                <a:cubicBezTo>
                  <a:pt x="151" y="173"/>
                  <a:pt x="153" y="178"/>
                  <a:pt x="153" y="180"/>
                </a:cubicBezTo>
                <a:cubicBezTo>
                  <a:pt x="151" y="188"/>
                  <a:pt x="149" y="196"/>
                  <a:pt x="147" y="204"/>
                </a:cubicBezTo>
                <a:cubicBezTo>
                  <a:pt x="144" y="212"/>
                  <a:pt x="143" y="220"/>
                  <a:pt x="141" y="228"/>
                </a:cubicBezTo>
                <a:cubicBezTo>
                  <a:pt x="140" y="231"/>
                  <a:pt x="140" y="235"/>
                  <a:pt x="139" y="239"/>
                </a:cubicBezTo>
                <a:cubicBezTo>
                  <a:pt x="139" y="244"/>
                  <a:pt x="139" y="244"/>
                  <a:pt x="139" y="244"/>
                </a:cubicBezTo>
                <a:cubicBezTo>
                  <a:pt x="138" y="247"/>
                  <a:pt x="139" y="253"/>
                  <a:pt x="140" y="257"/>
                </a:cubicBezTo>
                <a:cubicBezTo>
                  <a:pt x="140" y="259"/>
                  <a:pt x="139" y="262"/>
                  <a:pt x="140" y="263"/>
                </a:cubicBezTo>
                <a:cubicBezTo>
                  <a:pt x="140" y="264"/>
                  <a:pt x="140" y="265"/>
                  <a:pt x="141" y="265"/>
                </a:cubicBezTo>
                <a:cubicBezTo>
                  <a:pt x="144" y="265"/>
                  <a:pt x="149" y="257"/>
                  <a:pt x="150" y="254"/>
                </a:cubicBezTo>
                <a:cubicBezTo>
                  <a:pt x="153" y="249"/>
                  <a:pt x="156" y="244"/>
                  <a:pt x="159" y="238"/>
                </a:cubicBezTo>
                <a:cubicBezTo>
                  <a:pt x="161" y="233"/>
                  <a:pt x="161" y="228"/>
                  <a:pt x="163" y="222"/>
                </a:cubicBezTo>
                <a:cubicBezTo>
                  <a:pt x="164" y="218"/>
                  <a:pt x="166" y="214"/>
                  <a:pt x="166" y="209"/>
                </a:cubicBezTo>
                <a:cubicBezTo>
                  <a:pt x="167" y="209"/>
                  <a:pt x="167" y="209"/>
                  <a:pt x="167" y="209"/>
                </a:cubicBezTo>
                <a:cubicBezTo>
                  <a:pt x="167" y="212"/>
                  <a:pt x="170" y="214"/>
                  <a:pt x="172" y="215"/>
                </a:cubicBezTo>
                <a:cubicBezTo>
                  <a:pt x="177" y="219"/>
                  <a:pt x="187" y="223"/>
                  <a:pt x="198" y="220"/>
                </a:cubicBezTo>
                <a:cubicBezTo>
                  <a:pt x="210" y="217"/>
                  <a:pt x="220" y="212"/>
                  <a:pt x="227" y="203"/>
                </a:cubicBezTo>
                <a:cubicBezTo>
                  <a:pt x="231" y="197"/>
                  <a:pt x="235" y="190"/>
                  <a:pt x="238" y="181"/>
                </a:cubicBezTo>
                <a:cubicBezTo>
                  <a:pt x="239" y="177"/>
                  <a:pt x="239" y="173"/>
                  <a:pt x="240" y="169"/>
                </a:cubicBezTo>
                <a:cubicBezTo>
                  <a:pt x="243" y="158"/>
                  <a:pt x="239" y="145"/>
                  <a:pt x="236" y="138"/>
                </a:cubicBezTo>
                <a:cubicBezTo>
                  <a:pt x="227" y="116"/>
                  <a:pt x="207" y="104"/>
                  <a:pt x="175" y="105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9" y="354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4768850" y="1531938"/>
            <a:ext cx="430213" cy="431800"/>
          </a:xfrm>
          <a:custGeom>
            <a:pathLst>
              <a:path extrusionOk="0" h="354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8" y="354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8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321"/>
                </a:lnTo>
                <a:close/>
                <a:moveTo>
                  <a:pt x="233" y="113"/>
                </a:moveTo>
                <a:cubicBezTo>
                  <a:pt x="211" y="112"/>
                  <a:pt x="196" y="124"/>
                  <a:pt x="188" y="147"/>
                </a:cubicBezTo>
                <a:cubicBezTo>
                  <a:pt x="192" y="146"/>
                  <a:pt x="196" y="145"/>
                  <a:pt x="200" y="145"/>
                </a:cubicBezTo>
                <a:cubicBezTo>
                  <a:pt x="208" y="145"/>
                  <a:pt x="211" y="149"/>
                  <a:pt x="210" y="158"/>
                </a:cubicBezTo>
                <a:cubicBezTo>
                  <a:pt x="210" y="163"/>
                  <a:pt x="206" y="170"/>
                  <a:pt x="200" y="180"/>
                </a:cubicBezTo>
                <a:cubicBezTo>
                  <a:pt x="193" y="190"/>
                  <a:pt x="188" y="195"/>
                  <a:pt x="184" y="195"/>
                </a:cubicBezTo>
                <a:cubicBezTo>
                  <a:pt x="180" y="195"/>
                  <a:pt x="176" y="187"/>
                  <a:pt x="173" y="172"/>
                </a:cubicBezTo>
                <a:cubicBezTo>
                  <a:pt x="171" y="168"/>
                  <a:pt x="169" y="156"/>
                  <a:pt x="166" y="138"/>
                </a:cubicBezTo>
                <a:cubicBezTo>
                  <a:pt x="163" y="121"/>
                  <a:pt x="156" y="113"/>
                  <a:pt x="143" y="114"/>
                </a:cubicBezTo>
                <a:cubicBezTo>
                  <a:pt x="138" y="115"/>
                  <a:pt x="130" y="119"/>
                  <a:pt x="119" y="128"/>
                </a:cubicBezTo>
                <a:cubicBezTo>
                  <a:pt x="112" y="134"/>
                  <a:pt x="104" y="141"/>
                  <a:pt x="96" y="147"/>
                </a:cubicBezTo>
                <a:cubicBezTo>
                  <a:pt x="103" y="156"/>
                  <a:pt x="103" y="156"/>
                  <a:pt x="103" y="156"/>
                </a:cubicBezTo>
                <a:cubicBezTo>
                  <a:pt x="111" y="151"/>
                  <a:pt x="115" y="149"/>
                  <a:pt x="116" y="149"/>
                </a:cubicBezTo>
                <a:cubicBezTo>
                  <a:pt x="122" y="149"/>
                  <a:pt x="127" y="157"/>
                  <a:pt x="131" y="173"/>
                </a:cubicBezTo>
                <a:cubicBezTo>
                  <a:pt x="136" y="188"/>
                  <a:pt x="140" y="202"/>
                  <a:pt x="144" y="217"/>
                </a:cubicBezTo>
                <a:cubicBezTo>
                  <a:pt x="151" y="233"/>
                  <a:pt x="159" y="241"/>
                  <a:pt x="168" y="241"/>
                </a:cubicBezTo>
                <a:cubicBezTo>
                  <a:pt x="183" y="241"/>
                  <a:pt x="202" y="228"/>
                  <a:pt x="224" y="202"/>
                </a:cubicBezTo>
                <a:cubicBezTo>
                  <a:pt x="245" y="177"/>
                  <a:pt x="256" y="157"/>
                  <a:pt x="257" y="142"/>
                </a:cubicBezTo>
                <a:cubicBezTo>
                  <a:pt x="257" y="123"/>
                  <a:pt x="250" y="113"/>
                  <a:pt x="233" y="11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5591175" y="1531938"/>
            <a:ext cx="430213" cy="431800"/>
          </a:xfrm>
          <a:custGeom>
            <a:pathLst>
              <a:path extrusionOk="0" h="354" w="353">
                <a:moveTo>
                  <a:pt x="177" y="183"/>
                </a:moveTo>
                <a:cubicBezTo>
                  <a:pt x="173" y="180"/>
                  <a:pt x="169" y="176"/>
                  <a:pt x="169" y="174"/>
                </a:cubicBezTo>
                <a:cubicBezTo>
                  <a:pt x="169" y="172"/>
                  <a:pt x="169" y="171"/>
                  <a:pt x="175" y="166"/>
                </a:cubicBezTo>
                <a:cubicBezTo>
                  <a:pt x="182" y="160"/>
                  <a:pt x="186" y="152"/>
                  <a:pt x="186" y="144"/>
                </a:cubicBezTo>
                <a:cubicBezTo>
                  <a:pt x="186" y="137"/>
                  <a:pt x="184" y="130"/>
                  <a:pt x="181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201" y="113"/>
                  <a:pt x="201" y="113"/>
                  <a:pt x="201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36" y="113"/>
                  <a:pt x="120" y="127"/>
                  <a:pt x="120" y="144"/>
                </a:cubicBezTo>
                <a:cubicBezTo>
                  <a:pt x="120" y="161"/>
                  <a:pt x="132" y="174"/>
                  <a:pt x="149" y="175"/>
                </a:cubicBezTo>
                <a:cubicBezTo>
                  <a:pt x="149" y="176"/>
                  <a:pt x="149" y="177"/>
                  <a:pt x="149" y="178"/>
                </a:cubicBezTo>
                <a:cubicBezTo>
                  <a:pt x="149" y="181"/>
                  <a:pt x="149" y="183"/>
                  <a:pt x="151" y="185"/>
                </a:cubicBezTo>
                <a:cubicBezTo>
                  <a:pt x="130" y="185"/>
                  <a:pt x="112" y="199"/>
                  <a:pt x="112" y="216"/>
                </a:cubicBezTo>
                <a:cubicBezTo>
                  <a:pt x="112" y="230"/>
                  <a:pt x="129" y="241"/>
                  <a:pt x="152" y="241"/>
                </a:cubicBezTo>
                <a:cubicBezTo>
                  <a:pt x="178" y="241"/>
                  <a:pt x="191" y="225"/>
                  <a:pt x="191" y="211"/>
                </a:cubicBezTo>
                <a:cubicBezTo>
                  <a:pt x="191" y="198"/>
                  <a:pt x="187" y="191"/>
                  <a:pt x="177" y="183"/>
                </a:cubicBezTo>
                <a:moveTo>
                  <a:pt x="140" y="143"/>
                </a:moveTo>
                <a:cubicBezTo>
                  <a:pt x="139" y="137"/>
                  <a:pt x="140" y="131"/>
                  <a:pt x="143" y="128"/>
                </a:cubicBezTo>
                <a:cubicBezTo>
                  <a:pt x="145" y="126"/>
                  <a:pt x="147" y="125"/>
                  <a:pt x="150" y="125"/>
                </a:cubicBezTo>
                <a:cubicBezTo>
                  <a:pt x="150" y="122"/>
                  <a:pt x="150" y="122"/>
                  <a:pt x="150" y="122"/>
                </a:cubicBezTo>
                <a:cubicBezTo>
                  <a:pt x="150" y="122"/>
                  <a:pt x="150" y="122"/>
                  <a:pt x="150" y="122"/>
                </a:cubicBezTo>
                <a:cubicBezTo>
                  <a:pt x="150" y="125"/>
                  <a:pt x="150" y="125"/>
                  <a:pt x="150" y="125"/>
                </a:cubicBezTo>
                <a:cubicBezTo>
                  <a:pt x="158" y="125"/>
                  <a:pt x="165" y="134"/>
                  <a:pt x="167" y="145"/>
                </a:cubicBezTo>
                <a:cubicBezTo>
                  <a:pt x="167" y="151"/>
                  <a:pt x="166" y="157"/>
                  <a:pt x="163" y="161"/>
                </a:cubicBezTo>
                <a:cubicBezTo>
                  <a:pt x="161" y="163"/>
                  <a:pt x="159" y="164"/>
                  <a:pt x="156" y="164"/>
                </a:cubicBezTo>
                <a:cubicBezTo>
                  <a:pt x="156" y="164"/>
                  <a:pt x="156" y="164"/>
                  <a:pt x="156" y="164"/>
                </a:cubicBezTo>
                <a:cubicBezTo>
                  <a:pt x="148" y="164"/>
                  <a:pt x="141" y="154"/>
                  <a:pt x="140" y="143"/>
                </a:cubicBezTo>
                <a:moveTo>
                  <a:pt x="152" y="228"/>
                </a:moveTo>
                <a:cubicBezTo>
                  <a:pt x="141" y="228"/>
                  <a:pt x="132" y="221"/>
                  <a:pt x="132" y="212"/>
                </a:cubicBezTo>
                <a:cubicBezTo>
                  <a:pt x="132" y="203"/>
                  <a:pt x="142" y="195"/>
                  <a:pt x="154" y="195"/>
                </a:cubicBezTo>
                <a:cubicBezTo>
                  <a:pt x="154" y="192"/>
                  <a:pt x="154" y="192"/>
                  <a:pt x="154" y="192"/>
                </a:cubicBezTo>
                <a:cubicBezTo>
                  <a:pt x="155" y="195"/>
                  <a:pt x="155" y="195"/>
                  <a:pt x="155" y="195"/>
                </a:cubicBezTo>
                <a:cubicBezTo>
                  <a:pt x="157" y="195"/>
                  <a:pt x="160" y="196"/>
                  <a:pt x="162" y="197"/>
                </a:cubicBezTo>
                <a:cubicBezTo>
                  <a:pt x="165" y="198"/>
                  <a:pt x="165" y="198"/>
                  <a:pt x="165" y="198"/>
                </a:cubicBezTo>
                <a:cubicBezTo>
                  <a:pt x="171" y="203"/>
                  <a:pt x="174" y="205"/>
                  <a:pt x="175" y="209"/>
                </a:cubicBezTo>
                <a:cubicBezTo>
                  <a:pt x="175" y="210"/>
                  <a:pt x="175" y="211"/>
                  <a:pt x="175" y="212"/>
                </a:cubicBezTo>
                <a:cubicBezTo>
                  <a:pt x="175" y="223"/>
                  <a:pt x="167" y="228"/>
                  <a:pt x="152" y="228"/>
                </a:cubicBezTo>
                <a:moveTo>
                  <a:pt x="241" y="121"/>
                </a:moveTo>
                <a:cubicBezTo>
                  <a:pt x="225" y="121"/>
                  <a:pt x="225" y="121"/>
                  <a:pt x="225" y="121"/>
                </a:cubicBezTo>
                <a:cubicBezTo>
                  <a:pt x="225" y="145"/>
                  <a:pt x="225" y="145"/>
                  <a:pt x="225" y="145"/>
                </a:cubicBezTo>
                <a:cubicBezTo>
                  <a:pt x="200" y="145"/>
                  <a:pt x="200" y="145"/>
                  <a:pt x="200" y="145"/>
                </a:cubicBezTo>
                <a:cubicBezTo>
                  <a:pt x="200" y="161"/>
                  <a:pt x="200" y="161"/>
                  <a:pt x="200" y="161"/>
                </a:cubicBezTo>
                <a:cubicBezTo>
                  <a:pt x="225" y="161"/>
                  <a:pt x="225" y="161"/>
                  <a:pt x="225" y="161"/>
                </a:cubicBezTo>
                <a:cubicBezTo>
                  <a:pt x="225" y="185"/>
                  <a:pt x="225" y="185"/>
                  <a:pt x="225" y="185"/>
                </a:cubicBezTo>
                <a:cubicBezTo>
                  <a:pt x="241" y="185"/>
                  <a:pt x="241" y="185"/>
                  <a:pt x="241" y="185"/>
                </a:cubicBezTo>
                <a:cubicBezTo>
                  <a:pt x="241" y="161"/>
                  <a:pt x="241" y="161"/>
                  <a:pt x="241" y="161"/>
                </a:cubicBezTo>
                <a:cubicBezTo>
                  <a:pt x="265" y="161"/>
                  <a:pt x="265" y="161"/>
                  <a:pt x="265" y="161"/>
                </a:cubicBezTo>
                <a:cubicBezTo>
                  <a:pt x="265" y="145"/>
                  <a:pt x="265" y="145"/>
                  <a:pt x="265" y="145"/>
                </a:cubicBezTo>
                <a:cubicBezTo>
                  <a:pt x="241" y="145"/>
                  <a:pt x="241" y="145"/>
                  <a:pt x="241" y="145"/>
                </a:cubicBezTo>
                <a:lnTo>
                  <a:pt x="241" y="121"/>
                </a:lnTo>
                <a:close/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9" y="354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6411913" y="1531938"/>
            <a:ext cx="430213" cy="431800"/>
          </a:xfrm>
          <a:custGeom>
            <a:pathLst>
              <a:path extrusionOk="0" h="354" w="353">
                <a:moveTo>
                  <a:pt x="129" y="113"/>
                </a:moveTo>
                <a:cubicBezTo>
                  <a:pt x="120" y="113"/>
                  <a:pt x="113" y="120"/>
                  <a:pt x="113" y="129"/>
                </a:cubicBezTo>
                <a:cubicBezTo>
                  <a:pt x="113" y="138"/>
                  <a:pt x="120" y="145"/>
                  <a:pt x="129" y="145"/>
                </a:cubicBezTo>
                <a:cubicBezTo>
                  <a:pt x="137" y="145"/>
                  <a:pt x="145" y="138"/>
                  <a:pt x="145" y="129"/>
                </a:cubicBezTo>
                <a:cubicBezTo>
                  <a:pt x="145" y="120"/>
                  <a:pt x="137" y="113"/>
                  <a:pt x="129" y="113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9" y="354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321"/>
                </a:lnTo>
                <a:close/>
                <a:moveTo>
                  <a:pt x="113" y="241"/>
                </a:moveTo>
                <a:cubicBezTo>
                  <a:pt x="145" y="241"/>
                  <a:pt x="145" y="241"/>
                  <a:pt x="145" y="241"/>
                </a:cubicBezTo>
                <a:cubicBezTo>
                  <a:pt x="145" y="153"/>
                  <a:pt x="145" y="153"/>
                  <a:pt x="145" y="153"/>
                </a:cubicBezTo>
                <a:cubicBezTo>
                  <a:pt x="113" y="153"/>
                  <a:pt x="113" y="153"/>
                  <a:pt x="113" y="153"/>
                </a:cubicBezTo>
                <a:lnTo>
                  <a:pt x="113" y="241"/>
                </a:lnTo>
                <a:close/>
                <a:moveTo>
                  <a:pt x="220" y="153"/>
                </a:moveTo>
                <a:cubicBezTo>
                  <a:pt x="196" y="153"/>
                  <a:pt x="193" y="167"/>
                  <a:pt x="193" y="167"/>
                </a:cubicBezTo>
                <a:cubicBezTo>
                  <a:pt x="193" y="153"/>
                  <a:pt x="193" y="153"/>
                  <a:pt x="193" y="153"/>
                </a:cubicBezTo>
                <a:cubicBezTo>
                  <a:pt x="161" y="153"/>
                  <a:pt x="161" y="153"/>
                  <a:pt x="161" y="153"/>
                </a:cubicBezTo>
                <a:cubicBezTo>
                  <a:pt x="161" y="241"/>
                  <a:pt x="161" y="241"/>
                  <a:pt x="161" y="241"/>
                </a:cubicBezTo>
                <a:cubicBezTo>
                  <a:pt x="193" y="241"/>
                  <a:pt x="193" y="241"/>
                  <a:pt x="193" y="241"/>
                </a:cubicBezTo>
                <a:cubicBezTo>
                  <a:pt x="193" y="193"/>
                  <a:pt x="193" y="193"/>
                  <a:pt x="193" y="193"/>
                </a:cubicBezTo>
                <a:cubicBezTo>
                  <a:pt x="193" y="193"/>
                  <a:pt x="193" y="177"/>
                  <a:pt x="207" y="177"/>
                </a:cubicBezTo>
                <a:cubicBezTo>
                  <a:pt x="214" y="177"/>
                  <a:pt x="217" y="184"/>
                  <a:pt x="217" y="193"/>
                </a:cubicBezTo>
                <a:cubicBezTo>
                  <a:pt x="217" y="241"/>
                  <a:pt x="217" y="241"/>
                  <a:pt x="217" y="241"/>
                </a:cubicBezTo>
                <a:cubicBezTo>
                  <a:pt x="249" y="241"/>
                  <a:pt x="249" y="241"/>
                  <a:pt x="249" y="241"/>
                </a:cubicBezTo>
                <a:cubicBezTo>
                  <a:pt x="249" y="193"/>
                  <a:pt x="249" y="193"/>
                  <a:pt x="249" y="193"/>
                </a:cubicBezTo>
                <a:cubicBezTo>
                  <a:pt x="249" y="168"/>
                  <a:pt x="238" y="153"/>
                  <a:pt x="220" y="15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7234238" y="1531938"/>
            <a:ext cx="431800" cy="431800"/>
          </a:xfrm>
          <a:custGeom>
            <a:pathLst>
              <a:path extrusionOk="0" h="354" w="353">
                <a:moveTo>
                  <a:pt x="189" y="218"/>
                </a:moveTo>
                <a:cubicBezTo>
                  <a:pt x="187" y="216"/>
                  <a:pt x="185" y="215"/>
                  <a:pt x="184" y="213"/>
                </a:cubicBezTo>
                <a:cubicBezTo>
                  <a:pt x="184" y="212"/>
                  <a:pt x="184" y="169"/>
                  <a:pt x="184" y="169"/>
                </a:cubicBezTo>
                <a:cubicBezTo>
                  <a:pt x="216" y="169"/>
                  <a:pt x="216" y="169"/>
                  <a:pt x="216" y="169"/>
                </a:cubicBezTo>
                <a:cubicBezTo>
                  <a:pt x="216" y="145"/>
                  <a:pt x="216" y="145"/>
                  <a:pt x="216" y="145"/>
                </a:cubicBezTo>
                <a:cubicBezTo>
                  <a:pt x="184" y="145"/>
                  <a:pt x="184" y="145"/>
                  <a:pt x="184" y="145"/>
                </a:cubicBezTo>
                <a:cubicBezTo>
                  <a:pt x="184" y="113"/>
                  <a:pt x="184" y="113"/>
                  <a:pt x="184" y="113"/>
                </a:cubicBezTo>
                <a:cubicBezTo>
                  <a:pt x="164" y="113"/>
                  <a:pt x="164" y="113"/>
                  <a:pt x="164" y="113"/>
                </a:cubicBezTo>
                <a:cubicBezTo>
                  <a:pt x="163" y="119"/>
                  <a:pt x="161" y="125"/>
                  <a:pt x="159" y="129"/>
                </a:cubicBezTo>
                <a:cubicBezTo>
                  <a:pt x="157" y="134"/>
                  <a:pt x="154" y="137"/>
                  <a:pt x="150" y="140"/>
                </a:cubicBezTo>
                <a:cubicBezTo>
                  <a:pt x="146" y="143"/>
                  <a:pt x="141" y="146"/>
                  <a:pt x="136" y="147"/>
                </a:cubicBezTo>
                <a:cubicBezTo>
                  <a:pt x="136" y="169"/>
                  <a:pt x="136" y="169"/>
                  <a:pt x="136" y="169"/>
                </a:cubicBezTo>
                <a:cubicBezTo>
                  <a:pt x="152" y="169"/>
                  <a:pt x="152" y="169"/>
                  <a:pt x="152" y="169"/>
                </a:cubicBezTo>
                <a:cubicBezTo>
                  <a:pt x="152" y="210"/>
                  <a:pt x="152" y="210"/>
                  <a:pt x="152" y="210"/>
                </a:cubicBezTo>
                <a:cubicBezTo>
                  <a:pt x="152" y="216"/>
                  <a:pt x="153" y="221"/>
                  <a:pt x="154" y="224"/>
                </a:cubicBezTo>
                <a:cubicBezTo>
                  <a:pt x="155" y="227"/>
                  <a:pt x="158" y="230"/>
                  <a:pt x="161" y="233"/>
                </a:cubicBezTo>
                <a:cubicBezTo>
                  <a:pt x="164" y="235"/>
                  <a:pt x="169" y="237"/>
                  <a:pt x="173" y="239"/>
                </a:cubicBezTo>
                <a:cubicBezTo>
                  <a:pt x="178" y="240"/>
                  <a:pt x="183" y="241"/>
                  <a:pt x="190" y="241"/>
                </a:cubicBezTo>
                <a:cubicBezTo>
                  <a:pt x="195" y="241"/>
                  <a:pt x="200" y="241"/>
                  <a:pt x="204" y="240"/>
                </a:cubicBezTo>
                <a:cubicBezTo>
                  <a:pt x="209" y="239"/>
                  <a:pt x="216" y="237"/>
                  <a:pt x="222" y="234"/>
                </a:cubicBezTo>
                <a:cubicBezTo>
                  <a:pt x="222" y="214"/>
                  <a:pt x="222" y="214"/>
                  <a:pt x="222" y="214"/>
                </a:cubicBezTo>
                <a:cubicBezTo>
                  <a:pt x="215" y="219"/>
                  <a:pt x="206" y="220"/>
                  <a:pt x="199" y="220"/>
                </a:cubicBezTo>
                <a:cubicBezTo>
                  <a:pt x="196" y="220"/>
                  <a:pt x="192" y="219"/>
                  <a:pt x="189" y="218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8" y="354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8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8056563" y="1531938"/>
            <a:ext cx="430213" cy="431800"/>
          </a:xfrm>
          <a:custGeom>
            <a:pathLst>
              <a:path extrusionOk="0" h="354" w="353">
                <a:moveTo>
                  <a:pt x="213" y="115"/>
                </a:moveTo>
                <a:cubicBezTo>
                  <a:pt x="214" y="113"/>
                  <a:pt x="214" y="113"/>
                  <a:pt x="214" y="113"/>
                </a:cubicBezTo>
                <a:cubicBezTo>
                  <a:pt x="211" y="113"/>
                  <a:pt x="211" y="113"/>
                  <a:pt x="211" y="113"/>
                </a:cubicBezTo>
                <a:cubicBezTo>
                  <a:pt x="211" y="113"/>
                  <a:pt x="211" y="113"/>
                  <a:pt x="211" y="113"/>
                </a:cubicBezTo>
                <a:cubicBezTo>
                  <a:pt x="207" y="114"/>
                  <a:pt x="200" y="114"/>
                  <a:pt x="196" y="113"/>
                </a:cubicBezTo>
                <a:cubicBezTo>
                  <a:pt x="195" y="113"/>
                  <a:pt x="195" y="113"/>
                  <a:pt x="195" y="113"/>
                </a:cubicBezTo>
                <a:cubicBezTo>
                  <a:pt x="163" y="166"/>
                  <a:pt x="163" y="166"/>
                  <a:pt x="163" y="166"/>
                </a:cubicBezTo>
                <a:cubicBezTo>
                  <a:pt x="132" y="113"/>
                  <a:pt x="132" y="113"/>
                  <a:pt x="132" y="113"/>
                </a:cubicBezTo>
                <a:cubicBezTo>
                  <a:pt x="131" y="113"/>
                  <a:pt x="131" y="113"/>
                  <a:pt x="131" y="113"/>
                </a:cubicBezTo>
                <a:cubicBezTo>
                  <a:pt x="126" y="114"/>
                  <a:pt x="120" y="114"/>
                  <a:pt x="116" y="113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55" y="187"/>
                  <a:pt x="155" y="187"/>
                  <a:pt x="155" y="187"/>
                </a:cubicBezTo>
                <a:cubicBezTo>
                  <a:pt x="154" y="240"/>
                  <a:pt x="154" y="240"/>
                  <a:pt x="154" y="240"/>
                </a:cubicBezTo>
                <a:cubicBezTo>
                  <a:pt x="154" y="241"/>
                  <a:pt x="154" y="241"/>
                  <a:pt x="154" y="241"/>
                </a:cubicBezTo>
                <a:cubicBezTo>
                  <a:pt x="155" y="241"/>
                  <a:pt x="155" y="241"/>
                  <a:pt x="155" y="241"/>
                </a:cubicBezTo>
                <a:cubicBezTo>
                  <a:pt x="156" y="241"/>
                  <a:pt x="156" y="241"/>
                  <a:pt x="156" y="241"/>
                </a:cubicBezTo>
                <a:cubicBezTo>
                  <a:pt x="160" y="240"/>
                  <a:pt x="167" y="240"/>
                  <a:pt x="171" y="241"/>
                </a:cubicBezTo>
                <a:cubicBezTo>
                  <a:pt x="173" y="241"/>
                  <a:pt x="173" y="241"/>
                  <a:pt x="173" y="241"/>
                </a:cubicBezTo>
                <a:cubicBezTo>
                  <a:pt x="172" y="187"/>
                  <a:pt x="172" y="187"/>
                  <a:pt x="172" y="187"/>
                </a:cubicBezTo>
                <a:cubicBezTo>
                  <a:pt x="173" y="184"/>
                  <a:pt x="182" y="167"/>
                  <a:pt x="192" y="151"/>
                </a:cubicBezTo>
                <a:cubicBezTo>
                  <a:pt x="202" y="133"/>
                  <a:pt x="213" y="115"/>
                  <a:pt x="213" y="115"/>
                </a:cubicBezTo>
                <a:moveTo>
                  <a:pt x="217" y="223"/>
                </a:moveTo>
                <a:cubicBezTo>
                  <a:pt x="211" y="222"/>
                  <a:pt x="207" y="224"/>
                  <a:pt x="205" y="230"/>
                </a:cubicBezTo>
                <a:cubicBezTo>
                  <a:pt x="205" y="232"/>
                  <a:pt x="205" y="235"/>
                  <a:pt x="206" y="237"/>
                </a:cubicBezTo>
                <a:cubicBezTo>
                  <a:pt x="208" y="239"/>
                  <a:pt x="210" y="240"/>
                  <a:pt x="212" y="241"/>
                </a:cubicBezTo>
                <a:cubicBezTo>
                  <a:pt x="213" y="241"/>
                  <a:pt x="214" y="241"/>
                  <a:pt x="215" y="241"/>
                </a:cubicBezTo>
                <a:cubicBezTo>
                  <a:pt x="220" y="241"/>
                  <a:pt x="223" y="239"/>
                  <a:pt x="224" y="235"/>
                </a:cubicBezTo>
                <a:cubicBezTo>
                  <a:pt x="225" y="232"/>
                  <a:pt x="224" y="229"/>
                  <a:pt x="223" y="227"/>
                </a:cubicBezTo>
                <a:cubicBezTo>
                  <a:pt x="222" y="225"/>
                  <a:pt x="220" y="223"/>
                  <a:pt x="217" y="223"/>
                </a:cubicBezTo>
                <a:moveTo>
                  <a:pt x="234" y="115"/>
                </a:moveTo>
                <a:cubicBezTo>
                  <a:pt x="233" y="114"/>
                  <a:pt x="232" y="114"/>
                  <a:pt x="231" y="114"/>
                </a:cubicBezTo>
                <a:cubicBezTo>
                  <a:pt x="226" y="114"/>
                  <a:pt x="222" y="118"/>
                  <a:pt x="222" y="123"/>
                </a:cubicBezTo>
                <a:cubicBezTo>
                  <a:pt x="216" y="192"/>
                  <a:pt x="213" y="211"/>
                  <a:pt x="213" y="212"/>
                </a:cubicBezTo>
                <a:cubicBezTo>
                  <a:pt x="213" y="213"/>
                  <a:pt x="213" y="213"/>
                  <a:pt x="213" y="213"/>
                </a:cubicBezTo>
                <a:cubicBezTo>
                  <a:pt x="215" y="213"/>
                  <a:pt x="215" y="213"/>
                  <a:pt x="215" y="213"/>
                </a:cubicBezTo>
                <a:cubicBezTo>
                  <a:pt x="215" y="213"/>
                  <a:pt x="215" y="213"/>
                  <a:pt x="215" y="213"/>
                </a:cubicBezTo>
                <a:cubicBezTo>
                  <a:pt x="217" y="213"/>
                  <a:pt x="219" y="214"/>
                  <a:pt x="220" y="214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22" y="213"/>
                  <a:pt x="222" y="213"/>
                  <a:pt x="222" y="213"/>
                </a:cubicBezTo>
                <a:cubicBezTo>
                  <a:pt x="226" y="189"/>
                  <a:pt x="234" y="156"/>
                  <a:pt x="238" y="139"/>
                </a:cubicBezTo>
                <a:cubicBezTo>
                  <a:pt x="239" y="133"/>
                  <a:pt x="240" y="129"/>
                  <a:pt x="240" y="127"/>
                </a:cubicBezTo>
                <a:cubicBezTo>
                  <a:pt x="241" y="124"/>
                  <a:pt x="241" y="120"/>
                  <a:pt x="239" y="118"/>
                </a:cubicBezTo>
                <a:cubicBezTo>
                  <a:pt x="238" y="116"/>
                  <a:pt x="236" y="115"/>
                  <a:pt x="234" y="115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4"/>
                  <a:pt x="32" y="354"/>
                </a:cubicBezTo>
                <a:cubicBezTo>
                  <a:pt x="321" y="354"/>
                  <a:pt x="321" y="354"/>
                  <a:pt x="321" y="354"/>
                </a:cubicBezTo>
                <a:cubicBezTo>
                  <a:pt x="339" y="354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5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8"/>
                  <a:pt x="321" y="338"/>
                </a:cubicBezTo>
                <a:cubicBezTo>
                  <a:pt x="32" y="338"/>
                  <a:pt x="32" y="338"/>
                  <a:pt x="32" y="338"/>
                </a:cubicBezTo>
                <a:cubicBezTo>
                  <a:pt x="23" y="338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4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4"/>
                  <a:pt x="337" y="32"/>
                </a:cubicBezTo>
                <a:lnTo>
                  <a:pt x="337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658813" y="2355850"/>
            <a:ext cx="430213" cy="430213"/>
          </a:xfrm>
          <a:custGeom>
            <a:pathLst>
              <a:path extrusionOk="0" h="353" w="353">
                <a:moveTo>
                  <a:pt x="125" y="159"/>
                </a:moveTo>
                <a:cubicBezTo>
                  <a:pt x="88" y="189"/>
                  <a:pt x="88" y="189"/>
                  <a:pt x="88" y="189"/>
                </a:cubicBezTo>
                <a:cubicBezTo>
                  <a:pt x="120" y="208"/>
                  <a:pt x="120" y="208"/>
                  <a:pt x="120" y="208"/>
                </a:cubicBezTo>
                <a:cubicBezTo>
                  <a:pt x="120" y="208"/>
                  <a:pt x="120" y="208"/>
                  <a:pt x="120" y="208"/>
                </a:cubicBezTo>
                <a:cubicBezTo>
                  <a:pt x="126" y="212"/>
                  <a:pt x="126" y="212"/>
                  <a:pt x="126" y="212"/>
                </a:cubicBezTo>
                <a:cubicBezTo>
                  <a:pt x="141" y="221"/>
                  <a:pt x="141" y="221"/>
                  <a:pt x="141" y="221"/>
                </a:cubicBezTo>
                <a:cubicBezTo>
                  <a:pt x="164" y="203"/>
                  <a:pt x="164" y="203"/>
                  <a:pt x="164" y="203"/>
                </a:cubicBezTo>
                <a:cubicBezTo>
                  <a:pt x="176" y="194"/>
                  <a:pt x="176" y="194"/>
                  <a:pt x="176" y="194"/>
                </a:cubicBezTo>
                <a:cubicBezTo>
                  <a:pt x="176" y="194"/>
                  <a:pt x="176" y="194"/>
                  <a:pt x="176" y="194"/>
                </a:cubicBezTo>
                <a:cubicBezTo>
                  <a:pt x="176" y="194"/>
                  <a:pt x="176" y="194"/>
                  <a:pt x="176" y="194"/>
                </a:cubicBezTo>
                <a:cubicBezTo>
                  <a:pt x="176" y="194"/>
                  <a:pt x="176" y="194"/>
                  <a:pt x="176" y="194"/>
                </a:cubicBezTo>
                <a:cubicBezTo>
                  <a:pt x="177" y="194"/>
                  <a:pt x="177" y="194"/>
                  <a:pt x="177" y="194"/>
                </a:cubicBezTo>
                <a:cubicBezTo>
                  <a:pt x="205" y="215"/>
                  <a:pt x="205" y="215"/>
                  <a:pt x="205" y="215"/>
                </a:cubicBezTo>
                <a:cubicBezTo>
                  <a:pt x="213" y="221"/>
                  <a:pt x="213" y="221"/>
                  <a:pt x="213" y="221"/>
                </a:cubicBezTo>
                <a:cubicBezTo>
                  <a:pt x="265" y="189"/>
                  <a:pt x="265" y="189"/>
                  <a:pt x="265" y="189"/>
                </a:cubicBezTo>
                <a:cubicBezTo>
                  <a:pt x="228" y="159"/>
                  <a:pt x="228" y="159"/>
                  <a:pt x="228" y="159"/>
                </a:cubicBezTo>
                <a:cubicBezTo>
                  <a:pt x="176" y="191"/>
                  <a:pt x="176" y="191"/>
                  <a:pt x="176" y="191"/>
                </a:cubicBezTo>
                <a:lnTo>
                  <a:pt x="125" y="159"/>
                </a:lnTo>
                <a:close/>
                <a:moveTo>
                  <a:pt x="212" y="240"/>
                </a:moveTo>
                <a:cubicBezTo>
                  <a:pt x="212" y="240"/>
                  <a:pt x="212" y="240"/>
                  <a:pt x="212" y="240"/>
                </a:cubicBezTo>
                <a:cubicBezTo>
                  <a:pt x="177" y="214"/>
                  <a:pt x="177" y="214"/>
                  <a:pt x="177" y="214"/>
                </a:cubicBezTo>
                <a:cubicBezTo>
                  <a:pt x="143" y="240"/>
                  <a:pt x="143" y="240"/>
                  <a:pt x="143" y="240"/>
                </a:cubicBezTo>
                <a:cubicBezTo>
                  <a:pt x="142" y="240"/>
                  <a:pt x="142" y="240"/>
                  <a:pt x="142" y="240"/>
                </a:cubicBezTo>
                <a:cubicBezTo>
                  <a:pt x="124" y="229"/>
                  <a:pt x="124" y="229"/>
                  <a:pt x="124" y="229"/>
                </a:cubicBezTo>
                <a:cubicBezTo>
                  <a:pt x="124" y="239"/>
                  <a:pt x="124" y="239"/>
                  <a:pt x="124" y="239"/>
                </a:cubicBezTo>
                <a:cubicBezTo>
                  <a:pt x="176" y="273"/>
                  <a:pt x="176" y="273"/>
                  <a:pt x="176" y="273"/>
                </a:cubicBezTo>
                <a:cubicBezTo>
                  <a:pt x="229" y="239"/>
                  <a:pt x="229" y="239"/>
                  <a:pt x="229" y="239"/>
                </a:cubicBezTo>
                <a:cubicBezTo>
                  <a:pt x="229" y="230"/>
                  <a:pt x="229" y="230"/>
                  <a:pt x="229" y="230"/>
                </a:cubicBezTo>
                <a:cubicBezTo>
                  <a:pt x="212" y="240"/>
                  <a:pt x="212" y="240"/>
                  <a:pt x="212" y="240"/>
                </a:cubicBezTo>
                <a:close/>
                <a:moveTo>
                  <a:pt x="228" y="159"/>
                </a:moveTo>
                <a:cubicBezTo>
                  <a:pt x="228" y="159"/>
                  <a:pt x="228" y="159"/>
                  <a:pt x="228" y="159"/>
                </a:cubicBezTo>
                <a:cubicBezTo>
                  <a:pt x="228" y="159"/>
                  <a:pt x="228" y="159"/>
                  <a:pt x="228" y="159"/>
                </a:cubicBezTo>
                <a:cubicBezTo>
                  <a:pt x="228" y="159"/>
                  <a:pt x="228" y="159"/>
                  <a:pt x="228" y="159"/>
                </a:cubicBezTo>
                <a:close/>
                <a:moveTo>
                  <a:pt x="88" y="131"/>
                </a:moveTo>
                <a:cubicBezTo>
                  <a:pt x="125" y="159"/>
                  <a:pt x="125" y="159"/>
                  <a:pt x="125" y="159"/>
                </a:cubicBezTo>
                <a:cubicBezTo>
                  <a:pt x="176" y="127"/>
                  <a:pt x="176" y="127"/>
                  <a:pt x="176" y="127"/>
                </a:cubicBezTo>
                <a:cubicBezTo>
                  <a:pt x="141" y="96"/>
                  <a:pt x="141" y="96"/>
                  <a:pt x="141" y="96"/>
                </a:cubicBezTo>
                <a:lnTo>
                  <a:pt x="88" y="131"/>
                </a:lnTo>
                <a:close/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  <a:moveTo>
                  <a:pt x="213" y="96"/>
                </a:moveTo>
                <a:cubicBezTo>
                  <a:pt x="176" y="127"/>
                  <a:pt x="176" y="127"/>
                  <a:pt x="176" y="127"/>
                </a:cubicBezTo>
                <a:cubicBezTo>
                  <a:pt x="228" y="159"/>
                  <a:pt x="228" y="159"/>
                  <a:pt x="228" y="159"/>
                </a:cubicBezTo>
                <a:cubicBezTo>
                  <a:pt x="265" y="129"/>
                  <a:pt x="265" y="129"/>
                  <a:pt x="265" y="129"/>
                </a:cubicBezTo>
                <a:lnTo>
                  <a:pt x="213" y="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1479550" y="2355850"/>
            <a:ext cx="430213" cy="430213"/>
          </a:xfrm>
          <a:custGeom>
            <a:pathLst>
              <a:path extrusionOk="0" h="353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  <a:moveTo>
                  <a:pt x="225" y="96"/>
                </a:moveTo>
                <a:cubicBezTo>
                  <a:pt x="129" y="96"/>
                  <a:pt x="129" y="96"/>
                  <a:pt x="129" y="96"/>
                </a:cubicBezTo>
                <a:cubicBezTo>
                  <a:pt x="111" y="96"/>
                  <a:pt x="97" y="110"/>
                  <a:pt x="97" y="128"/>
                </a:cubicBezTo>
                <a:cubicBezTo>
                  <a:pt x="97" y="224"/>
                  <a:pt x="97" y="224"/>
                  <a:pt x="97" y="224"/>
                </a:cubicBezTo>
                <a:cubicBezTo>
                  <a:pt x="97" y="242"/>
                  <a:pt x="111" y="257"/>
                  <a:pt x="129" y="257"/>
                </a:cubicBezTo>
                <a:cubicBezTo>
                  <a:pt x="225" y="257"/>
                  <a:pt x="225" y="257"/>
                  <a:pt x="225" y="257"/>
                </a:cubicBezTo>
                <a:cubicBezTo>
                  <a:pt x="243" y="257"/>
                  <a:pt x="257" y="242"/>
                  <a:pt x="257" y="224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10"/>
                  <a:pt x="243" y="96"/>
                  <a:pt x="225" y="96"/>
                </a:cubicBezTo>
                <a:moveTo>
                  <a:pt x="209" y="120"/>
                </a:moveTo>
                <a:cubicBezTo>
                  <a:pt x="233" y="120"/>
                  <a:pt x="233" y="120"/>
                  <a:pt x="233" y="120"/>
                </a:cubicBezTo>
                <a:cubicBezTo>
                  <a:pt x="233" y="144"/>
                  <a:pt x="233" y="144"/>
                  <a:pt x="233" y="144"/>
                </a:cubicBezTo>
                <a:cubicBezTo>
                  <a:pt x="209" y="144"/>
                  <a:pt x="209" y="144"/>
                  <a:pt x="209" y="144"/>
                </a:cubicBezTo>
                <a:lnTo>
                  <a:pt x="209" y="120"/>
                </a:lnTo>
                <a:close/>
                <a:moveTo>
                  <a:pt x="177" y="144"/>
                </a:moveTo>
                <a:cubicBezTo>
                  <a:pt x="195" y="144"/>
                  <a:pt x="209" y="159"/>
                  <a:pt x="209" y="176"/>
                </a:cubicBezTo>
                <a:cubicBezTo>
                  <a:pt x="209" y="194"/>
                  <a:pt x="195" y="208"/>
                  <a:pt x="177" y="208"/>
                </a:cubicBezTo>
                <a:cubicBezTo>
                  <a:pt x="159" y="208"/>
                  <a:pt x="145" y="194"/>
                  <a:pt x="145" y="176"/>
                </a:cubicBezTo>
                <a:cubicBezTo>
                  <a:pt x="145" y="159"/>
                  <a:pt x="159" y="144"/>
                  <a:pt x="177" y="144"/>
                </a:cubicBezTo>
                <a:moveTo>
                  <a:pt x="241" y="224"/>
                </a:moveTo>
                <a:cubicBezTo>
                  <a:pt x="241" y="233"/>
                  <a:pt x="234" y="241"/>
                  <a:pt x="225" y="241"/>
                </a:cubicBezTo>
                <a:cubicBezTo>
                  <a:pt x="129" y="241"/>
                  <a:pt x="129" y="241"/>
                  <a:pt x="129" y="241"/>
                </a:cubicBezTo>
                <a:cubicBezTo>
                  <a:pt x="120" y="241"/>
                  <a:pt x="113" y="233"/>
                  <a:pt x="113" y="224"/>
                </a:cubicBezTo>
                <a:cubicBezTo>
                  <a:pt x="113" y="168"/>
                  <a:pt x="113" y="168"/>
                  <a:pt x="113" y="168"/>
                </a:cubicBezTo>
                <a:cubicBezTo>
                  <a:pt x="129" y="168"/>
                  <a:pt x="129" y="168"/>
                  <a:pt x="129" y="168"/>
                </a:cubicBezTo>
                <a:cubicBezTo>
                  <a:pt x="129" y="171"/>
                  <a:pt x="129" y="174"/>
                  <a:pt x="129" y="176"/>
                </a:cubicBezTo>
                <a:cubicBezTo>
                  <a:pt x="129" y="203"/>
                  <a:pt x="150" y="224"/>
                  <a:pt x="177" y="224"/>
                </a:cubicBezTo>
                <a:cubicBezTo>
                  <a:pt x="203" y="224"/>
                  <a:pt x="225" y="203"/>
                  <a:pt x="225" y="176"/>
                </a:cubicBezTo>
                <a:cubicBezTo>
                  <a:pt x="225" y="174"/>
                  <a:pt x="225" y="171"/>
                  <a:pt x="224" y="168"/>
                </a:cubicBezTo>
                <a:cubicBezTo>
                  <a:pt x="241" y="168"/>
                  <a:pt x="241" y="168"/>
                  <a:pt x="241" y="168"/>
                </a:cubicBezTo>
                <a:lnTo>
                  <a:pt x="241" y="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2303463" y="2355850"/>
            <a:ext cx="430213" cy="430213"/>
          </a:xfrm>
          <a:custGeom>
            <a:pathLst>
              <a:path extrusionOk="0" h="353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8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8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  <a:moveTo>
                  <a:pt x="176" y="80"/>
                </a:moveTo>
                <a:cubicBezTo>
                  <a:pt x="123" y="80"/>
                  <a:pt x="80" y="123"/>
                  <a:pt x="80" y="176"/>
                </a:cubicBezTo>
                <a:cubicBezTo>
                  <a:pt x="80" y="230"/>
                  <a:pt x="123" y="273"/>
                  <a:pt x="176" y="273"/>
                </a:cubicBezTo>
                <a:cubicBezTo>
                  <a:pt x="229" y="273"/>
                  <a:pt x="273" y="230"/>
                  <a:pt x="273" y="176"/>
                </a:cubicBezTo>
                <a:cubicBezTo>
                  <a:pt x="273" y="123"/>
                  <a:pt x="229" y="80"/>
                  <a:pt x="176" y="80"/>
                </a:cubicBezTo>
                <a:moveTo>
                  <a:pt x="96" y="176"/>
                </a:moveTo>
                <a:cubicBezTo>
                  <a:pt x="96" y="165"/>
                  <a:pt x="98" y="155"/>
                  <a:pt x="102" y="145"/>
                </a:cubicBezTo>
                <a:cubicBezTo>
                  <a:pt x="140" y="248"/>
                  <a:pt x="140" y="248"/>
                  <a:pt x="140" y="248"/>
                </a:cubicBezTo>
                <a:cubicBezTo>
                  <a:pt x="114" y="235"/>
                  <a:pt x="96" y="208"/>
                  <a:pt x="96" y="176"/>
                </a:cubicBezTo>
                <a:moveTo>
                  <a:pt x="176" y="257"/>
                </a:moveTo>
                <a:cubicBezTo>
                  <a:pt x="168" y="257"/>
                  <a:pt x="161" y="255"/>
                  <a:pt x="154" y="253"/>
                </a:cubicBezTo>
                <a:cubicBezTo>
                  <a:pt x="178" y="183"/>
                  <a:pt x="178" y="183"/>
                  <a:pt x="178" y="183"/>
                </a:cubicBezTo>
                <a:cubicBezTo>
                  <a:pt x="178" y="183"/>
                  <a:pt x="199" y="243"/>
                  <a:pt x="203" y="252"/>
                </a:cubicBezTo>
                <a:cubicBezTo>
                  <a:pt x="194" y="255"/>
                  <a:pt x="186" y="257"/>
                  <a:pt x="176" y="257"/>
                </a:cubicBezTo>
                <a:moveTo>
                  <a:pt x="187" y="138"/>
                </a:moveTo>
                <a:cubicBezTo>
                  <a:pt x="192" y="138"/>
                  <a:pt x="197" y="137"/>
                  <a:pt x="197" y="137"/>
                </a:cubicBezTo>
                <a:cubicBezTo>
                  <a:pt x="201" y="137"/>
                  <a:pt x="201" y="130"/>
                  <a:pt x="196" y="131"/>
                </a:cubicBezTo>
                <a:cubicBezTo>
                  <a:pt x="196" y="131"/>
                  <a:pt x="183" y="132"/>
                  <a:pt x="174" y="132"/>
                </a:cubicBezTo>
                <a:cubicBezTo>
                  <a:pt x="166" y="132"/>
                  <a:pt x="153" y="131"/>
                  <a:pt x="153" y="131"/>
                </a:cubicBezTo>
                <a:cubicBezTo>
                  <a:pt x="149" y="130"/>
                  <a:pt x="148" y="137"/>
                  <a:pt x="152" y="137"/>
                </a:cubicBezTo>
                <a:cubicBezTo>
                  <a:pt x="152" y="137"/>
                  <a:pt x="157" y="138"/>
                  <a:pt x="161" y="138"/>
                </a:cubicBezTo>
                <a:cubicBezTo>
                  <a:pt x="174" y="173"/>
                  <a:pt x="174" y="173"/>
                  <a:pt x="174" y="173"/>
                </a:cubicBezTo>
                <a:cubicBezTo>
                  <a:pt x="156" y="226"/>
                  <a:pt x="156" y="226"/>
                  <a:pt x="156" y="226"/>
                </a:cubicBezTo>
                <a:cubicBezTo>
                  <a:pt x="126" y="138"/>
                  <a:pt x="126" y="138"/>
                  <a:pt x="126" y="138"/>
                </a:cubicBezTo>
                <a:cubicBezTo>
                  <a:pt x="131" y="138"/>
                  <a:pt x="136" y="137"/>
                  <a:pt x="136" y="137"/>
                </a:cubicBezTo>
                <a:cubicBezTo>
                  <a:pt x="140" y="137"/>
                  <a:pt x="139" y="130"/>
                  <a:pt x="135" y="131"/>
                </a:cubicBezTo>
                <a:cubicBezTo>
                  <a:pt x="135" y="131"/>
                  <a:pt x="122" y="132"/>
                  <a:pt x="113" y="132"/>
                </a:cubicBezTo>
                <a:cubicBezTo>
                  <a:pt x="112" y="132"/>
                  <a:pt x="111" y="132"/>
                  <a:pt x="110" y="132"/>
                </a:cubicBezTo>
                <a:cubicBezTo>
                  <a:pt x="124" y="110"/>
                  <a:pt x="148" y="96"/>
                  <a:pt x="176" y="96"/>
                </a:cubicBezTo>
                <a:cubicBezTo>
                  <a:pt x="197" y="96"/>
                  <a:pt x="215" y="104"/>
                  <a:pt x="229" y="116"/>
                </a:cubicBezTo>
                <a:cubicBezTo>
                  <a:pt x="222" y="117"/>
                  <a:pt x="217" y="123"/>
                  <a:pt x="217" y="131"/>
                </a:cubicBezTo>
                <a:cubicBezTo>
                  <a:pt x="217" y="137"/>
                  <a:pt x="220" y="143"/>
                  <a:pt x="225" y="150"/>
                </a:cubicBezTo>
                <a:cubicBezTo>
                  <a:pt x="228" y="155"/>
                  <a:pt x="231" y="162"/>
                  <a:pt x="231" y="172"/>
                </a:cubicBezTo>
                <a:cubicBezTo>
                  <a:pt x="231" y="179"/>
                  <a:pt x="229" y="187"/>
                  <a:pt x="225" y="199"/>
                </a:cubicBezTo>
                <a:cubicBezTo>
                  <a:pt x="217" y="226"/>
                  <a:pt x="217" y="226"/>
                  <a:pt x="217" y="226"/>
                </a:cubicBezTo>
                <a:lnTo>
                  <a:pt x="187" y="138"/>
                </a:lnTo>
                <a:close/>
                <a:moveTo>
                  <a:pt x="256" y="176"/>
                </a:moveTo>
                <a:cubicBezTo>
                  <a:pt x="256" y="205"/>
                  <a:pt x="241" y="231"/>
                  <a:pt x="218" y="245"/>
                </a:cubicBezTo>
                <a:cubicBezTo>
                  <a:pt x="242" y="175"/>
                  <a:pt x="242" y="175"/>
                  <a:pt x="242" y="175"/>
                </a:cubicBezTo>
                <a:cubicBezTo>
                  <a:pt x="247" y="163"/>
                  <a:pt x="248" y="154"/>
                  <a:pt x="248" y="146"/>
                </a:cubicBezTo>
                <a:cubicBezTo>
                  <a:pt x="248" y="144"/>
                  <a:pt x="248" y="142"/>
                  <a:pt x="248" y="141"/>
                </a:cubicBezTo>
                <a:cubicBezTo>
                  <a:pt x="253" y="151"/>
                  <a:pt x="256" y="163"/>
                  <a:pt x="256" y="17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3124200" y="2355850"/>
            <a:ext cx="430213" cy="430213"/>
          </a:xfrm>
          <a:custGeom>
            <a:pathLst>
              <a:path extrusionOk="0" h="353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  <a:moveTo>
                  <a:pt x="177" y="80"/>
                </a:moveTo>
                <a:cubicBezTo>
                  <a:pt x="123" y="80"/>
                  <a:pt x="80" y="123"/>
                  <a:pt x="80" y="176"/>
                </a:cubicBezTo>
                <a:cubicBezTo>
                  <a:pt x="80" y="230"/>
                  <a:pt x="123" y="273"/>
                  <a:pt x="177" y="273"/>
                </a:cubicBezTo>
                <a:cubicBezTo>
                  <a:pt x="230" y="273"/>
                  <a:pt x="273" y="230"/>
                  <a:pt x="273" y="176"/>
                </a:cubicBezTo>
                <a:cubicBezTo>
                  <a:pt x="273" y="123"/>
                  <a:pt x="230" y="80"/>
                  <a:pt x="177" y="80"/>
                </a:cubicBezTo>
                <a:moveTo>
                  <a:pt x="177" y="96"/>
                </a:moveTo>
                <a:cubicBezTo>
                  <a:pt x="196" y="96"/>
                  <a:pt x="213" y="103"/>
                  <a:pt x="227" y="114"/>
                </a:cubicBezTo>
                <a:cubicBezTo>
                  <a:pt x="214" y="124"/>
                  <a:pt x="200" y="133"/>
                  <a:pt x="184" y="141"/>
                </a:cubicBezTo>
                <a:cubicBezTo>
                  <a:pt x="175" y="126"/>
                  <a:pt x="165" y="112"/>
                  <a:pt x="153" y="100"/>
                </a:cubicBezTo>
                <a:cubicBezTo>
                  <a:pt x="160" y="97"/>
                  <a:pt x="168" y="96"/>
                  <a:pt x="177" y="96"/>
                </a:cubicBezTo>
                <a:moveTo>
                  <a:pt x="137" y="107"/>
                </a:moveTo>
                <a:cubicBezTo>
                  <a:pt x="149" y="119"/>
                  <a:pt x="160" y="132"/>
                  <a:pt x="169" y="147"/>
                </a:cubicBezTo>
                <a:cubicBezTo>
                  <a:pt x="147" y="155"/>
                  <a:pt x="123" y="160"/>
                  <a:pt x="98" y="160"/>
                </a:cubicBezTo>
                <a:cubicBezTo>
                  <a:pt x="103" y="137"/>
                  <a:pt x="117" y="118"/>
                  <a:pt x="137" y="107"/>
                </a:cubicBezTo>
                <a:moveTo>
                  <a:pt x="96" y="176"/>
                </a:moveTo>
                <a:cubicBezTo>
                  <a:pt x="125" y="176"/>
                  <a:pt x="152" y="171"/>
                  <a:pt x="177" y="161"/>
                </a:cubicBezTo>
                <a:cubicBezTo>
                  <a:pt x="180" y="166"/>
                  <a:pt x="183" y="172"/>
                  <a:pt x="185" y="177"/>
                </a:cubicBezTo>
                <a:cubicBezTo>
                  <a:pt x="157" y="188"/>
                  <a:pt x="134" y="207"/>
                  <a:pt x="118" y="231"/>
                </a:cubicBezTo>
                <a:cubicBezTo>
                  <a:pt x="105" y="217"/>
                  <a:pt x="96" y="198"/>
                  <a:pt x="96" y="176"/>
                </a:cubicBezTo>
                <a:moveTo>
                  <a:pt x="177" y="257"/>
                </a:moveTo>
                <a:cubicBezTo>
                  <a:pt x="159" y="257"/>
                  <a:pt x="143" y="251"/>
                  <a:pt x="130" y="242"/>
                </a:cubicBezTo>
                <a:cubicBezTo>
                  <a:pt x="144" y="219"/>
                  <a:pt x="165" y="202"/>
                  <a:pt x="190" y="192"/>
                </a:cubicBezTo>
                <a:cubicBezTo>
                  <a:pt x="197" y="211"/>
                  <a:pt x="200" y="232"/>
                  <a:pt x="200" y="253"/>
                </a:cubicBezTo>
                <a:cubicBezTo>
                  <a:pt x="193" y="255"/>
                  <a:pt x="185" y="257"/>
                  <a:pt x="177" y="257"/>
                </a:cubicBezTo>
                <a:moveTo>
                  <a:pt x="216" y="246"/>
                </a:moveTo>
                <a:cubicBezTo>
                  <a:pt x="215" y="226"/>
                  <a:pt x="212" y="206"/>
                  <a:pt x="206" y="187"/>
                </a:cubicBezTo>
                <a:cubicBezTo>
                  <a:pt x="214" y="185"/>
                  <a:pt x="223" y="184"/>
                  <a:pt x="233" y="184"/>
                </a:cubicBezTo>
                <a:cubicBezTo>
                  <a:pt x="241" y="184"/>
                  <a:pt x="248" y="185"/>
                  <a:pt x="256" y="187"/>
                </a:cubicBezTo>
                <a:cubicBezTo>
                  <a:pt x="253" y="212"/>
                  <a:pt x="237" y="234"/>
                  <a:pt x="216" y="246"/>
                </a:cubicBezTo>
                <a:moveTo>
                  <a:pt x="233" y="168"/>
                </a:moveTo>
                <a:cubicBezTo>
                  <a:pt x="221" y="168"/>
                  <a:pt x="211" y="170"/>
                  <a:pt x="200" y="172"/>
                </a:cubicBezTo>
                <a:cubicBezTo>
                  <a:pt x="198" y="166"/>
                  <a:pt x="195" y="161"/>
                  <a:pt x="192" y="155"/>
                </a:cubicBezTo>
                <a:cubicBezTo>
                  <a:pt x="209" y="147"/>
                  <a:pt x="224" y="137"/>
                  <a:pt x="239" y="125"/>
                </a:cubicBezTo>
                <a:cubicBezTo>
                  <a:pt x="249" y="138"/>
                  <a:pt x="255" y="154"/>
                  <a:pt x="256" y="171"/>
                </a:cubicBezTo>
                <a:cubicBezTo>
                  <a:pt x="249" y="169"/>
                  <a:pt x="241" y="168"/>
                  <a:pt x="233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3984625" y="2355850"/>
            <a:ext cx="352425" cy="430213"/>
          </a:xfrm>
          <a:custGeom>
            <a:pathLst>
              <a:path extrusionOk="0" h="353" w="289">
                <a:moveTo>
                  <a:pt x="144" y="219"/>
                </a:moveTo>
                <a:cubicBezTo>
                  <a:pt x="137" y="216"/>
                  <a:pt x="133" y="214"/>
                  <a:pt x="133" y="210"/>
                </a:cubicBezTo>
                <a:cubicBezTo>
                  <a:pt x="133" y="207"/>
                  <a:pt x="136" y="204"/>
                  <a:pt x="142" y="204"/>
                </a:cubicBezTo>
                <a:cubicBezTo>
                  <a:pt x="148" y="204"/>
                  <a:pt x="152" y="206"/>
                  <a:pt x="154" y="207"/>
                </a:cubicBezTo>
                <a:cubicBezTo>
                  <a:pt x="157" y="195"/>
                  <a:pt x="157" y="195"/>
                  <a:pt x="157" y="195"/>
                </a:cubicBezTo>
                <a:cubicBezTo>
                  <a:pt x="154" y="193"/>
                  <a:pt x="149" y="192"/>
                  <a:pt x="142" y="192"/>
                </a:cubicBezTo>
                <a:cubicBezTo>
                  <a:pt x="128" y="192"/>
                  <a:pt x="120" y="200"/>
                  <a:pt x="120" y="211"/>
                </a:cubicBezTo>
                <a:cubicBezTo>
                  <a:pt x="120" y="220"/>
                  <a:pt x="126" y="226"/>
                  <a:pt x="136" y="230"/>
                </a:cubicBezTo>
                <a:cubicBezTo>
                  <a:pt x="143" y="233"/>
                  <a:pt x="146" y="235"/>
                  <a:pt x="146" y="239"/>
                </a:cubicBezTo>
                <a:cubicBezTo>
                  <a:pt x="146" y="243"/>
                  <a:pt x="143" y="246"/>
                  <a:pt x="137" y="246"/>
                </a:cubicBezTo>
                <a:cubicBezTo>
                  <a:pt x="131" y="246"/>
                  <a:pt x="125" y="244"/>
                  <a:pt x="122" y="242"/>
                </a:cubicBezTo>
                <a:cubicBezTo>
                  <a:pt x="119" y="254"/>
                  <a:pt x="119" y="254"/>
                  <a:pt x="119" y="254"/>
                </a:cubicBezTo>
                <a:cubicBezTo>
                  <a:pt x="122" y="256"/>
                  <a:pt x="129" y="258"/>
                  <a:pt x="136" y="258"/>
                </a:cubicBezTo>
                <a:cubicBezTo>
                  <a:pt x="152" y="258"/>
                  <a:pt x="160" y="248"/>
                  <a:pt x="160" y="238"/>
                </a:cubicBezTo>
                <a:cubicBezTo>
                  <a:pt x="160" y="229"/>
                  <a:pt x="155" y="223"/>
                  <a:pt x="144" y="219"/>
                </a:cubicBezTo>
                <a:moveTo>
                  <a:pt x="91" y="192"/>
                </a:moveTo>
                <a:cubicBezTo>
                  <a:pt x="83" y="192"/>
                  <a:pt x="77" y="193"/>
                  <a:pt x="73" y="194"/>
                </a:cubicBezTo>
                <a:cubicBezTo>
                  <a:pt x="73" y="257"/>
                  <a:pt x="73" y="257"/>
                  <a:pt x="73" y="257"/>
                </a:cubicBezTo>
                <a:cubicBezTo>
                  <a:pt x="86" y="257"/>
                  <a:pt x="86" y="257"/>
                  <a:pt x="86" y="257"/>
                </a:cubicBezTo>
                <a:cubicBezTo>
                  <a:pt x="86" y="234"/>
                  <a:pt x="86" y="234"/>
                  <a:pt x="86" y="234"/>
                </a:cubicBezTo>
                <a:cubicBezTo>
                  <a:pt x="88" y="234"/>
                  <a:pt x="89" y="234"/>
                  <a:pt x="91" y="234"/>
                </a:cubicBezTo>
                <a:cubicBezTo>
                  <a:pt x="99" y="234"/>
                  <a:pt x="106" y="232"/>
                  <a:pt x="110" y="227"/>
                </a:cubicBezTo>
                <a:cubicBezTo>
                  <a:pt x="114" y="224"/>
                  <a:pt x="116" y="219"/>
                  <a:pt x="116" y="212"/>
                </a:cubicBezTo>
                <a:cubicBezTo>
                  <a:pt x="116" y="206"/>
                  <a:pt x="113" y="201"/>
                  <a:pt x="109" y="198"/>
                </a:cubicBezTo>
                <a:cubicBezTo>
                  <a:pt x="105" y="194"/>
                  <a:pt x="100" y="192"/>
                  <a:pt x="91" y="192"/>
                </a:cubicBezTo>
                <a:moveTo>
                  <a:pt x="91" y="223"/>
                </a:moveTo>
                <a:cubicBezTo>
                  <a:pt x="89" y="223"/>
                  <a:pt x="88" y="223"/>
                  <a:pt x="86" y="223"/>
                </a:cubicBezTo>
                <a:cubicBezTo>
                  <a:pt x="86" y="204"/>
                  <a:pt x="86" y="204"/>
                  <a:pt x="86" y="204"/>
                </a:cubicBezTo>
                <a:cubicBezTo>
                  <a:pt x="87" y="204"/>
                  <a:pt x="89" y="203"/>
                  <a:pt x="92" y="203"/>
                </a:cubicBezTo>
                <a:cubicBezTo>
                  <a:pt x="99" y="203"/>
                  <a:pt x="102" y="207"/>
                  <a:pt x="102" y="213"/>
                </a:cubicBezTo>
                <a:cubicBezTo>
                  <a:pt x="102" y="219"/>
                  <a:pt x="98" y="223"/>
                  <a:pt x="91" y="223"/>
                </a:cubicBezTo>
                <a:moveTo>
                  <a:pt x="209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3"/>
                  <a:pt x="32" y="353"/>
                </a:cubicBezTo>
                <a:cubicBezTo>
                  <a:pt x="257" y="353"/>
                  <a:pt x="257" y="353"/>
                  <a:pt x="257" y="353"/>
                </a:cubicBezTo>
                <a:cubicBezTo>
                  <a:pt x="275" y="353"/>
                  <a:pt x="289" y="339"/>
                  <a:pt x="289" y="321"/>
                </a:cubicBezTo>
                <a:cubicBezTo>
                  <a:pt x="289" y="88"/>
                  <a:pt x="289" y="88"/>
                  <a:pt x="289" y="88"/>
                </a:cubicBezTo>
                <a:lnTo>
                  <a:pt x="209" y="0"/>
                </a:lnTo>
                <a:close/>
                <a:moveTo>
                  <a:pt x="273" y="321"/>
                </a:moveTo>
                <a:cubicBezTo>
                  <a:pt x="273" y="330"/>
                  <a:pt x="266" y="337"/>
                  <a:pt x="257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4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4" y="16"/>
                  <a:pt x="32" y="16"/>
                </a:cubicBezTo>
                <a:cubicBezTo>
                  <a:pt x="177" y="16"/>
                  <a:pt x="177" y="16"/>
                  <a:pt x="177" y="16"/>
                </a:cubicBezTo>
                <a:cubicBezTo>
                  <a:pt x="177" y="96"/>
                  <a:pt x="177" y="96"/>
                  <a:pt x="177" y="96"/>
                </a:cubicBezTo>
                <a:cubicBezTo>
                  <a:pt x="177" y="105"/>
                  <a:pt x="184" y="112"/>
                  <a:pt x="193" y="112"/>
                </a:cubicBezTo>
                <a:cubicBezTo>
                  <a:pt x="273" y="112"/>
                  <a:pt x="273" y="112"/>
                  <a:pt x="273" y="112"/>
                </a:cubicBezTo>
                <a:lnTo>
                  <a:pt x="273" y="321"/>
                </a:lnTo>
                <a:close/>
                <a:moveTo>
                  <a:pt x="193" y="96"/>
                </a:moveTo>
                <a:cubicBezTo>
                  <a:pt x="193" y="16"/>
                  <a:pt x="193" y="16"/>
                  <a:pt x="193" y="16"/>
                </a:cubicBezTo>
                <a:cubicBezTo>
                  <a:pt x="201" y="16"/>
                  <a:pt x="201" y="16"/>
                  <a:pt x="201" y="16"/>
                </a:cubicBezTo>
                <a:cubicBezTo>
                  <a:pt x="273" y="96"/>
                  <a:pt x="273" y="96"/>
                  <a:pt x="273" y="96"/>
                </a:cubicBezTo>
                <a:lnTo>
                  <a:pt x="193" y="96"/>
                </a:lnTo>
                <a:close/>
                <a:moveTo>
                  <a:pt x="169" y="194"/>
                </a:moveTo>
                <a:cubicBezTo>
                  <a:pt x="169" y="256"/>
                  <a:pt x="169" y="256"/>
                  <a:pt x="169" y="256"/>
                </a:cubicBezTo>
                <a:cubicBezTo>
                  <a:pt x="173" y="257"/>
                  <a:pt x="178" y="257"/>
                  <a:pt x="185" y="257"/>
                </a:cubicBezTo>
                <a:cubicBezTo>
                  <a:pt x="196" y="257"/>
                  <a:pt x="206" y="255"/>
                  <a:pt x="212" y="249"/>
                </a:cubicBezTo>
                <a:cubicBezTo>
                  <a:pt x="218" y="244"/>
                  <a:pt x="222" y="235"/>
                  <a:pt x="222" y="223"/>
                </a:cubicBezTo>
                <a:cubicBezTo>
                  <a:pt x="222" y="212"/>
                  <a:pt x="218" y="204"/>
                  <a:pt x="212" y="199"/>
                </a:cubicBezTo>
                <a:cubicBezTo>
                  <a:pt x="206" y="195"/>
                  <a:pt x="199" y="192"/>
                  <a:pt x="188" y="192"/>
                </a:cubicBezTo>
                <a:cubicBezTo>
                  <a:pt x="181" y="192"/>
                  <a:pt x="174" y="193"/>
                  <a:pt x="169" y="194"/>
                </a:cubicBezTo>
                <a:moveTo>
                  <a:pt x="208" y="224"/>
                </a:moveTo>
                <a:cubicBezTo>
                  <a:pt x="208" y="239"/>
                  <a:pt x="200" y="246"/>
                  <a:pt x="188" y="246"/>
                </a:cubicBezTo>
                <a:cubicBezTo>
                  <a:pt x="186" y="246"/>
                  <a:pt x="184" y="246"/>
                  <a:pt x="183" y="246"/>
                </a:cubicBezTo>
                <a:cubicBezTo>
                  <a:pt x="183" y="204"/>
                  <a:pt x="183" y="204"/>
                  <a:pt x="183" y="204"/>
                </a:cubicBezTo>
                <a:cubicBezTo>
                  <a:pt x="184" y="204"/>
                  <a:pt x="186" y="204"/>
                  <a:pt x="189" y="204"/>
                </a:cubicBezTo>
                <a:cubicBezTo>
                  <a:pt x="201" y="204"/>
                  <a:pt x="208" y="211"/>
                  <a:pt x="208" y="22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4808538" y="2355850"/>
            <a:ext cx="352425" cy="430213"/>
          </a:xfrm>
          <a:custGeom>
            <a:pathLst>
              <a:path extrusionOk="0" h="353" w="289">
                <a:moveTo>
                  <a:pt x="126" y="193"/>
                </a:moveTo>
                <a:cubicBezTo>
                  <a:pt x="108" y="257"/>
                  <a:pt x="108" y="257"/>
                  <a:pt x="108" y="257"/>
                </a:cubicBezTo>
                <a:cubicBezTo>
                  <a:pt x="122" y="257"/>
                  <a:pt x="122" y="257"/>
                  <a:pt x="122" y="257"/>
                </a:cubicBezTo>
                <a:cubicBezTo>
                  <a:pt x="126" y="240"/>
                  <a:pt x="126" y="240"/>
                  <a:pt x="126" y="240"/>
                </a:cubicBezTo>
                <a:cubicBezTo>
                  <a:pt x="143" y="240"/>
                  <a:pt x="143" y="240"/>
                  <a:pt x="143" y="240"/>
                </a:cubicBezTo>
                <a:cubicBezTo>
                  <a:pt x="148" y="257"/>
                  <a:pt x="148" y="257"/>
                  <a:pt x="148" y="257"/>
                </a:cubicBezTo>
                <a:cubicBezTo>
                  <a:pt x="163" y="257"/>
                  <a:pt x="163" y="257"/>
                  <a:pt x="163" y="257"/>
                </a:cubicBezTo>
                <a:cubicBezTo>
                  <a:pt x="144" y="193"/>
                  <a:pt x="144" y="193"/>
                  <a:pt x="144" y="193"/>
                </a:cubicBezTo>
                <a:lnTo>
                  <a:pt x="126" y="193"/>
                </a:lnTo>
                <a:close/>
                <a:moveTo>
                  <a:pt x="128" y="230"/>
                </a:moveTo>
                <a:cubicBezTo>
                  <a:pt x="132" y="216"/>
                  <a:pt x="132" y="216"/>
                  <a:pt x="132" y="216"/>
                </a:cubicBezTo>
                <a:cubicBezTo>
                  <a:pt x="133" y="212"/>
                  <a:pt x="134" y="207"/>
                  <a:pt x="135" y="204"/>
                </a:cubicBezTo>
                <a:cubicBezTo>
                  <a:pt x="135" y="204"/>
                  <a:pt x="135" y="204"/>
                  <a:pt x="135" y="204"/>
                </a:cubicBezTo>
                <a:cubicBezTo>
                  <a:pt x="136" y="207"/>
                  <a:pt x="137" y="212"/>
                  <a:pt x="138" y="216"/>
                </a:cubicBezTo>
                <a:cubicBezTo>
                  <a:pt x="142" y="230"/>
                  <a:pt x="142" y="230"/>
                  <a:pt x="142" y="230"/>
                </a:cubicBezTo>
                <a:lnTo>
                  <a:pt x="128" y="230"/>
                </a:lnTo>
                <a:close/>
                <a:moveTo>
                  <a:pt x="208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257" y="353"/>
                  <a:pt x="257" y="353"/>
                  <a:pt x="257" y="353"/>
                </a:cubicBezTo>
                <a:cubicBezTo>
                  <a:pt x="274" y="353"/>
                  <a:pt x="289" y="339"/>
                  <a:pt x="289" y="321"/>
                </a:cubicBezTo>
                <a:cubicBezTo>
                  <a:pt x="289" y="88"/>
                  <a:pt x="289" y="88"/>
                  <a:pt x="289" y="88"/>
                </a:cubicBezTo>
                <a:lnTo>
                  <a:pt x="208" y="0"/>
                </a:lnTo>
                <a:close/>
                <a:moveTo>
                  <a:pt x="273" y="321"/>
                </a:moveTo>
                <a:cubicBezTo>
                  <a:pt x="273" y="330"/>
                  <a:pt x="265" y="337"/>
                  <a:pt x="257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96"/>
                  <a:pt x="176" y="96"/>
                  <a:pt x="176" y="96"/>
                </a:cubicBezTo>
                <a:cubicBezTo>
                  <a:pt x="176" y="105"/>
                  <a:pt x="183" y="112"/>
                  <a:pt x="192" y="112"/>
                </a:cubicBezTo>
                <a:cubicBezTo>
                  <a:pt x="273" y="112"/>
                  <a:pt x="273" y="112"/>
                  <a:pt x="273" y="112"/>
                </a:cubicBezTo>
                <a:lnTo>
                  <a:pt x="273" y="321"/>
                </a:lnTo>
                <a:close/>
                <a:moveTo>
                  <a:pt x="192" y="96"/>
                </a:moveTo>
                <a:cubicBezTo>
                  <a:pt x="192" y="16"/>
                  <a:pt x="192" y="16"/>
                  <a:pt x="192" y="16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273" y="96"/>
                  <a:pt x="273" y="96"/>
                  <a:pt x="273" y="96"/>
                </a:cubicBezTo>
                <a:lnTo>
                  <a:pt x="192" y="96"/>
                </a:lnTo>
                <a:close/>
                <a:moveTo>
                  <a:pt x="169" y="257"/>
                </a:moveTo>
                <a:cubicBezTo>
                  <a:pt x="182" y="257"/>
                  <a:pt x="182" y="257"/>
                  <a:pt x="182" y="257"/>
                </a:cubicBezTo>
                <a:cubicBezTo>
                  <a:pt x="182" y="193"/>
                  <a:pt x="182" y="193"/>
                  <a:pt x="182" y="193"/>
                </a:cubicBezTo>
                <a:cubicBezTo>
                  <a:pt x="169" y="193"/>
                  <a:pt x="169" y="193"/>
                  <a:pt x="169" y="193"/>
                </a:cubicBezTo>
                <a:lnTo>
                  <a:pt x="169" y="2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5629275" y="2355850"/>
            <a:ext cx="352425" cy="430213"/>
          </a:xfrm>
          <a:custGeom>
            <a:pathLst>
              <a:path extrusionOk="0" h="353" w="289">
                <a:moveTo>
                  <a:pt x="91" y="192"/>
                </a:moveTo>
                <a:cubicBezTo>
                  <a:pt x="83" y="192"/>
                  <a:pt x="77" y="193"/>
                  <a:pt x="73" y="194"/>
                </a:cubicBezTo>
                <a:cubicBezTo>
                  <a:pt x="73" y="257"/>
                  <a:pt x="73" y="257"/>
                  <a:pt x="73" y="257"/>
                </a:cubicBezTo>
                <a:cubicBezTo>
                  <a:pt x="86" y="257"/>
                  <a:pt x="86" y="257"/>
                  <a:pt x="86" y="257"/>
                </a:cubicBezTo>
                <a:cubicBezTo>
                  <a:pt x="86" y="234"/>
                  <a:pt x="86" y="234"/>
                  <a:pt x="86" y="234"/>
                </a:cubicBezTo>
                <a:cubicBezTo>
                  <a:pt x="87" y="234"/>
                  <a:pt x="89" y="234"/>
                  <a:pt x="91" y="234"/>
                </a:cubicBezTo>
                <a:cubicBezTo>
                  <a:pt x="99" y="234"/>
                  <a:pt x="105" y="232"/>
                  <a:pt x="110" y="227"/>
                </a:cubicBezTo>
                <a:cubicBezTo>
                  <a:pt x="114" y="224"/>
                  <a:pt x="115" y="219"/>
                  <a:pt x="115" y="212"/>
                </a:cubicBezTo>
                <a:cubicBezTo>
                  <a:pt x="115" y="206"/>
                  <a:pt x="113" y="201"/>
                  <a:pt x="109" y="198"/>
                </a:cubicBezTo>
                <a:cubicBezTo>
                  <a:pt x="105" y="194"/>
                  <a:pt x="99" y="192"/>
                  <a:pt x="91" y="192"/>
                </a:cubicBezTo>
                <a:moveTo>
                  <a:pt x="91" y="223"/>
                </a:moveTo>
                <a:cubicBezTo>
                  <a:pt x="89" y="223"/>
                  <a:pt x="87" y="223"/>
                  <a:pt x="86" y="223"/>
                </a:cubicBezTo>
                <a:cubicBezTo>
                  <a:pt x="86" y="204"/>
                  <a:pt x="86" y="204"/>
                  <a:pt x="86" y="204"/>
                </a:cubicBezTo>
                <a:cubicBezTo>
                  <a:pt x="87" y="204"/>
                  <a:pt x="89" y="203"/>
                  <a:pt x="92" y="203"/>
                </a:cubicBezTo>
                <a:cubicBezTo>
                  <a:pt x="98" y="203"/>
                  <a:pt x="102" y="207"/>
                  <a:pt x="102" y="213"/>
                </a:cubicBezTo>
                <a:cubicBezTo>
                  <a:pt x="102" y="219"/>
                  <a:pt x="98" y="223"/>
                  <a:pt x="91" y="223"/>
                </a:cubicBezTo>
                <a:moveTo>
                  <a:pt x="139" y="192"/>
                </a:moveTo>
                <a:cubicBezTo>
                  <a:pt x="132" y="192"/>
                  <a:pt x="126" y="193"/>
                  <a:pt x="121" y="194"/>
                </a:cubicBezTo>
                <a:cubicBezTo>
                  <a:pt x="121" y="256"/>
                  <a:pt x="121" y="256"/>
                  <a:pt x="121" y="256"/>
                </a:cubicBezTo>
                <a:cubicBezTo>
                  <a:pt x="124" y="257"/>
                  <a:pt x="129" y="257"/>
                  <a:pt x="136" y="257"/>
                </a:cubicBezTo>
                <a:cubicBezTo>
                  <a:pt x="148" y="257"/>
                  <a:pt x="157" y="255"/>
                  <a:pt x="164" y="249"/>
                </a:cubicBezTo>
                <a:cubicBezTo>
                  <a:pt x="169" y="244"/>
                  <a:pt x="174" y="235"/>
                  <a:pt x="174" y="223"/>
                </a:cubicBezTo>
                <a:cubicBezTo>
                  <a:pt x="174" y="212"/>
                  <a:pt x="170" y="204"/>
                  <a:pt x="163" y="199"/>
                </a:cubicBezTo>
                <a:cubicBezTo>
                  <a:pt x="158" y="195"/>
                  <a:pt x="150" y="192"/>
                  <a:pt x="139" y="192"/>
                </a:cubicBezTo>
                <a:moveTo>
                  <a:pt x="139" y="246"/>
                </a:moveTo>
                <a:cubicBezTo>
                  <a:pt x="137" y="246"/>
                  <a:pt x="136" y="246"/>
                  <a:pt x="134" y="246"/>
                </a:cubicBezTo>
                <a:cubicBezTo>
                  <a:pt x="134" y="204"/>
                  <a:pt x="134" y="204"/>
                  <a:pt x="134" y="204"/>
                </a:cubicBezTo>
                <a:cubicBezTo>
                  <a:pt x="136" y="204"/>
                  <a:pt x="137" y="204"/>
                  <a:pt x="141" y="204"/>
                </a:cubicBezTo>
                <a:cubicBezTo>
                  <a:pt x="152" y="204"/>
                  <a:pt x="159" y="211"/>
                  <a:pt x="159" y="224"/>
                </a:cubicBezTo>
                <a:cubicBezTo>
                  <a:pt x="159" y="239"/>
                  <a:pt x="151" y="246"/>
                  <a:pt x="139" y="246"/>
                </a:cubicBezTo>
                <a:moveTo>
                  <a:pt x="209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257" y="353"/>
                  <a:pt x="257" y="353"/>
                  <a:pt x="257" y="353"/>
                </a:cubicBezTo>
                <a:cubicBezTo>
                  <a:pt x="275" y="353"/>
                  <a:pt x="289" y="339"/>
                  <a:pt x="289" y="321"/>
                </a:cubicBezTo>
                <a:cubicBezTo>
                  <a:pt x="289" y="88"/>
                  <a:pt x="289" y="88"/>
                  <a:pt x="289" y="88"/>
                </a:cubicBezTo>
                <a:lnTo>
                  <a:pt x="209" y="0"/>
                </a:lnTo>
                <a:close/>
                <a:moveTo>
                  <a:pt x="273" y="321"/>
                </a:moveTo>
                <a:cubicBezTo>
                  <a:pt x="273" y="330"/>
                  <a:pt x="266" y="337"/>
                  <a:pt x="257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177" y="16"/>
                  <a:pt x="177" y="16"/>
                  <a:pt x="177" y="16"/>
                </a:cubicBezTo>
                <a:cubicBezTo>
                  <a:pt x="177" y="96"/>
                  <a:pt x="177" y="96"/>
                  <a:pt x="177" y="96"/>
                </a:cubicBezTo>
                <a:cubicBezTo>
                  <a:pt x="177" y="105"/>
                  <a:pt x="184" y="112"/>
                  <a:pt x="193" y="112"/>
                </a:cubicBezTo>
                <a:cubicBezTo>
                  <a:pt x="273" y="112"/>
                  <a:pt x="273" y="112"/>
                  <a:pt x="273" y="112"/>
                </a:cubicBezTo>
                <a:lnTo>
                  <a:pt x="273" y="321"/>
                </a:lnTo>
                <a:close/>
                <a:moveTo>
                  <a:pt x="193" y="96"/>
                </a:moveTo>
                <a:cubicBezTo>
                  <a:pt x="193" y="16"/>
                  <a:pt x="193" y="16"/>
                  <a:pt x="193" y="16"/>
                </a:cubicBezTo>
                <a:cubicBezTo>
                  <a:pt x="201" y="16"/>
                  <a:pt x="201" y="16"/>
                  <a:pt x="201" y="16"/>
                </a:cubicBezTo>
                <a:cubicBezTo>
                  <a:pt x="273" y="96"/>
                  <a:pt x="273" y="96"/>
                  <a:pt x="273" y="96"/>
                </a:cubicBezTo>
                <a:lnTo>
                  <a:pt x="193" y="96"/>
                </a:lnTo>
                <a:close/>
                <a:moveTo>
                  <a:pt x="185" y="257"/>
                </a:moveTo>
                <a:cubicBezTo>
                  <a:pt x="199" y="257"/>
                  <a:pt x="199" y="257"/>
                  <a:pt x="199" y="257"/>
                </a:cubicBezTo>
                <a:cubicBezTo>
                  <a:pt x="199" y="231"/>
                  <a:pt x="199" y="231"/>
                  <a:pt x="199" y="231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199" y="219"/>
                  <a:pt x="199" y="219"/>
                  <a:pt x="199" y="219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22" y="205"/>
                  <a:pt x="222" y="205"/>
                  <a:pt x="222" y="205"/>
                </a:cubicBezTo>
                <a:cubicBezTo>
                  <a:pt x="222" y="193"/>
                  <a:pt x="222" y="193"/>
                  <a:pt x="222" y="193"/>
                </a:cubicBezTo>
                <a:cubicBezTo>
                  <a:pt x="185" y="193"/>
                  <a:pt x="185" y="193"/>
                  <a:pt x="185" y="193"/>
                </a:cubicBezTo>
                <a:lnTo>
                  <a:pt x="185" y="2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6451600" y="2355850"/>
            <a:ext cx="352425" cy="430213"/>
          </a:xfrm>
          <a:custGeom>
            <a:pathLst>
              <a:path extrusionOk="0" h="353" w="289">
                <a:moveTo>
                  <a:pt x="113" y="231"/>
                </a:moveTo>
                <a:cubicBezTo>
                  <a:pt x="122" y="231"/>
                  <a:pt x="122" y="231"/>
                  <a:pt x="122" y="231"/>
                </a:cubicBezTo>
                <a:cubicBezTo>
                  <a:pt x="122" y="245"/>
                  <a:pt x="122" y="245"/>
                  <a:pt x="122" y="245"/>
                </a:cubicBezTo>
                <a:cubicBezTo>
                  <a:pt x="121" y="245"/>
                  <a:pt x="118" y="246"/>
                  <a:pt x="115" y="246"/>
                </a:cubicBezTo>
                <a:cubicBezTo>
                  <a:pt x="104" y="246"/>
                  <a:pt x="96" y="238"/>
                  <a:pt x="96" y="225"/>
                </a:cubicBezTo>
                <a:cubicBezTo>
                  <a:pt x="96" y="211"/>
                  <a:pt x="105" y="204"/>
                  <a:pt x="116" y="204"/>
                </a:cubicBezTo>
                <a:cubicBezTo>
                  <a:pt x="123" y="204"/>
                  <a:pt x="127" y="205"/>
                  <a:pt x="130" y="207"/>
                </a:cubicBezTo>
                <a:cubicBezTo>
                  <a:pt x="133" y="195"/>
                  <a:pt x="133" y="195"/>
                  <a:pt x="133" y="195"/>
                </a:cubicBezTo>
                <a:cubicBezTo>
                  <a:pt x="130" y="194"/>
                  <a:pt x="124" y="192"/>
                  <a:pt x="116" y="192"/>
                </a:cubicBezTo>
                <a:cubicBezTo>
                  <a:pt x="97" y="192"/>
                  <a:pt x="82" y="204"/>
                  <a:pt x="82" y="226"/>
                </a:cubicBezTo>
                <a:cubicBezTo>
                  <a:pt x="82" y="235"/>
                  <a:pt x="85" y="243"/>
                  <a:pt x="91" y="249"/>
                </a:cubicBezTo>
                <a:cubicBezTo>
                  <a:pt x="96" y="254"/>
                  <a:pt x="104" y="257"/>
                  <a:pt x="115" y="257"/>
                </a:cubicBezTo>
                <a:cubicBezTo>
                  <a:pt x="123" y="257"/>
                  <a:pt x="131" y="255"/>
                  <a:pt x="135" y="254"/>
                </a:cubicBezTo>
                <a:cubicBezTo>
                  <a:pt x="135" y="220"/>
                  <a:pt x="135" y="220"/>
                  <a:pt x="135" y="220"/>
                </a:cubicBezTo>
                <a:cubicBezTo>
                  <a:pt x="113" y="220"/>
                  <a:pt x="113" y="220"/>
                  <a:pt x="113" y="220"/>
                </a:cubicBezTo>
                <a:lnTo>
                  <a:pt x="113" y="231"/>
                </a:lnTo>
                <a:close/>
                <a:moveTo>
                  <a:pt x="149" y="257"/>
                </a:moveTo>
                <a:cubicBezTo>
                  <a:pt x="163" y="257"/>
                  <a:pt x="163" y="257"/>
                  <a:pt x="163" y="257"/>
                </a:cubicBezTo>
                <a:cubicBezTo>
                  <a:pt x="163" y="193"/>
                  <a:pt x="163" y="193"/>
                  <a:pt x="163" y="193"/>
                </a:cubicBezTo>
                <a:cubicBezTo>
                  <a:pt x="149" y="193"/>
                  <a:pt x="149" y="193"/>
                  <a:pt x="149" y="193"/>
                </a:cubicBezTo>
                <a:lnTo>
                  <a:pt x="149" y="257"/>
                </a:lnTo>
                <a:close/>
                <a:moveTo>
                  <a:pt x="209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3"/>
                  <a:pt x="32" y="353"/>
                </a:cubicBezTo>
                <a:cubicBezTo>
                  <a:pt x="257" y="353"/>
                  <a:pt x="257" y="353"/>
                  <a:pt x="257" y="353"/>
                </a:cubicBezTo>
                <a:cubicBezTo>
                  <a:pt x="275" y="353"/>
                  <a:pt x="289" y="339"/>
                  <a:pt x="289" y="321"/>
                </a:cubicBezTo>
                <a:cubicBezTo>
                  <a:pt x="289" y="88"/>
                  <a:pt x="289" y="88"/>
                  <a:pt x="289" y="88"/>
                </a:cubicBezTo>
                <a:lnTo>
                  <a:pt x="209" y="0"/>
                </a:lnTo>
                <a:close/>
                <a:moveTo>
                  <a:pt x="273" y="321"/>
                </a:moveTo>
                <a:cubicBezTo>
                  <a:pt x="273" y="330"/>
                  <a:pt x="266" y="337"/>
                  <a:pt x="257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4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4" y="16"/>
                  <a:pt x="32" y="16"/>
                </a:cubicBezTo>
                <a:cubicBezTo>
                  <a:pt x="177" y="16"/>
                  <a:pt x="177" y="16"/>
                  <a:pt x="177" y="16"/>
                </a:cubicBezTo>
                <a:cubicBezTo>
                  <a:pt x="177" y="96"/>
                  <a:pt x="177" y="96"/>
                  <a:pt x="177" y="96"/>
                </a:cubicBezTo>
                <a:cubicBezTo>
                  <a:pt x="177" y="105"/>
                  <a:pt x="184" y="112"/>
                  <a:pt x="193" y="112"/>
                </a:cubicBezTo>
                <a:cubicBezTo>
                  <a:pt x="273" y="112"/>
                  <a:pt x="273" y="112"/>
                  <a:pt x="273" y="112"/>
                </a:cubicBezTo>
                <a:lnTo>
                  <a:pt x="273" y="321"/>
                </a:lnTo>
                <a:close/>
                <a:moveTo>
                  <a:pt x="193" y="96"/>
                </a:moveTo>
                <a:cubicBezTo>
                  <a:pt x="193" y="16"/>
                  <a:pt x="193" y="16"/>
                  <a:pt x="193" y="16"/>
                </a:cubicBezTo>
                <a:cubicBezTo>
                  <a:pt x="201" y="16"/>
                  <a:pt x="201" y="16"/>
                  <a:pt x="201" y="16"/>
                </a:cubicBezTo>
                <a:cubicBezTo>
                  <a:pt x="273" y="96"/>
                  <a:pt x="273" y="96"/>
                  <a:pt x="273" y="96"/>
                </a:cubicBezTo>
                <a:lnTo>
                  <a:pt x="193" y="96"/>
                </a:lnTo>
                <a:close/>
                <a:moveTo>
                  <a:pt x="173" y="257"/>
                </a:moveTo>
                <a:cubicBezTo>
                  <a:pt x="187" y="257"/>
                  <a:pt x="187" y="257"/>
                  <a:pt x="187" y="257"/>
                </a:cubicBezTo>
                <a:cubicBezTo>
                  <a:pt x="187" y="231"/>
                  <a:pt x="187" y="231"/>
                  <a:pt x="187" y="231"/>
                </a:cubicBezTo>
                <a:cubicBezTo>
                  <a:pt x="208" y="231"/>
                  <a:pt x="208" y="231"/>
                  <a:pt x="208" y="231"/>
                </a:cubicBezTo>
                <a:cubicBezTo>
                  <a:pt x="208" y="219"/>
                  <a:pt x="208" y="219"/>
                  <a:pt x="208" y="219"/>
                </a:cubicBezTo>
                <a:cubicBezTo>
                  <a:pt x="187" y="219"/>
                  <a:pt x="187" y="219"/>
                  <a:pt x="187" y="219"/>
                </a:cubicBezTo>
                <a:cubicBezTo>
                  <a:pt x="187" y="205"/>
                  <a:pt x="187" y="205"/>
                  <a:pt x="187" y="205"/>
                </a:cubicBezTo>
                <a:cubicBezTo>
                  <a:pt x="210" y="205"/>
                  <a:pt x="210" y="205"/>
                  <a:pt x="210" y="205"/>
                </a:cubicBezTo>
                <a:cubicBezTo>
                  <a:pt x="210" y="193"/>
                  <a:pt x="210" y="193"/>
                  <a:pt x="210" y="193"/>
                </a:cubicBezTo>
                <a:cubicBezTo>
                  <a:pt x="173" y="193"/>
                  <a:pt x="173" y="193"/>
                  <a:pt x="173" y="193"/>
                </a:cubicBezTo>
                <a:lnTo>
                  <a:pt x="173" y="2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7273925" y="2355850"/>
            <a:ext cx="352425" cy="430213"/>
          </a:xfrm>
          <a:custGeom>
            <a:pathLst>
              <a:path extrusionOk="0" h="353" w="289">
                <a:moveTo>
                  <a:pt x="88" y="233"/>
                </a:moveTo>
                <a:cubicBezTo>
                  <a:pt x="88" y="243"/>
                  <a:pt x="85" y="246"/>
                  <a:pt x="79" y="246"/>
                </a:cubicBezTo>
                <a:cubicBezTo>
                  <a:pt x="76" y="246"/>
                  <a:pt x="74" y="245"/>
                  <a:pt x="72" y="245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3" y="257"/>
                  <a:pt x="77" y="258"/>
                  <a:pt x="80" y="258"/>
                </a:cubicBezTo>
                <a:cubicBezTo>
                  <a:pt x="93" y="258"/>
                  <a:pt x="101" y="251"/>
                  <a:pt x="101" y="233"/>
                </a:cubicBezTo>
                <a:cubicBezTo>
                  <a:pt x="101" y="193"/>
                  <a:pt x="101" y="193"/>
                  <a:pt x="101" y="193"/>
                </a:cubicBezTo>
                <a:cubicBezTo>
                  <a:pt x="88" y="193"/>
                  <a:pt x="88" y="193"/>
                  <a:pt x="88" y="193"/>
                </a:cubicBezTo>
                <a:lnTo>
                  <a:pt x="88" y="233"/>
                </a:lnTo>
                <a:close/>
                <a:moveTo>
                  <a:pt x="208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257" y="353"/>
                  <a:pt x="257" y="353"/>
                  <a:pt x="257" y="353"/>
                </a:cubicBezTo>
                <a:cubicBezTo>
                  <a:pt x="274" y="353"/>
                  <a:pt x="289" y="339"/>
                  <a:pt x="289" y="321"/>
                </a:cubicBezTo>
                <a:cubicBezTo>
                  <a:pt x="289" y="88"/>
                  <a:pt x="289" y="88"/>
                  <a:pt x="289" y="88"/>
                </a:cubicBezTo>
                <a:lnTo>
                  <a:pt x="208" y="0"/>
                </a:lnTo>
                <a:close/>
                <a:moveTo>
                  <a:pt x="273" y="321"/>
                </a:moveTo>
                <a:cubicBezTo>
                  <a:pt x="273" y="330"/>
                  <a:pt x="265" y="337"/>
                  <a:pt x="257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96"/>
                  <a:pt x="176" y="96"/>
                  <a:pt x="176" y="96"/>
                </a:cubicBezTo>
                <a:cubicBezTo>
                  <a:pt x="176" y="105"/>
                  <a:pt x="183" y="112"/>
                  <a:pt x="192" y="112"/>
                </a:cubicBezTo>
                <a:cubicBezTo>
                  <a:pt x="273" y="112"/>
                  <a:pt x="273" y="112"/>
                  <a:pt x="273" y="112"/>
                </a:cubicBezTo>
                <a:lnTo>
                  <a:pt x="273" y="321"/>
                </a:lnTo>
                <a:close/>
                <a:moveTo>
                  <a:pt x="192" y="96"/>
                </a:moveTo>
                <a:cubicBezTo>
                  <a:pt x="192" y="16"/>
                  <a:pt x="192" y="16"/>
                  <a:pt x="192" y="16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273" y="96"/>
                  <a:pt x="273" y="96"/>
                  <a:pt x="273" y="96"/>
                </a:cubicBezTo>
                <a:lnTo>
                  <a:pt x="192" y="96"/>
                </a:lnTo>
                <a:close/>
                <a:moveTo>
                  <a:pt x="162" y="226"/>
                </a:moveTo>
                <a:cubicBezTo>
                  <a:pt x="162" y="235"/>
                  <a:pt x="165" y="243"/>
                  <a:pt x="170" y="249"/>
                </a:cubicBezTo>
                <a:cubicBezTo>
                  <a:pt x="176" y="254"/>
                  <a:pt x="184" y="257"/>
                  <a:pt x="195" y="257"/>
                </a:cubicBezTo>
                <a:cubicBezTo>
                  <a:pt x="202" y="257"/>
                  <a:pt x="210" y="255"/>
                  <a:pt x="214" y="254"/>
                </a:cubicBezTo>
                <a:cubicBezTo>
                  <a:pt x="214" y="220"/>
                  <a:pt x="214" y="220"/>
                  <a:pt x="214" y="220"/>
                </a:cubicBezTo>
                <a:cubicBezTo>
                  <a:pt x="192" y="220"/>
                  <a:pt x="192" y="220"/>
                  <a:pt x="192" y="220"/>
                </a:cubicBezTo>
                <a:cubicBezTo>
                  <a:pt x="192" y="231"/>
                  <a:pt x="192" y="231"/>
                  <a:pt x="192" y="231"/>
                </a:cubicBezTo>
                <a:cubicBezTo>
                  <a:pt x="201" y="231"/>
                  <a:pt x="201" y="231"/>
                  <a:pt x="201" y="231"/>
                </a:cubicBezTo>
                <a:cubicBezTo>
                  <a:pt x="201" y="245"/>
                  <a:pt x="201" y="245"/>
                  <a:pt x="201" y="245"/>
                </a:cubicBezTo>
                <a:cubicBezTo>
                  <a:pt x="200" y="245"/>
                  <a:pt x="198" y="246"/>
                  <a:pt x="195" y="246"/>
                </a:cubicBezTo>
                <a:cubicBezTo>
                  <a:pt x="184" y="246"/>
                  <a:pt x="176" y="238"/>
                  <a:pt x="176" y="225"/>
                </a:cubicBezTo>
                <a:cubicBezTo>
                  <a:pt x="176" y="211"/>
                  <a:pt x="185" y="204"/>
                  <a:pt x="196" y="204"/>
                </a:cubicBezTo>
                <a:cubicBezTo>
                  <a:pt x="202" y="204"/>
                  <a:pt x="206" y="205"/>
                  <a:pt x="210" y="207"/>
                </a:cubicBezTo>
                <a:cubicBezTo>
                  <a:pt x="212" y="195"/>
                  <a:pt x="212" y="195"/>
                  <a:pt x="212" y="195"/>
                </a:cubicBezTo>
                <a:cubicBezTo>
                  <a:pt x="210" y="194"/>
                  <a:pt x="204" y="192"/>
                  <a:pt x="196" y="192"/>
                </a:cubicBezTo>
                <a:cubicBezTo>
                  <a:pt x="176" y="192"/>
                  <a:pt x="162" y="204"/>
                  <a:pt x="162" y="226"/>
                </a:cubicBezTo>
                <a:moveTo>
                  <a:pt x="135" y="192"/>
                </a:moveTo>
                <a:cubicBezTo>
                  <a:pt x="127" y="192"/>
                  <a:pt x="121" y="193"/>
                  <a:pt x="117" y="194"/>
                </a:cubicBezTo>
                <a:cubicBezTo>
                  <a:pt x="117" y="257"/>
                  <a:pt x="117" y="257"/>
                  <a:pt x="117" y="257"/>
                </a:cubicBezTo>
                <a:cubicBezTo>
                  <a:pt x="130" y="257"/>
                  <a:pt x="130" y="257"/>
                  <a:pt x="130" y="257"/>
                </a:cubicBezTo>
                <a:cubicBezTo>
                  <a:pt x="130" y="234"/>
                  <a:pt x="130" y="234"/>
                  <a:pt x="130" y="234"/>
                </a:cubicBezTo>
                <a:cubicBezTo>
                  <a:pt x="131" y="234"/>
                  <a:pt x="133" y="234"/>
                  <a:pt x="134" y="234"/>
                </a:cubicBezTo>
                <a:cubicBezTo>
                  <a:pt x="142" y="234"/>
                  <a:pt x="149" y="232"/>
                  <a:pt x="154" y="227"/>
                </a:cubicBezTo>
                <a:cubicBezTo>
                  <a:pt x="157" y="224"/>
                  <a:pt x="159" y="219"/>
                  <a:pt x="159" y="212"/>
                </a:cubicBezTo>
                <a:cubicBezTo>
                  <a:pt x="159" y="206"/>
                  <a:pt x="157" y="201"/>
                  <a:pt x="153" y="198"/>
                </a:cubicBezTo>
                <a:cubicBezTo>
                  <a:pt x="149" y="194"/>
                  <a:pt x="143" y="192"/>
                  <a:pt x="135" y="192"/>
                </a:cubicBezTo>
                <a:moveTo>
                  <a:pt x="134" y="223"/>
                </a:moveTo>
                <a:cubicBezTo>
                  <a:pt x="132" y="223"/>
                  <a:pt x="131" y="223"/>
                  <a:pt x="130" y="223"/>
                </a:cubicBezTo>
                <a:cubicBezTo>
                  <a:pt x="130" y="204"/>
                  <a:pt x="130" y="204"/>
                  <a:pt x="130" y="204"/>
                </a:cubicBezTo>
                <a:cubicBezTo>
                  <a:pt x="131" y="204"/>
                  <a:pt x="133" y="203"/>
                  <a:pt x="135" y="203"/>
                </a:cubicBezTo>
                <a:cubicBezTo>
                  <a:pt x="142" y="203"/>
                  <a:pt x="146" y="207"/>
                  <a:pt x="146" y="213"/>
                </a:cubicBezTo>
                <a:cubicBezTo>
                  <a:pt x="146" y="219"/>
                  <a:pt x="142" y="223"/>
                  <a:pt x="134" y="2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8096250" y="2355850"/>
            <a:ext cx="350838" cy="430213"/>
          </a:xfrm>
          <a:custGeom>
            <a:pathLst>
              <a:path extrusionOk="0" h="353" w="289">
                <a:moveTo>
                  <a:pt x="150" y="212"/>
                </a:moveTo>
                <a:cubicBezTo>
                  <a:pt x="150" y="221"/>
                  <a:pt x="150" y="230"/>
                  <a:pt x="151" y="238"/>
                </a:cubicBezTo>
                <a:cubicBezTo>
                  <a:pt x="151" y="238"/>
                  <a:pt x="151" y="238"/>
                  <a:pt x="151" y="238"/>
                </a:cubicBezTo>
                <a:cubicBezTo>
                  <a:pt x="148" y="231"/>
                  <a:pt x="144" y="223"/>
                  <a:pt x="141" y="216"/>
                </a:cubicBezTo>
                <a:cubicBezTo>
                  <a:pt x="129" y="193"/>
                  <a:pt x="129" y="193"/>
                  <a:pt x="129" y="193"/>
                </a:cubicBezTo>
                <a:cubicBezTo>
                  <a:pt x="113" y="193"/>
                  <a:pt x="113" y="193"/>
                  <a:pt x="113" y="193"/>
                </a:cubicBezTo>
                <a:cubicBezTo>
                  <a:pt x="113" y="257"/>
                  <a:pt x="113" y="257"/>
                  <a:pt x="113" y="257"/>
                </a:cubicBezTo>
                <a:cubicBezTo>
                  <a:pt x="125" y="257"/>
                  <a:pt x="125" y="257"/>
                  <a:pt x="125" y="257"/>
                </a:cubicBezTo>
                <a:cubicBezTo>
                  <a:pt x="125" y="237"/>
                  <a:pt x="125" y="237"/>
                  <a:pt x="125" y="237"/>
                </a:cubicBezTo>
                <a:cubicBezTo>
                  <a:pt x="125" y="227"/>
                  <a:pt x="125" y="218"/>
                  <a:pt x="125" y="210"/>
                </a:cubicBezTo>
                <a:cubicBezTo>
                  <a:pt x="125" y="210"/>
                  <a:pt x="125" y="210"/>
                  <a:pt x="125" y="210"/>
                </a:cubicBezTo>
                <a:cubicBezTo>
                  <a:pt x="128" y="217"/>
                  <a:pt x="132" y="225"/>
                  <a:pt x="135" y="232"/>
                </a:cubicBezTo>
                <a:cubicBezTo>
                  <a:pt x="148" y="257"/>
                  <a:pt x="148" y="257"/>
                  <a:pt x="148" y="257"/>
                </a:cubicBezTo>
                <a:cubicBezTo>
                  <a:pt x="162" y="257"/>
                  <a:pt x="162" y="257"/>
                  <a:pt x="162" y="257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150" y="193"/>
                  <a:pt x="150" y="193"/>
                  <a:pt x="150" y="193"/>
                </a:cubicBezTo>
                <a:lnTo>
                  <a:pt x="150" y="212"/>
                </a:lnTo>
                <a:close/>
                <a:moveTo>
                  <a:pt x="83" y="192"/>
                </a:moveTo>
                <a:cubicBezTo>
                  <a:pt x="75" y="192"/>
                  <a:pt x="69" y="193"/>
                  <a:pt x="65" y="194"/>
                </a:cubicBezTo>
                <a:cubicBezTo>
                  <a:pt x="65" y="257"/>
                  <a:pt x="65" y="257"/>
                  <a:pt x="65" y="257"/>
                </a:cubicBezTo>
                <a:cubicBezTo>
                  <a:pt x="78" y="257"/>
                  <a:pt x="78" y="257"/>
                  <a:pt x="78" y="257"/>
                </a:cubicBezTo>
                <a:cubicBezTo>
                  <a:pt x="78" y="234"/>
                  <a:pt x="78" y="234"/>
                  <a:pt x="78" y="234"/>
                </a:cubicBezTo>
                <a:cubicBezTo>
                  <a:pt x="79" y="234"/>
                  <a:pt x="81" y="234"/>
                  <a:pt x="83" y="234"/>
                </a:cubicBezTo>
                <a:cubicBezTo>
                  <a:pt x="91" y="234"/>
                  <a:pt x="97" y="232"/>
                  <a:pt x="102" y="227"/>
                </a:cubicBezTo>
                <a:cubicBezTo>
                  <a:pt x="106" y="224"/>
                  <a:pt x="107" y="219"/>
                  <a:pt x="107" y="212"/>
                </a:cubicBezTo>
                <a:cubicBezTo>
                  <a:pt x="107" y="206"/>
                  <a:pt x="105" y="201"/>
                  <a:pt x="101" y="198"/>
                </a:cubicBezTo>
                <a:cubicBezTo>
                  <a:pt x="97" y="194"/>
                  <a:pt x="91" y="192"/>
                  <a:pt x="83" y="192"/>
                </a:cubicBezTo>
                <a:moveTo>
                  <a:pt x="83" y="223"/>
                </a:moveTo>
                <a:cubicBezTo>
                  <a:pt x="81" y="223"/>
                  <a:pt x="79" y="223"/>
                  <a:pt x="78" y="223"/>
                </a:cubicBezTo>
                <a:cubicBezTo>
                  <a:pt x="78" y="204"/>
                  <a:pt x="78" y="204"/>
                  <a:pt x="78" y="204"/>
                </a:cubicBezTo>
                <a:cubicBezTo>
                  <a:pt x="79" y="204"/>
                  <a:pt x="81" y="203"/>
                  <a:pt x="84" y="203"/>
                </a:cubicBezTo>
                <a:cubicBezTo>
                  <a:pt x="90" y="203"/>
                  <a:pt x="94" y="207"/>
                  <a:pt x="94" y="213"/>
                </a:cubicBezTo>
                <a:cubicBezTo>
                  <a:pt x="94" y="219"/>
                  <a:pt x="90" y="223"/>
                  <a:pt x="83" y="223"/>
                </a:cubicBezTo>
                <a:moveTo>
                  <a:pt x="174" y="226"/>
                </a:moveTo>
                <a:cubicBezTo>
                  <a:pt x="174" y="235"/>
                  <a:pt x="177" y="243"/>
                  <a:pt x="183" y="249"/>
                </a:cubicBezTo>
                <a:cubicBezTo>
                  <a:pt x="188" y="254"/>
                  <a:pt x="196" y="257"/>
                  <a:pt x="207" y="257"/>
                </a:cubicBezTo>
                <a:cubicBezTo>
                  <a:pt x="215" y="257"/>
                  <a:pt x="223" y="255"/>
                  <a:pt x="227" y="254"/>
                </a:cubicBezTo>
                <a:cubicBezTo>
                  <a:pt x="227" y="220"/>
                  <a:pt x="227" y="220"/>
                  <a:pt x="227" y="220"/>
                </a:cubicBezTo>
                <a:cubicBezTo>
                  <a:pt x="205" y="220"/>
                  <a:pt x="205" y="220"/>
                  <a:pt x="205" y="220"/>
                </a:cubicBezTo>
                <a:cubicBezTo>
                  <a:pt x="205" y="231"/>
                  <a:pt x="205" y="231"/>
                  <a:pt x="205" y="231"/>
                </a:cubicBezTo>
                <a:cubicBezTo>
                  <a:pt x="214" y="231"/>
                  <a:pt x="214" y="231"/>
                  <a:pt x="214" y="231"/>
                </a:cubicBezTo>
                <a:cubicBezTo>
                  <a:pt x="214" y="245"/>
                  <a:pt x="214" y="245"/>
                  <a:pt x="214" y="245"/>
                </a:cubicBezTo>
                <a:cubicBezTo>
                  <a:pt x="213" y="245"/>
                  <a:pt x="210" y="246"/>
                  <a:pt x="207" y="246"/>
                </a:cubicBezTo>
                <a:cubicBezTo>
                  <a:pt x="196" y="246"/>
                  <a:pt x="188" y="238"/>
                  <a:pt x="188" y="225"/>
                </a:cubicBezTo>
                <a:cubicBezTo>
                  <a:pt x="188" y="211"/>
                  <a:pt x="197" y="204"/>
                  <a:pt x="208" y="204"/>
                </a:cubicBezTo>
                <a:cubicBezTo>
                  <a:pt x="215" y="204"/>
                  <a:pt x="219" y="205"/>
                  <a:pt x="222" y="207"/>
                </a:cubicBezTo>
                <a:cubicBezTo>
                  <a:pt x="225" y="195"/>
                  <a:pt x="225" y="195"/>
                  <a:pt x="225" y="195"/>
                </a:cubicBezTo>
                <a:cubicBezTo>
                  <a:pt x="222" y="194"/>
                  <a:pt x="216" y="192"/>
                  <a:pt x="208" y="192"/>
                </a:cubicBezTo>
                <a:cubicBezTo>
                  <a:pt x="189" y="192"/>
                  <a:pt x="174" y="204"/>
                  <a:pt x="174" y="226"/>
                </a:cubicBezTo>
                <a:moveTo>
                  <a:pt x="209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257" y="353"/>
                  <a:pt x="257" y="353"/>
                  <a:pt x="257" y="353"/>
                </a:cubicBezTo>
                <a:cubicBezTo>
                  <a:pt x="275" y="353"/>
                  <a:pt x="289" y="339"/>
                  <a:pt x="289" y="321"/>
                </a:cubicBezTo>
                <a:cubicBezTo>
                  <a:pt x="289" y="88"/>
                  <a:pt x="289" y="88"/>
                  <a:pt x="289" y="88"/>
                </a:cubicBezTo>
                <a:lnTo>
                  <a:pt x="209" y="0"/>
                </a:lnTo>
                <a:close/>
                <a:moveTo>
                  <a:pt x="273" y="321"/>
                </a:moveTo>
                <a:cubicBezTo>
                  <a:pt x="273" y="330"/>
                  <a:pt x="266" y="337"/>
                  <a:pt x="257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177" y="16"/>
                  <a:pt x="177" y="16"/>
                  <a:pt x="177" y="16"/>
                </a:cubicBezTo>
                <a:cubicBezTo>
                  <a:pt x="177" y="96"/>
                  <a:pt x="177" y="96"/>
                  <a:pt x="177" y="96"/>
                </a:cubicBezTo>
                <a:cubicBezTo>
                  <a:pt x="177" y="105"/>
                  <a:pt x="184" y="112"/>
                  <a:pt x="193" y="112"/>
                </a:cubicBezTo>
                <a:cubicBezTo>
                  <a:pt x="273" y="112"/>
                  <a:pt x="273" y="112"/>
                  <a:pt x="273" y="112"/>
                </a:cubicBezTo>
                <a:lnTo>
                  <a:pt x="273" y="321"/>
                </a:lnTo>
                <a:close/>
                <a:moveTo>
                  <a:pt x="193" y="96"/>
                </a:moveTo>
                <a:cubicBezTo>
                  <a:pt x="193" y="16"/>
                  <a:pt x="193" y="16"/>
                  <a:pt x="193" y="16"/>
                </a:cubicBezTo>
                <a:cubicBezTo>
                  <a:pt x="201" y="16"/>
                  <a:pt x="201" y="16"/>
                  <a:pt x="201" y="16"/>
                </a:cubicBezTo>
                <a:cubicBezTo>
                  <a:pt x="273" y="96"/>
                  <a:pt x="273" y="96"/>
                  <a:pt x="273" y="96"/>
                </a:cubicBezTo>
                <a:lnTo>
                  <a:pt x="193" y="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717550" y="3176588"/>
            <a:ext cx="312738" cy="431800"/>
          </a:xfrm>
          <a:custGeom>
            <a:pathLst>
              <a:path extrusionOk="0" h="353" w="257">
                <a:moveTo>
                  <a:pt x="129" y="0"/>
                </a:moveTo>
                <a:cubicBezTo>
                  <a:pt x="58" y="0"/>
                  <a:pt x="0" y="57"/>
                  <a:pt x="0" y="128"/>
                </a:cubicBezTo>
                <a:cubicBezTo>
                  <a:pt x="0" y="233"/>
                  <a:pt x="129" y="353"/>
                  <a:pt x="129" y="353"/>
                </a:cubicBezTo>
                <a:cubicBezTo>
                  <a:pt x="129" y="353"/>
                  <a:pt x="257" y="233"/>
                  <a:pt x="257" y="128"/>
                </a:cubicBezTo>
                <a:cubicBezTo>
                  <a:pt x="257" y="57"/>
                  <a:pt x="199" y="0"/>
                  <a:pt x="129" y="0"/>
                </a:cubicBezTo>
                <a:moveTo>
                  <a:pt x="129" y="329"/>
                </a:moveTo>
                <a:cubicBezTo>
                  <a:pt x="129" y="329"/>
                  <a:pt x="16" y="225"/>
                  <a:pt x="16" y="128"/>
                </a:cubicBezTo>
                <a:cubicBezTo>
                  <a:pt x="16" y="66"/>
                  <a:pt x="66" y="16"/>
                  <a:pt x="129" y="16"/>
                </a:cubicBezTo>
                <a:cubicBezTo>
                  <a:pt x="191" y="16"/>
                  <a:pt x="241" y="66"/>
                  <a:pt x="241" y="128"/>
                </a:cubicBezTo>
                <a:cubicBezTo>
                  <a:pt x="241" y="225"/>
                  <a:pt x="129" y="329"/>
                  <a:pt x="129" y="329"/>
                </a:cubicBezTo>
                <a:moveTo>
                  <a:pt x="129" y="64"/>
                </a:moveTo>
                <a:cubicBezTo>
                  <a:pt x="93" y="64"/>
                  <a:pt x="64" y="93"/>
                  <a:pt x="64" y="128"/>
                </a:cubicBezTo>
                <a:cubicBezTo>
                  <a:pt x="64" y="164"/>
                  <a:pt x="93" y="193"/>
                  <a:pt x="129" y="193"/>
                </a:cubicBezTo>
                <a:cubicBezTo>
                  <a:pt x="164" y="193"/>
                  <a:pt x="193" y="164"/>
                  <a:pt x="193" y="128"/>
                </a:cubicBezTo>
                <a:cubicBezTo>
                  <a:pt x="193" y="93"/>
                  <a:pt x="164" y="64"/>
                  <a:pt x="129" y="64"/>
                </a:cubicBezTo>
                <a:moveTo>
                  <a:pt x="129" y="177"/>
                </a:moveTo>
                <a:cubicBezTo>
                  <a:pt x="102" y="177"/>
                  <a:pt x="80" y="155"/>
                  <a:pt x="80" y="128"/>
                </a:cubicBezTo>
                <a:cubicBezTo>
                  <a:pt x="80" y="102"/>
                  <a:pt x="102" y="80"/>
                  <a:pt x="129" y="80"/>
                </a:cubicBezTo>
                <a:cubicBezTo>
                  <a:pt x="155" y="80"/>
                  <a:pt x="177" y="102"/>
                  <a:pt x="177" y="128"/>
                </a:cubicBezTo>
                <a:cubicBezTo>
                  <a:pt x="177" y="155"/>
                  <a:pt x="155" y="177"/>
                  <a:pt x="129" y="17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1479550" y="3176588"/>
            <a:ext cx="431800" cy="431800"/>
          </a:xfrm>
          <a:custGeom>
            <a:pathLst>
              <a:path extrusionOk="0" h="353" w="354">
                <a:moveTo>
                  <a:pt x="105" y="48"/>
                </a:moveTo>
                <a:cubicBezTo>
                  <a:pt x="74" y="48"/>
                  <a:pt x="48" y="73"/>
                  <a:pt x="48" y="104"/>
                </a:cubicBezTo>
                <a:cubicBezTo>
                  <a:pt x="48" y="135"/>
                  <a:pt x="74" y="161"/>
                  <a:pt x="105" y="161"/>
                </a:cubicBezTo>
                <a:cubicBezTo>
                  <a:pt x="136" y="161"/>
                  <a:pt x="161" y="135"/>
                  <a:pt x="161" y="104"/>
                </a:cubicBezTo>
                <a:cubicBezTo>
                  <a:pt x="161" y="73"/>
                  <a:pt x="136" y="48"/>
                  <a:pt x="105" y="48"/>
                </a:cubicBezTo>
                <a:moveTo>
                  <a:pt x="105" y="144"/>
                </a:moveTo>
                <a:cubicBezTo>
                  <a:pt x="82" y="144"/>
                  <a:pt x="64" y="126"/>
                  <a:pt x="64" y="104"/>
                </a:cubicBezTo>
                <a:cubicBezTo>
                  <a:pt x="64" y="82"/>
                  <a:pt x="82" y="64"/>
                  <a:pt x="105" y="64"/>
                </a:cubicBezTo>
                <a:cubicBezTo>
                  <a:pt x="127" y="64"/>
                  <a:pt x="145" y="82"/>
                  <a:pt x="145" y="104"/>
                </a:cubicBezTo>
                <a:cubicBezTo>
                  <a:pt x="145" y="126"/>
                  <a:pt x="127" y="144"/>
                  <a:pt x="105" y="144"/>
                </a:cubicBezTo>
                <a:moveTo>
                  <a:pt x="259" y="176"/>
                </a:moveTo>
                <a:cubicBezTo>
                  <a:pt x="260" y="177"/>
                  <a:pt x="261" y="178"/>
                  <a:pt x="263" y="178"/>
                </a:cubicBezTo>
                <a:cubicBezTo>
                  <a:pt x="265" y="178"/>
                  <a:pt x="268" y="176"/>
                  <a:pt x="270" y="174"/>
                </a:cubicBezTo>
                <a:cubicBezTo>
                  <a:pt x="272" y="170"/>
                  <a:pt x="275" y="165"/>
                  <a:pt x="279" y="161"/>
                </a:cubicBezTo>
                <a:cubicBezTo>
                  <a:pt x="281" y="158"/>
                  <a:pt x="281" y="153"/>
                  <a:pt x="278" y="150"/>
                </a:cubicBezTo>
                <a:cubicBezTo>
                  <a:pt x="274" y="147"/>
                  <a:pt x="269" y="147"/>
                  <a:pt x="266" y="151"/>
                </a:cubicBezTo>
                <a:cubicBezTo>
                  <a:pt x="262" y="156"/>
                  <a:pt x="259" y="161"/>
                  <a:pt x="256" y="165"/>
                </a:cubicBezTo>
                <a:cubicBezTo>
                  <a:pt x="254" y="169"/>
                  <a:pt x="255" y="174"/>
                  <a:pt x="259" y="176"/>
                </a:cubicBezTo>
                <a:moveTo>
                  <a:pt x="112" y="297"/>
                </a:moveTo>
                <a:cubicBezTo>
                  <a:pt x="112" y="293"/>
                  <a:pt x="109" y="289"/>
                  <a:pt x="104" y="289"/>
                </a:cubicBezTo>
                <a:cubicBezTo>
                  <a:pt x="100" y="289"/>
                  <a:pt x="96" y="293"/>
                  <a:pt x="96" y="297"/>
                </a:cubicBezTo>
                <a:cubicBezTo>
                  <a:pt x="96" y="298"/>
                  <a:pt x="96" y="302"/>
                  <a:pt x="99" y="308"/>
                </a:cubicBezTo>
                <a:cubicBezTo>
                  <a:pt x="100" y="311"/>
                  <a:pt x="103" y="313"/>
                  <a:pt x="106" y="313"/>
                </a:cubicBezTo>
                <a:cubicBezTo>
                  <a:pt x="107" y="313"/>
                  <a:pt x="108" y="313"/>
                  <a:pt x="109" y="313"/>
                </a:cubicBezTo>
                <a:cubicBezTo>
                  <a:pt x="113" y="311"/>
                  <a:pt x="115" y="306"/>
                  <a:pt x="114" y="302"/>
                </a:cubicBezTo>
                <a:cubicBezTo>
                  <a:pt x="113" y="299"/>
                  <a:pt x="112" y="297"/>
                  <a:pt x="112" y="297"/>
                </a:cubicBezTo>
                <a:moveTo>
                  <a:pt x="193" y="337"/>
                </a:moveTo>
                <a:cubicBezTo>
                  <a:pt x="187" y="337"/>
                  <a:pt x="182" y="336"/>
                  <a:pt x="177" y="336"/>
                </a:cubicBezTo>
                <a:cubicBezTo>
                  <a:pt x="172" y="335"/>
                  <a:pt x="168" y="338"/>
                  <a:pt x="168" y="343"/>
                </a:cubicBezTo>
                <a:cubicBezTo>
                  <a:pt x="167" y="347"/>
                  <a:pt x="170" y="351"/>
                  <a:pt x="175" y="351"/>
                </a:cubicBezTo>
                <a:cubicBezTo>
                  <a:pt x="180" y="352"/>
                  <a:pt x="186" y="353"/>
                  <a:pt x="192" y="353"/>
                </a:cubicBezTo>
                <a:cubicBezTo>
                  <a:pt x="192" y="353"/>
                  <a:pt x="192" y="353"/>
                  <a:pt x="192" y="353"/>
                </a:cubicBezTo>
                <a:cubicBezTo>
                  <a:pt x="197" y="353"/>
                  <a:pt x="200" y="350"/>
                  <a:pt x="200" y="345"/>
                </a:cubicBezTo>
                <a:cubicBezTo>
                  <a:pt x="201" y="341"/>
                  <a:pt x="197" y="337"/>
                  <a:pt x="193" y="337"/>
                </a:cubicBezTo>
                <a:moveTo>
                  <a:pt x="146" y="329"/>
                </a:moveTo>
                <a:cubicBezTo>
                  <a:pt x="141" y="327"/>
                  <a:pt x="136" y="325"/>
                  <a:pt x="132" y="322"/>
                </a:cubicBezTo>
                <a:cubicBezTo>
                  <a:pt x="128" y="320"/>
                  <a:pt x="123" y="321"/>
                  <a:pt x="121" y="325"/>
                </a:cubicBezTo>
                <a:cubicBezTo>
                  <a:pt x="119" y="329"/>
                  <a:pt x="120" y="334"/>
                  <a:pt x="124" y="336"/>
                </a:cubicBezTo>
                <a:cubicBezTo>
                  <a:pt x="129" y="339"/>
                  <a:pt x="135" y="342"/>
                  <a:pt x="141" y="344"/>
                </a:cubicBezTo>
                <a:cubicBezTo>
                  <a:pt x="141" y="344"/>
                  <a:pt x="142" y="344"/>
                  <a:pt x="143" y="344"/>
                </a:cubicBezTo>
                <a:cubicBezTo>
                  <a:pt x="147" y="344"/>
                  <a:pt x="150" y="342"/>
                  <a:pt x="151" y="339"/>
                </a:cubicBezTo>
                <a:cubicBezTo>
                  <a:pt x="152" y="335"/>
                  <a:pt x="150" y="330"/>
                  <a:pt x="146" y="329"/>
                </a:cubicBezTo>
                <a:moveTo>
                  <a:pt x="241" y="335"/>
                </a:moveTo>
                <a:cubicBezTo>
                  <a:pt x="236" y="336"/>
                  <a:pt x="231" y="336"/>
                  <a:pt x="225" y="337"/>
                </a:cubicBezTo>
                <a:cubicBezTo>
                  <a:pt x="221" y="337"/>
                  <a:pt x="218" y="341"/>
                  <a:pt x="218" y="345"/>
                </a:cubicBezTo>
                <a:cubicBezTo>
                  <a:pt x="218" y="350"/>
                  <a:pt x="222" y="353"/>
                  <a:pt x="226" y="353"/>
                </a:cubicBezTo>
                <a:cubicBezTo>
                  <a:pt x="226" y="353"/>
                  <a:pt x="226" y="353"/>
                  <a:pt x="226" y="353"/>
                </a:cubicBezTo>
                <a:cubicBezTo>
                  <a:pt x="232" y="352"/>
                  <a:pt x="238" y="352"/>
                  <a:pt x="244" y="351"/>
                </a:cubicBezTo>
                <a:cubicBezTo>
                  <a:pt x="248" y="350"/>
                  <a:pt x="251" y="346"/>
                  <a:pt x="250" y="342"/>
                </a:cubicBezTo>
                <a:cubicBezTo>
                  <a:pt x="250" y="338"/>
                  <a:pt x="246" y="335"/>
                  <a:pt x="241" y="335"/>
                </a:cubicBezTo>
                <a:moveTo>
                  <a:pt x="305" y="116"/>
                </a:moveTo>
                <a:cubicBezTo>
                  <a:pt x="301" y="119"/>
                  <a:pt x="296" y="123"/>
                  <a:pt x="291" y="127"/>
                </a:cubicBezTo>
                <a:cubicBezTo>
                  <a:pt x="288" y="129"/>
                  <a:pt x="287" y="134"/>
                  <a:pt x="290" y="138"/>
                </a:cubicBezTo>
                <a:cubicBezTo>
                  <a:pt x="292" y="140"/>
                  <a:pt x="294" y="141"/>
                  <a:pt x="296" y="141"/>
                </a:cubicBezTo>
                <a:cubicBezTo>
                  <a:pt x="298" y="141"/>
                  <a:pt x="300" y="140"/>
                  <a:pt x="301" y="139"/>
                </a:cubicBezTo>
                <a:cubicBezTo>
                  <a:pt x="306" y="135"/>
                  <a:pt x="310" y="132"/>
                  <a:pt x="314" y="129"/>
                </a:cubicBezTo>
                <a:cubicBezTo>
                  <a:pt x="318" y="127"/>
                  <a:pt x="319" y="122"/>
                  <a:pt x="316" y="118"/>
                </a:cubicBezTo>
                <a:cubicBezTo>
                  <a:pt x="314" y="114"/>
                  <a:pt x="309" y="114"/>
                  <a:pt x="305" y="116"/>
                </a:cubicBezTo>
                <a:moveTo>
                  <a:pt x="306" y="276"/>
                </a:moveTo>
                <a:cubicBezTo>
                  <a:pt x="302" y="277"/>
                  <a:pt x="299" y="281"/>
                  <a:pt x="300" y="285"/>
                </a:cubicBezTo>
                <a:cubicBezTo>
                  <a:pt x="300" y="288"/>
                  <a:pt x="301" y="291"/>
                  <a:pt x="301" y="293"/>
                </a:cubicBezTo>
                <a:cubicBezTo>
                  <a:pt x="301" y="295"/>
                  <a:pt x="301" y="297"/>
                  <a:pt x="300" y="299"/>
                </a:cubicBezTo>
                <a:cubicBezTo>
                  <a:pt x="299" y="303"/>
                  <a:pt x="302" y="307"/>
                  <a:pt x="307" y="308"/>
                </a:cubicBezTo>
                <a:cubicBezTo>
                  <a:pt x="307" y="308"/>
                  <a:pt x="308" y="308"/>
                  <a:pt x="308" y="308"/>
                </a:cubicBezTo>
                <a:cubicBezTo>
                  <a:pt x="312" y="308"/>
                  <a:pt x="315" y="306"/>
                  <a:pt x="316" y="302"/>
                </a:cubicBezTo>
                <a:cubicBezTo>
                  <a:pt x="316" y="299"/>
                  <a:pt x="317" y="296"/>
                  <a:pt x="317" y="293"/>
                </a:cubicBezTo>
                <a:cubicBezTo>
                  <a:pt x="317" y="289"/>
                  <a:pt x="316" y="286"/>
                  <a:pt x="316" y="282"/>
                </a:cubicBezTo>
                <a:cubicBezTo>
                  <a:pt x="315" y="278"/>
                  <a:pt x="310" y="275"/>
                  <a:pt x="306" y="276"/>
                </a:cubicBezTo>
                <a:moveTo>
                  <a:pt x="352" y="97"/>
                </a:moveTo>
                <a:cubicBezTo>
                  <a:pt x="350" y="93"/>
                  <a:pt x="345" y="91"/>
                  <a:pt x="341" y="93"/>
                </a:cubicBezTo>
                <a:cubicBezTo>
                  <a:pt x="341" y="93"/>
                  <a:pt x="339" y="95"/>
                  <a:pt x="334" y="97"/>
                </a:cubicBezTo>
                <a:cubicBezTo>
                  <a:pt x="330" y="100"/>
                  <a:pt x="329" y="105"/>
                  <a:pt x="331" y="108"/>
                </a:cubicBezTo>
                <a:cubicBezTo>
                  <a:pt x="333" y="111"/>
                  <a:pt x="335" y="112"/>
                  <a:pt x="338" y="112"/>
                </a:cubicBezTo>
                <a:cubicBezTo>
                  <a:pt x="340" y="112"/>
                  <a:pt x="341" y="112"/>
                  <a:pt x="342" y="111"/>
                </a:cubicBezTo>
                <a:cubicBezTo>
                  <a:pt x="346" y="109"/>
                  <a:pt x="349" y="108"/>
                  <a:pt x="349" y="108"/>
                </a:cubicBezTo>
                <a:cubicBezTo>
                  <a:pt x="353" y="106"/>
                  <a:pt x="354" y="101"/>
                  <a:pt x="352" y="97"/>
                </a:cubicBezTo>
                <a:moveTo>
                  <a:pt x="299" y="249"/>
                </a:moveTo>
                <a:cubicBezTo>
                  <a:pt x="296" y="245"/>
                  <a:pt x="292" y="240"/>
                  <a:pt x="288" y="236"/>
                </a:cubicBezTo>
                <a:cubicBezTo>
                  <a:pt x="285" y="233"/>
                  <a:pt x="280" y="233"/>
                  <a:pt x="276" y="236"/>
                </a:cubicBezTo>
                <a:cubicBezTo>
                  <a:pt x="273" y="239"/>
                  <a:pt x="273" y="244"/>
                  <a:pt x="276" y="247"/>
                </a:cubicBezTo>
                <a:cubicBezTo>
                  <a:pt x="280" y="251"/>
                  <a:pt x="284" y="255"/>
                  <a:pt x="287" y="259"/>
                </a:cubicBezTo>
                <a:cubicBezTo>
                  <a:pt x="288" y="261"/>
                  <a:pt x="291" y="262"/>
                  <a:pt x="293" y="262"/>
                </a:cubicBezTo>
                <a:cubicBezTo>
                  <a:pt x="295" y="262"/>
                  <a:pt x="296" y="262"/>
                  <a:pt x="298" y="261"/>
                </a:cubicBezTo>
                <a:cubicBezTo>
                  <a:pt x="301" y="258"/>
                  <a:pt x="302" y="253"/>
                  <a:pt x="299" y="249"/>
                </a:cubicBezTo>
                <a:moveTo>
                  <a:pt x="267" y="213"/>
                </a:moveTo>
                <a:cubicBezTo>
                  <a:pt x="264" y="209"/>
                  <a:pt x="263" y="205"/>
                  <a:pt x="262" y="200"/>
                </a:cubicBezTo>
                <a:cubicBezTo>
                  <a:pt x="262" y="196"/>
                  <a:pt x="258" y="193"/>
                  <a:pt x="254" y="193"/>
                </a:cubicBezTo>
                <a:cubicBezTo>
                  <a:pt x="249" y="194"/>
                  <a:pt x="246" y="198"/>
                  <a:pt x="246" y="202"/>
                </a:cubicBezTo>
                <a:cubicBezTo>
                  <a:pt x="247" y="209"/>
                  <a:pt x="249" y="215"/>
                  <a:pt x="253" y="221"/>
                </a:cubicBezTo>
                <a:cubicBezTo>
                  <a:pt x="254" y="224"/>
                  <a:pt x="257" y="225"/>
                  <a:pt x="260" y="225"/>
                </a:cubicBezTo>
                <a:cubicBezTo>
                  <a:pt x="261" y="225"/>
                  <a:pt x="262" y="225"/>
                  <a:pt x="264" y="224"/>
                </a:cubicBezTo>
                <a:cubicBezTo>
                  <a:pt x="267" y="222"/>
                  <a:pt x="269" y="217"/>
                  <a:pt x="267" y="213"/>
                </a:cubicBezTo>
                <a:moveTo>
                  <a:pt x="285" y="320"/>
                </a:moveTo>
                <a:cubicBezTo>
                  <a:pt x="281" y="323"/>
                  <a:pt x="277" y="325"/>
                  <a:pt x="272" y="327"/>
                </a:cubicBezTo>
                <a:cubicBezTo>
                  <a:pt x="268" y="329"/>
                  <a:pt x="266" y="334"/>
                  <a:pt x="267" y="338"/>
                </a:cubicBezTo>
                <a:cubicBezTo>
                  <a:pt x="269" y="341"/>
                  <a:pt x="272" y="343"/>
                  <a:pt x="275" y="343"/>
                </a:cubicBezTo>
                <a:cubicBezTo>
                  <a:pt x="276" y="343"/>
                  <a:pt x="277" y="343"/>
                  <a:pt x="278" y="342"/>
                </a:cubicBezTo>
                <a:cubicBezTo>
                  <a:pt x="284" y="340"/>
                  <a:pt x="289" y="337"/>
                  <a:pt x="294" y="334"/>
                </a:cubicBezTo>
                <a:cubicBezTo>
                  <a:pt x="298" y="331"/>
                  <a:pt x="298" y="326"/>
                  <a:pt x="296" y="322"/>
                </a:cubicBezTo>
                <a:cubicBezTo>
                  <a:pt x="293" y="319"/>
                  <a:pt x="288" y="318"/>
                  <a:pt x="285" y="320"/>
                </a:cubicBezTo>
                <a:moveTo>
                  <a:pt x="105" y="0"/>
                </a:moveTo>
                <a:cubicBezTo>
                  <a:pt x="47" y="0"/>
                  <a:pt x="0" y="47"/>
                  <a:pt x="0" y="105"/>
                </a:cubicBezTo>
                <a:cubicBezTo>
                  <a:pt x="0" y="190"/>
                  <a:pt x="105" y="273"/>
                  <a:pt x="105" y="273"/>
                </a:cubicBezTo>
                <a:cubicBezTo>
                  <a:pt x="105" y="273"/>
                  <a:pt x="209" y="190"/>
                  <a:pt x="209" y="105"/>
                </a:cubicBezTo>
                <a:cubicBezTo>
                  <a:pt x="209" y="47"/>
                  <a:pt x="162" y="0"/>
                  <a:pt x="105" y="0"/>
                </a:cubicBezTo>
                <a:moveTo>
                  <a:pt x="105" y="252"/>
                </a:moveTo>
                <a:cubicBezTo>
                  <a:pt x="95" y="243"/>
                  <a:pt x="80" y="229"/>
                  <a:pt x="65" y="211"/>
                </a:cubicBezTo>
                <a:cubicBezTo>
                  <a:pt x="43" y="184"/>
                  <a:pt x="16" y="144"/>
                  <a:pt x="16" y="105"/>
                </a:cubicBezTo>
                <a:cubicBezTo>
                  <a:pt x="16" y="56"/>
                  <a:pt x="56" y="16"/>
                  <a:pt x="105" y="16"/>
                </a:cubicBezTo>
                <a:cubicBezTo>
                  <a:pt x="153" y="16"/>
                  <a:pt x="193" y="56"/>
                  <a:pt x="193" y="105"/>
                </a:cubicBezTo>
                <a:cubicBezTo>
                  <a:pt x="193" y="167"/>
                  <a:pt x="130" y="230"/>
                  <a:pt x="105" y="25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2419350" y="3176588"/>
            <a:ext cx="195263" cy="431800"/>
          </a:xfrm>
          <a:custGeom>
            <a:pathLst>
              <a:path extrusionOk="0" h="353" w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12"/>
                  <a:pt x="18" y="139"/>
                  <a:pt x="44" y="152"/>
                </a:cubicBezTo>
                <a:cubicBezTo>
                  <a:pt x="80" y="353"/>
                  <a:pt x="80" y="353"/>
                  <a:pt x="80" y="353"/>
                </a:cubicBezTo>
                <a:cubicBezTo>
                  <a:pt x="116" y="152"/>
                  <a:pt x="116" y="152"/>
                  <a:pt x="116" y="152"/>
                </a:cubicBezTo>
                <a:cubicBezTo>
                  <a:pt x="142" y="139"/>
                  <a:pt x="160" y="112"/>
                  <a:pt x="160" y="80"/>
                </a:cubicBezTo>
                <a:cubicBezTo>
                  <a:pt x="160" y="36"/>
                  <a:pt x="125" y="0"/>
                  <a:pt x="80" y="0"/>
                </a:cubicBezTo>
                <a:moveTo>
                  <a:pt x="80" y="281"/>
                </a:moveTo>
                <a:cubicBezTo>
                  <a:pt x="61" y="158"/>
                  <a:pt x="61" y="158"/>
                  <a:pt x="61" y="158"/>
                </a:cubicBezTo>
                <a:cubicBezTo>
                  <a:pt x="67" y="160"/>
                  <a:pt x="73" y="161"/>
                  <a:pt x="80" y="161"/>
                </a:cubicBezTo>
                <a:cubicBezTo>
                  <a:pt x="87" y="161"/>
                  <a:pt x="94" y="160"/>
                  <a:pt x="100" y="158"/>
                </a:cubicBezTo>
                <a:lnTo>
                  <a:pt x="80" y="281"/>
                </a:lnTo>
                <a:close/>
                <a:moveTo>
                  <a:pt x="80" y="144"/>
                </a:moveTo>
                <a:cubicBezTo>
                  <a:pt x="45" y="144"/>
                  <a:pt x="16" y="116"/>
                  <a:pt x="16" y="80"/>
                </a:cubicBezTo>
                <a:cubicBezTo>
                  <a:pt x="16" y="45"/>
                  <a:pt x="45" y="16"/>
                  <a:pt x="80" y="16"/>
                </a:cubicBezTo>
                <a:cubicBezTo>
                  <a:pt x="116" y="16"/>
                  <a:pt x="144" y="45"/>
                  <a:pt x="144" y="80"/>
                </a:cubicBezTo>
                <a:cubicBezTo>
                  <a:pt x="144" y="116"/>
                  <a:pt x="116" y="144"/>
                  <a:pt x="80" y="144"/>
                </a:cubicBezTo>
                <a:moveTo>
                  <a:pt x="80" y="32"/>
                </a:moveTo>
                <a:cubicBezTo>
                  <a:pt x="80" y="32"/>
                  <a:pt x="32" y="32"/>
                  <a:pt x="32" y="80"/>
                </a:cubicBezTo>
                <a:cubicBezTo>
                  <a:pt x="32" y="85"/>
                  <a:pt x="36" y="88"/>
                  <a:pt x="40" y="88"/>
                </a:cubicBezTo>
                <a:cubicBezTo>
                  <a:pt x="44" y="88"/>
                  <a:pt x="48" y="85"/>
                  <a:pt x="48" y="80"/>
                </a:cubicBezTo>
                <a:cubicBezTo>
                  <a:pt x="48" y="48"/>
                  <a:pt x="80" y="48"/>
                  <a:pt x="80" y="48"/>
                </a:cubicBezTo>
                <a:cubicBezTo>
                  <a:pt x="85" y="48"/>
                  <a:pt x="88" y="45"/>
                  <a:pt x="88" y="40"/>
                </a:cubicBezTo>
                <a:cubicBezTo>
                  <a:pt x="88" y="36"/>
                  <a:pt x="85" y="32"/>
                  <a:pt x="80" y="3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3124200" y="3176588"/>
            <a:ext cx="430213" cy="431800"/>
          </a:xfrm>
          <a:custGeom>
            <a:pathLst>
              <a:path extrusionOk="0" h="353" w="353">
                <a:moveTo>
                  <a:pt x="188" y="188"/>
                </a:moveTo>
                <a:cubicBezTo>
                  <a:pt x="194" y="182"/>
                  <a:pt x="194" y="172"/>
                  <a:pt x="188" y="165"/>
                </a:cubicBezTo>
                <a:cubicBezTo>
                  <a:pt x="182" y="159"/>
                  <a:pt x="171" y="159"/>
                  <a:pt x="165" y="165"/>
                </a:cubicBezTo>
                <a:cubicBezTo>
                  <a:pt x="159" y="172"/>
                  <a:pt x="159" y="182"/>
                  <a:pt x="165" y="188"/>
                </a:cubicBezTo>
                <a:cubicBezTo>
                  <a:pt x="171" y="194"/>
                  <a:pt x="182" y="194"/>
                  <a:pt x="188" y="188"/>
                </a:cubicBezTo>
                <a:moveTo>
                  <a:pt x="74" y="279"/>
                </a:moveTo>
                <a:cubicBezTo>
                  <a:pt x="211" y="211"/>
                  <a:pt x="211" y="211"/>
                  <a:pt x="211" y="211"/>
                </a:cubicBezTo>
                <a:cubicBezTo>
                  <a:pt x="279" y="74"/>
                  <a:pt x="279" y="74"/>
                  <a:pt x="279" y="74"/>
                </a:cubicBezTo>
                <a:cubicBezTo>
                  <a:pt x="142" y="143"/>
                  <a:pt x="142" y="143"/>
                  <a:pt x="142" y="143"/>
                </a:cubicBezTo>
                <a:lnTo>
                  <a:pt x="74" y="279"/>
                </a:lnTo>
                <a:close/>
                <a:moveTo>
                  <a:pt x="245" y="108"/>
                </a:moveTo>
                <a:cubicBezTo>
                  <a:pt x="199" y="199"/>
                  <a:pt x="199" y="199"/>
                  <a:pt x="199" y="199"/>
                </a:cubicBezTo>
                <a:cubicBezTo>
                  <a:pt x="108" y="245"/>
                  <a:pt x="108" y="245"/>
                  <a:pt x="108" y="245"/>
                </a:cubicBezTo>
                <a:cubicBezTo>
                  <a:pt x="154" y="154"/>
                  <a:pt x="154" y="154"/>
                  <a:pt x="154" y="154"/>
                </a:cubicBezTo>
                <a:lnTo>
                  <a:pt x="245" y="108"/>
                </a:lnTo>
                <a:close/>
                <a:moveTo>
                  <a:pt x="177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7" y="0"/>
                </a:cubicBezTo>
                <a:moveTo>
                  <a:pt x="185" y="337"/>
                </a:moveTo>
                <a:cubicBezTo>
                  <a:pt x="185" y="313"/>
                  <a:pt x="185" y="313"/>
                  <a:pt x="185" y="313"/>
                </a:cubicBezTo>
                <a:cubicBezTo>
                  <a:pt x="185" y="309"/>
                  <a:pt x="181" y="305"/>
                  <a:pt x="177" y="305"/>
                </a:cubicBezTo>
                <a:cubicBezTo>
                  <a:pt x="172" y="305"/>
                  <a:pt x="168" y="309"/>
                  <a:pt x="168" y="313"/>
                </a:cubicBezTo>
                <a:cubicBezTo>
                  <a:pt x="168" y="337"/>
                  <a:pt x="168" y="337"/>
                  <a:pt x="168" y="337"/>
                </a:cubicBezTo>
                <a:cubicBezTo>
                  <a:pt x="86" y="333"/>
                  <a:pt x="20" y="267"/>
                  <a:pt x="16" y="185"/>
                </a:cubicBezTo>
                <a:cubicBezTo>
                  <a:pt x="40" y="185"/>
                  <a:pt x="40" y="185"/>
                  <a:pt x="40" y="185"/>
                </a:cubicBezTo>
                <a:cubicBezTo>
                  <a:pt x="44" y="185"/>
                  <a:pt x="48" y="181"/>
                  <a:pt x="48" y="177"/>
                </a:cubicBezTo>
                <a:cubicBezTo>
                  <a:pt x="48" y="172"/>
                  <a:pt x="44" y="169"/>
                  <a:pt x="40" y="169"/>
                </a:cubicBezTo>
                <a:cubicBezTo>
                  <a:pt x="16" y="169"/>
                  <a:pt x="16" y="169"/>
                  <a:pt x="16" y="169"/>
                </a:cubicBezTo>
                <a:cubicBezTo>
                  <a:pt x="20" y="86"/>
                  <a:pt x="86" y="21"/>
                  <a:pt x="168" y="16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68" y="45"/>
                  <a:pt x="172" y="48"/>
                  <a:pt x="177" y="48"/>
                </a:cubicBezTo>
                <a:cubicBezTo>
                  <a:pt x="181" y="48"/>
                  <a:pt x="185" y="45"/>
                  <a:pt x="185" y="40"/>
                </a:cubicBezTo>
                <a:cubicBezTo>
                  <a:pt x="185" y="16"/>
                  <a:pt x="185" y="16"/>
                  <a:pt x="185" y="16"/>
                </a:cubicBezTo>
                <a:cubicBezTo>
                  <a:pt x="267" y="21"/>
                  <a:pt x="333" y="86"/>
                  <a:pt x="337" y="169"/>
                </a:cubicBezTo>
                <a:cubicBezTo>
                  <a:pt x="313" y="169"/>
                  <a:pt x="313" y="169"/>
                  <a:pt x="313" y="169"/>
                </a:cubicBezTo>
                <a:cubicBezTo>
                  <a:pt x="309" y="169"/>
                  <a:pt x="305" y="172"/>
                  <a:pt x="305" y="177"/>
                </a:cubicBezTo>
                <a:cubicBezTo>
                  <a:pt x="305" y="181"/>
                  <a:pt x="309" y="185"/>
                  <a:pt x="313" y="185"/>
                </a:cubicBezTo>
                <a:cubicBezTo>
                  <a:pt x="337" y="185"/>
                  <a:pt x="337" y="185"/>
                  <a:pt x="337" y="185"/>
                </a:cubicBezTo>
                <a:cubicBezTo>
                  <a:pt x="333" y="267"/>
                  <a:pt x="267" y="333"/>
                  <a:pt x="185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3946525" y="3176588"/>
            <a:ext cx="430213" cy="431800"/>
          </a:xfrm>
          <a:custGeom>
            <a:pathLst>
              <a:path extrusionOk="0" h="353" w="353">
                <a:moveTo>
                  <a:pt x="348" y="33"/>
                </a:moveTo>
                <a:cubicBezTo>
                  <a:pt x="348" y="32"/>
                  <a:pt x="348" y="32"/>
                  <a:pt x="348" y="32"/>
                </a:cubicBezTo>
                <a:cubicBezTo>
                  <a:pt x="235" y="0"/>
                  <a:pt x="235" y="0"/>
                  <a:pt x="235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34" y="0"/>
                  <a:pt x="234" y="0"/>
                  <a:pt x="233" y="0"/>
                </a:cubicBezTo>
                <a:cubicBezTo>
                  <a:pt x="232" y="0"/>
                  <a:pt x="232" y="0"/>
                  <a:pt x="231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121" y="32"/>
                  <a:pt x="121" y="32"/>
                  <a:pt x="121" y="3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9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7"/>
                  <a:pt x="3" y="320"/>
                  <a:pt x="6" y="321"/>
                </a:cubicBezTo>
                <a:cubicBezTo>
                  <a:pt x="6" y="321"/>
                  <a:pt x="6" y="321"/>
                  <a:pt x="6" y="321"/>
                </a:cubicBezTo>
                <a:cubicBezTo>
                  <a:pt x="118" y="353"/>
                  <a:pt x="118" y="353"/>
                  <a:pt x="118" y="353"/>
                </a:cubicBezTo>
                <a:cubicBezTo>
                  <a:pt x="118" y="353"/>
                  <a:pt x="118" y="353"/>
                  <a:pt x="118" y="353"/>
                </a:cubicBezTo>
                <a:cubicBezTo>
                  <a:pt x="119" y="353"/>
                  <a:pt x="120" y="353"/>
                  <a:pt x="121" y="353"/>
                </a:cubicBezTo>
                <a:cubicBezTo>
                  <a:pt x="121" y="353"/>
                  <a:pt x="122" y="353"/>
                  <a:pt x="123" y="353"/>
                </a:cubicBezTo>
                <a:cubicBezTo>
                  <a:pt x="123" y="353"/>
                  <a:pt x="123" y="353"/>
                  <a:pt x="123" y="353"/>
                </a:cubicBezTo>
                <a:cubicBezTo>
                  <a:pt x="233" y="321"/>
                  <a:pt x="233" y="321"/>
                  <a:pt x="233" y="321"/>
                </a:cubicBezTo>
                <a:cubicBezTo>
                  <a:pt x="343" y="353"/>
                  <a:pt x="343" y="353"/>
                  <a:pt x="343" y="353"/>
                </a:cubicBezTo>
                <a:cubicBezTo>
                  <a:pt x="343" y="353"/>
                  <a:pt x="343" y="353"/>
                  <a:pt x="343" y="353"/>
                </a:cubicBezTo>
                <a:cubicBezTo>
                  <a:pt x="344" y="353"/>
                  <a:pt x="345" y="353"/>
                  <a:pt x="345" y="353"/>
                </a:cubicBezTo>
                <a:cubicBezTo>
                  <a:pt x="350" y="353"/>
                  <a:pt x="353" y="350"/>
                  <a:pt x="353" y="345"/>
                </a:cubicBezTo>
                <a:cubicBezTo>
                  <a:pt x="353" y="40"/>
                  <a:pt x="353" y="40"/>
                  <a:pt x="353" y="40"/>
                </a:cubicBezTo>
                <a:cubicBezTo>
                  <a:pt x="353" y="36"/>
                  <a:pt x="351" y="33"/>
                  <a:pt x="348" y="33"/>
                </a:cubicBezTo>
                <a:moveTo>
                  <a:pt x="113" y="335"/>
                </a:moveTo>
                <a:cubicBezTo>
                  <a:pt x="16" y="307"/>
                  <a:pt x="16" y="307"/>
                  <a:pt x="16" y="307"/>
                </a:cubicBezTo>
                <a:cubicBezTo>
                  <a:pt x="16" y="19"/>
                  <a:pt x="16" y="19"/>
                  <a:pt x="16" y="19"/>
                </a:cubicBezTo>
                <a:cubicBezTo>
                  <a:pt x="113" y="46"/>
                  <a:pt x="113" y="46"/>
                  <a:pt x="113" y="46"/>
                </a:cubicBezTo>
                <a:lnTo>
                  <a:pt x="113" y="335"/>
                </a:lnTo>
                <a:close/>
                <a:moveTo>
                  <a:pt x="225" y="307"/>
                </a:moveTo>
                <a:cubicBezTo>
                  <a:pt x="129" y="335"/>
                  <a:pt x="129" y="335"/>
                  <a:pt x="129" y="335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225" y="19"/>
                  <a:pt x="225" y="19"/>
                  <a:pt x="225" y="19"/>
                </a:cubicBezTo>
                <a:lnTo>
                  <a:pt x="225" y="307"/>
                </a:lnTo>
                <a:close/>
                <a:moveTo>
                  <a:pt x="337" y="335"/>
                </a:moveTo>
                <a:cubicBezTo>
                  <a:pt x="241" y="307"/>
                  <a:pt x="241" y="307"/>
                  <a:pt x="241" y="307"/>
                </a:cubicBezTo>
                <a:cubicBezTo>
                  <a:pt x="241" y="19"/>
                  <a:pt x="241" y="19"/>
                  <a:pt x="241" y="19"/>
                </a:cubicBezTo>
                <a:cubicBezTo>
                  <a:pt x="337" y="46"/>
                  <a:pt x="337" y="46"/>
                  <a:pt x="337" y="46"/>
                </a:cubicBezTo>
                <a:lnTo>
                  <a:pt x="337" y="3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4768850" y="3176588"/>
            <a:ext cx="430213" cy="431800"/>
          </a:xfrm>
          <a:custGeom>
            <a:pathLst>
              <a:path extrusionOk="0" h="353" w="353">
                <a:moveTo>
                  <a:pt x="200" y="128"/>
                </a:moveTo>
                <a:cubicBezTo>
                  <a:pt x="209" y="128"/>
                  <a:pt x="216" y="121"/>
                  <a:pt x="216" y="112"/>
                </a:cubicBezTo>
                <a:cubicBezTo>
                  <a:pt x="216" y="104"/>
                  <a:pt x="209" y="96"/>
                  <a:pt x="200" y="96"/>
                </a:cubicBezTo>
                <a:cubicBezTo>
                  <a:pt x="191" y="96"/>
                  <a:pt x="184" y="104"/>
                  <a:pt x="184" y="112"/>
                </a:cubicBezTo>
                <a:cubicBezTo>
                  <a:pt x="184" y="121"/>
                  <a:pt x="191" y="128"/>
                  <a:pt x="200" y="128"/>
                </a:cubicBezTo>
                <a:moveTo>
                  <a:pt x="64" y="257"/>
                </a:moveTo>
                <a:cubicBezTo>
                  <a:pt x="73" y="257"/>
                  <a:pt x="80" y="250"/>
                  <a:pt x="80" y="241"/>
                </a:cubicBezTo>
                <a:cubicBezTo>
                  <a:pt x="80" y="232"/>
                  <a:pt x="73" y="225"/>
                  <a:pt x="64" y="225"/>
                </a:cubicBezTo>
                <a:cubicBezTo>
                  <a:pt x="55" y="225"/>
                  <a:pt x="48" y="232"/>
                  <a:pt x="48" y="241"/>
                </a:cubicBezTo>
                <a:cubicBezTo>
                  <a:pt x="48" y="250"/>
                  <a:pt x="55" y="257"/>
                  <a:pt x="64" y="257"/>
                </a:cubicBezTo>
                <a:moveTo>
                  <a:pt x="171" y="136"/>
                </a:moveTo>
                <a:cubicBezTo>
                  <a:pt x="163" y="122"/>
                  <a:pt x="163" y="122"/>
                  <a:pt x="163" y="122"/>
                </a:cubicBezTo>
                <a:cubicBezTo>
                  <a:pt x="157" y="125"/>
                  <a:pt x="153" y="130"/>
                  <a:pt x="149" y="134"/>
                </a:cubicBezTo>
                <a:cubicBezTo>
                  <a:pt x="161" y="145"/>
                  <a:pt x="161" y="145"/>
                  <a:pt x="161" y="145"/>
                </a:cubicBezTo>
                <a:cubicBezTo>
                  <a:pt x="164" y="141"/>
                  <a:pt x="167" y="138"/>
                  <a:pt x="171" y="136"/>
                </a:cubicBezTo>
                <a:moveTo>
                  <a:pt x="81" y="199"/>
                </a:moveTo>
                <a:cubicBezTo>
                  <a:pt x="68" y="190"/>
                  <a:pt x="68" y="190"/>
                  <a:pt x="68" y="190"/>
                </a:cubicBezTo>
                <a:cubicBezTo>
                  <a:pt x="65" y="195"/>
                  <a:pt x="62" y="201"/>
                  <a:pt x="60" y="207"/>
                </a:cubicBezTo>
                <a:cubicBezTo>
                  <a:pt x="76" y="211"/>
                  <a:pt x="76" y="211"/>
                  <a:pt x="76" y="211"/>
                </a:cubicBezTo>
                <a:cubicBezTo>
                  <a:pt x="77" y="207"/>
                  <a:pt x="79" y="203"/>
                  <a:pt x="81" y="199"/>
                </a:cubicBezTo>
                <a:moveTo>
                  <a:pt x="102" y="180"/>
                </a:moveTo>
                <a:cubicBezTo>
                  <a:pt x="93" y="167"/>
                  <a:pt x="93" y="167"/>
                  <a:pt x="93" y="167"/>
                </a:cubicBezTo>
                <a:cubicBezTo>
                  <a:pt x="88" y="170"/>
                  <a:pt x="84" y="173"/>
                  <a:pt x="80" y="177"/>
                </a:cubicBezTo>
                <a:cubicBezTo>
                  <a:pt x="91" y="189"/>
                  <a:pt x="91" y="189"/>
                  <a:pt x="91" y="189"/>
                </a:cubicBezTo>
                <a:cubicBezTo>
                  <a:pt x="94" y="186"/>
                  <a:pt x="98" y="183"/>
                  <a:pt x="102" y="180"/>
                </a:cubicBezTo>
                <a:moveTo>
                  <a:pt x="268" y="152"/>
                </a:moveTo>
                <a:cubicBezTo>
                  <a:pt x="270" y="153"/>
                  <a:pt x="270" y="153"/>
                  <a:pt x="270" y="153"/>
                </a:cubicBezTo>
                <a:cubicBezTo>
                  <a:pt x="282" y="143"/>
                  <a:pt x="282" y="143"/>
                  <a:pt x="282" y="143"/>
                </a:cubicBezTo>
                <a:cubicBezTo>
                  <a:pt x="281" y="141"/>
                  <a:pt x="281" y="141"/>
                  <a:pt x="281" y="141"/>
                </a:cubicBezTo>
                <a:cubicBezTo>
                  <a:pt x="278" y="138"/>
                  <a:pt x="275" y="135"/>
                  <a:pt x="272" y="131"/>
                </a:cubicBezTo>
                <a:cubicBezTo>
                  <a:pt x="259" y="141"/>
                  <a:pt x="259" y="141"/>
                  <a:pt x="259" y="141"/>
                </a:cubicBezTo>
                <a:cubicBezTo>
                  <a:pt x="262" y="145"/>
                  <a:pt x="265" y="148"/>
                  <a:pt x="268" y="152"/>
                </a:cubicBezTo>
                <a:moveTo>
                  <a:pt x="347" y="33"/>
                </a:moveTo>
                <a:cubicBezTo>
                  <a:pt x="347" y="32"/>
                  <a:pt x="347" y="32"/>
                  <a:pt x="347" y="32"/>
                </a:cubicBezTo>
                <a:cubicBezTo>
                  <a:pt x="235" y="0"/>
                  <a:pt x="235" y="0"/>
                  <a:pt x="235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34" y="0"/>
                  <a:pt x="233" y="0"/>
                  <a:pt x="232" y="0"/>
                </a:cubicBezTo>
                <a:cubicBezTo>
                  <a:pt x="232" y="0"/>
                  <a:pt x="231" y="0"/>
                  <a:pt x="230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7"/>
                  <a:pt x="2" y="320"/>
                  <a:pt x="5" y="321"/>
                </a:cubicBezTo>
                <a:cubicBezTo>
                  <a:pt x="5" y="321"/>
                  <a:pt x="5" y="321"/>
                  <a:pt x="5" y="321"/>
                </a:cubicBezTo>
                <a:cubicBezTo>
                  <a:pt x="118" y="353"/>
                  <a:pt x="118" y="353"/>
                  <a:pt x="118" y="353"/>
                </a:cubicBezTo>
                <a:cubicBezTo>
                  <a:pt x="118" y="353"/>
                  <a:pt x="118" y="353"/>
                  <a:pt x="118" y="353"/>
                </a:cubicBezTo>
                <a:cubicBezTo>
                  <a:pt x="119" y="353"/>
                  <a:pt x="119" y="353"/>
                  <a:pt x="120" y="353"/>
                </a:cubicBezTo>
                <a:cubicBezTo>
                  <a:pt x="121" y="353"/>
                  <a:pt x="121" y="353"/>
                  <a:pt x="122" y="353"/>
                </a:cubicBezTo>
                <a:cubicBezTo>
                  <a:pt x="122" y="353"/>
                  <a:pt x="122" y="353"/>
                  <a:pt x="122" y="353"/>
                </a:cubicBezTo>
                <a:cubicBezTo>
                  <a:pt x="232" y="321"/>
                  <a:pt x="232" y="321"/>
                  <a:pt x="232" y="321"/>
                </a:cubicBezTo>
                <a:cubicBezTo>
                  <a:pt x="343" y="353"/>
                  <a:pt x="343" y="353"/>
                  <a:pt x="343" y="353"/>
                </a:cubicBezTo>
                <a:cubicBezTo>
                  <a:pt x="343" y="353"/>
                  <a:pt x="343" y="353"/>
                  <a:pt x="343" y="353"/>
                </a:cubicBezTo>
                <a:cubicBezTo>
                  <a:pt x="343" y="353"/>
                  <a:pt x="344" y="353"/>
                  <a:pt x="345" y="353"/>
                </a:cubicBezTo>
                <a:cubicBezTo>
                  <a:pt x="349" y="353"/>
                  <a:pt x="353" y="350"/>
                  <a:pt x="353" y="345"/>
                </a:cubicBezTo>
                <a:cubicBezTo>
                  <a:pt x="353" y="40"/>
                  <a:pt x="353" y="40"/>
                  <a:pt x="353" y="40"/>
                </a:cubicBezTo>
                <a:cubicBezTo>
                  <a:pt x="353" y="36"/>
                  <a:pt x="350" y="33"/>
                  <a:pt x="347" y="33"/>
                </a:cubicBezTo>
                <a:moveTo>
                  <a:pt x="112" y="335"/>
                </a:moveTo>
                <a:cubicBezTo>
                  <a:pt x="16" y="307"/>
                  <a:pt x="16" y="307"/>
                  <a:pt x="16" y="307"/>
                </a:cubicBezTo>
                <a:cubicBezTo>
                  <a:pt x="16" y="19"/>
                  <a:pt x="16" y="19"/>
                  <a:pt x="16" y="19"/>
                </a:cubicBezTo>
                <a:cubicBezTo>
                  <a:pt x="112" y="46"/>
                  <a:pt x="112" y="46"/>
                  <a:pt x="112" y="46"/>
                </a:cubicBezTo>
                <a:lnTo>
                  <a:pt x="112" y="335"/>
                </a:lnTo>
                <a:close/>
                <a:moveTo>
                  <a:pt x="224" y="307"/>
                </a:moveTo>
                <a:cubicBezTo>
                  <a:pt x="128" y="335"/>
                  <a:pt x="128" y="335"/>
                  <a:pt x="128" y="335"/>
                </a:cubicBezTo>
                <a:cubicBezTo>
                  <a:pt x="128" y="153"/>
                  <a:pt x="128" y="153"/>
                  <a:pt x="128" y="153"/>
                </a:cubicBezTo>
                <a:cubicBezTo>
                  <a:pt x="134" y="167"/>
                  <a:pt x="134" y="167"/>
                  <a:pt x="134" y="167"/>
                </a:cubicBezTo>
                <a:cubicBezTo>
                  <a:pt x="140" y="164"/>
                  <a:pt x="145" y="161"/>
                  <a:pt x="149" y="157"/>
                </a:cubicBezTo>
                <a:cubicBezTo>
                  <a:pt x="139" y="145"/>
                  <a:pt x="139" y="145"/>
                  <a:pt x="139" y="145"/>
                </a:cubicBezTo>
                <a:cubicBezTo>
                  <a:pt x="135" y="148"/>
                  <a:pt x="132" y="150"/>
                  <a:pt x="128" y="152"/>
                </a:cubicBezTo>
                <a:cubicBezTo>
                  <a:pt x="128" y="46"/>
                  <a:pt x="128" y="46"/>
                  <a:pt x="128" y="46"/>
                </a:cubicBezTo>
                <a:cubicBezTo>
                  <a:pt x="224" y="19"/>
                  <a:pt x="224" y="19"/>
                  <a:pt x="224" y="19"/>
                </a:cubicBezTo>
                <a:lnTo>
                  <a:pt x="224" y="307"/>
                </a:lnTo>
                <a:close/>
                <a:moveTo>
                  <a:pt x="337" y="335"/>
                </a:moveTo>
                <a:cubicBezTo>
                  <a:pt x="240" y="307"/>
                  <a:pt x="240" y="307"/>
                  <a:pt x="240" y="307"/>
                </a:cubicBezTo>
                <a:cubicBezTo>
                  <a:pt x="240" y="126"/>
                  <a:pt x="240" y="126"/>
                  <a:pt x="240" y="126"/>
                </a:cubicBezTo>
                <a:cubicBezTo>
                  <a:pt x="244" y="128"/>
                  <a:pt x="247" y="129"/>
                  <a:pt x="250" y="131"/>
                </a:cubicBezTo>
                <a:cubicBezTo>
                  <a:pt x="259" y="118"/>
                  <a:pt x="259" y="118"/>
                  <a:pt x="259" y="118"/>
                </a:cubicBezTo>
                <a:cubicBezTo>
                  <a:pt x="255" y="115"/>
                  <a:pt x="250" y="112"/>
                  <a:pt x="244" y="110"/>
                </a:cubicBezTo>
                <a:cubicBezTo>
                  <a:pt x="240" y="119"/>
                  <a:pt x="240" y="119"/>
                  <a:pt x="240" y="119"/>
                </a:cubicBezTo>
                <a:cubicBezTo>
                  <a:pt x="240" y="19"/>
                  <a:pt x="240" y="19"/>
                  <a:pt x="240" y="19"/>
                </a:cubicBezTo>
                <a:cubicBezTo>
                  <a:pt x="337" y="46"/>
                  <a:pt x="337" y="46"/>
                  <a:pt x="337" y="46"/>
                </a:cubicBezTo>
                <a:lnTo>
                  <a:pt x="337" y="335"/>
                </a:lnTo>
                <a:close/>
                <a:moveTo>
                  <a:pt x="286" y="227"/>
                </a:moveTo>
                <a:cubicBezTo>
                  <a:pt x="285" y="226"/>
                  <a:pt x="283" y="225"/>
                  <a:pt x="281" y="225"/>
                </a:cubicBezTo>
                <a:cubicBezTo>
                  <a:pt x="276" y="225"/>
                  <a:pt x="273" y="228"/>
                  <a:pt x="273" y="233"/>
                </a:cubicBezTo>
                <a:cubicBezTo>
                  <a:pt x="273" y="235"/>
                  <a:pt x="273" y="237"/>
                  <a:pt x="275" y="238"/>
                </a:cubicBezTo>
                <a:cubicBezTo>
                  <a:pt x="285" y="249"/>
                  <a:pt x="285" y="249"/>
                  <a:pt x="285" y="249"/>
                </a:cubicBezTo>
                <a:cubicBezTo>
                  <a:pt x="275" y="259"/>
                  <a:pt x="275" y="259"/>
                  <a:pt x="275" y="259"/>
                </a:cubicBezTo>
                <a:cubicBezTo>
                  <a:pt x="273" y="261"/>
                  <a:pt x="273" y="263"/>
                  <a:pt x="273" y="265"/>
                </a:cubicBezTo>
                <a:cubicBezTo>
                  <a:pt x="273" y="269"/>
                  <a:pt x="276" y="273"/>
                  <a:pt x="281" y="273"/>
                </a:cubicBezTo>
                <a:cubicBezTo>
                  <a:pt x="283" y="273"/>
                  <a:pt x="285" y="272"/>
                  <a:pt x="286" y="271"/>
                </a:cubicBezTo>
                <a:cubicBezTo>
                  <a:pt x="297" y="260"/>
                  <a:pt x="297" y="260"/>
                  <a:pt x="297" y="260"/>
                </a:cubicBezTo>
                <a:cubicBezTo>
                  <a:pt x="307" y="271"/>
                  <a:pt x="307" y="271"/>
                  <a:pt x="307" y="271"/>
                </a:cubicBezTo>
                <a:cubicBezTo>
                  <a:pt x="308" y="272"/>
                  <a:pt x="310" y="273"/>
                  <a:pt x="313" y="273"/>
                </a:cubicBezTo>
                <a:cubicBezTo>
                  <a:pt x="317" y="273"/>
                  <a:pt x="321" y="269"/>
                  <a:pt x="321" y="265"/>
                </a:cubicBezTo>
                <a:cubicBezTo>
                  <a:pt x="321" y="263"/>
                  <a:pt x="320" y="261"/>
                  <a:pt x="318" y="259"/>
                </a:cubicBezTo>
                <a:cubicBezTo>
                  <a:pt x="308" y="249"/>
                  <a:pt x="308" y="249"/>
                  <a:pt x="308" y="249"/>
                </a:cubicBezTo>
                <a:cubicBezTo>
                  <a:pt x="318" y="238"/>
                  <a:pt x="318" y="238"/>
                  <a:pt x="318" y="238"/>
                </a:cubicBezTo>
                <a:cubicBezTo>
                  <a:pt x="320" y="237"/>
                  <a:pt x="321" y="235"/>
                  <a:pt x="321" y="233"/>
                </a:cubicBezTo>
                <a:cubicBezTo>
                  <a:pt x="321" y="228"/>
                  <a:pt x="317" y="225"/>
                  <a:pt x="313" y="225"/>
                </a:cubicBezTo>
                <a:cubicBezTo>
                  <a:pt x="310" y="225"/>
                  <a:pt x="308" y="226"/>
                  <a:pt x="307" y="227"/>
                </a:cubicBezTo>
                <a:cubicBezTo>
                  <a:pt x="297" y="237"/>
                  <a:pt x="297" y="237"/>
                  <a:pt x="297" y="237"/>
                </a:cubicBezTo>
                <a:lnTo>
                  <a:pt x="286" y="227"/>
                </a:lnTo>
                <a:close/>
                <a:moveTo>
                  <a:pt x="285" y="177"/>
                </a:moveTo>
                <a:cubicBezTo>
                  <a:pt x="300" y="172"/>
                  <a:pt x="300" y="172"/>
                  <a:pt x="300" y="172"/>
                </a:cubicBezTo>
                <a:cubicBezTo>
                  <a:pt x="298" y="167"/>
                  <a:pt x="296" y="161"/>
                  <a:pt x="292" y="156"/>
                </a:cubicBezTo>
                <a:cubicBezTo>
                  <a:pt x="279" y="165"/>
                  <a:pt x="279" y="165"/>
                  <a:pt x="279" y="165"/>
                </a:cubicBezTo>
                <a:cubicBezTo>
                  <a:pt x="281" y="169"/>
                  <a:pt x="283" y="173"/>
                  <a:pt x="285" y="177"/>
                </a:cubicBezTo>
                <a:moveTo>
                  <a:pt x="287" y="205"/>
                </a:moveTo>
                <a:cubicBezTo>
                  <a:pt x="302" y="207"/>
                  <a:pt x="302" y="207"/>
                  <a:pt x="302" y="207"/>
                </a:cubicBezTo>
                <a:cubicBezTo>
                  <a:pt x="303" y="201"/>
                  <a:pt x="304" y="195"/>
                  <a:pt x="303" y="190"/>
                </a:cubicBezTo>
                <a:cubicBezTo>
                  <a:pt x="287" y="190"/>
                  <a:pt x="287" y="190"/>
                  <a:pt x="287" y="190"/>
                </a:cubicBezTo>
                <a:cubicBezTo>
                  <a:pt x="287" y="195"/>
                  <a:pt x="287" y="200"/>
                  <a:pt x="287" y="20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5591175" y="3176588"/>
            <a:ext cx="430213" cy="431800"/>
          </a:xfrm>
          <a:custGeom>
            <a:pathLst>
              <a:path extrusionOk="0" h="353" w="353">
                <a:moveTo>
                  <a:pt x="177" y="0"/>
                </a:moveTo>
                <a:cubicBezTo>
                  <a:pt x="176" y="0"/>
                  <a:pt x="176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6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7" y="0"/>
                </a:cubicBezTo>
                <a:moveTo>
                  <a:pt x="185" y="337"/>
                </a:moveTo>
                <a:cubicBezTo>
                  <a:pt x="185" y="281"/>
                  <a:pt x="185" y="281"/>
                  <a:pt x="185" y="281"/>
                </a:cubicBezTo>
                <a:cubicBezTo>
                  <a:pt x="185" y="277"/>
                  <a:pt x="181" y="273"/>
                  <a:pt x="176" y="273"/>
                </a:cubicBezTo>
                <a:cubicBezTo>
                  <a:pt x="172" y="273"/>
                  <a:pt x="168" y="277"/>
                  <a:pt x="168" y="281"/>
                </a:cubicBezTo>
                <a:cubicBezTo>
                  <a:pt x="168" y="337"/>
                  <a:pt x="168" y="337"/>
                  <a:pt x="168" y="337"/>
                </a:cubicBezTo>
                <a:cubicBezTo>
                  <a:pt x="86" y="333"/>
                  <a:pt x="20" y="267"/>
                  <a:pt x="16" y="185"/>
                </a:cubicBezTo>
                <a:cubicBezTo>
                  <a:pt x="72" y="185"/>
                  <a:pt x="72" y="185"/>
                  <a:pt x="72" y="185"/>
                </a:cubicBezTo>
                <a:cubicBezTo>
                  <a:pt x="77" y="185"/>
                  <a:pt x="80" y="181"/>
                  <a:pt x="80" y="177"/>
                </a:cubicBezTo>
                <a:cubicBezTo>
                  <a:pt x="80" y="172"/>
                  <a:pt x="77" y="169"/>
                  <a:pt x="72" y="169"/>
                </a:cubicBezTo>
                <a:cubicBezTo>
                  <a:pt x="16" y="169"/>
                  <a:pt x="16" y="169"/>
                  <a:pt x="16" y="169"/>
                </a:cubicBezTo>
                <a:cubicBezTo>
                  <a:pt x="20" y="86"/>
                  <a:pt x="86" y="21"/>
                  <a:pt x="168" y="1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68" y="77"/>
                  <a:pt x="172" y="80"/>
                  <a:pt x="176" y="80"/>
                </a:cubicBezTo>
                <a:cubicBezTo>
                  <a:pt x="181" y="80"/>
                  <a:pt x="185" y="77"/>
                  <a:pt x="185" y="72"/>
                </a:cubicBezTo>
                <a:cubicBezTo>
                  <a:pt x="185" y="16"/>
                  <a:pt x="185" y="16"/>
                  <a:pt x="185" y="16"/>
                </a:cubicBezTo>
                <a:cubicBezTo>
                  <a:pt x="267" y="21"/>
                  <a:pt x="333" y="86"/>
                  <a:pt x="337" y="169"/>
                </a:cubicBezTo>
                <a:cubicBezTo>
                  <a:pt x="281" y="169"/>
                  <a:pt x="281" y="169"/>
                  <a:pt x="281" y="169"/>
                </a:cubicBezTo>
                <a:cubicBezTo>
                  <a:pt x="276" y="169"/>
                  <a:pt x="273" y="172"/>
                  <a:pt x="273" y="177"/>
                </a:cubicBezTo>
                <a:cubicBezTo>
                  <a:pt x="273" y="181"/>
                  <a:pt x="276" y="185"/>
                  <a:pt x="281" y="185"/>
                </a:cubicBezTo>
                <a:cubicBezTo>
                  <a:pt x="337" y="185"/>
                  <a:pt x="337" y="185"/>
                  <a:pt x="337" y="185"/>
                </a:cubicBezTo>
                <a:cubicBezTo>
                  <a:pt x="333" y="267"/>
                  <a:pt x="267" y="333"/>
                  <a:pt x="185" y="337"/>
                </a:cubicBezTo>
                <a:moveTo>
                  <a:pt x="176" y="136"/>
                </a:moveTo>
                <a:cubicBezTo>
                  <a:pt x="154" y="136"/>
                  <a:pt x="136" y="154"/>
                  <a:pt x="136" y="177"/>
                </a:cubicBezTo>
                <a:cubicBezTo>
                  <a:pt x="136" y="199"/>
                  <a:pt x="154" y="217"/>
                  <a:pt x="176" y="217"/>
                </a:cubicBezTo>
                <a:cubicBezTo>
                  <a:pt x="199" y="217"/>
                  <a:pt x="217" y="199"/>
                  <a:pt x="217" y="177"/>
                </a:cubicBezTo>
                <a:cubicBezTo>
                  <a:pt x="217" y="154"/>
                  <a:pt x="199" y="136"/>
                  <a:pt x="176" y="1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6411913" y="3176588"/>
            <a:ext cx="430213" cy="431800"/>
          </a:xfrm>
          <a:custGeom>
            <a:pathLst>
              <a:path extrusionOk="0" h="353" w="353">
                <a:moveTo>
                  <a:pt x="177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7"/>
                </a:cubicBezTo>
                <a:cubicBezTo>
                  <a:pt x="353" y="79"/>
                  <a:pt x="274" y="0"/>
                  <a:pt x="177" y="0"/>
                </a:cubicBezTo>
                <a:moveTo>
                  <a:pt x="169" y="337"/>
                </a:moveTo>
                <a:cubicBezTo>
                  <a:pt x="87" y="333"/>
                  <a:pt x="21" y="267"/>
                  <a:pt x="17" y="185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52" y="192"/>
                  <a:pt x="59" y="198"/>
                  <a:pt x="67" y="200"/>
                </a:cubicBezTo>
                <a:cubicBezTo>
                  <a:pt x="77" y="248"/>
                  <a:pt x="118" y="285"/>
                  <a:pt x="169" y="289"/>
                </a:cubicBezTo>
                <a:lnTo>
                  <a:pt x="169" y="337"/>
                </a:lnTo>
                <a:close/>
                <a:moveTo>
                  <a:pt x="169" y="273"/>
                </a:moveTo>
                <a:cubicBezTo>
                  <a:pt x="127" y="269"/>
                  <a:pt x="92" y="238"/>
                  <a:pt x="83" y="198"/>
                </a:cubicBezTo>
                <a:cubicBezTo>
                  <a:pt x="89" y="195"/>
                  <a:pt x="93" y="191"/>
                  <a:pt x="95" y="185"/>
                </a:cubicBezTo>
                <a:cubicBezTo>
                  <a:pt x="138" y="185"/>
                  <a:pt x="138" y="185"/>
                  <a:pt x="138" y="185"/>
                </a:cubicBezTo>
                <a:cubicBezTo>
                  <a:pt x="141" y="200"/>
                  <a:pt x="153" y="213"/>
                  <a:pt x="169" y="216"/>
                </a:cubicBezTo>
                <a:lnTo>
                  <a:pt x="169" y="273"/>
                </a:lnTo>
                <a:close/>
                <a:moveTo>
                  <a:pt x="169" y="137"/>
                </a:moveTo>
                <a:cubicBezTo>
                  <a:pt x="153" y="140"/>
                  <a:pt x="141" y="153"/>
                  <a:pt x="138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3" y="163"/>
                  <a:pt x="89" y="158"/>
                  <a:pt x="83" y="155"/>
                </a:cubicBezTo>
                <a:cubicBezTo>
                  <a:pt x="92" y="115"/>
                  <a:pt x="127" y="84"/>
                  <a:pt x="169" y="81"/>
                </a:cubicBezTo>
                <a:lnTo>
                  <a:pt x="169" y="137"/>
                </a:lnTo>
                <a:close/>
                <a:moveTo>
                  <a:pt x="169" y="65"/>
                </a:moveTo>
                <a:cubicBezTo>
                  <a:pt x="118" y="68"/>
                  <a:pt x="77" y="105"/>
                  <a:pt x="67" y="153"/>
                </a:cubicBezTo>
                <a:cubicBezTo>
                  <a:pt x="59" y="155"/>
                  <a:pt x="52" y="161"/>
                  <a:pt x="50" y="169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21" y="86"/>
                  <a:pt x="87" y="21"/>
                  <a:pt x="169" y="16"/>
                </a:cubicBezTo>
                <a:lnTo>
                  <a:pt x="169" y="65"/>
                </a:lnTo>
                <a:close/>
                <a:moveTo>
                  <a:pt x="185" y="16"/>
                </a:moveTo>
                <a:cubicBezTo>
                  <a:pt x="267" y="21"/>
                  <a:pt x="333" y="86"/>
                  <a:pt x="337" y="169"/>
                </a:cubicBezTo>
                <a:cubicBezTo>
                  <a:pt x="289" y="169"/>
                  <a:pt x="289" y="169"/>
                  <a:pt x="289" y="169"/>
                </a:cubicBezTo>
                <a:cubicBezTo>
                  <a:pt x="287" y="149"/>
                  <a:pt x="281" y="131"/>
                  <a:pt x="271" y="115"/>
                </a:cubicBezTo>
                <a:cubicBezTo>
                  <a:pt x="272" y="112"/>
                  <a:pt x="273" y="108"/>
                  <a:pt x="273" y="104"/>
                </a:cubicBezTo>
                <a:cubicBezTo>
                  <a:pt x="273" y="91"/>
                  <a:pt x="262" y="80"/>
                  <a:pt x="249" y="80"/>
                </a:cubicBezTo>
                <a:cubicBezTo>
                  <a:pt x="245" y="80"/>
                  <a:pt x="242" y="81"/>
                  <a:pt x="238" y="83"/>
                </a:cubicBezTo>
                <a:cubicBezTo>
                  <a:pt x="223" y="73"/>
                  <a:pt x="205" y="66"/>
                  <a:pt x="185" y="65"/>
                </a:cubicBezTo>
                <a:lnTo>
                  <a:pt x="185" y="16"/>
                </a:lnTo>
                <a:close/>
                <a:moveTo>
                  <a:pt x="185" y="81"/>
                </a:moveTo>
                <a:cubicBezTo>
                  <a:pt x="200" y="82"/>
                  <a:pt x="215" y="87"/>
                  <a:pt x="227" y="95"/>
                </a:cubicBezTo>
                <a:cubicBezTo>
                  <a:pt x="226" y="98"/>
                  <a:pt x="225" y="101"/>
                  <a:pt x="225" y="104"/>
                </a:cubicBezTo>
                <a:cubicBezTo>
                  <a:pt x="225" y="118"/>
                  <a:pt x="236" y="128"/>
                  <a:pt x="249" y="128"/>
                </a:cubicBezTo>
                <a:cubicBezTo>
                  <a:pt x="253" y="128"/>
                  <a:pt x="256" y="128"/>
                  <a:pt x="259" y="126"/>
                </a:cubicBezTo>
                <a:cubicBezTo>
                  <a:pt x="267" y="139"/>
                  <a:pt x="272" y="153"/>
                  <a:pt x="273" y="169"/>
                </a:cubicBezTo>
                <a:cubicBezTo>
                  <a:pt x="216" y="169"/>
                  <a:pt x="216" y="169"/>
                  <a:pt x="216" y="169"/>
                </a:cubicBezTo>
                <a:cubicBezTo>
                  <a:pt x="213" y="153"/>
                  <a:pt x="201" y="140"/>
                  <a:pt x="185" y="137"/>
                </a:cubicBezTo>
                <a:lnTo>
                  <a:pt x="185" y="81"/>
                </a:lnTo>
                <a:close/>
                <a:moveTo>
                  <a:pt x="185" y="216"/>
                </a:moveTo>
                <a:cubicBezTo>
                  <a:pt x="201" y="213"/>
                  <a:pt x="213" y="200"/>
                  <a:pt x="216" y="185"/>
                </a:cubicBezTo>
                <a:cubicBezTo>
                  <a:pt x="273" y="185"/>
                  <a:pt x="273" y="185"/>
                  <a:pt x="273" y="185"/>
                </a:cubicBezTo>
                <a:cubicBezTo>
                  <a:pt x="269" y="231"/>
                  <a:pt x="232" y="269"/>
                  <a:pt x="185" y="273"/>
                </a:cubicBezTo>
                <a:lnTo>
                  <a:pt x="185" y="216"/>
                </a:lnTo>
                <a:close/>
                <a:moveTo>
                  <a:pt x="185" y="337"/>
                </a:moveTo>
                <a:cubicBezTo>
                  <a:pt x="185" y="289"/>
                  <a:pt x="185" y="289"/>
                  <a:pt x="185" y="289"/>
                </a:cubicBezTo>
                <a:cubicBezTo>
                  <a:pt x="241" y="285"/>
                  <a:pt x="285" y="240"/>
                  <a:pt x="289" y="185"/>
                </a:cubicBezTo>
                <a:cubicBezTo>
                  <a:pt x="337" y="185"/>
                  <a:pt x="337" y="185"/>
                  <a:pt x="337" y="185"/>
                </a:cubicBezTo>
                <a:cubicBezTo>
                  <a:pt x="333" y="267"/>
                  <a:pt x="267" y="333"/>
                  <a:pt x="185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7273925" y="3176588"/>
            <a:ext cx="352425" cy="431800"/>
          </a:xfrm>
          <a:custGeom>
            <a:pathLst>
              <a:path extrusionOk="0" h="353" w="289">
                <a:moveTo>
                  <a:pt x="289" y="24"/>
                </a:moveTo>
                <a:cubicBezTo>
                  <a:pt x="289" y="21"/>
                  <a:pt x="287" y="18"/>
                  <a:pt x="284" y="17"/>
                </a:cubicBezTo>
                <a:cubicBezTo>
                  <a:pt x="283" y="16"/>
                  <a:pt x="250" y="0"/>
                  <a:pt x="200" y="0"/>
                </a:cubicBezTo>
                <a:cubicBezTo>
                  <a:pt x="169" y="0"/>
                  <a:pt x="154" y="5"/>
                  <a:pt x="141" y="9"/>
                </a:cubicBezTo>
                <a:cubicBezTo>
                  <a:pt x="130" y="13"/>
                  <a:pt x="121" y="16"/>
                  <a:pt x="104" y="16"/>
                </a:cubicBezTo>
                <a:cubicBezTo>
                  <a:pt x="81" y="16"/>
                  <a:pt x="70" y="12"/>
                  <a:pt x="58" y="8"/>
                </a:cubicBezTo>
                <a:cubicBezTo>
                  <a:pt x="46" y="4"/>
                  <a:pt x="33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50"/>
                  <a:pt x="3" y="353"/>
                  <a:pt x="8" y="353"/>
                </a:cubicBezTo>
                <a:cubicBezTo>
                  <a:pt x="12" y="353"/>
                  <a:pt x="16" y="350"/>
                  <a:pt x="16" y="345"/>
                </a:cubicBezTo>
                <a:cubicBezTo>
                  <a:pt x="16" y="209"/>
                  <a:pt x="16" y="209"/>
                  <a:pt x="16" y="209"/>
                </a:cubicBezTo>
                <a:cubicBezTo>
                  <a:pt x="33" y="210"/>
                  <a:pt x="43" y="213"/>
                  <a:pt x="53" y="216"/>
                </a:cubicBezTo>
                <a:cubicBezTo>
                  <a:pt x="66" y="220"/>
                  <a:pt x="79" y="225"/>
                  <a:pt x="104" y="225"/>
                </a:cubicBezTo>
                <a:cubicBezTo>
                  <a:pt x="124" y="225"/>
                  <a:pt x="135" y="221"/>
                  <a:pt x="146" y="217"/>
                </a:cubicBezTo>
                <a:cubicBezTo>
                  <a:pt x="158" y="213"/>
                  <a:pt x="171" y="209"/>
                  <a:pt x="200" y="209"/>
                </a:cubicBezTo>
                <a:cubicBezTo>
                  <a:pt x="246" y="209"/>
                  <a:pt x="277" y="224"/>
                  <a:pt x="277" y="224"/>
                </a:cubicBezTo>
                <a:cubicBezTo>
                  <a:pt x="281" y="226"/>
                  <a:pt x="286" y="224"/>
                  <a:pt x="288" y="220"/>
                </a:cubicBezTo>
                <a:cubicBezTo>
                  <a:pt x="288" y="219"/>
                  <a:pt x="289" y="218"/>
                  <a:pt x="289" y="217"/>
                </a:cubicBezTo>
                <a:cubicBezTo>
                  <a:pt x="289" y="217"/>
                  <a:pt x="289" y="217"/>
                  <a:pt x="289" y="217"/>
                </a:cubicBezTo>
                <a:cubicBezTo>
                  <a:pt x="289" y="24"/>
                  <a:pt x="289" y="24"/>
                  <a:pt x="289" y="24"/>
                </a:cubicBezTo>
                <a:close/>
                <a:moveTo>
                  <a:pt x="273" y="205"/>
                </a:moveTo>
                <a:cubicBezTo>
                  <a:pt x="259" y="200"/>
                  <a:pt x="233" y="193"/>
                  <a:pt x="200" y="193"/>
                </a:cubicBezTo>
                <a:cubicBezTo>
                  <a:pt x="169" y="193"/>
                  <a:pt x="154" y="198"/>
                  <a:pt x="141" y="202"/>
                </a:cubicBezTo>
                <a:cubicBezTo>
                  <a:pt x="130" y="206"/>
                  <a:pt x="121" y="209"/>
                  <a:pt x="104" y="209"/>
                </a:cubicBezTo>
                <a:cubicBezTo>
                  <a:pt x="81" y="209"/>
                  <a:pt x="70" y="205"/>
                  <a:pt x="58" y="201"/>
                </a:cubicBezTo>
                <a:cubicBezTo>
                  <a:pt x="47" y="197"/>
                  <a:pt x="36" y="194"/>
                  <a:pt x="16" y="193"/>
                </a:cubicBezTo>
                <a:cubicBezTo>
                  <a:pt x="16" y="16"/>
                  <a:pt x="16" y="16"/>
                  <a:pt x="16" y="16"/>
                </a:cubicBezTo>
                <a:cubicBezTo>
                  <a:pt x="33" y="17"/>
                  <a:pt x="43" y="20"/>
                  <a:pt x="53" y="24"/>
                </a:cubicBezTo>
                <a:cubicBezTo>
                  <a:pt x="66" y="28"/>
                  <a:pt x="79" y="32"/>
                  <a:pt x="104" y="32"/>
                </a:cubicBezTo>
                <a:cubicBezTo>
                  <a:pt x="124" y="32"/>
                  <a:pt x="135" y="28"/>
                  <a:pt x="146" y="25"/>
                </a:cubicBezTo>
                <a:cubicBezTo>
                  <a:pt x="158" y="20"/>
                  <a:pt x="171" y="16"/>
                  <a:pt x="200" y="16"/>
                </a:cubicBezTo>
                <a:cubicBezTo>
                  <a:pt x="236" y="16"/>
                  <a:pt x="263" y="25"/>
                  <a:pt x="273" y="29"/>
                </a:cubicBezTo>
                <a:lnTo>
                  <a:pt x="273" y="2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8096250" y="3176588"/>
            <a:ext cx="350838" cy="431800"/>
          </a:xfrm>
          <a:custGeom>
            <a:pathLst>
              <a:path extrusionOk="0" h="353" w="289">
                <a:moveTo>
                  <a:pt x="288" y="197"/>
                </a:moveTo>
                <a:cubicBezTo>
                  <a:pt x="242" y="120"/>
                  <a:pt x="242" y="120"/>
                  <a:pt x="242" y="120"/>
                </a:cubicBezTo>
                <a:cubicBezTo>
                  <a:pt x="288" y="44"/>
                  <a:pt x="288" y="44"/>
                  <a:pt x="288" y="44"/>
                </a:cubicBezTo>
                <a:cubicBezTo>
                  <a:pt x="288" y="44"/>
                  <a:pt x="288" y="44"/>
                  <a:pt x="288" y="44"/>
                </a:cubicBezTo>
                <a:cubicBezTo>
                  <a:pt x="288" y="43"/>
                  <a:pt x="289" y="42"/>
                  <a:pt x="289" y="40"/>
                </a:cubicBezTo>
                <a:cubicBezTo>
                  <a:pt x="289" y="36"/>
                  <a:pt x="285" y="32"/>
                  <a:pt x="281" y="32"/>
                </a:cubicBezTo>
                <a:cubicBezTo>
                  <a:pt x="161" y="32"/>
                  <a:pt x="161" y="32"/>
                  <a:pt x="161" y="32"/>
                </a:cubicBezTo>
                <a:cubicBezTo>
                  <a:pt x="161" y="8"/>
                  <a:pt x="161" y="8"/>
                  <a:pt x="161" y="8"/>
                </a:cubicBezTo>
                <a:cubicBezTo>
                  <a:pt x="161" y="4"/>
                  <a:pt x="157" y="0"/>
                  <a:pt x="153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50"/>
                  <a:pt x="4" y="353"/>
                  <a:pt x="8" y="353"/>
                </a:cubicBezTo>
                <a:cubicBezTo>
                  <a:pt x="12" y="353"/>
                  <a:pt x="16" y="350"/>
                  <a:pt x="16" y="345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112" y="177"/>
                  <a:pt x="112" y="177"/>
                  <a:pt x="112" y="177"/>
                </a:cubicBezTo>
                <a:cubicBezTo>
                  <a:pt x="112" y="201"/>
                  <a:pt x="112" y="201"/>
                  <a:pt x="112" y="201"/>
                </a:cubicBezTo>
                <a:cubicBezTo>
                  <a:pt x="112" y="205"/>
                  <a:pt x="116" y="209"/>
                  <a:pt x="120" y="209"/>
                </a:cubicBezTo>
                <a:cubicBezTo>
                  <a:pt x="281" y="209"/>
                  <a:pt x="281" y="209"/>
                  <a:pt x="281" y="209"/>
                </a:cubicBezTo>
                <a:cubicBezTo>
                  <a:pt x="285" y="209"/>
                  <a:pt x="289" y="205"/>
                  <a:pt x="289" y="201"/>
                </a:cubicBezTo>
                <a:cubicBezTo>
                  <a:pt x="289" y="199"/>
                  <a:pt x="288" y="198"/>
                  <a:pt x="288" y="197"/>
                </a:cubicBezTo>
                <a:close/>
                <a:moveTo>
                  <a:pt x="16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6" y="161"/>
                  <a:pt x="16" y="161"/>
                  <a:pt x="16" y="161"/>
                </a:cubicBezTo>
                <a:lnTo>
                  <a:pt x="16" y="16"/>
                </a:lnTo>
                <a:close/>
                <a:moveTo>
                  <a:pt x="128" y="193"/>
                </a:moveTo>
                <a:cubicBezTo>
                  <a:pt x="128" y="177"/>
                  <a:pt x="128" y="177"/>
                  <a:pt x="128" y="177"/>
                </a:cubicBezTo>
                <a:cubicBezTo>
                  <a:pt x="153" y="177"/>
                  <a:pt x="153" y="177"/>
                  <a:pt x="153" y="177"/>
                </a:cubicBezTo>
                <a:cubicBezTo>
                  <a:pt x="157" y="177"/>
                  <a:pt x="161" y="173"/>
                  <a:pt x="161" y="169"/>
                </a:cubicBezTo>
                <a:cubicBezTo>
                  <a:pt x="161" y="48"/>
                  <a:pt x="161" y="48"/>
                  <a:pt x="161" y="48"/>
                </a:cubicBezTo>
                <a:cubicBezTo>
                  <a:pt x="267" y="48"/>
                  <a:pt x="267" y="48"/>
                  <a:pt x="267" y="48"/>
                </a:cubicBezTo>
                <a:cubicBezTo>
                  <a:pt x="226" y="116"/>
                  <a:pt x="226" y="116"/>
                  <a:pt x="226" y="116"/>
                </a:cubicBezTo>
                <a:cubicBezTo>
                  <a:pt x="226" y="116"/>
                  <a:pt x="226" y="116"/>
                  <a:pt x="226" y="116"/>
                </a:cubicBezTo>
                <a:cubicBezTo>
                  <a:pt x="225" y="118"/>
                  <a:pt x="225" y="119"/>
                  <a:pt x="225" y="120"/>
                </a:cubicBezTo>
                <a:cubicBezTo>
                  <a:pt x="225" y="122"/>
                  <a:pt x="225" y="123"/>
                  <a:pt x="226" y="124"/>
                </a:cubicBezTo>
                <a:cubicBezTo>
                  <a:pt x="226" y="125"/>
                  <a:pt x="226" y="125"/>
                  <a:pt x="226" y="125"/>
                </a:cubicBezTo>
                <a:cubicBezTo>
                  <a:pt x="267" y="193"/>
                  <a:pt x="267" y="193"/>
                  <a:pt x="267" y="193"/>
                </a:cubicBezTo>
                <a:lnTo>
                  <a:pt x="128" y="1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658813" y="3998913"/>
            <a:ext cx="430213" cy="431800"/>
          </a:xfrm>
          <a:custGeom>
            <a:pathLst>
              <a:path extrusionOk="0" h="354" w="353">
                <a:moveTo>
                  <a:pt x="177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4"/>
                  <a:pt x="177" y="354"/>
                </a:cubicBezTo>
                <a:cubicBezTo>
                  <a:pt x="274" y="354"/>
                  <a:pt x="353" y="274"/>
                  <a:pt x="353" y="177"/>
                </a:cubicBezTo>
                <a:cubicBezTo>
                  <a:pt x="353" y="79"/>
                  <a:pt x="274" y="0"/>
                  <a:pt x="177" y="0"/>
                </a:cubicBezTo>
                <a:moveTo>
                  <a:pt x="129" y="24"/>
                </a:moveTo>
                <a:cubicBezTo>
                  <a:pt x="125" y="27"/>
                  <a:pt x="122" y="31"/>
                  <a:pt x="119" y="36"/>
                </a:cubicBezTo>
                <a:cubicBezTo>
                  <a:pt x="119" y="36"/>
                  <a:pt x="118" y="36"/>
                  <a:pt x="118" y="37"/>
                </a:cubicBezTo>
                <a:cubicBezTo>
                  <a:pt x="112" y="46"/>
                  <a:pt x="106" y="56"/>
                  <a:pt x="101" y="68"/>
                </a:cubicBezTo>
                <a:cubicBezTo>
                  <a:pt x="101" y="68"/>
                  <a:pt x="100" y="69"/>
                  <a:pt x="100" y="69"/>
                </a:cubicBezTo>
                <a:cubicBezTo>
                  <a:pt x="100" y="70"/>
                  <a:pt x="100" y="71"/>
                  <a:pt x="99" y="72"/>
                </a:cubicBezTo>
                <a:cubicBezTo>
                  <a:pt x="89" y="67"/>
                  <a:pt x="81" y="61"/>
                  <a:pt x="73" y="55"/>
                </a:cubicBezTo>
                <a:cubicBezTo>
                  <a:pt x="89" y="41"/>
                  <a:pt x="108" y="30"/>
                  <a:pt x="129" y="24"/>
                </a:cubicBezTo>
                <a:moveTo>
                  <a:pt x="61" y="65"/>
                </a:moveTo>
                <a:cubicBezTo>
                  <a:pt x="71" y="74"/>
                  <a:pt x="82" y="81"/>
                  <a:pt x="94" y="87"/>
                </a:cubicBezTo>
                <a:cubicBezTo>
                  <a:pt x="94" y="87"/>
                  <a:pt x="93" y="88"/>
                  <a:pt x="93" y="89"/>
                </a:cubicBezTo>
                <a:cubicBezTo>
                  <a:pt x="89" y="101"/>
                  <a:pt x="86" y="114"/>
                  <a:pt x="84" y="128"/>
                </a:cubicBezTo>
                <a:cubicBezTo>
                  <a:pt x="84" y="129"/>
                  <a:pt x="84" y="131"/>
                  <a:pt x="83" y="133"/>
                </a:cubicBezTo>
                <a:cubicBezTo>
                  <a:pt x="83" y="138"/>
                  <a:pt x="82" y="144"/>
                  <a:pt x="81" y="149"/>
                </a:cubicBezTo>
                <a:cubicBezTo>
                  <a:pt x="81" y="151"/>
                  <a:pt x="81" y="153"/>
                  <a:pt x="81" y="155"/>
                </a:cubicBezTo>
                <a:cubicBezTo>
                  <a:pt x="81" y="160"/>
                  <a:pt x="81" y="164"/>
                  <a:pt x="80" y="169"/>
                </a:cubicBezTo>
                <a:cubicBezTo>
                  <a:pt x="16" y="169"/>
                  <a:pt x="16" y="169"/>
                  <a:pt x="16" y="169"/>
                </a:cubicBezTo>
                <a:cubicBezTo>
                  <a:pt x="18" y="129"/>
                  <a:pt x="35" y="93"/>
                  <a:pt x="61" y="65"/>
                </a:cubicBezTo>
                <a:moveTo>
                  <a:pt x="16" y="185"/>
                </a:moveTo>
                <a:cubicBezTo>
                  <a:pt x="80" y="185"/>
                  <a:pt x="80" y="185"/>
                  <a:pt x="80" y="185"/>
                </a:cubicBezTo>
                <a:cubicBezTo>
                  <a:pt x="81" y="190"/>
                  <a:pt x="81" y="194"/>
                  <a:pt x="81" y="199"/>
                </a:cubicBezTo>
                <a:cubicBezTo>
                  <a:pt x="81" y="201"/>
                  <a:pt x="81" y="203"/>
                  <a:pt x="81" y="205"/>
                </a:cubicBezTo>
                <a:cubicBezTo>
                  <a:pt x="82" y="210"/>
                  <a:pt x="83" y="216"/>
                  <a:pt x="83" y="221"/>
                </a:cubicBezTo>
                <a:cubicBezTo>
                  <a:pt x="84" y="223"/>
                  <a:pt x="84" y="224"/>
                  <a:pt x="84" y="226"/>
                </a:cubicBezTo>
                <a:cubicBezTo>
                  <a:pt x="86" y="240"/>
                  <a:pt x="89" y="253"/>
                  <a:pt x="93" y="265"/>
                </a:cubicBezTo>
                <a:cubicBezTo>
                  <a:pt x="93" y="266"/>
                  <a:pt x="94" y="267"/>
                  <a:pt x="94" y="267"/>
                </a:cubicBezTo>
                <a:cubicBezTo>
                  <a:pt x="82" y="273"/>
                  <a:pt x="71" y="280"/>
                  <a:pt x="61" y="288"/>
                </a:cubicBezTo>
                <a:cubicBezTo>
                  <a:pt x="35" y="261"/>
                  <a:pt x="18" y="225"/>
                  <a:pt x="16" y="185"/>
                </a:cubicBezTo>
                <a:moveTo>
                  <a:pt x="73" y="299"/>
                </a:moveTo>
                <a:cubicBezTo>
                  <a:pt x="81" y="293"/>
                  <a:pt x="89" y="287"/>
                  <a:pt x="99" y="282"/>
                </a:cubicBezTo>
                <a:cubicBezTo>
                  <a:pt x="100" y="283"/>
                  <a:pt x="100" y="284"/>
                  <a:pt x="100" y="284"/>
                </a:cubicBezTo>
                <a:cubicBezTo>
                  <a:pt x="100" y="285"/>
                  <a:pt x="101" y="286"/>
                  <a:pt x="101" y="286"/>
                </a:cubicBezTo>
                <a:cubicBezTo>
                  <a:pt x="106" y="298"/>
                  <a:pt x="112" y="308"/>
                  <a:pt x="118" y="317"/>
                </a:cubicBezTo>
                <a:cubicBezTo>
                  <a:pt x="118" y="317"/>
                  <a:pt x="119" y="318"/>
                  <a:pt x="119" y="318"/>
                </a:cubicBezTo>
                <a:cubicBezTo>
                  <a:pt x="122" y="323"/>
                  <a:pt x="125" y="327"/>
                  <a:pt x="129" y="330"/>
                </a:cubicBezTo>
                <a:cubicBezTo>
                  <a:pt x="108" y="324"/>
                  <a:pt x="89" y="313"/>
                  <a:pt x="73" y="299"/>
                </a:cubicBezTo>
                <a:moveTo>
                  <a:pt x="168" y="337"/>
                </a:moveTo>
                <a:cubicBezTo>
                  <a:pt x="146" y="332"/>
                  <a:pt x="127" y="310"/>
                  <a:pt x="113" y="276"/>
                </a:cubicBezTo>
                <a:cubicBezTo>
                  <a:pt x="130" y="270"/>
                  <a:pt x="149" y="266"/>
                  <a:pt x="168" y="266"/>
                </a:cubicBezTo>
                <a:lnTo>
                  <a:pt x="168" y="337"/>
                </a:lnTo>
                <a:close/>
                <a:moveTo>
                  <a:pt x="168" y="250"/>
                </a:moveTo>
                <a:cubicBezTo>
                  <a:pt x="147" y="250"/>
                  <a:pt x="127" y="254"/>
                  <a:pt x="108" y="261"/>
                </a:cubicBezTo>
                <a:cubicBezTo>
                  <a:pt x="101" y="239"/>
                  <a:pt x="97" y="213"/>
                  <a:pt x="96" y="185"/>
                </a:cubicBezTo>
                <a:cubicBezTo>
                  <a:pt x="168" y="185"/>
                  <a:pt x="168" y="185"/>
                  <a:pt x="168" y="185"/>
                </a:cubicBezTo>
                <a:lnTo>
                  <a:pt x="168" y="250"/>
                </a:lnTo>
                <a:close/>
                <a:moveTo>
                  <a:pt x="168" y="169"/>
                </a:moveTo>
                <a:cubicBezTo>
                  <a:pt x="96" y="169"/>
                  <a:pt x="96" y="169"/>
                  <a:pt x="96" y="169"/>
                </a:cubicBezTo>
                <a:cubicBezTo>
                  <a:pt x="97" y="141"/>
                  <a:pt x="101" y="115"/>
                  <a:pt x="108" y="93"/>
                </a:cubicBezTo>
                <a:cubicBezTo>
                  <a:pt x="127" y="100"/>
                  <a:pt x="147" y="103"/>
                  <a:pt x="168" y="104"/>
                </a:cubicBezTo>
                <a:lnTo>
                  <a:pt x="168" y="169"/>
                </a:lnTo>
                <a:close/>
                <a:moveTo>
                  <a:pt x="168" y="88"/>
                </a:moveTo>
                <a:cubicBezTo>
                  <a:pt x="149" y="87"/>
                  <a:pt x="130" y="84"/>
                  <a:pt x="113" y="78"/>
                </a:cubicBezTo>
                <a:cubicBezTo>
                  <a:pt x="127" y="44"/>
                  <a:pt x="146" y="22"/>
                  <a:pt x="168" y="17"/>
                </a:cubicBezTo>
                <a:lnTo>
                  <a:pt x="168" y="88"/>
                </a:lnTo>
                <a:close/>
                <a:moveTo>
                  <a:pt x="337" y="169"/>
                </a:moveTo>
                <a:cubicBezTo>
                  <a:pt x="273" y="169"/>
                  <a:pt x="273" y="169"/>
                  <a:pt x="273" y="169"/>
                </a:cubicBezTo>
                <a:cubicBezTo>
                  <a:pt x="272" y="164"/>
                  <a:pt x="272" y="160"/>
                  <a:pt x="272" y="155"/>
                </a:cubicBezTo>
                <a:cubicBezTo>
                  <a:pt x="272" y="153"/>
                  <a:pt x="272" y="151"/>
                  <a:pt x="272" y="149"/>
                </a:cubicBezTo>
                <a:cubicBezTo>
                  <a:pt x="271" y="144"/>
                  <a:pt x="270" y="138"/>
                  <a:pt x="270" y="133"/>
                </a:cubicBezTo>
                <a:cubicBezTo>
                  <a:pt x="269" y="131"/>
                  <a:pt x="269" y="129"/>
                  <a:pt x="269" y="128"/>
                </a:cubicBezTo>
                <a:cubicBezTo>
                  <a:pt x="267" y="114"/>
                  <a:pt x="264" y="101"/>
                  <a:pt x="260" y="89"/>
                </a:cubicBezTo>
                <a:cubicBezTo>
                  <a:pt x="260" y="88"/>
                  <a:pt x="259" y="87"/>
                  <a:pt x="259" y="87"/>
                </a:cubicBezTo>
                <a:cubicBezTo>
                  <a:pt x="271" y="81"/>
                  <a:pt x="282" y="74"/>
                  <a:pt x="292" y="65"/>
                </a:cubicBezTo>
                <a:cubicBezTo>
                  <a:pt x="318" y="93"/>
                  <a:pt x="335" y="129"/>
                  <a:pt x="337" y="169"/>
                </a:cubicBezTo>
                <a:moveTo>
                  <a:pt x="280" y="55"/>
                </a:moveTo>
                <a:cubicBezTo>
                  <a:pt x="272" y="61"/>
                  <a:pt x="264" y="67"/>
                  <a:pt x="254" y="72"/>
                </a:cubicBezTo>
                <a:cubicBezTo>
                  <a:pt x="253" y="71"/>
                  <a:pt x="253" y="70"/>
                  <a:pt x="253" y="69"/>
                </a:cubicBezTo>
                <a:cubicBezTo>
                  <a:pt x="253" y="69"/>
                  <a:pt x="252" y="68"/>
                  <a:pt x="252" y="68"/>
                </a:cubicBezTo>
                <a:cubicBezTo>
                  <a:pt x="247" y="56"/>
                  <a:pt x="241" y="46"/>
                  <a:pt x="235" y="37"/>
                </a:cubicBezTo>
                <a:cubicBezTo>
                  <a:pt x="235" y="36"/>
                  <a:pt x="234" y="36"/>
                  <a:pt x="234" y="36"/>
                </a:cubicBezTo>
                <a:cubicBezTo>
                  <a:pt x="231" y="31"/>
                  <a:pt x="228" y="27"/>
                  <a:pt x="224" y="24"/>
                </a:cubicBezTo>
                <a:cubicBezTo>
                  <a:pt x="245" y="30"/>
                  <a:pt x="264" y="41"/>
                  <a:pt x="280" y="55"/>
                </a:cubicBezTo>
                <a:moveTo>
                  <a:pt x="185" y="17"/>
                </a:moveTo>
                <a:cubicBezTo>
                  <a:pt x="207" y="22"/>
                  <a:pt x="226" y="44"/>
                  <a:pt x="240" y="78"/>
                </a:cubicBezTo>
                <a:cubicBezTo>
                  <a:pt x="223" y="84"/>
                  <a:pt x="204" y="87"/>
                  <a:pt x="185" y="88"/>
                </a:cubicBezTo>
                <a:lnTo>
                  <a:pt x="185" y="17"/>
                </a:lnTo>
                <a:close/>
                <a:moveTo>
                  <a:pt x="185" y="104"/>
                </a:moveTo>
                <a:cubicBezTo>
                  <a:pt x="206" y="103"/>
                  <a:pt x="226" y="100"/>
                  <a:pt x="245" y="93"/>
                </a:cubicBezTo>
                <a:cubicBezTo>
                  <a:pt x="252" y="115"/>
                  <a:pt x="256" y="141"/>
                  <a:pt x="257" y="169"/>
                </a:cubicBezTo>
                <a:cubicBezTo>
                  <a:pt x="185" y="169"/>
                  <a:pt x="185" y="169"/>
                  <a:pt x="185" y="169"/>
                </a:cubicBezTo>
                <a:lnTo>
                  <a:pt x="185" y="104"/>
                </a:lnTo>
                <a:close/>
                <a:moveTo>
                  <a:pt x="185" y="185"/>
                </a:moveTo>
                <a:cubicBezTo>
                  <a:pt x="257" y="185"/>
                  <a:pt x="257" y="185"/>
                  <a:pt x="257" y="185"/>
                </a:cubicBezTo>
                <a:cubicBezTo>
                  <a:pt x="256" y="213"/>
                  <a:pt x="252" y="239"/>
                  <a:pt x="245" y="261"/>
                </a:cubicBezTo>
                <a:cubicBezTo>
                  <a:pt x="226" y="254"/>
                  <a:pt x="206" y="250"/>
                  <a:pt x="185" y="250"/>
                </a:cubicBezTo>
                <a:lnTo>
                  <a:pt x="185" y="185"/>
                </a:lnTo>
                <a:close/>
                <a:moveTo>
                  <a:pt x="185" y="337"/>
                </a:moveTo>
                <a:cubicBezTo>
                  <a:pt x="185" y="266"/>
                  <a:pt x="185" y="266"/>
                  <a:pt x="185" y="266"/>
                </a:cubicBezTo>
                <a:cubicBezTo>
                  <a:pt x="204" y="266"/>
                  <a:pt x="223" y="270"/>
                  <a:pt x="240" y="276"/>
                </a:cubicBezTo>
                <a:cubicBezTo>
                  <a:pt x="226" y="310"/>
                  <a:pt x="207" y="332"/>
                  <a:pt x="185" y="337"/>
                </a:cubicBezTo>
                <a:moveTo>
                  <a:pt x="224" y="330"/>
                </a:moveTo>
                <a:cubicBezTo>
                  <a:pt x="228" y="327"/>
                  <a:pt x="231" y="323"/>
                  <a:pt x="234" y="318"/>
                </a:cubicBezTo>
                <a:cubicBezTo>
                  <a:pt x="234" y="318"/>
                  <a:pt x="235" y="317"/>
                  <a:pt x="235" y="317"/>
                </a:cubicBezTo>
                <a:cubicBezTo>
                  <a:pt x="241" y="308"/>
                  <a:pt x="247" y="298"/>
                  <a:pt x="252" y="286"/>
                </a:cubicBezTo>
                <a:cubicBezTo>
                  <a:pt x="252" y="286"/>
                  <a:pt x="253" y="285"/>
                  <a:pt x="253" y="284"/>
                </a:cubicBezTo>
                <a:cubicBezTo>
                  <a:pt x="253" y="284"/>
                  <a:pt x="253" y="283"/>
                  <a:pt x="254" y="282"/>
                </a:cubicBezTo>
                <a:cubicBezTo>
                  <a:pt x="264" y="287"/>
                  <a:pt x="272" y="293"/>
                  <a:pt x="280" y="299"/>
                </a:cubicBezTo>
                <a:cubicBezTo>
                  <a:pt x="264" y="313"/>
                  <a:pt x="245" y="324"/>
                  <a:pt x="224" y="330"/>
                </a:cubicBezTo>
                <a:moveTo>
                  <a:pt x="292" y="288"/>
                </a:moveTo>
                <a:cubicBezTo>
                  <a:pt x="282" y="280"/>
                  <a:pt x="271" y="273"/>
                  <a:pt x="259" y="267"/>
                </a:cubicBezTo>
                <a:cubicBezTo>
                  <a:pt x="259" y="267"/>
                  <a:pt x="260" y="266"/>
                  <a:pt x="260" y="265"/>
                </a:cubicBezTo>
                <a:cubicBezTo>
                  <a:pt x="264" y="253"/>
                  <a:pt x="267" y="240"/>
                  <a:pt x="269" y="226"/>
                </a:cubicBezTo>
                <a:cubicBezTo>
                  <a:pt x="269" y="224"/>
                  <a:pt x="269" y="223"/>
                  <a:pt x="270" y="221"/>
                </a:cubicBezTo>
                <a:cubicBezTo>
                  <a:pt x="270" y="216"/>
                  <a:pt x="271" y="210"/>
                  <a:pt x="272" y="205"/>
                </a:cubicBezTo>
                <a:cubicBezTo>
                  <a:pt x="272" y="203"/>
                  <a:pt x="272" y="201"/>
                  <a:pt x="272" y="199"/>
                </a:cubicBezTo>
                <a:cubicBezTo>
                  <a:pt x="272" y="194"/>
                  <a:pt x="272" y="190"/>
                  <a:pt x="273" y="185"/>
                </a:cubicBezTo>
                <a:cubicBezTo>
                  <a:pt x="337" y="185"/>
                  <a:pt x="337" y="185"/>
                  <a:pt x="337" y="185"/>
                </a:cubicBezTo>
                <a:cubicBezTo>
                  <a:pt x="335" y="225"/>
                  <a:pt x="318" y="261"/>
                  <a:pt x="292" y="28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1479550" y="3998913"/>
            <a:ext cx="430213" cy="431800"/>
          </a:xfrm>
          <a:custGeom>
            <a:pathLst>
              <a:path extrusionOk="0" h="354" w="353">
                <a:moveTo>
                  <a:pt x="145" y="65"/>
                </a:moveTo>
                <a:cubicBezTo>
                  <a:pt x="65" y="65"/>
                  <a:pt x="0" y="129"/>
                  <a:pt x="0" y="209"/>
                </a:cubicBezTo>
                <a:cubicBezTo>
                  <a:pt x="0" y="289"/>
                  <a:pt x="65" y="354"/>
                  <a:pt x="145" y="354"/>
                </a:cubicBezTo>
                <a:cubicBezTo>
                  <a:pt x="225" y="354"/>
                  <a:pt x="289" y="289"/>
                  <a:pt x="289" y="209"/>
                </a:cubicBezTo>
                <a:cubicBezTo>
                  <a:pt x="289" y="129"/>
                  <a:pt x="225" y="65"/>
                  <a:pt x="145" y="65"/>
                </a:cubicBezTo>
                <a:moveTo>
                  <a:pt x="100" y="89"/>
                </a:moveTo>
                <a:cubicBezTo>
                  <a:pt x="93" y="98"/>
                  <a:pt x="86" y="109"/>
                  <a:pt x="81" y="122"/>
                </a:cubicBezTo>
                <a:cubicBezTo>
                  <a:pt x="75" y="118"/>
                  <a:pt x="69" y="114"/>
                  <a:pt x="64" y="110"/>
                </a:cubicBezTo>
                <a:cubicBezTo>
                  <a:pt x="74" y="101"/>
                  <a:pt x="87" y="94"/>
                  <a:pt x="100" y="89"/>
                </a:cubicBezTo>
                <a:moveTo>
                  <a:pt x="52" y="121"/>
                </a:moveTo>
                <a:cubicBezTo>
                  <a:pt x="59" y="127"/>
                  <a:pt x="67" y="132"/>
                  <a:pt x="75" y="137"/>
                </a:cubicBezTo>
                <a:cubicBezTo>
                  <a:pt x="69" y="156"/>
                  <a:pt x="65" y="178"/>
                  <a:pt x="65" y="201"/>
                </a:cubicBezTo>
                <a:cubicBezTo>
                  <a:pt x="17" y="201"/>
                  <a:pt x="17" y="201"/>
                  <a:pt x="17" y="201"/>
                </a:cubicBezTo>
                <a:cubicBezTo>
                  <a:pt x="19" y="170"/>
                  <a:pt x="32" y="142"/>
                  <a:pt x="52" y="121"/>
                </a:cubicBezTo>
                <a:moveTo>
                  <a:pt x="17" y="217"/>
                </a:moveTo>
                <a:cubicBezTo>
                  <a:pt x="65" y="217"/>
                  <a:pt x="65" y="217"/>
                  <a:pt x="65" y="217"/>
                </a:cubicBezTo>
                <a:cubicBezTo>
                  <a:pt x="65" y="240"/>
                  <a:pt x="69" y="262"/>
                  <a:pt x="75" y="281"/>
                </a:cubicBezTo>
                <a:cubicBezTo>
                  <a:pt x="67" y="286"/>
                  <a:pt x="59" y="291"/>
                  <a:pt x="52" y="297"/>
                </a:cubicBezTo>
                <a:cubicBezTo>
                  <a:pt x="32" y="276"/>
                  <a:pt x="19" y="248"/>
                  <a:pt x="17" y="217"/>
                </a:cubicBezTo>
                <a:moveTo>
                  <a:pt x="64" y="308"/>
                </a:moveTo>
                <a:cubicBezTo>
                  <a:pt x="69" y="304"/>
                  <a:pt x="75" y="300"/>
                  <a:pt x="81" y="297"/>
                </a:cubicBezTo>
                <a:cubicBezTo>
                  <a:pt x="86" y="309"/>
                  <a:pt x="93" y="320"/>
                  <a:pt x="100" y="329"/>
                </a:cubicBezTo>
                <a:cubicBezTo>
                  <a:pt x="87" y="324"/>
                  <a:pt x="74" y="317"/>
                  <a:pt x="64" y="308"/>
                </a:cubicBezTo>
                <a:moveTo>
                  <a:pt x="137" y="336"/>
                </a:moveTo>
                <a:cubicBezTo>
                  <a:pt x="120" y="332"/>
                  <a:pt x="105" y="315"/>
                  <a:pt x="95" y="290"/>
                </a:cubicBezTo>
                <a:cubicBezTo>
                  <a:pt x="108" y="285"/>
                  <a:pt x="122" y="282"/>
                  <a:pt x="137" y="282"/>
                </a:cubicBezTo>
                <a:lnTo>
                  <a:pt x="137" y="336"/>
                </a:lnTo>
                <a:close/>
                <a:moveTo>
                  <a:pt x="137" y="266"/>
                </a:moveTo>
                <a:cubicBezTo>
                  <a:pt x="120" y="266"/>
                  <a:pt x="104" y="270"/>
                  <a:pt x="90" y="275"/>
                </a:cubicBezTo>
                <a:cubicBezTo>
                  <a:pt x="85" y="258"/>
                  <a:pt x="81" y="238"/>
                  <a:pt x="81" y="217"/>
                </a:cubicBezTo>
                <a:cubicBezTo>
                  <a:pt x="137" y="217"/>
                  <a:pt x="137" y="217"/>
                  <a:pt x="137" y="217"/>
                </a:cubicBezTo>
                <a:lnTo>
                  <a:pt x="137" y="266"/>
                </a:lnTo>
                <a:close/>
                <a:moveTo>
                  <a:pt x="137" y="201"/>
                </a:moveTo>
                <a:cubicBezTo>
                  <a:pt x="81" y="201"/>
                  <a:pt x="81" y="201"/>
                  <a:pt x="81" y="201"/>
                </a:cubicBezTo>
                <a:cubicBezTo>
                  <a:pt x="81" y="180"/>
                  <a:pt x="85" y="160"/>
                  <a:pt x="90" y="143"/>
                </a:cubicBezTo>
                <a:cubicBezTo>
                  <a:pt x="104" y="148"/>
                  <a:pt x="120" y="152"/>
                  <a:pt x="137" y="152"/>
                </a:cubicBezTo>
                <a:lnTo>
                  <a:pt x="137" y="201"/>
                </a:lnTo>
                <a:close/>
                <a:moveTo>
                  <a:pt x="137" y="136"/>
                </a:moveTo>
                <a:cubicBezTo>
                  <a:pt x="122" y="136"/>
                  <a:pt x="108" y="133"/>
                  <a:pt x="95" y="128"/>
                </a:cubicBezTo>
                <a:cubicBezTo>
                  <a:pt x="105" y="103"/>
                  <a:pt x="120" y="86"/>
                  <a:pt x="137" y="82"/>
                </a:cubicBezTo>
                <a:lnTo>
                  <a:pt x="137" y="136"/>
                </a:lnTo>
                <a:close/>
                <a:moveTo>
                  <a:pt x="226" y="110"/>
                </a:moveTo>
                <a:cubicBezTo>
                  <a:pt x="221" y="114"/>
                  <a:pt x="215" y="118"/>
                  <a:pt x="209" y="122"/>
                </a:cubicBezTo>
                <a:cubicBezTo>
                  <a:pt x="203" y="109"/>
                  <a:pt x="197" y="98"/>
                  <a:pt x="189" y="89"/>
                </a:cubicBezTo>
                <a:cubicBezTo>
                  <a:pt x="203" y="94"/>
                  <a:pt x="215" y="101"/>
                  <a:pt x="226" y="110"/>
                </a:cubicBezTo>
                <a:moveTo>
                  <a:pt x="153" y="82"/>
                </a:moveTo>
                <a:cubicBezTo>
                  <a:pt x="170" y="86"/>
                  <a:pt x="184" y="103"/>
                  <a:pt x="194" y="128"/>
                </a:cubicBezTo>
                <a:cubicBezTo>
                  <a:pt x="182" y="133"/>
                  <a:pt x="168" y="136"/>
                  <a:pt x="153" y="136"/>
                </a:cubicBezTo>
                <a:lnTo>
                  <a:pt x="153" y="82"/>
                </a:lnTo>
                <a:close/>
                <a:moveTo>
                  <a:pt x="153" y="152"/>
                </a:moveTo>
                <a:cubicBezTo>
                  <a:pt x="170" y="152"/>
                  <a:pt x="185" y="148"/>
                  <a:pt x="200" y="143"/>
                </a:cubicBezTo>
                <a:cubicBezTo>
                  <a:pt x="205" y="160"/>
                  <a:pt x="208" y="180"/>
                  <a:pt x="209" y="201"/>
                </a:cubicBezTo>
                <a:cubicBezTo>
                  <a:pt x="153" y="201"/>
                  <a:pt x="153" y="201"/>
                  <a:pt x="153" y="201"/>
                </a:cubicBezTo>
                <a:lnTo>
                  <a:pt x="153" y="152"/>
                </a:lnTo>
                <a:close/>
                <a:moveTo>
                  <a:pt x="153" y="217"/>
                </a:moveTo>
                <a:cubicBezTo>
                  <a:pt x="209" y="217"/>
                  <a:pt x="209" y="217"/>
                  <a:pt x="209" y="217"/>
                </a:cubicBezTo>
                <a:cubicBezTo>
                  <a:pt x="208" y="238"/>
                  <a:pt x="205" y="258"/>
                  <a:pt x="200" y="275"/>
                </a:cubicBezTo>
                <a:cubicBezTo>
                  <a:pt x="185" y="270"/>
                  <a:pt x="170" y="266"/>
                  <a:pt x="153" y="266"/>
                </a:cubicBezTo>
                <a:lnTo>
                  <a:pt x="153" y="217"/>
                </a:lnTo>
                <a:close/>
                <a:moveTo>
                  <a:pt x="153" y="336"/>
                </a:moveTo>
                <a:cubicBezTo>
                  <a:pt x="153" y="282"/>
                  <a:pt x="153" y="282"/>
                  <a:pt x="153" y="282"/>
                </a:cubicBezTo>
                <a:cubicBezTo>
                  <a:pt x="168" y="282"/>
                  <a:pt x="182" y="285"/>
                  <a:pt x="194" y="290"/>
                </a:cubicBezTo>
                <a:cubicBezTo>
                  <a:pt x="184" y="315"/>
                  <a:pt x="170" y="332"/>
                  <a:pt x="153" y="336"/>
                </a:cubicBezTo>
                <a:moveTo>
                  <a:pt x="189" y="329"/>
                </a:moveTo>
                <a:cubicBezTo>
                  <a:pt x="197" y="320"/>
                  <a:pt x="203" y="309"/>
                  <a:pt x="209" y="297"/>
                </a:cubicBezTo>
                <a:cubicBezTo>
                  <a:pt x="215" y="300"/>
                  <a:pt x="221" y="304"/>
                  <a:pt x="226" y="308"/>
                </a:cubicBezTo>
                <a:cubicBezTo>
                  <a:pt x="215" y="317"/>
                  <a:pt x="203" y="324"/>
                  <a:pt x="189" y="329"/>
                </a:cubicBezTo>
                <a:moveTo>
                  <a:pt x="237" y="297"/>
                </a:moveTo>
                <a:cubicBezTo>
                  <a:pt x="231" y="291"/>
                  <a:pt x="223" y="286"/>
                  <a:pt x="214" y="281"/>
                </a:cubicBezTo>
                <a:cubicBezTo>
                  <a:pt x="220" y="262"/>
                  <a:pt x="224" y="240"/>
                  <a:pt x="225" y="217"/>
                </a:cubicBezTo>
                <a:cubicBezTo>
                  <a:pt x="273" y="217"/>
                  <a:pt x="273" y="217"/>
                  <a:pt x="273" y="217"/>
                </a:cubicBezTo>
                <a:cubicBezTo>
                  <a:pt x="271" y="248"/>
                  <a:pt x="258" y="276"/>
                  <a:pt x="237" y="297"/>
                </a:cubicBezTo>
                <a:moveTo>
                  <a:pt x="225" y="201"/>
                </a:moveTo>
                <a:cubicBezTo>
                  <a:pt x="224" y="178"/>
                  <a:pt x="220" y="156"/>
                  <a:pt x="214" y="137"/>
                </a:cubicBezTo>
                <a:cubicBezTo>
                  <a:pt x="223" y="132"/>
                  <a:pt x="231" y="127"/>
                  <a:pt x="237" y="121"/>
                </a:cubicBezTo>
                <a:cubicBezTo>
                  <a:pt x="258" y="142"/>
                  <a:pt x="271" y="170"/>
                  <a:pt x="273" y="201"/>
                </a:cubicBezTo>
                <a:lnTo>
                  <a:pt x="225" y="201"/>
                </a:lnTo>
                <a:close/>
                <a:moveTo>
                  <a:pt x="209" y="0"/>
                </a:moveTo>
                <a:cubicBezTo>
                  <a:pt x="162" y="0"/>
                  <a:pt x="121" y="22"/>
                  <a:pt x="95" y="57"/>
                </a:cubicBezTo>
                <a:cubicBezTo>
                  <a:pt x="107" y="53"/>
                  <a:pt x="119" y="50"/>
                  <a:pt x="132" y="49"/>
                </a:cubicBezTo>
                <a:cubicBezTo>
                  <a:pt x="131" y="48"/>
                  <a:pt x="129" y="47"/>
                  <a:pt x="128" y="46"/>
                </a:cubicBezTo>
                <a:cubicBezTo>
                  <a:pt x="139" y="37"/>
                  <a:pt x="151" y="30"/>
                  <a:pt x="164" y="25"/>
                </a:cubicBezTo>
                <a:cubicBezTo>
                  <a:pt x="159" y="31"/>
                  <a:pt x="154" y="40"/>
                  <a:pt x="149" y="49"/>
                </a:cubicBezTo>
                <a:cubicBezTo>
                  <a:pt x="155" y="49"/>
                  <a:pt x="160" y="49"/>
                  <a:pt x="166" y="50"/>
                </a:cubicBezTo>
                <a:cubicBezTo>
                  <a:pt x="175" y="33"/>
                  <a:pt x="187" y="21"/>
                  <a:pt x="201" y="18"/>
                </a:cubicBezTo>
                <a:cubicBezTo>
                  <a:pt x="201" y="59"/>
                  <a:pt x="201" y="59"/>
                  <a:pt x="201" y="59"/>
                </a:cubicBezTo>
                <a:cubicBezTo>
                  <a:pt x="206" y="61"/>
                  <a:pt x="212" y="63"/>
                  <a:pt x="217" y="66"/>
                </a:cubicBezTo>
                <a:cubicBezTo>
                  <a:pt x="217" y="18"/>
                  <a:pt x="217" y="18"/>
                  <a:pt x="217" y="18"/>
                </a:cubicBezTo>
                <a:cubicBezTo>
                  <a:pt x="234" y="22"/>
                  <a:pt x="248" y="39"/>
                  <a:pt x="259" y="64"/>
                </a:cubicBezTo>
                <a:cubicBezTo>
                  <a:pt x="249" y="67"/>
                  <a:pt x="238" y="70"/>
                  <a:pt x="227" y="71"/>
                </a:cubicBezTo>
                <a:cubicBezTo>
                  <a:pt x="233" y="75"/>
                  <a:pt x="240" y="79"/>
                  <a:pt x="246" y="84"/>
                </a:cubicBezTo>
                <a:cubicBezTo>
                  <a:pt x="252" y="83"/>
                  <a:pt x="258" y="81"/>
                  <a:pt x="264" y="79"/>
                </a:cubicBezTo>
                <a:cubicBezTo>
                  <a:pt x="267" y="88"/>
                  <a:pt x="269" y="99"/>
                  <a:pt x="270" y="109"/>
                </a:cubicBezTo>
                <a:cubicBezTo>
                  <a:pt x="281" y="122"/>
                  <a:pt x="289" y="137"/>
                  <a:pt x="295" y="153"/>
                </a:cubicBezTo>
                <a:cubicBezTo>
                  <a:pt x="337" y="153"/>
                  <a:pt x="337" y="153"/>
                  <a:pt x="337" y="153"/>
                </a:cubicBezTo>
                <a:cubicBezTo>
                  <a:pt x="335" y="183"/>
                  <a:pt x="323" y="210"/>
                  <a:pt x="304" y="231"/>
                </a:cubicBezTo>
                <a:cubicBezTo>
                  <a:pt x="302" y="241"/>
                  <a:pt x="300" y="250"/>
                  <a:pt x="297" y="259"/>
                </a:cubicBezTo>
                <a:cubicBezTo>
                  <a:pt x="331" y="233"/>
                  <a:pt x="353" y="191"/>
                  <a:pt x="353" y="145"/>
                </a:cubicBezTo>
                <a:cubicBezTo>
                  <a:pt x="353" y="65"/>
                  <a:pt x="289" y="0"/>
                  <a:pt x="209" y="0"/>
                </a:cubicBezTo>
                <a:moveTo>
                  <a:pt x="253" y="25"/>
                </a:moveTo>
                <a:cubicBezTo>
                  <a:pt x="267" y="30"/>
                  <a:pt x="279" y="37"/>
                  <a:pt x="290" y="46"/>
                </a:cubicBezTo>
                <a:cubicBezTo>
                  <a:pt x="285" y="50"/>
                  <a:pt x="279" y="54"/>
                  <a:pt x="273" y="57"/>
                </a:cubicBezTo>
                <a:cubicBezTo>
                  <a:pt x="267" y="45"/>
                  <a:pt x="261" y="33"/>
                  <a:pt x="253" y="25"/>
                </a:cubicBezTo>
                <a:moveTo>
                  <a:pt x="289" y="137"/>
                </a:moveTo>
                <a:cubicBezTo>
                  <a:pt x="288" y="113"/>
                  <a:pt x="284" y="92"/>
                  <a:pt x="278" y="72"/>
                </a:cubicBezTo>
                <a:cubicBezTo>
                  <a:pt x="287" y="68"/>
                  <a:pt x="295" y="62"/>
                  <a:pt x="302" y="56"/>
                </a:cubicBezTo>
                <a:cubicBezTo>
                  <a:pt x="322" y="78"/>
                  <a:pt x="335" y="106"/>
                  <a:pt x="337" y="137"/>
                </a:cubicBezTo>
                <a:lnTo>
                  <a:pt x="289" y="1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2303463" y="3998913"/>
            <a:ext cx="430213" cy="431800"/>
          </a:xfrm>
          <a:custGeom>
            <a:pathLst>
              <a:path extrusionOk="0" h="354" w="353">
                <a:moveTo>
                  <a:pt x="196" y="212"/>
                </a:moveTo>
                <a:cubicBezTo>
                  <a:pt x="179" y="197"/>
                  <a:pt x="181" y="191"/>
                  <a:pt x="160" y="191"/>
                </a:cubicBezTo>
                <a:cubicBezTo>
                  <a:pt x="138" y="191"/>
                  <a:pt x="124" y="196"/>
                  <a:pt x="130" y="226"/>
                </a:cubicBezTo>
                <a:cubicBezTo>
                  <a:pt x="136" y="256"/>
                  <a:pt x="152" y="243"/>
                  <a:pt x="150" y="266"/>
                </a:cubicBezTo>
                <a:cubicBezTo>
                  <a:pt x="149" y="289"/>
                  <a:pt x="154" y="294"/>
                  <a:pt x="158" y="299"/>
                </a:cubicBezTo>
                <a:cubicBezTo>
                  <a:pt x="161" y="305"/>
                  <a:pt x="172" y="321"/>
                  <a:pt x="176" y="298"/>
                </a:cubicBezTo>
                <a:cubicBezTo>
                  <a:pt x="180" y="276"/>
                  <a:pt x="187" y="263"/>
                  <a:pt x="196" y="252"/>
                </a:cubicBezTo>
                <a:cubicBezTo>
                  <a:pt x="204" y="241"/>
                  <a:pt x="213" y="227"/>
                  <a:pt x="196" y="212"/>
                </a:cubicBezTo>
                <a:moveTo>
                  <a:pt x="265" y="211"/>
                </a:moveTo>
                <a:cubicBezTo>
                  <a:pt x="259" y="214"/>
                  <a:pt x="260" y="222"/>
                  <a:pt x="264" y="226"/>
                </a:cubicBezTo>
                <a:cubicBezTo>
                  <a:pt x="269" y="231"/>
                  <a:pt x="279" y="236"/>
                  <a:pt x="282" y="226"/>
                </a:cubicBezTo>
                <a:cubicBezTo>
                  <a:pt x="285" y="217"/>
                  <a:pt x="271" y="207"/>
                  <a:pt x="265" y="211"/>
                </a:cubicBezTo>
                <a:moveTo>
                  <a:pt x="137" y="159"/>
                </a:moveTo>
                <a:cubicBezTo>
                  <a:pt x="138" y="148"/>
                  <a:pt x="157" y="136"/>
                  <a:pt x="169" y="130"/>
                </a:cubicBezTo>
                <a:cubicBezTo>
                  <a:pt x="182" y="125"/>
                  <a:pt x="193" y="123"/>
                  <a:pt x="192" y="113"/>
                </a:cubicBezTo>
                <a:cubicBezTo>
                  <a:pt x="190" y="104"/>
                  <a:pt x="187" y="97"/>
                  <a:pt x="167" y="97"/>
                </a:cubicBezTo>
                <a:cubicBezTo>
                  <a:pt x="148" y="97"/>
                  <a:pt x="156" y="123"/>
                  <a:pt x="140" y="107"/>
                </a:cubicBezTo>
                <a:cubicBezTo>
                  <a:pt x="124" y="92"/>
                  <a:pt x="144" y="96"/>
                  <a:pt x="152" y="92"/>
                </a:cubicBezTo>
                <a:cubicBezTo>
                  <a:pt x="160" y="89"/>
                  <a:pt x="168" y="74"/>
                  <a:pt x="154" y="73"/>
                </a:cubicBezTo>
                <a:cubicBezTo>
                  <a:pt x="140" y="72"/>
                  <a:pt x="143" y="79"/>
                  <a:pt x="132" y="75"/>
                </a:cubicBezTo>
                <a:cubicBezTo>
                  <a:pt x="120" y="71"/>
                  <a:pt x="115" y="89"/>
                  <a:pt x="108" y="87"/>
                </a:cubicBezTo>
                <a:cubicBezTo>
                  <a:pt x="104" y="85"/>
                  <a:pt x="91" y="76"/>
                  <a:pt x="83" y="66"/>
                </a:cubicBezTo>
                <a:cubicBezTo>
                  <a:pt x="67" y="80"/>
                  <a:pt x="53" y="98"/>
                  <a:pt x="44" y="118"/>
                </a:cubicBezTo>
                <a:cubicBezTo>
                  <a:pt x="47" y="145"/>
                  <a:pt x="61" y="159"/>
                  <a:pt x="61" y="159"/>
                </a:cubicBezTo>
                <a:cubicBezTo>
                  <a:pt x="61" y="159"/>
                  <a:pt x="69" y="177"/>
                  <a:pt x="114" y="198"/>
                </a:cubicBezTo>
                <a:cubicBezTo>
                  <a:pt x="114" y="198"/>
                  <a:pt x="122" y="199"/>
                  <a:pt x="112" y="189"/>
                </a:cubicBezTo>
                <a:cubicBezTo>
                  <a:pt x="102" y="179"/>
                  <a:pt x="91" y="166"/>
                  <a:pt x="104" y="160"/>
                </a:cubicBezTo>
                <a:cubicBezTo>
                  <a:pt x="116" y="153"/>
                  <a:pt x="120" y="154"/>
                  <a:pt x="123" y="166"/>
                </a:cubicBezTo>
                <a:cubicBezTo>
                  <a:pt x="126" y="178"/>
                  <a:pt x="136" y="171"/>
                  <a:pt x="137" y="159"/>
                </a:cubicBezTo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4"/>
                  <a:pt x="176" y="354"/>
                </a:cubicBezTo>
                <a:cubicBezTo>
                  <a:pt x="274" y="354"/>
                  <a:pt x="353" y="274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7"/>
                </a:moveTo>
                <a:cubicBezTo>
                  <a:pt x="88" y="337"/>
                  <a:pt x="16" y="266"/>
                  <a:pt x="16" y="177"/>
                </a:cubicBezTo>
                <a:cubicBezTo>
                  <a:pt x="16" y="88"/>
                  <a:pt x="88" y="16"/>
                  <a:pt x="176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6"/>
                  <a:pt x="265" y="337"/>
                  <a:pt x="176" y="337"/>
                </a:cubicBezTo>
                <a:moveTo>
                  <a:pt x="320" y="164"/>
                </a:moveTo>
                <a:cubicBezTo>
                  <a:pt x="320" y="162"/>
                  <a:pt x="320" y="161"/>
                  <a:pt x="320" y="159"/>
                </a:cubicBezTo>
                <a:cubicBezTo>
                  <a:pt x="319" y="156"/>
                  <a:pt x="319" y="153"/>
                  <a:pt x="318" y="150"/>
                </a:cubicBezTo>
                <a:cubicBezTo>
                  <a:pt x="318" y="149"/>
                  <a:pt x="318" y="147"/>
                  <a:pt x="317" y="146"/>
                </a:cubicBezTo>
                <a:cubicBezTo>
                  <a:pt x="317" y="143"/>
                  <a:pt x="316" y="140"/>
                  <a:pt x="315" y="137"/>
                </a:cubicBezTo>
                <a:cubicBezTo>
                  <a:pt x="315" y="136"/>
                  <a:pt x="314" y="134"/>
                  <a:pt x="314" y="133"/>
                </a:cubicBezTo>
                <a:cubicBezTo>
                  <a:pt x="313" y="129"/>
                  <a:pt x="311" y="125"/>
                  <a:pt x="310" y="122"/>
                </a:cubicBezTo>
                <a:cubicBezTo>
                  <a:pt x="309" y="120"/>
                  <a:pt x="308" y="119"/>
                  <a:pt x="308" y="117"/>
                </a:cubicBezTo>
                <a:cubicBezTo>
                  <a:pt x="307" y="115"/>
                  <a:pt x="305" y="113"/>
                  <a:pt x="304" y="110"/>
                </a:cubicBezTo>
                <a:cubicBezTo>
                  <a:pt x="303" y="109"/>
                  <a:pt x="302" y="107"/>
                  <a:pt x="301" y="105"/>
                </a:cubicBezTo>
                <a:cubicBezTo>
                  <a:pt x="300" y="103"/>
                  <a:pt x="299" y="102"/>
                  <a:pt x="298" y="100"/>
                </a:cubicBezTo>
                <a:cubicBezTo>
                  <a:pt x="297" y="98"/>
                  <a:pt x="296" y="96"/>
                  <a:pt x="294" y="94"/>
                </a:cubicBezTo>
                <a:cubicBezTo>
                  <a:pt x="294" y="93"/>
                  <a:pt x="293" y="92"/>
                  <a:pt x="292" y="91"/>
                </a:cubicBezTo>
                <a:cubicBezTo>
                  <a:pt x="286" y="83"/>
                  <a:pt x="280" y="76"/>
                  <a:pt x="273" y="70"/>
                </a:cubicBezTo>
                <a:cubicBezTo>
                  <a:pt x="273" y="70"/>
                  <a:pt x="272" y="69"/>
                  <a:pt x="272" y="69"/>
                </a:cubicBezTo>
                <a:cubicBezTo>
                  <a:pt x="269" y="67"/>
                  <a:pt x="267" y="65"/>
                  <a:pt x="264" y="62"/>
                </a:cubicBezTo>
                <a:cubicBezTo>
                  <a:pt x="264" y="62"/>
                  <a:pt x="264" y="62"/>
                  <a:pt x="264" y="62"/>
                </a:cubicBezTo>
                <a:cubicBezTo>
                  <a:pt x="252" y="53"/>
                  <a:pt x="240" y="46"/>
                  <a:pt x="226" y="41"/>
                </a:cubicBezTo>
                <a:cubicBezTo>
                  <a:pt x="222" y="48"/>
                  <a:pt x="218" y="56"/>
                  <a:pt x="213" y="59"/>
                </a:cubicBezTo>
                <a:cubicBezTo>
                  <a:pt x="206" y="63"/>
                  <a:pt x="206" y="79"/>
                  <a:pt x="220" y="78"/>
                </a:cubicBezTo>
                <a:cubicBezTo>
                  <a:pt x="220" y="78"/>
                  <a:pt x="216" y="82"/>
                  <a:pt x="220" y="96"/>
                </a:cubicBezTo>
                <a:cubicBezTo>
                  <a:pt x="224" y="111"/>
                  <a:pt x="231" y="114"/>
                  <a:pt x="250" y="106"/>
                </a:cubicBezTo>
                <a:cubicBezTo>
                  <a:pt x="259" y="102"/>
                  <a:pt x="265" y="104"/>
                  <a:pt x="264" y="113"/>
                </a:cubicBezTo>
                <a:cubicBezTo>
                  <a:pt x="262" y="131"/>
                  <a:pt x="248" y="130"/>
                  <a:pt x="259" y="160"/>
                </a:cubicBezTo>
                <a:cubicBezTo>
                  <a:pt x="265" y="178"/>
                  <a:pt x="282" y="185"/>
                  <a:pt x="288" y="200"/>
                </a:cubicBezTo>
                <a:cubicBezTo>
                  <a:pt x="291" y="207"/>
                  <a:pt x="304" y="214"/>
                  <a:pt x="314" y="219"/>
                </a:cubicBezTo>
                <a:cubicBezTo>
                  <a:pt x="316" y="215"/>
                  <a:pt x="316" y="212"/>
                  <a:pt x="317" y="208"/>
                </a:cubicBezTo>
                <a:cubicBezTo>
                  <a:pt x="318" y="206"/>
                  <a:pt x="318" y="205"/>
                  <a:pt x="318" y="203"/>
                </a:cubicBezTo>
                <a:cubicBezTo>
                  <a:pt x="319" y="200"/>
                  <a:pt x="319" y="197"/>
                  <a:pt x="320" y="194"/>
                </a:cubicBezTo>
                <a:cubicBezTo>
                  <a:pt x="320" y="193"/>
                  <a:pt x="320" y="191"/>
                  <a:pt x="320" y="190"/>
                </a:cubicBezTo>
                <a:cubicBezTo>
                  <a:pt x="320" y="186"/>
                  <a:pt x="321" y="181"/>
                  <a:pt x="321" y="177"/>
                </a:cubicBezTo>
                <a:cubicBezTo>
                  <a:pt x="321" y="172"/>
                  <a:pt x="320" y="168"/>
                  <a:pt x="320" y="16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3124200" y="3998913"/>
            <a:ext cx="430213" cy="431800"/>
          </a:xfrm>
          <a:custGeom>
            <a:pathLst>
              <a:path extrusionOk="0" h="354" w="353">
                <a:moveTo>
                  <a:pt x="281" y="81"/>
                </a:moveTo>
                <a:cubicBezTo>
                  <a:pt x="329" y="81"/>
                  <a:pt x="329" y="81"/>
                  <a:pt x="329" y="81"/>
                </a:cubicBezTo>
                <a:cubicBezTo>
                  <a:pt x="333" y="81"/>
                  <a:pt x="337" y="77"/>
                  <a:pt x="337" y="73"/>
                </a:cubicBezTo>
                <a:cubicBezTo>
                  <a:pt x="337" y="68"/>
                  <a:pt x="333" y="65"/>
                  <a:pt x="329" y="65"/>
                </a:cubicBezTo>
                <a:cubicBezTo>
                  <a:pt x="300" y="65"/>
                  <a:pt x="300" y="65"/>
                  <a:pt x="300" y="65"/>
                </a:cubicBezTo>
                <a:cubicBezTo>
                  <a:pt x="351" y="14"/>
                  <a:pt x="351" y="14"/>
                  <a:pt x="351" y="14"/>
                </a:cubicBezTo>
                <a:cubicBezTo>
                  <a:pt x="352" y="13"/>
                  <a:pt x="353" y="11"/>
                  <a:pt x="353" y="8"/>
                </a:cubicBezTo>
                <a:cubicBezTo>
                  <a:pt x="353" y="4"/>
                  <a:pt x="350" y="0"/>
                  <a:pt x="345" y="0"/>
                </a:cubicBezTo>
                <a:cubicBezTo>
                  <a:pt x="343" y="0"/>
                  <a:pt x="341" y="1"/>
                  <a:pt x="339" y="3"/>
                </a:cubicBezTo>
                <a:cubicBezTo>
                  <a:pt x="289" y="53"/>
                  <a:pt x="289" y="53"/>
                  <a:pt x="289" y="53"/>
                </a:cubicBezTo>
                <a:cubicBezTo>
                  <a:pt x="289" y="24"/>
                  <a:pt x="289" y="24"/>
                  <a:pt x="289" y="24"/>
                </a:cubicBezTo>
                <a:cubicBezTo>
                  <a:pt x="289" y="20"/>
                  <a:pt x="285" y="16"/>
                  <a:pt x="281" y="16"/>
                </a:cubicBezTo>
                <a:cubicBezTo>
                  <a:pt x="276" y="16"/>
                  <a:pt x="273" y="20"/>
                  <a:pt x="273" y="24"/>
                </a:cubicBezTo>
                <a:cubicBezTo>
                  <a:pt x="273" y="73"/>
                  <a:pt x="273" y="73"/>
                  <a:pt x="273" y="73"/>
                </a:cubicBezTo>
                <a:cubicBezTo>
                  <a:pt x="273" y="77"/>
                  <a:pt x="276" y="81"/>
                  <a:pt x="281" y="81"/>
                </a:cubicBezTo>
                <a:moveTo>
                  <a:pt x="53" y="65"/>
                </a:moveTo>
                <a:cubicBezTo>
                  <a:pt x="24" y="65"/>
                  <a:pt x="24" y="65"/>
                  <a:pt x="24" y="65"/>
                </a:cubicBezTo>
                <a:cubicBezTo>
                  <a:pt x="20" y="65"/>
                  <a:pt x="16" y="68"/>
                  <a:pt x="16" y="73"/>
                </a:cubicBezTo>
                <a:cubicBezTo>
                  <a:pt x="16" y="77"/>
                  <a:pt x="20" y="81"/>
                  <a:pt x="24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7" y="81"/>
                  <a:pt x="80" y="77"/>
                  <a:pt x="80" y="73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20"/>
                  <a:pt x="77" y="16"/>
                  <a:pt x="72" y="16"/>
                </a:cubicBezTo>
                <a:cubicBezTo>
                  <a:pt x="68" y="16"/>
                  <a:pt x="64" y="20"/>
                  <a:pt x="64" y="24"/>
                </a:cubicBezTo>
                <a:cubicBezTo>
                  <a:pt x="64" y="53"/>
                  <a:pt x="64" y="53"/>
                  <a:pt x="64" y="53"/>
                </a:cubicBezTo>
                <a:cubicBezTo>
                  <a:pt x="14" y="3"/>
                  <a:pt x="14" y="3"/>
                  <a:pt x="14" y="3"/>
                </a:cubicBezTo>
                <a:cubicBezTo>
                  <a:pt x="12" y="1"/>
                  <a:pt x="10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1"/>
                  <a:pt x="1" y="13"/>
                  <a:pt x="2" y="14"/>
                </a:cubicBezTo>
                <a:lnTo>
                  <a:pt x="53" y="65"/>
                </a:lnTo>
                <a:close/>
                <a:moveTo>
                  <a:pt x="177" y="81"/>
                </a:moveTo>
                <a:cubicBezTo>
                  <a:pt x="123" y="81"/>
                  <a:pt x="80" y="124"/>
                  <a:pt x="80" y="177"/>
                </a:cubicBezTo>
                <a:cubicBezTo>
                  <a:pt x="80" y="230"/>
                  <a:pt x="123" y="273"/>
                  <a:pt x="177" y="273"/>
                </a:cubicBezTo>
                <a:cubicBezTo>
                  <a:pt x="230" y="273"/>
                  <a:pt x="273" y="230"/>
                  <a:pt x="273" y="177"/>
                </a:cubicBezTo>
                <a:cubicBezTo>
                  <a:pt x="273" y="124"/>
                  <a:pt x="230" y="81"/>
                  <a:pt x="177" y="81"/>
                </a:cubicBezTo>
                <a:moveTo>
                  <a:pt x="138" y="106"/>
                </a:moveTo>
                <a:cubicBezTo>
                  <a:pt x="136" y="110"/>
                  <a:pt x="134" y="114"/>
                  <a:pt x="132" y="118"/>
                </a:cubicBezTo>
                <a:cubicBezTo>
                  <a:pt x="130" y="117"/>
                  <a:pt x="128" y="116"/>
                  <a:pt x="126" y="115"/>
                </a:cubicBezTo>
                <a:cubicBezTo>
                  <a:pt x="130" y="112"/>
                  <a:pt x="134" y="109"/>
                  <a:pt x="138" y="106"/>
                </a:cubicBezTo>
                <a:moveTo>
                  <a:pt x="115" y="126"/>
                </a:moveTo>
                <a:cubicBezTo>
                  <a:pt x="118" y="129"/>
                  <a:pt x="122" y="131"/>
                  <a:pt x="126" y="133"/>
                </a:cubicBezTo>
                <a:cubicBezTo>
                  <a:pt x="123" y="144"/>
                  <a:pt x="121" y="156"/>
                  <a:pt x="120" y="169"/>
                </a:cubicBezTo>
                <a:cubicBezTo>
                  <a:pt x="97" y="169"/>
                  <a:pt x="97" y="169"/>
                  <a:pt x="97" y="169"/>
                </a:cubicBezTo>
                <a:cubicBezTo>
                  <a:pt x="98" y="152"/>
                  <a:pt x="105" y="138"/>
                  <a:pt x="115" y="126"/>
                </a:cubicBezTo>
                <a:moveTo>
                  <a:pt x="97" y="185"/>
                </a:moveTo>
                <a:cubicBezTo>
                  <a:pt x="120" y="185"/>
                  <a:pt x="120" y="185"/>
                  <a:pt x="120" y="185"/>
                </a:cubicBezTo>
                <a:cubicBezTo>
                  <a:pt x="121" y="198"/>
                  <a:pt x="123" y="210"/>
                  <a:pt x="126" y="221"/>
                </a:cubicBezTo>
                <a:cubicBezTo>
                  <a:pt x="122" y="223"/>
                  <a:pt x="118" y="225"/>
                  <a:pt x="115" y="228"/>
                </a:cubicBezTo>
                <a:cubicBezTo>
                  <a:pt x="105" y="216"/>
                  <a:pt x="98" y="201"/>
                  <a:pt x="97" y="185"/>
                </a:cubicBezTo>
                <a:moveTo>
                  <a:pt x="126" y="239"/>
                </a:moveTo>
                <a:cubicBezTo>
                  <a:pt x="128" y="238"/>
                  <a:pt x="130" y="237"/>
                  <a:pt x="132" y="235"/>
                </a:cubicBezTo>
                <a:cubicBezTo>
                  <a:pt x="134" y="240"/>
                  <a:pt x="136" y="244"/>
                  <a:pt x="138" y="248"/>
                </a:cubicBezTo>
                <a:cubicBezTo>
                  <a:pt x="134" y="245"/>
                  <a:pt x="130" y="242"/>
                  <a:pt x="126" y="239"/>
                </a:cubicBezTo>
                <a:moveTo>
                  <a:pt x="168" y="256"/>
                </a:moveTo>
                <a:cubicBezTo>
                  <a:pt x="160" y="252"/>
                  <a:pt x="152" y="242"/>
                  <a:pt x="146" y="229"/>
                </a:cubicBezTo>
                <a:cubicBezTo>
                  <a:pt x="153" y="227"/>
                  <a:pt x="160" y="226"/>
                  <a:pt x="168" y="225"/>
                </a:cubicBezTo>
                <a:lnTo>
                  <a:pt x="168" y="256"/>
                </a:lnTo>
                <a:close/>
                <a:moveTo>
                  <a:pt x="168" y="209"/>
                </a:moveTo>
                <a:cubicBezTo>
                  <a:pt x="159" y="210"/>
                  <a:pt x="150" y="212"/>
                  <a:pt x="141" y="214"/>
                </a:cubicBezTo>
                <a:cubicBezTo>
                  <a:pt x="139" y="205"/>
                  <a:pt x="137" y="196"/>
                  <a:pt x="137" y="185"/>
                </a:cubicBezTo>
                <a:cubicBezTo>
                  <a:pt x="168" y="185"/>
                  <a:pt x="168" y="185"/>
                  <a:pt x="168" y="185"/>
                </a:cubicBezTo>
                <a:lnTo>
                  <a:pt x="168" y="209"/>
                </a:lnTo>
                <a:close/>
                <a:moveTo>
                  <a:pt x="168" y="169"/>
                </a:moveTo>
                <a:cubicBezTo>
                  <a:pt x="137" y="169"/>
                  <a:pt x="137" y="169"/>
                  <a:pt x="137" y="169"/>
                </a:cubicBezTo>
                <a:cubicBezTo>
                  <a:pt x="137" y="158"/>
                  <a:pt x="139" y="148"/>
                  <a:pt x="141" y="139"/>
                </a:cubicBezTo>
                <a:cubicBezTo>
                  <a:pt x="150" y="142"/>
                  <a:pt x="159" y="144"/>
                  <a:pt x="168" y="144"/>
                </a:cubicBezTo>
                <a:lnTo>
                  <a:pt x="168" y="169"/>
                </a:lnTo>
                <a:close/>
                <a:moveTo>
                  <a:pt x="168" y="128"/>
                </a:moveTo>
                <a:cubicBezTo>
                  <a:pt x="160" y="128"/>
                  <a:pt x="153" y="126"/>
                  <a:pt x="146" y="124"/>
                </a:cubicBezTo>
                <a:cubicBezTo>
                  <a:pt x="152" y="111"/>
                  <a:pt x="160" y="102"/>
                  <a:pt x="168" y="98"/>
                </a:cubicBezTo>
                <a:lnTo>
                  <a:pt x="168" y="128"/>
                </a:lnTo>
                <a:close/>
                <a:moveTo>
                  <a:pt x="256" y="169"/>
                </a:moveTo>
                <a:cubicBezTo>
                  <a:pt x="233" y="169"/>
                  <a:pt x="233" y="169"/>
                  <a:pt x="233" y="169"/>
                </a:cubicBezTo>
                <a:cubicBezTo>
                  <a:pt x="232" y="156"/>
                  <a:pt x="230" y="144"/>
                  <a:pt x="227" y="133"/>
                </a:cubicBezTo>
                <a:cubicBezTo>
                  <a:pt x="231" y="131"/>
                  <a:pt x="235" y="129"/>
                  <a:pt x="238" y="126"/>
                </a:cubicBezTo>
                <a:cubicBezTo>
                  <a:pt x="248" y="138"/>
                  <a:pt x="255" y="152"/>
                  <a:pt x="256" y="169"/>
                </a:cubicBezTo>
                <a:moveTo>
                  <a:pt x="227" y="115"/>
                </a:moveTo>
                <a:cubicBezTo>
                  <a:pt x="225" y="116"/>
                  <a:pt x="223" y="117"/>
                  <a:pt x="221" y="118"/>
                </a:cubicBezTo>
                <a:cubicBezTo>
                  <a:pt x="219" y="114"/>
                  <a:pt x="217" y="110"/>
                  <a:pt x="215" y="106"/>
                </a:cubicBezTo>
                <a:cubicBezTo>
                  <a:pt x="219" y="109"/>
                  <a:pt x="223" y="112"/>
                  <a:pt x="227" y="115"/>
                </a:cubicBezTo>
                <a:moveTo>
                  <a:pt x="185" y="98"/>
                </a:moveTo>
                <a:cubicBezTo>
                  <a:pt x="193" y="102"/>
                  <a:pt x="201" y="111"/>
                  <a:pt x="207" y="124"/>
                </a:cubicBezTo>
                <a:cubicBezTo>
                  <a:pt x="200" y="126"/>
                  <a:pt x="193" y="128"/>
                  <a:pt x="185" y="128"/>
                </a:cubicBezTo>
                <a:lnTo>
                  <a:pt x="185" y="98"/>
                </a:lnTo>
                <a:close/>
                <a:moveTo>
                  <a:pt x="185" y="144"/>
                </a:moveTo>
                <a:cubicBezTo>
                  <a:pt x="194" y="144"/>
                  <a:pt x="203" y="142"/>
                  <a:pt x="212" y="139"/>
                </a:cubicBezTo>
                <a:cubicBezTo>
                  <a:pt x="214" y="148"/>
                  <a:pt x="216" y="158"/>
                  <a:pt x="216" y="169"/>
                </a:cubicBezTo>
                <a:cubicBezTo>
                  <a:pt x="185" y="169"/>
                  <a:pt x="185" y="169"/>
                  <a:pt x="185" y="169"/>
                </a:cubicBezTo>
                <a:lnTo>
                  <a:pt x="185" y="144"/>
                </a:lnTo>
                <a:close/>
                <a:moveTo>
                  <a:pt x="185" y="256"/>
                </a:moveTo>
                <a:cubicBezTo>
                  <a:pt x="185" y="225"/>
                  <a:pt x="185" y="225"/>
                  <a:pt x="185" y="225"/>
                </a:cubicBezTo>
                <a:cubicBezTo>
                  <a:pt x="193" y="226"/>
                  <a:pt x="200" y="227"/>
                  <a:pt x="207" y="229"/>
                </a:cubicBezTo>
                <a:cubicBezTo>
                  <a:pt x="201" y="242"/>
                  <a:pt x="193" y="252"/>
                  <a:pt x="185" y="256"/>
                </a:cubicBezTo>
                <a:moveTo>
                  <a:pt x="185" y="209"/>
                </a:moveTo>
                <a:cubicBezTo>
                  <a:pt x="185" y="185"/>
                  <a:pt x="185" y="185"/>
                  <a:pt x="185" y="185"/>
                </a:cubicBezTo>
                <a:cubicBezTo>
                  <a:pt x="216" y="185"/>
                  <a:pt x="216" y="185"/>
                  <a:pt x="216" y="185"/>
                </a:cubicBezTo>
                <a:cubicBezTo>
                  <a:pt x="216" y="196"/>
                  <a:pt x="214" y="205"/>
                  <a:pt x="212" y="214"/>
                </a:cubicBezTo>
                <a:cubicBezTo>
                  <a:pt x="203" y="212"/>
                  <a:pt x="194" y="210"/>
                  <a:pt x="185" y="209"/>
                </a:cubicBezTo>
                <a:moveTo>
                  <a:pt x="215" y="248"/>
                </a:moveTo>
                <a:cubicBezTo>
                  <a:pt x="217" y="244"/>
                  <a:pt x="219" y="240"/>
                  <a:pt x="221" y="235"/>
                </a:cubicBezTo>
                <a:cubicBezTo>
                  <a:pt x="223" y="237"/>
                  <a:pt x="225" y="238"/>
                  <a:pt x="227" y="239"/>
                </a:cubicBezTo>
                <a:cubicBezTo>
                  <a:pt x="223" y="242"/>
                  <a:pt x="219" y="245"/>
                  <a:pt x="215" y="248"/>
                </a:cubicBezTo>
                <a:moveTo>
                  <a:pt x="238" y="228"/>
                </a:moveTo>
                <a:cubicBezTo>
                  <a:pt x="235" y="225"/>
                  <a:pt x="231" y="223"/>
                  <a:pt x="227" y="221"/>
                </a:cubicBezTo>
                <a:cubicBezTo>
                  <a:pt x="230" y="210"/>
                  <a:pt x="232" y="198"/>
                  <a:pt x="233" y="185"/>
                </a:cubicBezTo>
                <a:cubicBezTo>
                  <a:pt x="256" y="185"/>
                  <a:pt x="256" y="185"/>
                  <a:pt x="256" y="185"/>
                </a:cubicBezTo>
                <a:cubicBezTo>
                  <a:pt x="255" y="201"/>
                  <a:pt x="248" y="216"/>
                  <a:pt x="238" y="228"/>
                </a:cubicBezTo>
                <a:moveTo>
                  <a:pt x="72" y="273"/>
                </a:moveTo>
                <a:cubicBezTo>
                  <a:pt x="24" y="273"/>
                  <a:pt x="24" y="273"/>
                  <a:pt x="24" y="273"/>
                </a:cubicBezTo>
                <a:cubicBezTo>
                  <a:pt x="20" y="273"/>
                  <a:pt x="16" y="277"/>
                  <a:pt x="16" y="281"/>
                </a:cubicBezTo>
                <a:cubicBezTo>
                  <a:pt x="16" y="286"/>
                  <a:pt x="20" y="289"/>
                  <a:pt x="24" y="289"/>
                </a:cubicBezTo>
                <a:cubicBezTo>
                  <a:pt x="53" y="289"/>
                  <a:pt x="53" y="289"/>
                  <a:pt x="53" y="289"/>
                </a:cubicBezTo>
                <a:cubicBezTo>
                  <a:pt x="2" y="340"/>
                  <a:pt x="2" y="340"/>
                  <a:pt x="2" y="340"/>
                </a:cubicBezTo>
                <a:cubicBezTo>
                  <a:pt x="1" y="341"/>
                  <a:pt x="0" y="343"/>
                  <a:pt x="0" y="346"/>
                </a:cubicBezTo>
                <a:cubicBezTo>
                  <a:pt x="0" y="350"/>
                  <a:pt x="3" y="354"/>
                  <a:pt x="8" y="354"/>
                </a:cubicBezTo>
                <a:cubicBezTo>
                  <a:pt x="10" y="354"/>
                  <a:pt x="12" y="353"/>
                  <a:pt x="14" y="351"/>
                </a:cubicBezTo>
                <a:cubicBezTo>
                  <a:pt x="64" y="301"/>
                  <a:pt x="64" y="301"/>
                  <a:pt x="64" y="301"/>
                </a:cubicBezTo>
                <a:cubicBezTo>
                  <a:pt x="64" y="329"/>
                  <a:pt x="64" y="329"/>
                  <a:pt x="64" y="329"/>
                </a:cubicBezTo>
                <a:cubicBezTo>
                  <a:pt x="64" y="334"/>
                  <a:pt x="68" y="337"/>
                  <a:pt x="72" y="337"/>
                </a:cubicBezTo>
                <a:cubicBezTo>
                  <a:pt x="77" y="337"/>
                  <a:pt x="80" y="334"/>
                  <a:pt x="80" y="329"/>
                </a:cubicBezTo>
                <a:cubicBezTo>
                  <a:pt x="80" y="281"/>
                  <a:pt x="80" y="281"/>
                  <a:pt x="80" y="281"/>
                </a:cubicBezTo>
                <a:cubicBezTo>
                  <a:pt x="80" y="277"/>
                  <a:pt x="77" y="273"/>
                  <a:pt x="72" y="273"/>
                </a:cubicBezTo>
                <a:moveTo>
                  <a:pt x="300" y="289"/>
                </a:moveTo>
                <a:cubicBezTo>
                  <a:pt x="329" y="289"/>
                  <a:pt x="329" y="289"/>
                  <a:pt x="329" y="289"/>
                </a:cubicBezTo>
                <a:cubicBezTo>
                  <a:pt x="333" y="289"/>
                  <a:pt x="337" y="286"/>
                  <a:pt x="337" y="281"/>
                </a:cubicBezTo>
                <a:cubicBezTo>
                  <a:pt x="337" y="277"/>
                  <a:pt x="333" y="273"/>
                  <a:pt x="329" y="273"/>
                </a:cubicBezTo>
                <a:cubicBezTo>
                  <a:pt x="281" y="273"/>
                  <a:pt x="281" y="273"/>
                  <a:pt x="281" y="273"/>
                </a:cubicBezTo>
                <a:cubicBezTo>
                  <a:pt x="276" y="273"/>
                  <a:pt x="273" y="277"/>
                  <a:pt x="273" y="281"/>
                </a:cubicBezTo>
                <a:cubicBezTo>
                  <a:pt x="273" y="329"/>
                  <a:pt x="273" y="329"/>
                  <a:pt x="273" y="329"/>
                </a:cubicBezTo>
                <a:cubicBezTo>
                  <a:pt x="273" y="334"/>
                  <a:pt x="276" y="337"/>
                  <a:pt x="281" y="337"/>
                </a:cubicBezTo>
                <a:cubicBezTo>
                  <a:pt x="285" y="337"/>
                  <a:pt x="289" y="334"/>
                  <a:pt x="289" y="329"/>
                </a:cubicBezTo>
                <a:cubicBezTo>
                  <a:pt x="289" y="301"/>
                  <a:pt x="289" y="301"/>
                  <a:pt x="289" y="301"/>
                </a:cubicBezTo>
                <a:cubicBezTo>
                  <a:pt x="339" y="351"/>
                  <a:pt x="339" y="351"/>
                  <a:pt x="339" y="351"/>
                </a:cubicBezTo>
                <a:cubicBezTo>
                  <a:pt x="341" y="353"/>
                  <a:pt x="343" y="354"/>
                  <a:pt x="345" y="354"/>
                </a:cubicBezTo>
                <a:cubicBezTo>
                  <a:pt x="350" y="354"/>
                  <a:pt x="353" y="350"/>
                  <a:pt x="353" y="346"/>
                </a:cubicBezTo>
                <a:cubicBezTo>
                  <a:pt x="353" y="343"/>
                  <a:pt x="352" y="341"/>
                  <a:pt x="351" y="340"/>
                </a:cubicBezTo>
                <a:lnTo>
                  <a:pt x="300" y="2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4005263" y="3998913"/>
            <a:ext cx="312738" cy="431800"/>
          </a:xfrm>
          <a:custGeom>
            <a:pathLst>
              <a:path extrusionOk="0" h="354" w="257">
                <a:moveTo>
                  <a:pt x="172" y="54"/>
                </a:moveTo>
                <a:cubicBezTo>
                  <a:pt x="172" y="54"/>
                  <a:pt x="169" y="56"/>
                  <a:pt x="172" y="65"/>
                </a:cubicBezTo>
                <a:cubicBezTo>
                  <a:pt x="174" y="74"/>
                  <a:pt x="178" y="76"/>
                  <a:pt x="190" y="71"/>
                </a:cubicBezTo>
                <a:cubicBezTo>
                  <a:pt x="196" y="69"/>
                  <a:pt x="200" y="70"/>
                  <a:pt x="199" y="75"/>
                </a:cubicBezTo>
                <a:cubicBezTo>
                  <a:pt x="198" y="86"/>
                  <a:pt x="189" y="86"/>
                  <a:pt x="196" y="103"/>
                </a:cubicBezTo>
                <a:cubicBezTo>
                  <a:pt x="200" y="114"/>
                  <a:pt x="209" y="118"/>
                  <a:pt x="213" y="127"/>
                </a:cubicBezTo>
                <a:cubicBezTo>
                  <a:pt x="214" y="130"/>
                  <a:pt x="218" y="132"/>
                  <a:pt x="222" y="135"/>
                </a:cubicBezTo>
                <a:cubicBezTo>
                  <a:pt x="224" y="128"/>
                  <a:pt x="225" y="120"/>
                  <a:pt x="225" y="113"/>
                </a:cubicBezTo>
                <a:cubicBezTo>
                  <a:pt x="225" y="78"/>
                  <a:pt x="203" y="49"/>
                  <a:pt x="172" y="37"/>
                </a:cubicBezTo>
                <a:cubicBezTo>
                  <a:pt x="171" y="40"/>
                  <a:pt x="169" y="42"/>
                  <a:pt x="167" y="43"/>
                </a:cubicBezTo>
                <a:cubicBezTo>
                  <a:pt x="163" y="45"/>
                  <a:pt x="163" y="55"/>
                  <a:pt x="172" y="54"/>
                </a:cubicBezTo>
                <a:moveTo>
                  <a:pt x="135" y="122"/>
                </a:moveTo>
                <a:cubicBezTo>
                  <a:pt x="122" y="122"/>
                  <a:pt x="114" y="125"/>
                  <a:pt x="117" y="143"/>
                </a:cubicBezTo>
                <a:cubicBezTo>
                  <a:pt x="120" y="161"/>
                  <a:pt x="130" y="153"/>
                  <a:pt x="129" y="166"/>
                </a:cubicBezTo>
                <a:cubicBezTo>
                  <a:pt x="128" y="180"/>
                  <a:pt x="132" y="183"/>
                  <a:pt x="134" y="187"/>
                </a:cubicBezTo>
                <a:cubicBezTo>
                  <a:pt x="135" y="188"/>
                  <a:pt x="138" y="192"/>
                  <a:pt x="140" y="193"/>
                </a:cubicBezTo>
                <a:cubicBezTo>
                  <a:pt x="140" y="193"/>
                  <a:pt x="141" y="193"/>
                  <a:pt x="141" y="193"/>
                </a:cubicBezTo>
                <a:cubicBezTo>
                  <a:pt x="143" y="192"/>
                  <a:pt x="144" y="191"/>
                  <a:pt x="145" y="186"/>
                </a:cubicBezTo>
                <a:cubicBezTo>
                  <a:pt x="147" y="172"/>
                  <a:pt x="152" y="165"/>
                  <a:pt x="157" y="158"/>
                </a:cubicBezTo>
                <a:cubicBezTo>
                  <a:pt x="162" y="152"/>
                  <a:pt x="168" y="143"/>
                  <a:pt x="157" y="134"/>
                </a:cubicBezTo>
                <a:cubicBezTo>
                  <a:pt x="147" y="126"/>
                  <a:pt x="148" y="122"/>
                  <a:pt x="135" y="122"/>
                </a:cubicBezTo>
                <a:moveTo>
                  <a:pt x="199" y="134"/>
                </a:moveTo>
                <a:cubicBezTo>
                  <a:pt x="196" y="136"/>
                  <a:pt x="196" y="140"/>
                  <a:pt x="199" y="143"/>
                </a:cubicBezTo>
                <a:cubicBezTo>
                  <a:pt x="202" y="145"/>
                  <a:pt x="208" y="149"/>
                  <a:pt x="209" y="143"/>
                </a:cubicBezTo>
                <a:cubicBezTo>
                  <a:pt x="211" y="137"/>
                  <a:pt x="203" y="132"/>
                  <a:pt x="199" y="134"/>
                </a:cubicBezTo>
                <a:moveTo>
                  <a:pt x="145" y="225"/>
                </a:moveTo>
                <a:cubicBezTo>
                  <a:pt x="207" y="225"/>
                  <a:pt x="257" y="175"/>
                  <a:pt x="257" y="113"/>
                </a:cubicBezTo>
                <a:cubicBezTo>
                  <a:pt x="257" y="51"/>
                  <a:pt x="207" y="0"/>
                  <a:pt x="145" y="0"/>
                </a:cubicBezTo>
                <a:cubicBezTo>
                  <a:pt x="83" y="0"/>
                  <a:pt x="33" y="51"/>
                  <a:pt x="33" y="113"/>
                </a:cubicBezTo>
                <a:cubicBezTo>
                  <a:pt x="33" y="175"/>
                  <a:pt x="83" y="225"/>
                  <a:pt x="145" y="225"/>
                </a:cubicBezTo>
                <a:moveTo>
                  <a:pt x="145" y="16"/>
                </a:moveTo>
                <a:cubicBezTo>
                  <a:pt x="198" y="16"/>
                  <a:pt x="241" y="60"/>
                  <a:pt x="241" y="113"/>
                </a:cubicBezTo>
                <a:cubicBezTo>
                  <a:pt x="241" y="166"/>
                  <a:pt x="198" y="209"/>
                  <a:pt x="145" y="209"/>
                </a:cubicBezTo>
                <a:cubicBezTo>
                  <a:pt x="92" y="209"/>
                  <a:pt x="49" y="166"/>
                  <a:pt x="49" y="113"/>
                </a:cubicBezTo>
                <a:cubicBezTo>
                  <a:pt x="49" y="60"/>
                  <a:pt x="92" y="16"/>
                  <a:pt x="145" y="16"/>
                </a:cubicBezTo>
                <a:moveTo>
                  <a:pt x="245" y="197"/>
                </a:moveTo>
                <a:cubicBezTo>
                  <a:pt x="243" y="197"/>
                  <a:pt x="241" y="198"/>
                  <a:pt x="240" y="199"/>
                </a:cubicBezTo>
                <a:cubicBezTo>
                  <a:pt x="240" y="199"/>
                  <a:pt x="240" y="199"/>
                  <a:pt x="240" y="199"/>
                </a:cubicBezTo>
                <a:cubicBezTo>
                  <a:pt x="216" y="225"/>
                  <a:pt x="182" y="241"/>
                  <a:pt x="145" y="241"/>
                </a:cubicBezTo>
                <a:cubicBezTo>
                  <a:pt x="74" y="241"/>
                  <a:pt x="16" y="184"/>
                  <a:pt x="16" y="113"/>
                </a:cubicBezTo>
                <a:cubicBezTo>
                  <a:pt x="16" y="76"/>
                  <a:pt x="32" y="42"/>
                  <a:pt x="57" y="19"/>
                </a:cubicBezTo>
                <a:cubicBezTo>
                  <a:pt x="57" y="19"/>
                  <a:pt x="57" y="19"/>
                  <a:pt x="57" y="19"/>
                </a:cubicBezTo>
                <a:cubicBezTo>
                  <a:pt x="59" y="17"/>
                  <a:pt x="61" y="15"/>
                  <a:pt x="61" y="12"/>
                </a:cubicBezTo>
                <a:cubicBezTo>
                  <a:pt x="61" y="8"/>
                  <a:pt x="57" y="4"/>
                  <a:pt x="53" y="4"/>
                </a:cubicBezTo>
                <a:cubicBezTo>
                  <a:pt x="50" y="4"/>
                  <a:pt x="48" y="5"/>
                  <a:pt x="47" y="7"/>
                </a:cubicBezTo>
                <a:cubicBezTo>
                  <a:pt x="47" y="7"/>
                  <a:pt x="47" y="7"/>
                  <a:pt x="47" y="7"/>
                </a:cubicBezTo>
                <a:cubicBezTo>
                  <a:pt x="18" y="33"/>
                  <a:pt x="0" y="71"/>
                  <a:pt x="0" y="113"/>
                </a:cubicBezTo>
                <a:cubicBezTo>
                  <a:pt x="0" y="190"/>
                  <a:pt x="61" y="253"/>
                  <a:pt x="137" y="257"/>
                </a:cubicBezTo>
                <a:cubicBezTo>
                  <a:pt x="137" y="337"/>
                  <a:pt x="137" y="337"/>
                  <a:pt x="137" y="337"/>
                </a:cubicBezTo>
                <a:cubicBezTo>
                  <a:pt x="89" y="337"/>
                  <a:pt x="89" y="337"/>
                  <a:pt x="89" y="337"/>
                </a:cubicBezTo>
                <a:cubicBezTo>
                  <a:pt x="84" y="337"/>
                  <a:pt x="81" y="341"/>
                  <a:pt x="81" y="346"/>
                </a:cubicBezTo>
                <a:cubicBezTo>
                  <a:pt x="81" y="350"/>
                  <a:pt x="84" y="354"/>
                  <a:pt x="89" y="354"/>
                </a:cubicBezTo>
                <a:cubicBezTo>
                  <a:pt x="201" y="354"/>
                  <a:pt x="201" y="354"/>
                  <a:pt x="201" y="354"/>
                </a:cubicBezTo>
                <a:cubicBezTo>
                  <a:pt x="206" y="354"/>
                  <a:pt x="209" y="350"/>
                  <a:pt x="209" y="346"/>
                </a:cubicBezTo>
                <a:cubicBezTo>
                  <a:pt x="209" y="341"/>
                  <a:pt x="206" y="337"/>
                  <a:pt x="201" y="337"/>
                </a:cubicBezTo>
                <a:cubicBezTo>
                  <a:pt x="153" y="337"/>
                  <a:pt x="153" y="337"/>
                  <a:pt x="153" y="337"/>
                </a:cubicBezTo>
                <a:cubicBezTo>
                  <a:pt x="153" y="257"/>
                  <a:pt x="153" y="257"/>
                  <a:pt x="153" y="257"/>
                </a:cubicBezTo>
                <a:cubicBezTo>
                  <a:pt x="191" y="255"/>
                  <a:pt x="226" y="237"/>
                  <a:pt x="251" y="211"/>
                </a:cubicBezTo>
                <a:cubicBezTo>
                  <a:pt x="251" y="211"/>
                  <a:pt x="251" y="211"/>
                  <a:pt x="251" y="211"/>
                </a:cubicBezTo>
                <a:cubicBezTo>
                  <a:pt x="252" y="209"/>
                  <a:pt x="253" y="207"/>
                  <a:pt x="253" y="205"/>
                </a:cubicBezTo>
                <a:cubicBezTo>
                  <a:pt x="253" y="201"/>
                  <a:pt x="250" y="197"/>
                  <a:pt x="245" y="197"/>
                </a:cubicBezTo>
                <a:moveTo>
                  <a:pt x="75" y="103"/>
                </a:moveTo>
                <a:cubicBezTo>
                  <a:pt x="75" y="103"/>
                  <a:pt x="80" y="113"/>
                  <a:pt x="107" y="126"/>
                </a:cubicBezTo>
                <a:cubicBezTo>
                  <a:pt x="107" y="126"/>
                  <a:pt x="112" y="127"/>
                  <a:pt x="106" y="121"/>
                </a:cubicBezTo>
                <a:cubicBezTo>
                  <a:pt x="100" y="115"/>
                  <a:pt x="93" y="107"/>
                  <a:pt x="101" y="103"/>
                </a:cubicBezTo>
                <a:cubicBezTo>
                  <a:pt x="109" y="99"/>
                  <a:pt x="111" y="100"/>
                  <a:pt x="113" y="107"/>
                </a:cubicBezTo>
                <a:cubicBezTo>
                  <a:pt x="114" y="114"/>
                  <a:pt x="121" y="110"/>
                  <a:pt x="121" y="103"/>
                </a:cubicBezTo>
                <a:cubicBezTo>
                  <a:pt x="122" y="96"/>
                  <a:pt x="133" y="89"/>
                  <a:pt x="141" y="85"/>
                </a:cubicBezTo>
                <a:cubicBezTo>
                  <a:pt x="148" y="82"/>
                  <a:pt x="155" y="81"/>
                  <a:pt x="155" y="75"/>
                </a:cubicBezTo>
                <a:cubicBezTo>
                  <a:pt x="154" y="70"/>
                  <a:pt x="152" y="65"/>
                  <a:pt x="140" y="65"/>
                </a:cubicBezTo>
                <a:cubicBezTo>
                  <a:pt x="128" y="65"/>
                  <a:pt x="133" y="81"/>
                  <a:pt x="123" y="72"/>
                </a:cubicBezTo>
                <a:cubicBezTo>
                  <a:pt x="113" y="62"/>
                  <a:pt x="125" y="65"/>
                  <a:pt x="130" y="63"/>
                </a:cubicBezTo>
                <a:cubicBezTo>
                  <a:pt x="135" y="61"/>
                  <a:pt x="140" y="52"/>
                  <a:pt x="131" y="51"/>
                </a:cubicBezTo>
                <a:cubicBezTo>
                  <a:pt x="123" y="51"/>
                  <a:pt x="125" y="55"/>
                  <a:pt x="118" y="53"/>
                </a:cubicBezTo>
                <a:cubicBezTo>
                  <a:pt x="111" y="50"/>
                  <a:pt x="108" y="61"/>
                  <a:pt x="104" y="59"/>
                </a:cubicBezTo>
                <a:cubicBezTo>
                  <a:pt x="102" y="59"/>
                  <a:pt x="97" y="55"/>
                  <a:pt x="93" y="52"/>
                </a:cubicBezTo>
                <a:cubicBezTo>
                  <a:pt x="81" y="62"/>
                  <a:pt x="72" y="75"/>
                  <a:pt x="68" y="91"/>
                </a:cubicBezTo>
                <a:cubicBezTo>
                  <a:pt x="71" y="99"/>
                  <a:pt x="75" y="103"/>
                  <a:pt x="75" y="10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4808538" y="3998913"/>
            <a:ext cx="352425" cy="431800"/>
          </a:xfrm>
          <a:custGeom>
            <a:pathLst>
              <a:path extrusionOk="0" h="354" w="289">
                <a:moveTo>
                  <a:pt x="286" y="227"/>
                </a:moveTo>
                <a:cubicBezTo>
                  <a:pt x="238" y="179"/>
                  <a:pt x="238" y="179"/>
                  <a:pt x="238" y="179"/>
                </a:cubicBezTo>
                <a:cubicBezTo>
                  <a:pt x="237" y="178"/>
                  <a:pt x="235" y="177"/>
                  <a:pt x="232" y="177"/>
                </a:cubicBezTo>
                <a:cubicBezTo>
                  <a:pt x="168" y="177"/>
                  <a:pt x="168" y="177"/>
                  <a:pt x="168" y="177"/>
                </a:cubicBezTo>
                <a:cubicBezTo>
                  <a:pt x="168" y="145"/>
                  <a:pt x="168" y="145"/>
                  <a:pt x="168" y="145"/>
                </a:cubicBezTo>
                <a:cubicBezTo>
                  <a:pt x="249" y="145"/>
                  <a:pt x="249" y="145"/>
                  <a:pt x="249" y="145"/>
                </a:cubicBezTo>
                <a:cubicBezTo>
                  <a:pt x="253" y="145"/>
                  <a:pt x="257" y="141"/>
                  <a:pt x="257" y="137"/>
                </a:cubicBezTo>
                <a:cubicBezTo>
                  <a:pt x="257" y="40"/>
                  <a:pt x="257" y="40"/>
                  <a:pt x="257" y="40"/>
                </a:cubicBezTo>
                <a:cubicBezTo>
                  <a:pt x="257" y="36"/>
                  <a:pt x="253" y="32"/>
                  <a:pt x="249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68" y="16"/>
                  <a:pt x="168" y="16"/>
                  <a:pt x="168" y="16"/>
                </a:cubicBezTo>
                <a:cubicBezTo>
                  <a:pt x="168" y="8"/>
                  <a:pt x="161" y="0"/>
                  <a:pt x="152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27" y="0"/>
                  <a:pt x="120" y="8"/>
                  <a:pt x="120" y="16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54" y="32"/>
                  <a:pt x="52" y="33"/>
                  <a:pt x="50" y="35"/>
                </a:cubicBezTo>
                <a:cubicBezTo>
                  <a:pt x="2" y="83"/>
                  <a:pt x="2" y="83"/>
                  <a:pt x="2" y="83"/>
                </a:cubicBezTo>
                <a:cubicBezTo>
                  <a:pt x="1" y="84"/>
                  <a:pt x="0" y="86"/>
                  <a:pt x="0" y="89"/>
                </a:cubicBezTo>
                <a:cubicBezTo>
                  <a:pt x="0" y="91"/>
                  <a:pt x="1" y="93"/>
                  <a:pt x="2" y="94"/>
                </a:cubicBezTo>
                <a:cubicBezTo>
                  <a:pt x="50" y="142"/>
                  <a:pt x="50" y="142"/>
                  <a:pt x="50" y="142"/>
                </a:cubicBezTo>
                <a:cubicBezTo>
                  <a:pt x="52" y="144"/>
                  <a:pt x="54" y="145"/>
                  <a:pt x="56" y="145"/>
                </a:cubicBezTo>
                <a:cubicBezTo>
                  <a:pt x="120" y="145"/>
                  <a:pt x="120" y="145"/>
                  <a:pt x="120" y="145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40" y="177"/>
                  <a:pt x="40" y="177"/>
                  <a:pt x="40" y="177"/>
                </a:cubicBezTo>
                <a:cubicBezTo>
                  <a:pt x="35" y="177"/>
                  <a:pt x="32" y="181"/>
                  <a:pt x="32" y="185"/>
                </a:cubicBezTo>
                <a:cubicBezTo>
                  <a:pt x="32" y="281"/>
                  <a:pt x="32" y="281"/>
                  <a:pt x="32" y="281"/>
                </a:cubicBezTo>
                <a:cubicBezTo>
                  <a:pt x="32" y="286"/>
                  <a:pt x="35" y="289"/>
                  <a:pt x="40" y="289"/>
                </a:cubicBezTo>
                <a:cubicBezTo>
                  <a:pt x="120" y="289"/>
                  <a:pt x="120" y="289"/>
                  <a:pt x="120" y="289"/>
                </a:cubicBezTo>
                <a:cubicBezTo>
                  <a:pt x="120" y="337"/>
                  <a:pt x="120" y="337"/>
                  <a:pt x="120" y="337"/>
                </a:cubicBezTo>
                <a:cubicBezTo>
                  <a:pt x="120" y="346"/>
                  <a:pt x="127" y="354"/>
                  <a:pt x="136" y="354"/>
                </a:cubicBezTo>
                <a:cubicBezTo>
                  <a:pt x="152" y="354"/>
                  <a:pt x="152" y="354"/>
                  <a:pt x="152" y="354"/>
                </a:cubicBezTo>
                <a:cubicBezTo>
                  <a:pt x="161" y="354"/>
                  <a:pt x="168" y="346"/>
                  <a:pt x="168" y="337"/>
                </a:cubicBezTo>
                <a:cubicBezTo>
                  <a:pt x="168" y="289"/>
                  <a:pt x="168" y="289"/>
                  <a:pt x="168" y="289"/>
                </a:cubicBezTo>
                <a:cubicBezTo>
                  <a:pt x="232" y="289"/>
                  <a:pt x="232" y="289"/>
                  <a:pt x="232" y="289"/>
                </a:cubicBezTo>
                <a:cubicBezTo>
                  <a:pt x="235" y="289"/>
                  <a:pt x="237" y="288"/>
                  <a:pt x="238" y="287"/>
                </a:cubicBezTo>
                <a:cubicBezTo>
                  <a:pt x="286" y="239"/>
                  <a:pt x="286" y="239"/>
                  <a:pt x="286" y="239"/>
                </a:cubicBezTo>
                <a:cubicBezTo>
                  <a:pt x="288" y="237"/>
                  <a:pt x="289" y="235"/>
                  <a:pt x="289" y="233"/>
                </a:cubicBezTo>
                <a:cubicBezTo>
                  <a:pt x="289" y="231"/>
                  <a:pt x="288" y="229"/>
                  <a:pt x="286" y="227"/>
                </a:cubicBezTo>
                <a:moveTo>
                  <a:pt x="136" y="16"/>
                </a:moveTo>
                <a:cubicBezTo>
                  <a:pt x="152" y="16"/>
                  <a:pt x="152" y="16"/>
                  <a:pt x="152" y="16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6" y="16"/>
                </a:lnTo>
                <a:close/>
                <a:moveTo>
                  <a:pt x="59" y="129"/>
                </a:moveTo>
                <a:cubicBezTo>
                  <a:pt x="19" y="89"/>
                  <a:pt x="19" y="89"/>
                  <a:pt x="19" y="89"/>
                </a:cubicBezTo>
                <a:cubicBezTo>
                  <a:pt x="59" y="48"/>
                  <a:pt x="59" y="48"/>
                  <a:pt x="59" y="48"/>
                </a:cubicBezTo>
                <a:cubicBezTo>
                  <a:pt x="241" y="48"/>
                  <a:pt x="241" y="48"/>
                  <a:pt x="241" y="48"/>
                </a:cubicBezTo>
                <a:cubicBezTo>
                  <a:pt x="241" y="129"/>
                  <a:pt x="241" y="129"/>
                  <a:pt x="241" y="129"/>
                </a:cubicBezTo>
                <a:lnTo>
                  <a:pt x="59" y="129"/>
                </a:lnTo>
                <a:close/>
                <a:moveTo>
                  <a:pt x="152" y="177"/>
                </a:moveTo>
                <a:cubicBezTo>
                  <a:pt x="136" y="177"/>
                  <a:pt x="136" y="177"/>
                  <a:pt x="136" y="177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52" y="145"/>
                  <a:pt x="152" y="145"/>
                  <a:pt x="152" y="145"/>
                </a:cubicBezTo>
                <a:lnTo>
                  <a:pt x="152" y="177"/>
                </a:lnTo>
                <a:close/>
                <a:moveTo>
                  <a:pt x="152" y="337"/>
                </a:moveTo>
                <a:cubicBezTo>
                  <a:pt x="136" y="337"/>
                  <a:pt x="136" y="337"/>
                  <a:pt x="136" y="337"/>
                </a:cubicBezTo>
                <a:cubicBezTo>
                  <a:pt x="136" y="289"/>
                  <a:pt x="136" y="289"/>
                  <a:pt x="136" y="289"/>
                </a:cubicBezTo>
                <a:cubicBezTo>
                  <a:pt x="152" y="289"/>
                  <a:pt x="152" y="289"/>
                  <a:pt x="152" y="289"/>
                </a:cubicBezTo>
                <a:lnTo>
                  <a:pt x="152" y="337"/>
                </a:lnTo>
                <a:close/>
                <a:moveTo>
                  <a:pt x="229" y="273"/>
                </a:moveTo>
                <a:cubicBezTo>
                  <a:pt x="48" y="273"/>
                  <a:pt x="48" y="273"/>
                  <a:pt x="48" y="273"/>
                </a:cubicBezTo>
                <a:cubicBezTo>
                  <a:pt x="48" y="193"/>
                  <a:pt x="48" y="193"/>
                  <a:pt x="48" y="193"/>
                </a:cubicBezTo>
                <a:cubicBezTo>
                  <a:pt x="229" y="193"/>
                  <a:pt x="229" y="193"/>
                  <a:pt x="229" y="193"/>
                </a:cubicBezTo>
                <a:cubicBezTo>
                  <a:pt x="269" y="233"/>
                  <a:pt x="269" y="233"/>
                  <a:pt x="269" y="233"/>
                </a:cubicBezTo>
                <a:lnTo>
                  <a:pt x="229" y="2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5629275" y="3998913"/>
            <a:ext cx="352425" cy="431800"/>
          </a:xfrm>
          <a:custGeom>
            <a:pathLst>
              <a:path extrusionOk="0" h="354" w="289">
                <a:moveTo>
                  <a:pt x="128" y="121"/>
                </a:moveTo>
                <a:cubicBezTo>
                  <a:pt x="128" y="125"/>
                  <a:pt x="132" y="129"/>
                  <a:pt x="136" y="129"/>
                </a:cubicBezTo>
                <a:cubicBezTo>
                  <a:pt x="233" y="129"/>
                  <a:pt x="233" y="129"/>
                  <a:pt x="233" y="129"/>
                </a:cubicBezTo>
                <a:cubicBezTo>
                  <a:pt x="237" y="129"/>
                  <a:pt x="241" y="125"/>
                  <a:pt x="241" y="121"/>
                </a:cubicBezTo>
                <a:cubicBezTo>
                  <a:pt x="241" y="116"/>
                  <a:pt x="237" y="113"/>
                  <a:pt x="233" y="113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2" y="113"/>
                  <a:pt x="128" y="116"/>
                  <a:pt x="128" y="121"/>
                </a:cubicBezTo>
                <a:moveTo>
                  <a:pt x="233" y="145"/>
                </a:moveTo>
                <a:cubicBezTo>
                  <a:pt x="185" y="145"/>
                  <a:pt x="185" y="145"/>
                  <a:pt x="185" y="145"/>
                </a:cubicBezTo>
                <a:cubicBezTo>
                  <a:pt x="180" y="145"/>
                  <a:pt x="177" y="148"/>
                  <a:pt x="177" y="153"/>
                </a:cubicBezTo>
                <a:cubicBezTo>
                  <a:pt x="177" y="157"/>
                  <a:pt x="180" y="161"/>
                  <a:pt x="185" y="161"/>
                </a:cubicBezTo>
                <a:cubicBezTo>
                  <a:pt x="233" y="161"/>
                  <a:pt x="233" y="161"/>
                  <a:pt x="233" y="161"/>
                </a:cubicBezTo>
                <a:cubicBezTo>
                  <a:pt x="237" y="161"/>
                  <a:pt x="241" y="157"/>
                  <a:pt x="241" y="153"/>
                </a:cubicBezTo>
                <a:cubicBezTo>
                  <a:pt x="241" y="148"/>
                  <a:pt x="237" y="145"/>
                  <a:pt x="233" y="145"/>
                </a:cubicBezTo>
                <a:moveTo>
                  <a:pt x="273" y="32"/>
                </a:moveTo>
                <a:cubicBezTo>
                  <a:pt x="169" y="32"/>
                  <a:pt x="169" y="32"/>
                  <a:pt x="169" y="32"/>
                </a:cubicBezTo>
                <a:cubicBezTo>
                  <a:pt x="169" y="16"/>
                  <a:pt x="169" y="16"/>
                  <a:pt x="169" y="16"/>
                </a:cubicBezTo>
                <a:cubicBezTo>
                  <a:pt x="169" y="8"/>
                  <a:pt x="161" y="0"/>
                  <a:pt x="15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28" y="0"/>
                  <a:pt x="120" y="8"/>
                  <a:pt x="120" y="16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40"/>
                  <a:pt x="0" y="48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34"/>
                  <a:pt x="7" y="241"/>
                  <a:pt x="16" y="241"/>
                </a:cubicBezTo>
                <a:cubicBezTo>
                  <a:pt x="120" y="241"/>
                  <a:pt x="120" y="241"/>
                  <a:pt x="120" y="241"/>
                </a:cubicBezTo>
                <a:cubicBezTo>
                  <a:pt x="120" y="337"/>
                  <a:pt x="120" y="337"/>
                  <a:pt x="120" y="337"/>
                </a:cubicBezTo>
                <a:cubicBezTo>
                  <a:pt x="120" y="346"/>
                  <a:pt x="128" y="354"/>
                  <a:pt x="136" y="354"/>
                </a:cubicBezTo>
                <a:cubicBezTo>
                  <a:pt x="153" y="354"/>
                  <a:pt x="153" y="354"/>
                  <a:pt x="153" y="354"/>
                </a:cubicBezTo>
                <a:cubicBezTo>
                  <a:pt x="161" y="354"/>
                  <a:pt x="169" y="346"/>
                  <a:pt x="169" y="337"/>
                </a:cubicBezTo>
                <a:cubicBezTo>
                  <a:pt x="169" y="241"/>
                  <a:pt x="169" y="241"/>
                  <a:pt x="169" y="241"/>
                </a:cubicBezTo>
                <a:cubicBezTo>
                  <a:pt x="273" y="241"/>
                  <a:pt x="273" y="241"/>
                  <a:pt x="273" y="241"/>
                </a:cubicBezTo>
                <a:cubicBezTo>
                  <a:pt x="282" y="241"/>
                  <a:pt x="289" y="234"/>
                  <a:pt x="289" y="225"/>
                </a:cubicBezTo>
                <a:cubicBezTo>
                  <a:pt x="289" y="48"/>
                  <a:pt x="289" y="48"/>
                  <a:pt x="289" y="48"/>
                </a:cubicBezTo>
                <a:cubicBezTo>
                  <a:pt x="289" y="40"/>
                  <a:pt x="282" y="32"/>
                  <a:pt x="273" y="32"/>
                </a:cubicBezTo>
                <a:moveTo>
                  <a:pt x="136" y="16"/>
                </a:moveTo>
                <a:cubicBezTo>
                  <a:pt x="153" y="16"/>
                  <a:pt x="153" y="16"/>
                  <a:pt x="153" y="16"/>
                </a:cubicBezTo>
                <a:cubicBezTo>
                  <a:pt x="153" y="32"/>
                  <a:pt x="153" y="32"/>
                  <a:pt x="153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6" y="16"/>
                </a:lnTo>
                <a:close/>
                <a:moveTo>
                  <a:pt x="153" y="337"/>
                </a:moveTo>
                <a:cubicBezTo>
                  <a:pt x="136" y="337"/>
                  <a:pt x="136" y="337"/>
                  <a:pt x="136" y="337"/>
                </a:cubicBezTo>
                <a:cubicBezTo>
                  <a:pt x="136" y="241"/>
                  <a:pt x="136" y="241"/>
                  <a:pt x="136" y="241"/>
                </a:cubicBezTo>
                <a:cubicBezTo>
                  <a:pt x="153" y="241"/>
                  <a:pt x="153" y="241"/>
                  <a:pt x="153" y="241"/>
                </a:cubicBezTo>
                <a:lnTo>
                  <a:pt x="153" y="337"/>
                </a:lnTo>
                <a:close/>
                <a:moveTo>
                  <a:pt x="273" y="225"/>
                </a:moveTo>
                <a:cubicBezTo>
                  <a:pt x="16" y="225"/>
                  <a:pt x="16" y="225"/>
                  <a:pt x="16" y="225"/>
                </a:cubicBezTo>
                <a:cubicBezTo>
                  <a:pt x="16" y="48"/>
                  <a:pt x="16" y="48"/>
                  <a:pt x="16" y="48"/>
                </a:cubicBezTo>
                <a:cubicBezTo>
                  <a:pt x="273" y="48"/>
                  <a:pt x="273" y="48"/>
                  <a:pt x="273" y="48"/>
                </a:cubicBezTo>
                <a:lnTo>
                  <a:pt x="273" y="225"/>
                </a:lnTo>
                <a:close/>
                <a:moveTo>
                  <a:pt x="56" y="97"/>
                </a:moveTo>
                <a:cubicBezTo>
                  <a:pt x="201" y="97"/>
                  <a:pt x="201" y="97"/>
                  <a:pt x="201" y="97"/>
                </a:cubicBezTo>
                <a:cubicBezTo>
                  <a:pt x="205" y="97"/>
                  <a:pt x="209" y="93"/>
                  <a:pt x="209" y="89"/>
                </a:cubicBezTo>
                <a:cubicBezTo>
                  <a:pt x="209" y="84"/>
                  <a:pt x="205" y="81"/>
                  <a:pt x="201" y="81"/>
                </a:cubicBezTo>
                <a:cubicBezTo>
                  <a:pt x="56" y="81"/>
                  <a:pt x="56" y="81"/>
                  <a:pt x="56" y="81"/>
                </a:cubicBezTo>
                <a:cubicBezTo>
                  <a:pt x="52" y="81"/>
                  <a:pt x="48" y="84"/>
                  <a:pt x="48" y="89"/>
                </a:cubicBezTo>
                <a:cubicBezTo>
                  <a:pt x="48" y="93"/>
                  <a:pt x="52" y="97"/>
                  <a:pt x="56" y="97"/>
                </a:cubicBezTo>
                <a:moveTo>
                  <a:pt x="56" y="161"/>
                </a:moveTo>
                <a:cubicBezTo>
                  <a:pt x="153" y="161"/>
                  <a:pt x="153" y="161"/>
                  <a:pt x="153" y="161"/>
                </a:cubicBezTo>
                <a:cubicBezTo>
                  <a:pt x="157" y="161"/>
                  <a:pt x="161" y="157"/>
                  <a:pt x="161" y="153"/>
                </a:cubicBezTo>
                <a:cubicBezTo>
                  <a:pt x="161" y="148"/>
                  <a:pt x="157" y="145"/>
                  <a:pt x="153" y="145"/>
                </a:cubicBezTo>
                <a:cubicBezTo>
                  <a:pt x="56" y="145"/>
                  <a:pt x="56" y="145"/>
                  <a:pt x="56" y="145"/>
                </a:cubicBezTo>
                <a:cubicBezTo>
                  <a:pt x="52" y="145"/>
                  <a:pt x="48" y="148"/>
                  <a:pt x="48" y="153"/>
                </a:cubicBezTo>
                <a:cubicBezTo>
                  <a:pt x="48" y="157"/>
                  <a:pt x="52" y="161"/>
                  <a:pt x="56" y="161"/>
                </a:cubicBezTo>
                <a:moveTo>
                  <a:pt x="56" y="193"/>
                </a:moveTo>
                <a:cubicBezTo>
                  <a:pt x="217" y="193"/>
                  <a:pt x="217" y="193"/>
                  <a:pt x="217" y="193"/>
                </a:cubicBezTo>
                <a:cubicBezTo>
                  <a:pt x="221" y="193"/>
                  <a:pt x="225" y="189"/>
                  <a:pt x="225" y="185"/>
                </a:cubicBezTo>
                <a:cubicBezTo>
                  <a:pt x="225" y="181"/>
                  <a:pt x="221" y="177"/>
                  <a:pt x="217" y="177"/>
                </a:cubicBezTo>
                <a:cubicBezTo>
                  <a:pt x="56" y="177"/>
                  <a:pt x="56" y="177"/>
                  <a:pt x="56" y="177"/>
                </a:cubicBezTo>
                <a:cubicBezTo>
                  <a:pt x="52" y="177"/>
                  <a:pt x="48" y="181"/>
                  <a:pt x="48" y="185"/>
                </a:cubicBezTo>
                <a:cubicBezTo>
                  <a:pt x="48" y="189"/>
                  <a:pt x="52" y="193"/>
                  <a:pt x="56" y="193"/>
                </a:cubicBezTo>
                <a:moveTo>
                  <a:pt x="56" y="129"/>
                </a:moveTo>
                <a:cubicBezTo>
                  <a:pt x="104" y="129"/>
                  <a:pt x="104" y="129"/>
                  <a:pt x="104" y="129"/>
                </a:cubicBezTo>
                <a:cubicBezTo>
                  <a:pt x="109" y="129"/>
                  <a:pt x="112" y="125"/>
                  <a:pt x="112" y="121"/>
                </a:cubicBezTo>
                <a:cubicBezTo>
                  <a:pt x="112" y="116"/>
                  <a:pt x="109" y="113"/>
                  <a:pt x="104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52" y="113"/>
                  <a:pt x="48" y="116"/>
                  <a:pt x="48" y="121"/>
                </a:cubicBezTo>
                <a:cubicBezTo>
                  <a:pt x="48" y="125"/>
                  <a:pt x="52" y="129"/>
                  <a:pt x="56" y="12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6411913" y="4038600"/>
            <a:ext cx="430213" cy="352425"/>
          </a:xfrm>
          <a:custGeom>
            <a:pathLst>
              <a:path extrusionOk="0" h="289" w="353">
                <a:moveTo>
                  <a:pt x="217" y="113"/>
                </a:moveTo>
                <a:cubicBezTo>
                  <a:pt x="169" y="113"/>
                  <a:pt x="169" y="113"/>
                  <a:pt x="169" y="113"/>
                </a:cubicBezTo>
                <a:cubicBezTo>
                  <a:pt x="164" y="113"/>
                  <a:pt x="161" y="116"/>
                  <a:pt x="161" y="121"/>
                </a:cubicBezTo>
                <a:cubicBezTo>
                  <a:pt x="161" y="125"/>
                  <a:pt x="164" y="129"/>
                  <a:pt x="169" y="129"/>
                </a:cubicBezTo>
                <a:cubicBezTo>
                  <a:pt x="194" y="129"/>
                  <a:pt x="194" y="129"/>
                  <a:pt x="194" y="129"/>
                </a:cubicBezTo>
                <a:cubicBezTo>
                  <a:pt x="169" y="150"/>
                  <a:pt x="129" y="191"/>
                  <a:pt x="129" y="233"/>
                </a:cubicBezTo>
                <a:cubicBezTo>
                  <a:pt x="129" y="233"/>
                  <a:pt x="129" y="233"/>
                  <a:pt x="129" y="233"/>
                </a:cubicBezTo>
                <a:cubicBezTo>
                  <a:pt x="129" y="233"/>
                  <a:pt x="129" y="233"/>
                  <a:pt x="129" y="233"/>
                </a:cubicBezTo>
                <a:cubicBezTo>
                  <a:pt x="129" y="238"/>
                  <a:pt x="132" y="241"/>
                  <a:pt x="137" y="241"/>
                </a:cubicBezTo>
                <a:cubicBezTo>
                  <a:pt x="141" y="241"/>
                  <a:pt x="145" y="238"/>
                  <a:pt x="145" y="233"/>
                </a:cubicBezTo>
                <a:cubicBezTo>
                  <a:pt x="145" y="233"/>
                  <a:pt x="145" y="233"/>
                  <a:pt x="145" y="233"/>
                </a:cubicBezTo>
                <a:cubicBezTo>
                  <a:pt x="145" y="195"/>
                  <a:pt x="187" y="155"/>
                  <a:pt x="209" y="137"/>
                </a:cubicBezTo>
                <a:cubicBezTo>
                  <a:pt x="209" y="169"/>
                  <a:pt x="209" y="169"/>
                  <a:pt x="209" y="169"/>
                </a:cubicBezTo>
                <a:cubicBezTo>
                  <a:pt x="209" y="173"/>
                  <a:pt x="213" y="177"/>
                  <a:pt x="217" y="177"/>
                </a:cubicBezTo>
                <a:cubicBezTo>
                  <a:pt x="221" y="177"/>
                  <a:pt x="225" y="173"/>
                  <a:pt x="225" y="169"/>
                </a:cubicBezTo>
                <a:cubicBezTo>
                  <a:pt x="225" y="121"/>
                  <a:pt x="225" y="121"/>
                  <a:pt x="225" y="121"/>
                </a:cubicBezTo>
                <a:cubicBezTo>
                  <a:pt x="225" y="116"/>
                  <a:pt x="221" y="113"/>
                  <a:pt x="217" y="113"/>
                </a:cubicBezTo>
                <a:moveTo>
                  <a:pt x="349" y="242"/>
                </a:moveTo>
                <a:cubicBezTo>
                  <a:pt x="205" y="17"/>
                  <a:pt x="205" y="17"/>
                  <a:pt x="205" y="17"/>
                </a:cubicBezTo>
                <a:cubicBezTo>
                  <a:pt x="205" y="17"/>
                  <a:pt x="197" y="0"/>
                  <a:pt x="177" y="0"/>
                </a:cubicBezTo>
                <a:cubicBezTo>
                  <a:pt x="157" y="0"/>
                  <a:pt x="149" y="17"/>
                  <a:pt x="149" y="17"/>
                </a:cubicBezTo>
                <a:cubicBezTo>
                  <a:pt x="4" y="242"/>
                  <a:pt x="4" y="242"/>
                  <a:pt x="4" y="242"/>
                </a:cubicBezTo>
                <a:cubicBezTo>
                  <a:pt x="4" y="242"/>
                  <a:pt x="0" y="247"/>
                  <a:pt x="0" y="257"/>
                </a:cubicBezTo>
                <a:cubicBezTo>
                  <a:pt x="0" y="275"/>
                  <a:pt x="15" y="289"/>
                  <a:pt x="32" y="289"/>
                </a:cubicBezTo>
                <a:cubicBezTo>
                  <a:pt x="321" y="289"/>
                  <a:pt x="321" y="289"/>
                  <a:pt x="321" y="289"/>
                </a:cubicBezTo>
                <a:cubicBezTo>
                  <a:pt x="339" y="289"/>
                  <a:pt x="353" y="275"/>
                  <a:pt x="353" y="257"/>
                </a:cubicBezTo>
                <a:cubicBezTo>
                  <a:pt x="353" y="246"/>
                  <a:pt x="349" y="242"/>
                  <a:pt x="349" y="242"/>
                </a:cubicBezTo>
                <a:moveTo>
                  <a:pt x="321" y="273"/>
                </a:moveTo>
                <a:cubicBezTo>
                  <a:pt x="32" y="273"/>
                  <a:pt x="32" y="273"/>
                  <a:pt x="32" y="273"/>
                </a:cubicBezTo>
                <a:cubicBezTo>
                  <a:pt x="23" y="273"/>
                  <a:pt x="16" y="266"/>
                  <a:pt x="16" y="257"/>
                </a:cubicBezTo>
                <a:cubicBezTo>
                  <a:pt x="16" y="254"/>
                  <a:pt x="17" y="252"/>
                  <a:pt x="17" y="251"/>
                </a:cubicBezTo>
                <a:cubicBezTo>
                  <a:pt x="18" y="251"/>
                  <a:pt x="17" y="251"/>
                  <a:pt x="18" y="250"/>
                </a:cubicBezTo>
                <a:cubicBezTo>
                  <a:pt x="162" y="25"/>
                  <a:pt x="162" y="25"/>
                  <a:pt x="162" y="25"/>
                </a:cubicBezTo>
                <a:cubicBezTo>
                  <a:pt x="163" y="25"/>
                  <a:pt x="163" y="25"/>
                  <a:pt x="163" y="24"/>
                </a:cubicBezTo>
                <a:cubicBezTo>
                  <a:pt x="163" y="24"/>
                  <a:pt x="168" y="16"/>
                  <a:pt x="177" y="16"/>
                </a:cubicBezTo>
                <a:cubicBezTo>
                  <a:pt x="186" y="16"/>
                  <a:pt x="190" y="23"/>
                  <a:pt x="190" y="23"/>
                </a:cubicBezTo>
                <a:cubicBezTo>
                  <a:pt x="191" y="24"/>
                  <a:pt x="191" y="25"/>
                  <a:pt x="191" y="25"/>
                </a:cubicBezTo>
                <a:cubicBezTo>
                  <a:pt x="336" y="250"/>
                  <a:pt x="336" y="250"/>
                  <a:pt x="336" y="250"/>
                </a:cubicBezTo>
                <a:cubicBezTo>
                  <a:pt x="336" y="251"/>
                  <a:pt x="336" y="251"/>
                  <a:pt x="336" y="251"/>
                </a:cubicBezTo>
                <a:cubicBezTo>
                  <a:pt x="337" y="252"/>
                  <a:pt x="337" y="254"/>
                  <a:pt x="337" y="257"/>
                </a:cubicBezTo>
                <a:cubicBezTo>
                  <a:pt x="337" y="266"/>
                  <a:pt x="330" y="273"/>
                  <a:pt x="321" y="27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7234238" y="3998913"/>
            <a:ext cx="431800" cy="431800"/>
          </a:xfrm>
          <a:custGeom>
            <a:pathLst>
              <a:path extrusionOk="0" h="354" w="353">
                <a:moveTo>
                  <a:pt x="337" y="193"/>
                </a:moveTo>
                <a:cubicBezTo>
                  <a:pt x="337" y="32"/>
                  <a:pt x="337" y="32"/>
                  <a:pt x="337" y="32"/>
                </a:cubicBezTo>
                <a:cubicBezTo>
                  <a:pt x="337" y="24"/>
                  <a:pt x="330" y="16"/>
                  <a:pt x="321" y="16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289" y="8"/>
                  <a:pt x="289" y="8"/>
                  <a:pt x="289" y="8"/>
                </a:cubicBezTo>
                <a:cubicBezTo>
                  <a:pt x="289" y="4"/>
                  <a:pt x="285" y="0"/>
                  <a:pt x="281" y="0"/>
                </a:cubicBezTo>
                <a:cubicBezTo>
                  <a:pt x="276" y="0"/>
                  <a:pt x="272" y="4"/>
                  <a:pt x="272" y="8"/>
                </a:cubicBezTo>
                <a:cubicBezTo>
                  <a:pt x="272" y="16"/>
                  <a:pt x="272" y="16"/>
                  <a:pt x="272" y="16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4"/>
                  <a:pt x="76" y="0"/>
                  <a:pt x="72" y="0"/>
                </a:cubicBezTo>
                <a:cubicBezTo>
                  <a:pt x="67" y="0"/>
                  <a:pt x="64" y="4"/>
                  <a:pt x="64" y="8"/>
                </a:cubicBezTo>
                <a:cubicBezTo>
                  <a:pt x="64" y="16"/>
                  <a:pt x="64" y="16"/>
                  <a:pt x="64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23" y="16"/>
                  <a:pt x="16" y="24"/>
                  <a:pt x="16" y="32"/>
                </a:cubicBezTo>
                <a:cubicBezTo>
                  <a:pt x="16" y="193"/>
                  <a:pt x="16" y="193"/>
                  <a:pt x="16" y="193"/>
                </a:cubicBezTo>
                <a:cubicBezTo>
                  <a:pt x="7" y="193"/>
                  <a:pt x="0" y="200"/>
                  <a:pt x="0" y="209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34"/>
                  <a:pt x="7" y="241"/>
                  <a:pt x="16" y="241"/>
                </a:cubicBezTo>
                <a:cubicBezTo>
                  <a:pt x="48" y="241"/>
                  <a:pt x="48" y="241"/>
                  <a:pt x="48" y="241"/>
                </a:cubicBezTo>
                <a:cubicBezTo>
                  <a:pt x="48" y="346"/>
                  <a:pt x="48" y="346"/>
                  <a:pt x="48" y="346"/>
                </a:cubicBezTo>
                <a:cubicBezTo>
                  <a:pt x="48" y="350"/>
                  <a:pt x="51" y="354"/>
                  <a:pt x="56" y="354"/>
                </a:cubicBezTo>
                <a:cubicBezTo>
                  <a:pt x="60" y="354"/>
                  <a:pt x="64" y="350"/>
                  <a:pt x="64" y="346"/>
                </a:cubicBezTo>
                <a:cubicBezTo>
                  <a:pt x="64" y="333"/>
                  <a:pt x="64" y="333"/>
                  <a:pt x="64" y="333"/>
                </a:cubicBezTo>
                <a:cubicBezTo>
                  <a:pt x="82" y="351"/>
                  <a:pt x="82" y="351"/>
                  <a:pt x="82" y="351"/>
                </a:cubicBezTo>
                <a:cubicBezTo>
                  <a:pt x="84" y="353"/>
                  <a:pt x="86" y="354"/>
                  <a:pt x="88" y="354"/>
                </a:cubicBezTo>
                <a:cubicBezTo>
                  <a:pt x="92" y="354"/>
                  <a:pt x="96" y="350"/>
                  <a:pt x="96" y="346"/>
                </a:cubicBezTo>
                <a:cubicBezTo>
                  <a:pt x="96" y="241"/>
                  <a:pt x="96" y="241"/>
                  <a:pt x="96" y="241"/>
                </a:cubicBezTo>
                <a:cubicBezTo>
                  <a:pt x="256" y="241"/>
                  <a:pt x="256" y="241"/>
                  <a:pt x="256" y="241"/>
                </a:cubicBezTo>
                <a:cubicBezTo>
                  <a:pt x="256" y="346"/>
                  <a:pt x="256" y="346"/>
                  <a:pt x="256" y="346"/>
                </a:cubicBezTo>
                <a:cubicBezTo>
                  <a:pt x="256" y="350"/>
                  <a:pt x="260" y="354"/>
                  <a:pt x="264" y="354"/>
                </a:cubicBezTo>
                <a:cubicBezTo>
                  <a:pt x="267" y="354"/>
                  <a:pt x="269" y="353"/>
                  <a:pt x="270" y="351"/>
                </a:cubicBezTo>
                <a:cubicBezTo>
                  <a:pt x="289" y="333"/>
                  <a:pt x="289" y="333"/>
                  <a:pt x="289" y="333"/>
                </a:cubicBezTo>
                <a:cubicBezTo>
                  <a:pt x="289" y="346"/>
                  <a:pt x="289" y="346"/>
                  <a:pt x="289" y="346"/>
                </a:cubicBezTo>
                <a:cubicBezTo>
                  <a:pt x="289" y="350"/>
                  <a:pt x="292" y="354"/>
                  <a:pt x="297" y="354"/>
                </a:cubicBezTo>
                <a:cubicBezTo>
                  <a:pt x="301" y="354"/>
                  <a:pt x="305" y="350"/>
                  <a:pt x="305" y="346"/>
                </a:cubicBezTo>
                <a:cubicBezTo>
                  <a:pt x="305" y="241"/>
                  <a:pt x="305" y="241"/>
                  <a:pt x="305" y="241"/>
                </a:cubicBezTo>
                <a:cubicBezTo>
                  <a:pt x="337" y="241"/>
                  <a:pt x="337" y="241"/>
                  <a:pt x="337" y="241"/>
                </a:cubicBezTo>
                <a:cubicBezTo>
                  <a:pt x="346" y="241"/>
                  <a:pt x="353" y="234"/>
                  <a:pt x="353" y="225"/>
                </a:cubicBezTo>
                <a:cubicBezTo>
                  <a:pt x="353" y="209"/>
                  <a:pt x="353" y="209"/>
                  <a:pt x="353" y="209"/>
                </a:cubicBezTo>
                <a:cubicBezTo>
                  <a:pt x="353" y="200"/>
                  <a:pt x="346" y="193"/>
                  <a:pt x="337" y="193"/>
                </a:cubicBezTo>
                <a:moveTo>
                  <a:pt x="32" y="32"/>
                </a:moveTo>
                <a:cubicBezTo>
                  <a:pt x="321" y="32"/>
                  <a:pt x="321" y="32"/>
                  <a:pt x="321" y="32"/>
                </a:cubicBezTo>
                <a:cubicBezTo>
                  <a:pt x="321" y="193"/>
                  <a:pt x="321" y="193"/>
                  <a:pt x="321" y="193"/>
                </a:cubicBezTo>
                <a:cubicBezTo>
                  <a:pt x="32" y="193"/>
                  <a:pt x="32" y="193"/>
                  <a:pt x="32" y="193"/>
                </a:cubicBezTo>
                <a:lnTo>
                  <a:pt x="32" y="32"/>
                </a:lnTo>
                <a:close/>
                <a:moveTo>
                  <a:pt x="80" y="326"/>
                </a:moveTo>
                <a:cubicBezTo>
                  <a:pt x="67" y="313"/>
                  <a:pt x="67" y="313"/>
                  <a:pt x="67" y="313"/>
                </a:cubicBezTo>
                <a:cubicBezTo>
                  <a:pt x="80" y="301"/>
                  <a:pt x="80" y="301"/>
                  <a:pt x="80" y="301"/>
                </a:cubicBezTo>
                <a:lnTo>
                  <a:pt x="80" y="326"/>
                </a:lnTo>
                <a:close/>
                <a:moveTo>
                  <a:pt x="64" y="294"/>
                </a:moveTo>
                <a:cubicBezTo>
                  <a:pt x="64" y="269"/>
                  <a:pt x="64" y="269"/>
                  <a:pt x="64" y="269"/>
                </a:cubicBezTo>
                <a:cubicBezTo>
                  <a:pt x="77" y="281"/>
                  <a:pt x="77" y="281"/>
                  <a:pt x="77" y="281"/>
                </a:cubicBezTo>
                <a:lnTo>
                  <a:pt x="64" y="294"/>
                </a:lnTo>
                <a:close/>
                <a:moveTo>
                  <a:pt x="80" y="262"/>
                </a:moveTo>
                <a:cubicBezTo>
                  <a:pt x="64" y="246"/>
                  <a:pt x="64" y="246"/>
                  <a:pt x="64" y="246"/>
                </a:cubicBezTo>
                <a:cubicBezTo>
                  <a:pt x="64" y="241"/>
                  <a:pt x="64" y="241"/>
                  <a:pt x="64" y="241"/>
                </a:cubicBezTo>
                <a:cubicBezTo>
                  <a:pt x="80" y="241"/>
                  <a:pt x="80" y="241"/>
                  <a:pt x="80" y="241"/>
                </a:cubicBezTo>
                <a:lnTo>
                  <a:pt x="80" y="262"/>
                </a:lnTo>
                <a:close/>
                <a:moveTo>
                  <a:pt x="272" y="326"/>
                </a:moveTo>
                <a:cubicBezTo>
                  <a:pt x="272" y="301"/>
                  <a:pt x="272" y="301"/>
                  <a:pt x="272" y="301"/>
                </a:cubicBezTo>
                <a:cubicBezTo>
                  <a:pt x="285" y="313"/>
                  <a:pt x="285" y="313"/>
                  <a:pt x="285" y="313"/>
                </a:cubicBezTo>
                <a:lnTo>
                  <a:pt x="272" y="326"/>
                </a:lnTo>
                <a:close/>
                <a:moveTo>
                  <a:pt x="289" y="294"/>
                </a:moveTo>
                <a:cubicBezTo>
                  <a:pt x="276" y="281"/>
                  <a:pt x="276" y="281"/>
                  <a:pt x="276" y="281"/>
                </a:cubicBezTo>
                <a:cubicBezTo>
                  <a:pt x="289" y="269"/>
                  <a:pt x="289" y="269"/>
                  <a:pt x="289" y="269"/>
                </a:cubicBezTo>
                <a:lnTo>
                  <a:pt x="289" y="294"/>
                </a:lnTo>
                <a:close/>
                <a:moveTo>
                  <a:pt x="289" y="246"/>
                </a:moveTo>
                <a:cubicBezTo>
                  <a:pt x="272" y="262"/>
                  <a:pt x="272" y="262"/>
                  <a:pt x="272" y="262"/>
                </a:cubicBezTo>
                <a:cubicBezTo>
                  <a:pt x="272" y="241"/>
                  <a:pt x="272" y="241"/>
                  <a:pt x="272" y="241"/>
                </a:cubicBezTo>
                <a:cubicBezTo>
                  <a:pt x="289" y="241"/>
                  <a:pt x="289" y="241"/>
                  <a:pt x="289" y="241"/>
                </a:cubicBezTo>
                <a:lnTo>
                  <a:pt x="289" y="246"/>
                </a:lnTo>
                <a:close/>
                <a:moveTo>
                  <a:pt x="337" y="225"/>
                </a:moveTo>
                <a:cubicBezTo>
                  <a:pt x="16" y="225"/>
                  <a:pt x="16" y="225"/>
                  <a:pt x="16" y="225"/>
                </a:cubicBezTo>
                <a:cubicBezTo>
                  <a:pt x="16" y="209"/>
                  <a:pt x="16" y="209"/>
                  <a:pt x="16" y="209"/>
                </a:cubicBezTo>
                <a:cubicBezTo>
                  <a:pt x="337" y="209"/>
                  <a:pt x="337" y="209"/>
                  <a:pt x="337" y="209"/>
                </a:cubicBezTo>
                <a:lnTo>
                  <a:pt x="337" y="2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8056563" y="3998913"/>
            <a:ext cx="430213" cy="431800"/>
          </a:xfrm>
          <a:custGeom>
            <a:pathLst>
              <a:path extrusionOk="0" h="354" w="353">
                <a:moveTo>
                  <a:pt x="206" y="67"/>
                </a:moveTo>
                <a:cubicBezTo>
                  <a:pt x="205" y="65"/>
                  <a:pt x="203" y="65"/>
                  <a:pt x="201" y="65"/>
                </a:cubicBezTo>
                <a:cubicBezTo>
                  <a:pt x="196" y="65"/>
                  <a:pt x="193" y="68"/>
                  <a:pt x="193" y="73"/>
                </a:cubicBezTo>
                <a:cubicBezTo>
                  <a:pt x="193" y="75"/>
                  <a:pt x="193" y="77"/>
                  <a:pt x="195" y="78"/>
                </a:cubicBezTo>
                <a:cubicBezTo>
                  <a:pt x="221" y="105"/>
                  <a:pt x="221" y="105"/>
                  <a:pt x="221" y="105"/>
                </a:cubicBezTo>
                <a:cubicBezTo>
                  <a:pt x="112" y="105"/>
                  <a:pt x="112" y="105"/>
                  <a:pt x="112" y="105"/>
                </a:cubicBezTo>
                <a:cubicBezTo>
                  <a:pt x="108" y="105"/>
                  <a:pt x="104" y="108"/>
                  <a:pt x="104" y="113"/>
                </a:cubicBezTo>
                <a:cubicBezTo>
                  <a:pt x="104" y="117"/>
                  <a:pt x="108" y="121"/>
                  <a:pt x="112" y="121"/>
                </a:cubicBezTo>
                <a:cubicBezTo>
                  <a:pt x="221" y="121"/>
                  <a:pt x="221" y="121"/>
                  <a:pt x="221" y="121"/>
                </a:cubicBezTo>
                <a:cubicBezTo>
                  <a:pt x="195" y="147"/>
                  <a:pt x="195" y="147"/>
                  <a:pt x="195" y="147"/>
                </a:cubicBezTo>
                <a:cubicBezTo>
                  <a:pt x="193" y="149"/>
                  <a:pt x="193" y="151"/>
                  <a:pt x="193" y="153"/>
                </a:cubicBezTo>
                <a:cubicBezTo>
                  <a:pt x="193" y="157"/>
                  <a:pt x="196" y="161"/>
                  <a:pt x="201" y="161"/>
                </a:cubicBezTo>
                <a:cubicBezTo>
                  <a:pt x="203" y="161"/>
                  <a:pt x="205" y="160"/>
                  <a:pt x="206" y="159"/>
                </a:cubicBezTo>
                <a:cubicBezTo>
                  <a:pt x="246" y="118"/>
                  <a:pt x="246" y="118"/>
                  <a:pt x="246" y="118"/>
                </a:cubicBezTo>
                <a:cubicBezTo>
                  <a:pt x="248" y="117"/>
                  <a:pt x="249" y="115"/>
                  <a:pt x="249" y="113"/>
                </a:cubicBezTo>
                <a:cubicBezTo>
                  <a:pt x="249" y="110"/>
                  <a:pt x="248" y="108"/>
                  <a:pt x="246" y="107"/>
                </a:cubicBezTo>
                <a:lnTo>
                  <a:pt x="206" y="67"/>
                </a:lnTo>
                <a:close/>
                <a:moveTo>
                  <a:pt x="337" y="193"/>
                </a:moveTo>
                <a:cubicBezTo>
                  <a:pt x="337" y="32"/>
                  <a:pt x="337" y="32"/>
                  <a:pt x="337" y="32"/>
                </a:cubicBezTo>
                <a:cubicBezTo>
                  <a:pt x="337" y="24"/>
                  <a:pt x="330" y="16"/>
                  <a:pt x="321" y="16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289" y="8"/>
                  <a:pt x="289" y="8"/>
                  <a:pt x="289" y="8"/>
                </a:cubicBezTo>
                <a:cubicBezTo>
                  <a:pt x="289" y="4"/>
                  <a:pt x="285" y="0"/>
                  <a:pt x="281" y="0"/>
                </a:cubicBezTo>
                <a:cubicBezTo>
                  <a:pt x="276" y="0"/>
                  <a:pt x="273" y="4"/>
                  <a:pt x="273" y="8"/>
                </a:cubicBezTo>
                <a:cubicBezTo>
                  <a:pt x="273" y="16"/>
                  <a:pt x="273" y="16"/>
                  <a:pt x="273" y="16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4"/>
                  <a:pt x="77" y="0"/>
                  <a:pt x="72" y="0"/>
                </a:cubicBezTo>
                <a:cubicBezTo>
                  <a:pt x="68" y="0"/>
                  <a:pt x="64" y="4"/>
                  <a:pt x="64" y="8"/>
                </a:cubicBezTo>
                <a:cubicBezTo>
                  <a:pt x="64" y="16"/>
                  <a:pt x="64" y="16"/>
                  <a:pt x="64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23" y="16"/>
                  <a:pt x="16" y="24"/>
                  <a:pt x="16" y="32"/>
                </a:cubicBezTo>
                <a:cubicBezTo>
                  <a:pt x="16" y="193"/>
                  <a:pt x="16" y="193"/>
                  <a:pt x="16" y="193"/>
                </a:cubicBezTo>
                <a:cubicBezTo>
                  <a:pt x="7" y="193"/>
                  <a:pt x="0" y="200"/>
                  <a:pt x="0" y="209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34"/>
                  <a:pt x="7" y="241"/>
                  <a:pt x="16" y="241"/>
                </a:cubicBezTo>
                <a:cubicBezTo>
                  <a:pt x="48" y="241"/>
                  <a:pt x="48" y="241"/>
                  <a:pt x="48" y="241"/>
                </a:cubicBezTo>
                <a:cubicBezTo>
                  <a:pt x="48" y="346"/>
                  <a:pt x="48" y="346"/>
                  <a:pt x="48" y="346"/>
                </a:cubicBezTo>
                <a:cubicBezTo>
                  <a:pt x="48" y="350"/>
                  <a:pt x="52" y="354"/>
                  <a:pt x="56" y="354"/>
                </a:cubicBezTo>
                <a:cubicBezTo>
                  <a:pt x="61" y="354"/>
                  <a:pt x="64" y="350"/>
                  <a:pt x="64" y="346"/>
                </a:cubicBezTo>
                <a:cubicBezTo>
                  <a:pt x="64" y="333"/>
                  <a:pt x="64" y="333"/>
                  <a:pt x="64" y="333"/>
                </a:cubicBezTo>
                <a:cubicBezTo>
                  <a:pt x="83" y="351"/>
                  <a:pt x="83" y="351"/>
                  <a:pt x="83" y="351"/>
                </a:cubicBezTo>
                <a:cubicBezTo>
                  <a:pt x="84" y="353"/>
                  <a:pt x="86" y="354"/>
                  <a:pt x="88" y="354"/>
                </a:cubicBezTo>
                <a:cubicBezTo>
                  <a:pt x="93" y="354"/>
                  <a:pt x="96" y="350"/>
                  <a:pt x="96" y="346"/>
                </a:cubicBezTo>
                <a:cubicBezTo>
                  <a:pt x="96" y="241"/>
                  <a:pt x="96" y="241"/>
                  <a:pt x="96" y="241"/>
                </a:cubicBezTo>
                <a:cubicBezTo>
                  <a:pt x="257" y="241"/>
                  <a:pt x="257" y="241"/>
                  <a:pt x="257" y="241"/>
                </a:cubicBezTo>
                <a:cubicBezTo>
                  <a:pt x="257" y="346"/>
                  <a:pt x="257" y="346"/>
                  <a:pt x="257" y="346"/>
                </a:cubicBezTo>
                <a:cubicBezTo>
                  <a:pt x="257" y="350"/>
                  <a:pt x="260" y="354"/>
                  <a:pt x="265" y="354"/>
                </a:cubicBezTo>
                <a:cubicBezTo>
                  <a:pt x="267" y="354"/>
                  <a:pt x="269" y="353"/>
                  <a:pt x="270" y="351"/>
                </a:cubicBezTo>
                <a:cubicBezTo>
                  <a:pt x="289" y="333"/>
                  <a:pt x="289" y="333"/>
                  <a:pt x="289" y="333"/>
                </a:cubicBezTo>
                <a:cubicBezTo>
                  <a:pt x="289" y="346"/>
                  <a:pt x="289" y="346"/>
                  <a:pt x="289" y="346"/>
                </a:cubicBezTo>
                <a:cubicBezTo>
                  <a:pt x="289" y="350"/>
                  <a:pt x="292" y="354"/>
                  <a:pt x="297" y="354"/>
                </a:cubicBezTo>
                <a:cubicBezTo>
                  <a:pt x="301" y="354"/>
                  <a:pt x="305" y="350"/>
                  <a:pt x="305" y="346"/>
                </a:cubicBezTo>
                <a:cubicBezTo>
                  <a:pt x="305" y="241"/>
                  <a:pt x="305" y="241"/>
                  <a:pt x="305" y="241"/>
                </a:cubicBezTo>
                <a:cubicBezTo>
                  <a:pt x="337" y="241"/>
                  <a:pt x="337" y="241"/>
                  <a:pt x="337" y="241"/>
                </a:cubicBezTo>
                <a:cubicBezTo>
                  <a:pt x="346" y="241"/>
                  <a:pt x="353" y="234"/>
                  <a:pt x="353" y="225"/>
                </a:cubicBezTo>
                <a:cubicBezTo>
                  <a:pt x="353" y="209"/>
                  <a:pt x="353" y="209"/>
                  <a:pt x="353" y="209"/>
                </a:cubicBezTo>
                <a:cubicBezTo>
                  <a:pt x="353" y="200"/>
                  <a:pt x="346" y="193"/>
                  <a:pt x="337" y="193"/>
                </a:cubicBezTo>
                <a:moveTo>
                  <a:pt x="32" y="32"/>
                </a:moveTo>
                <a:cubicBezTo>
                  <a:pt x="321" y="32"/>
                  <a:pt x="321" y="32"/>
                  <a:pt x="321" y="32"/>
                </a:cubicBezTo>
                <a:cubicBezTo>
                  <a:pt x="321" y="193"/>
                  <a:pt x="321" y="193"/>
                  <a:pt x="321" y="193"/>
                </a:cubicBezTo>
                <a:cubicBezTo>
                  <a:pt x="32" y="193"/>
                  <a:pt x="32" y="193"/>
                  <a:pt x="32" y="193"/>
                </a:cubicBezTo>
                <a:lnTo>
                  <a:pt x="32" y="32"/>
                </a:lnTo>
                <a:close/>
                <a:moveTo>
                  <a:pt x="80" y="326"/>
                </a:moveTo>
                <a:cubicBezTo>
                  <a:pt x="67" y="313"/>
                  <a:pt x="67" y="313"/>
                  <a:pt x="67" y="313"/>
                </a:cubicBezTo>
                <a:cubicBezTo>
                  <a:pt x="80" y="301"/>
                  <a:pt x="80" y="301"/>
                  <a:pt x="80" y="301"/>
                </a:cubicBezTo>
                <a:lnTo>
                  <a:pt x="80" y="326"/>
                </a:lnTo>
                <a:close/>
                <a:moveTo>
                  <a:pt x="64" y="294"/>
                </a:moveTo>
                <a:cubicBezTo>
                  <a:pt x="64" y="269"/>
                  <a:pt x="64" y="269"/>
                  <a:pt x="64" y="269"/>
                </a:cubicBezTo>
                <a:cubicBezTo>
                  <a:pt x="77" y="281"/>
                  <a:pt x="77" y="281"/>
                  <a:pt x="77" y="281"/>
                </a:cubicBezTo>
                <a:lnTo>
                  <a:pt x="64" y="294"/>
                </a:lnTo>
                <a:close/>
                <a:moveTo>
                  <a:pt x="80" y="262"/>
                </a:moveTo>
                <a:cubicBezTo>
                  <a:pt x="64" y="246"/>
                  <a:pt x="64" y="246"/>
                  <a:pt x="64" y="246"/>
                </a:cubicBezTo>
                <a:cubicBezTo>
                  <a:pt x="64" y="241"/>
                  <a:pt x="64" y="241"/>
                  <a:pt x="64" y="241"/>
                </a:cubicBezTo>
                <a:cubicBezTo>
                  <a:pt x="80" y="241"/>
                  <a:pt x="80" y="241"/>
                  <a:pt x="80" y="241"/>
                </a:cubicBezTo>
                <a:lnTo>
                  <a:pt x="80" y="262"/>
                </a:lnTo>
                <a:close/>
                <a:moveTo>
                  <a:pt x="273" y="326"/>
                </a:moveTo>
                <a:cubicBezTo>
                  <a:pt x="273" y="301"/>
                  <a:pt x="273" y="301"/>
                  <a:pt x="273" y="301"/>
                </a:cubicBezTo>
                <a:cubicBezTo>
                  <a:pt x="286" y="313"/>
                  <a:pt x="286" y="313"/>
                  <a:pt x="286" y="313"/>
                </a:cubicBezTo>
                <a:lnTo>
                  <a:pt x="273" y="326"/>
                </a:lnTo>
                <a:close/>
                <a:moveTo>
                  <a:pt x="289" y="294"/>
                </a:moveTo>
                <a:cubicBezTo>
                  <a:pt x="276" y="281"/>
                  <a:pt x="276" y="281"/>
                  <a:pt x="276" y="281"/>
                </a:cubicBezTo>
                <a:cubicBezTo>
                  <a:pt x="289" y="269"/>
                  <a:pt x="289" y="269"/>
                  <a:pt x="289" y="269"/>
                </a:cubicBezTo>
                <a:lnTo>
                  <a:pt x="289" y="294"/>
                </a:lnTo>
                <a:close/>
                <a:moveTo>
                  <a:pt x="289" y="246"/>
                </a:moveTo>
                <a:cubicBezTo>
                  <a:pt x="273" y="262"/>
                  <a:pt x="273" y="262"/>
                  <a:pt x="273" y="262"/>
                </a:cubicBezTo>
                <a:cubicBezTo>
                  <a:pt x="273" y="241"/>
                  <a:pt x="273" y="241"/>
                  <a:pt x="273" y="241"/>
                </a:cubicBezTo>
                <a:cubicBezTo>
                  <a:pt x="289" y="241"/>
                  <a:pt x="289" y="241"/>
                  <a:pt x="289" y="241"/>
                </a:cubicBezTo>
                <a:lnTo>
                  <a:pt x="289" y="246"/>
                </a:lnTo>
                <a:close/>
                <a:moveTo>
                  <a:pt x="337" y="225"/>
                </a:moveTo>
                <a:cubicBezTo>
                  <a:pt x="16" y="225"/>
                  <a:pt x="16" y="225"/>
                  <a:pt x="16" y="225"/>
                </a:cubicBezTo>
                <a:cubicBezTo>
                  <a:pt x="16" y="209"/>
                  <a:pt x="16" y="209"/>
                  <a:pt x="16" y="209"/>
                </a:cubicBezTo>
                <a:cubicBezTo>
                  <a:pt x="337" y="209"/>
                  <a:pt x="337" y="209"/>
                  <a:pt x="337" y="209"/>
                </a:cubicBezTo>
                <a:lnTo>
                  <a:pt x="337" y="2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/>
        </p:nvSpPr>
        <p:spPr>
          <a:xfrm>
            <a:off x="603251" y="636588"/>
            <a:ext cx="436563" cy="436563"/>
          </a:xfrm>
          <a:custGeom>
            <a:pathLst>
              <a:path extrusionOk="0" h="353" w="353">
                <a:moveTo>
                  <a:pt x="345" y="0"/>
                </a:moveTo>
                <a:cubicBezTo>
                  <a:pt x="56" y="0"/>
                  <a:pt x="56" y="0"/>
                  <a:pt x="56" y="0"/>
                </a:cubicBezTo>
                <a:cubicBezTo>
                  <a:pt x="52" y="0"/>
                  <a:pt x="48" y="4"/>
                  <a:pt x="48" y="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48" y="133"/>
                  <a:pt x="52" y="137"/>
                  <a:pt x="56" y="137"/>
                </a:cubicBezTo>
                <a:cubicBezTo>
                  <a:pt x="61" y="137"/>
                  <a:pt x="64" y="133"/>
                  <a:pt x="64" y="128"/>
                </a:cubicBezTo>
                <a:cubicBezTo>
                  <a:pt x="64" y="16"/>
                  <a:pt x="64" y="16"/>
                  <a:pt x="64" y="16"/>
                </a:cubicBezTo>
                <a:cubicBezTo>
                  <a:pt x="337" y="16"/>
                  <a:pt x="337" y="16"/>
                  <a:pt x="337" y="16"/>
                </a:cubicBezTo>
                <a:cubicBezTo>
                  <a:pt x="337" y="337"/>
                  <a:pt x="337" y="337"/>
                  <a:pt x="337" y="337"/>
                </a:cubicBezTo>
                <a:cubicBezTo>
                  <a:pt x="64" y="337"/>
                  <a:pt x="64" y="337"/>
                  <a:pt x="64" y="337"/>
                </a:cubicBezTo>
                <a:cubicBezTo>
                  <a:pt x="64" y="225"/>
                  <a:pt x="64" y="225"/>
                  <a:pt x="64" y="225"/>
                </a:cubicBezTo>
                <a:cubicBezTo>
                  <a:pt x="64" y="220"/>
                  <a:pt x="61" y="217"/>
                  <a:pt x="56" y="217"/>
                </a:cubicBezTo>
                <a:cubicBezTo>
                  <a:pt x="52" y="217"/>
                  <a:pt x="48" y="220"/>
                  <a:pt x="48" y="225"/>
                </a:cubicBezTo>
                <a:cubicBezTo>
                  <a:pt x="48" y="345"/>
                  <a:pt x="48" y="345"/>
                  <a:pt x="48" y="345"/>
                </a:cubicBezTo>
                <a:cubicBezTo>
                  <a:pt x="48" y="350"/>
                  <a:pt x="52" y="353"/>
                  <a:pt x="56" y="353"/>
                </a:cubicBezTo>
                <a:cubicBezTo>
                  <a:pt x="345" y="353"/>
                  <a:pt x="345" y="353"/>
                  <a:pt x="345" y="353"/>
                </a:cubicBezTo>
                <a:cubicBezTo>
                  <a:pt x="350" y="353"/>
                  <a:pt x="353" y="350"/>
                  <a:pt x="353" y="345"/>
                </a:cubicBezTo>
                <a:cubicBezTo>
                  <a:pt x="353" y="8"/>
                  <a:pt x="353" y="8"/>
                  <a:pt x="353" y="8"/>
                </a:cubicBezTo>
                <a:cubicBezTo>
                  <a:pt x="353" y="4"/>
                  <a:pt x="350" y="0"/>
                  <a:pt x="345" y="0"/>
                </a:cubicBezTo>
                <a:moveTo>
                  <a:pt x="211" y="235"/>
                </a:moveTo>
                <a:cubicBezTo>
                  <a:pt x="210" y="237"/>
                  <a:pt x="209" y="239"/>
                  <a:pt x="209" y="241"/>
                </a:cubicBezTo>
                <a:cubicBezTo>
                  <a:pt x="209" y="245"/>
                  <a:pt x="212" y="249"/>
                  <a:pt x="217" y="249"/>
                </a:cubicBezTo>
                <a:cubicBezTo>
                  <a:pt x="219" y="249"/>
                  <a:pt x="221" y="248"/>
                  <a:pt x="222" y="247"/>
                </a:cubicBezTo>
                <a:cubicBezTo>
                  <a:pt x="287" y="182"/>
                  <a:pt x="287" y="182"/>
                  <a:pt x="287" y="182"/>
                </a:cubicBezTo>
                <a:cubicBezTo>
                  <a:pt x="288" y="181"/>
                  <a:pt x="289" y="179"/>
                  <a:pt x="289" y="177"/>
                </a:cubicBezTo>
                <a:cubicBezTo>
                  <a:pt x="289" y="174"/>
                  <a:pt x="288" y="172"/>
                  <a:pt x="287" y="171"/>
                </a:cubicBezTo>
                <a:cubicBezTo>
                  <a:pt x="222" y="107"/>
                  <a:pt x="222" y="107"/>
                  <a:pt x="222" y="107"/>
                </a:cubicBezTo>
                <a:cubicBezTo>
                  <a:pt x="221" y="105"/>
                  <a:pt x="219" y="104"/>
                  <a:pt x="217" y="104"/>
                </a:cubicBezTo>
                <a:cubicBezTo>
                  <a:pt x="212" y="104"/>
                  <a:pt x="209" y="108"/>
                  <a:pt x="209" y="112"/>
                </a:cubicBezTo>
                <a:cubicBezTo>
                  <a:pt x="209" y="115"/>
                  <a:pt x="210" y="117"/>
                  <a:pt x="211" y="118"/>
                </a:cubicBezTo>
                <a:cubicBezTo>
                  <a:pt x="261" y="169"/>
                  <a:pt x="261" y="169"/>
                  <a:pt x="261" y="169"/>
                </a:cubicBezTo>
                <a:cubicBezTo>
                  <a:pt x="8" y="169"/>
                  <a:pt x="8" y="169"/>
                  <a:pt x="8" y="169"/>
                </a:cubicBezTo>
                <a:cubicBezTo>
                  <a:pt x="3" y="169"/>
                  <a:pt x="0" y="172"/>
                  <a:pt x="0" y="177"/>
                </a:cubicBezTo>
                <a:cubicBezTo>
                  <a:pt x="0" y="181"/>
                  <a:pt x="3" y="185"/>
                  <a:pt x="8" y="185"/>
                </a:cubicBezTo>
                <a:cubicBezTo>
                  <a:pt x="261" y="185"/>
                  <a:pt x="261" y="185"/>
                  <a:pt x="261" y="185"/>
                </a:cubicBezTo>
                <a:lnTo>
                  <a:pt x="211" y="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1436688" y="636588"/>
            <a:ext cx="436563" cy="436563"/>
          </a:xfrm>
          <a:custGeom>
            <a:pathLst>
              <a:path extrusionOk="0" h="353" w="353">
                <a:moveTo>
                  <a:pt x="297" y="217"/>
                </a:moveTo>
                <a:cubicBezTo>
                  <a:pt x="293" y="217"/>
                  <a:pt x="289" y="220"/>
                  <a:pt x="289" y="225"/>
                </a:cubicBezTo>
                <a:cubicBezTo>
                  <a:pt x="289" y="337"/>
                  <a:pt x="289" y="337"/>
                  <a:pt x="289" y="337"/>
                </a:cubicBezTo>
                <a:cubicBezTo>
                  <a:pt x="16" y="337"/>
                  <a:pt x="16" y="337"/>
                  <a:pt x="16" y="337"/>
                </a:cubicBezTo>
                <a:cubicBezTo>
                  <a:pt x="16" y="16"/>
                  <a:pt x="16" y="16"/>
                  <a:pt x="16" y="16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289" y="128"/>
                  <a:pt x="289" y="128"/>
                  <a:pt x="289" y="128"/>
                </a:cubicBezTo>
                <a:cubicBezTo>
                  <a:pt x="289" y="133"/>
                  <a:pt x="293" y="137"/>
                  <a:pt x="297" y="137"/>
                </a:cubicBezTo>
                <a:cubicBezTo>
                  <a:pt x="302" y="137"/>
                  <a:pt x="305" y="133"/>
                  <a:pt x="305" y="12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5" y="4"/>
                  <a:pt x="302" y="0"/>
                  <a:pt x="297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50"/>
                  <a:pt x="4" y="353"/>
                  <a:pt x="8" y="353"/>
                </a:cubicBezTo>
                <a:cubicBezTo>
                  <a:pt x="297" y="353"/>
                  <a:pt x="297" y="353"/>
                  <a:pt x="297" y="353"/>
                </a:cubicBezTo>
                <a:cubicBezTo>
                  <a:pt x="302" y="353"/>
                  <a:pt x="305" y="350"/>
                  <a:pt x="305" y="345"/>
                </a:cubicBezTo>
                <a:cubicBezTo>
                  <a:pt x="305" y="225"/>
                  <a:pt x="305" y="225"/>
                  <a:pt x="305" y="225"/>
                </a:cubicBezTo>
                <a:cubicBezTo>
                  <a:pt x="305" y="220"/>
                  <a:pt x="302" y="217"/>
                  <a:pt x="297" y="217"/>
                </a:cubicBezTo>
                <a:moveTo>
                  <a:pt x="345" y="169"/>
                </a:moveTo>
                <a:cubicBezTo>
                  <a:pt x="92" y="169"/>
                  <a:pt x="92" y="169"/>
                  <a:pt x="92" y="169"/>
                </a:cubicBezTo>
                <a:cubicBezTo>
                  <a:pt x="142" y="118"/>
                  <a:pt x="142" y="118"/>
                  <a:pt x="142" y="118"/>
                </a:cubicBezTo>
                <a:cubicBezTo>
                  <a:pt x="144" y="117"/>
                  <a:pt x="145" y="115"/>
                  <a:pt x="145" y="112"/>
                </a:cubicBezTo>
                <a:cubicBezTo>
                  <a:pt x="145" y="108"/>
                  <a:pt x="141" y="104"/>
                  <a:pt x="137" y="104"/>
                </a:cubicBezTo>
                <a:cubicBezTo>
                  <a:pt x="134" y="104"/>
                  <a:pt x="132" y="105"/>
                  <a:pt x="131" y="107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5" y="172"/>
                  <a:pt x="64" y="174"/>
                  <a:pt x="64" y="177"/>
                </a:cubicBezTo>
                <a:cubicBezTo>
                  <a:pt x="64" y="179"/>
                  <a:pt x="65" y="181"/>
                  <a:pt x="67" y="182"/>
                </a:cubicBezTo>
                <a:cubicBezTo>
                  <a:pt x="131" y="247"/>
                  <a:pt x="131" y="247"/>
                  <a:pt x="131" y="247"/>
                </a:cubicBezTo>
                <a:cubicBezTo>
                  <a:pt x="132" y="248"/>
                  <a:pt x="134" y="249"/>
                  <a:pt x="137" y="249"/>
                </a:cubicBezTo>
                <a:cubicBezTo>
                  <a:pt x="141" y="249"/>
                  <a:pt x="145" y="245"/>
                  <a:pt x="145" y="241"/>
                </a:cubicBezTo>
                <a:cubicBezTo>
                  <a:pt x="145" y="239"/>
                  <a:pt x="144" y="237"/>
                  <a:pt x="142" y="235"/>
                </a:cubicBezTo>
                <a:cubicBezTo>
                  <a:pt x="92" y="185"/>
                  <a:pt x="92" y="185"/>
                  <a:pt x="92" y="185"/>
                </a:cubicBezTo>
                <a:cubicBezTo>
                  <a:pt x="345" y="185"/>
                  <a:pt x="345" y="185"/>
                  <a:pt x="345" y="185"/>
                </a:cubicBezTo>
                <a:cubicBezTo>
                  <a:pt x="350" y="185"/>
                  <a:pt x="353" y="181"/>
                  <a:pt x="353" y="177"/>
                </a:cubicBezTo>
                <a:cubicBezTo>
                  <a:pt x="353" y="172"/>
                  <a:pt x="350" y="169"/>
                  <a:pt x="345" y="16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2379663" y="636588"/>
            <a:ext cx="217488" cy="436563"/>
          </a:xfrm>
          <a:custGeom>
            <a:pathLst>
              <a:path extrusionOk="0" h="353" w="176">
                <a:moveTo>
                  <a:pt x="168" y="257"/>
                </a:moveTo>
                <a:cubicBezTo>
                  <a:pt x="166" y="257"/>
                  <a:pt x="164" y="258"/>
                  <a:pt x="163" y="259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3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0" y="326"/>
                  <a:pt x="80" y="326"/>
                  <a:pt x="80" y="326"/>
                </a:cubicBezTo>
                <a:cubicBezTo>
                  <a:pt x="14" y="259"/>
                  <a:pt x="14" y="259"/>
                  <a:pt x="14" y="259"/>
                </a:cubicBezTo>
                <a:cubicBezTo>
                  <a:pt x="12" y="258"/>
                  <a:pt x="10" y="257"/>
                  <a:pt x="8" y="257"/>
                </a:cubicBezTo>
                <a:cubicBezTo>
                  <a:pt x="3" y="257"/>
                  <a:pt x="0" y="261"/>
                  <a:pt x="0" y="265"/>
                </a:cubicBezTo>
                <a:cubicBezTo>
                  <a:pt x="0" y="267"/>
                  <a:pt x="1" y="269"/>
                  <a:pt x="2" y="271"/>
                </a:cubicBezTo>
                <a:cubicBezTo>
                  <a:pt x="82" y="351"/>
                  <a:pt x="82" y="351"/>
                  <a:pt x="82" y="351"/>
                </a:cubicBezTo>
                <a:cubicBezTo>
                  <a:pt x="84" y="352"/>
                  <a:pt x="86" y="353"/>
                  <a:pt x="88" y="353"/>
                </a:cubicBezTo>
                <a:cubicBezTo>
                  <a:pt x="90" y="353"/>
                  <a:pt x="92" y="352"/>
                  <a:pt x="94" y="351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6" y="269"/>
                  <a:pt x="176" y="267"/>
                  <a:pt x="176" y="265"/>
                </a:cubicBezTo>
                <a:cubicBezTo>
                  <a:pt x="176" y="261"/>
                  <a:pt x="173" y="257"/>
                  <a:pt x="168" y="2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3213101" y="636588"/>
            <a:ext cx="219075" cy="436563"/>
          </a:xfrm>
          <a:custGeom>
            <a:pathLst>
              <a:path extrusionOk="0" h="353" w="177">
                <a:moveTo>
                  <a:pt x="174" y="83"/>
                </a:moveTo>
                <a:cubicBezTo>
                  <a:pt x="94" y="2"/>
                  <a:pt x="94" y="2"/>
                  <a:pt x="94" y="2"/>
                </a:cubicBezTo>
                <a:cubicBezTo>
                  <a:pt x="93" y="1"/>
                  <a:pt x="91" y="0"/>
                  <a:pt x="89" y="0"/>
                </a:cubicBezTo>
                <a:cubicBezTo>
                  <a:pt x="86" y="0"/>
                  <a:pt x="84" y="1"/>
                  <a:pt x="83" y="2"/>
                </a:cubicBezTo>
                <a:cubicBezTo>
                  <a:pt x="3" y="83"/>
                  <a:pt x="3" y="83"/>
                  <a:pt x="3" y="83"/>
                </a:cubicBezTo>
                <a:cubicBezTo>
                  <a:pt x="1" y="84"/>
                  <a:pt x="0" y="86"/>
                  <a:pt x="0" y="88"/>
                </a:cubicBezTo>
                <a:cubicBezTo>
                  <a:pt x="0" y="93"/>
                  <a:pt x="4" y="96"/>
                  <a:pt x="8" y="96"/>
                </a:cubicBezTo>
                <a:cubicBezTo>
                  <a:pt x="10" y="96"/>
                  <a:pt x="12" y="95"/>
                  <a:pt x="14" y="94"/>
                </a:cubicBezTo>
                <a:cubicBezTo>
                  <a:pt x="80" y="27"/>
                  <a:pt x="80" y="27"/>
                  <a:pt x="80" y="27"/>
                </a:cubicBezTo>
                <a:cubicBezTo>
                  <a:pt x="80" y="345"/>
                  <a:pt x="80" y="345"/>
                  <a:pt x="80" y="345"/>
                </a:cubicBezTo>
                <a:cubicBezTo>
                  <a:pt x="80" y="350"/>
                  <a:pt x="84" y="353"/>
                  <a:pt x="89" y="353"/>
                </a:cubicBezTo>
                <a:cubicBezTo>
                  <a:pt x="93" y="353"/>
                  <a:pt x="97" y="350"/>
                  <a:pt x="97" y="345"/>
                </a:cubicBezTo>
                <a:cubicBezTo>
                  <a:pt x="97" y="27"/>
                  <a:pt x="97" y="27"/>
                  <a:pt x="97" y="27"/>
                </a:cubicBezTo>
                <a:cubicBezTo>
                  <a:pt x="163" y="94"/>
                  <a:pt x="163" y="94"/>
                  <a:pt x="163" y="94"/>
                </a:cubicBezTo>
                <a:cubicBezTo>
                  <a:pt x="165" y="95"/>
                  <a:pt x="167" y="96"/>
                  <a:pt x="169" y="96"/>
                </a:cubicBezTo>
                <a:cubicBezTo>
                  <a:pt x="173" y="96"/>
                  <a:pt x="177" y="93"/>
                  <a:pt x="177" y="88"/>
                </a:cubicBezTo>
                <a:cubicBezTo>
                  <a:pt x="177" y="86"/>
                  <a:pt x="176" y="84"/>
                  <a:pt x="174" y="8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3937001" y="746125"/>
            <a:ext cx="436563" cy="219075"/>
          </a:xfrm>
          <a:custGeom>
            <a:pathLst>
              <a:path extrusionOk="0" h="177" w="353">
                <a:moveTo>
                  <a:pt x="345" y="81"/>
                </a:moveTo>
                <a:cubicBezTo>
                  <a:pt x="28" y="81"/>
                  <a:pt x="28" y="81"/>
                  <a:pt x="28" y="81"/>
                </a:cubicBezTo>
                <a:cubicBezTo>
                  <a:pt x="94" y="14"/>
                  <a:pt x="94" y="14"/>
                  <a:pt x="94" y="14"/>
                </a:cubicBezTo>
                <a:cubicBezTo>
                  <a:pt x="96" y="13"/>
                  <a:pt x="97" y="11"/>
                  <a:pt x="97" y="8"/>
                </a:cubicBezTo>
                <a:cubicBezTo>
                  <a:pt x="97" y="4"/>
                  <a:pt x="93" y="0"/>
                  <a:pt x="89" y="0"/>
                </a:cubicBezTo>
                <a:cubicBezTo>
                  <a:pt x="86" y="0"/>
                  <a:pt x="84" y="1"/>
                  <a:pt x="83" y="3"/>
                </a:cubicBezTo>
                <a:cubicBezTo>
                  <a:pt x="3" y="83"/>
                  <a:pt x="3" y="83"/>
                  <a:pt x="3" y="83"/>
                </a:cubicBezTo>
                <a:cubicBezTo>
                  <a:pt x="1" y="84"/>
                  <a:pt x="0" y="86"/>
                  <a:pt x="0" y="89"/>
                </a:cubicBezTo>
                <a:cubicBezTo>
                  <a:pt x="0" y="91"/>
                  <a:pt x="1" y="93"/>
                  <a:pt x="3" y="94"/>
                </a:cubicBezTo>
                <a:cubicBezTo>
                  <a:pt x="83" y="175"/>
                  <a:pt x="83" y="175"/>
                  <a:pt x="83" y="175"/>
                </a:cubicBezTo>
                <a:cubicBezTo>
                  <a:pt x="84" y="176"/>
                  <a:pt x="86" y="177"/>
                  <a:pt x="89" y="177"/>
                </a:cubicBezTo>
                <a:cubicBezTo>
                  <a:pt x="93" y="177"/>
                  <a:pt x="97" y="173"/>
                  <a:pt x="97" y="169"/>
                </a:cubicBezTo>
                <a:cubicBezTo>
                  <a:pt x="97" y="167"/>
                  <a:pt x="96" y="165"/>
                  <a:pt x="94" y="163"/>
                </a:cubicBezTo>
                <a:cubicBezTo>
                  <a:pt x="28" y="97"/>
                  <a:pt x="28" y="97"/>
                  <a:pt x="28" y="97"/>
                </a:cubicBezTo>
                <a:cubicBezTo>
                  <a:pt x="345" y="97"/>
                  <a:pt x="345" y="97"/>
                  <a:pt x="345" y="97"/>
                </a:cubicBezTo>
                <a:cubicBezTo>
                  <a:pt x="350" y="97"/>
                  <a:pt x="353" y="93"/>
                  <a:pt x="353" y="89"/>
                </a:cubicBezTo>
                <a:cubicBezTo>
                  <a:pt x="353" y="84"/>
                  <a:pt x="350" y="81"/>
                  <a:pt x="345" y="8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4772026" y="746125"/>
            <a:ext cx="436563" cy="219075"/>
          </a:xfrm>
          <a:custGeom>
            <a:pathLst>
              <a:path extrusionOk="0" h="177" w="353">
                <a:moveTo>
                  <a:pt x="350" y="83"/>
                </a:moveTo>
                <a:cubicBezTo>
                  <a:pt x="270" y="3"/>
                  <a:pt x="270" y="3"/>
                  <a:pt x="270" y="3"/>
                </a:cubicBezTo>
                <a:cubicBezTo>
                  <a:pt x="269" y="1"/>
                  <a:pt x="267" y="0"/>
                  <a:pt x="264" y="0"/>
                </a:cubicBezTo>
                <a:cubicBezTo>
                  <a:pt x="260" y="0"/>
                  <a:pt x="256" y="4"/>
                  <a:pt x="256" y="8"/>
                </a:cubicBezTo>
                <a:cubicBezTo>
                  <a:pt x="256" y="11"/>
                  <a:pt x="257" y="13"/>
                  <a:pt x="259" y="14"/>
                </a:cubicBezTo>
                <a:cubicBezTo>
                  <a:pt x="325" y="81"/>
                  <a:pt x="325" y="81"/>
                  <a:pt x="325" y="81"/>
                </a:cubicBezTo>
                <a:cubicBezTo>
                  <a:pt x="8" y="81"/>
                  <a:pt x="8" y="81"/>
                  <a:pt x="8" y="81"/>
                </a:cubicBezTo>
                <a:cubicBezTo>
                  <a:pt x="3" y="81"/>
                  <a:pt x="0" y="84"/>
                  <a:pt x="0" y="89"/>
                </a:cubicBezTo>
                <a:cubicBezTo>
                  <a:pt x="0" y="93"/>
                  <a:pt x="3" y="97"/>
                  <a:pt x="8" y="97"/>
                </a:cubicBezTo>
                <a:cubicBezTo>
                  <a:pt x="325" y="97"/>
                  <a:pt x="325" y="97"/>
                  <a:pt x="325" y="97"/>
                </a:cubicBezTo>
                <a:cubicBezTo>
                  <a:pt x="259" y="163"/>
                  <a:pt x="259" y="163"/>
                  <a:pt x="259" y="163"/>
                </a:cubicBezTo>
                <a:cubicBezTo>
                  <a:pt x="257" y="165"/>
                  <a:pt x="256" y="167"/>
                  <a:pt x="256" y="169"/>
                </a:cubicBezTo>
                <a:cubicBezTo>
                  <a:pt x="256" y="173"/>
                  <a:pt x="260" y="177"/>
                  <a:pt x="264" y="177"/>
                </a:cubicBezTo>
                <a:cubicBezTo>
                  <a:pt x="267" y="177"/>
                  <a:pt x="269" y="176"/>
                  <a:pt x="270" y="175"/>
                </a:cubicBezTo>
                <a:cubicBezTo>
                  <a:pt x="350" y="94"/>
                  <a:pt x="350" y="94"/>
                  <a:pt x="350" y="94"/>
                </a:cubicBezTo>
                <a:cubicBezTo>
                  <a:pt x="352" y="93"/>
                  <a:pt x="353" y="91"/>
                  <a:pt x="353" y="89"/>
                </a:cubicBezTo>
                <a:cubicBezTo>
                  <a:pt x="353" y="86"/>
                  <a:pt x="352" y="84"/>
                  <a:pt x="350" y="8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5624513" y="755650"/>
            <a:ext cx="396875" cy="200025"/>
          </a:xfrm>
          <a:custGeom>
            <a:pathLst>
              <a:path extrusionOk="0" h="161" w="321">
                <a:moveTo>
                  <a:pt x="313" y="0"/>
                </a:moveTo>
                <a:cubicBezTo>
                  <a:pt x="311" y="0"/>
                  <a:pt x="309" y="1"/>
                  <a:pt x="307" y="3"/>
                </a:cubicBezTo>
                <a:cubicBezTo>
                  <a:pt x="160" y="142"/>
                  <a:pt x="160" y="142"/>
                  <a:pt x="160" y="142"/>
                </a:cubicBezTo>
                <a:cubicBezTo>
                  <a:pt x="14" y="3"/>
                  <a:pt x="14" y="3"/>
                  <a:pt x="14" y="3"/>
                </a:cubicBezTo>
                <a:cubicBezTo>
                  <a:pt x="12" y="1"/>
                  <a:pt x="10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1"/>
                  <a:pt x="1" y="13"/>
                  <a:pt x="2" y="14"/>
                </a:cubicBezTo>
                <a:cubicBezTo>
                  <a:pt x="155" y="159"/>
                  <a:pt x="155" y="159"/>
                  <a:pt x="155" y="159"/>
                </a:cubicBezTo>
                <a:cubicBezTo>
                  <a:pt x="156" y="160"/>
                  <a:pt x="158" y="161"/>
                  <a:pt x="160" y="161"/>
                </a:cubicBezTo>
                <a:cubicBezTo>
                  <a:pt x="163" y="161"/>
                  <a:pt x="165" y="160"/>
                  <a:pt x="166" y="159"/>
                </a:cubicBezTo>
                <a:cubicBezTo>
                  <a:pt x="319" y="14"/>
                  <a:pt x="319" y="14"/>
                  <a:pt x="319" y="14"/>
                </a:cubicBezTo>
                <a:cubicBezTo>
                  <a:pt x="320" y="13"/>
                  <a:pt x="321" y="11"/>
                  <a:pt x="321" y="8"/>
                </a:cubicBezTo>
                <a:cubicBezTo>
                  <a:pt x="321" y="4"/>
                  <a:pt x="317" y="0"/>
                  <a:pt x="313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6457951" y="755650"/>
            <a:ext cx="396875" cy="200025"/>
          </a:xfrm>
          <a:custGeom>
            <a:pathLst>
              <a:path extrusionOk="0" h="161" w="321">
                <a:moveTo>
                  <a:pt x="319" y="147"/>
                </a:moveTo>
                <a:cubicBezTo>
                  <a:pt x="167" y="3"/>
                  <a:pt x="167" y="3"/>
                  <a:pt x="167" y="3"/>
                </a:cubicBezTo>
                <a:cubicBezTo>
                  <a:pt x="165" y="1"/>
                  <a:pt x="163" y="0"/>
                  <a:pt x="161" y="0"/>
                </a:cubicBezTo>
                <a:cubicBezTo>
                  <a:pt x="159" y="0"/>
                  <a:pt x="157" y="1"/>
                  <a:pt x="155" y="3"/>
                </a:cubicBezTo>
                <a:cubicBezTo>
                  <a:pt x="3" y="147"/>
                  <a:pt x="3" y="147"/>
                  <a:pt x="3" y="147"/>
                </a:cubicBezTo>
                <a:cubicBezTo>
                  <a:pt x="1" y="149"/>
                  <a:pt x="0" y="151"/>
                  <a:pt x="0" y="153"/>
                </a:cubicBezTo>
                <a:cubicBezTo>
                  <a:pt x="0" y="157"/>
                  <a:pt x="4" y="161"/>
                  <a:pt x="8" y="161"/>
                </a:cubicBezTo>
                <a:cubicBezTo>
                  <a:pt x="11" y="161"/>
                  <a:pt x="13" y="160"/>
                  <a:pt x="14" y="159"/>
                </a:cubicBezTo>
                <a:cubicBezTo>
                  <a:pt x="161" y="19"/>
                  <a:pt x="161" y="19"/>
                  <a:pt x="161" y="19"/>
                </a:cubicBezTo>
                <a:cubicBezTo>
                  <a:pt x="308" y="159"/>
                  <a:pt x="308" y="159"/>
                  <a:pt x="308" y="159"/>
                </a:cubicBezTo>
                <a:cubicBezTo>
                  <a:pt x="309" y="160"/>
                  <a:pt x="311" y="161"/>
                  <a:pt x="313" y="161"/>
                </a:cubicBezTo>
                <a:cubicBezTo>
                  <a:pt x="318" y="161"/>
                  <a:pt x="321" y="157"/>
                  <a:pt x="321" y="153"/>
                </a:cubicBezTo>
                <a:cubicBezTo>
                  <a:pt x="321" y="151"/>
                  <a:pt x="320" y="149"/>
                  <a:pt x="319" y="14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7391401" y="657225"/>
            <a:ext cx="198438" cy="396875"/>
          </a:xfrm>
          <a:custGeom>
            <a:pathLst>
              <a:path extrusionOk="0" h="321" w="160">
                <a:moveTo>
                  <a:pt x="19" y="161"/>
                </a:moveTo>
                <a:cubicBezTo>
                  <a:pt x="158" y="14"/>
                  <a:pt x="158" y="14"/>
                  <a:pt x="158" y="14"/>
                </a:cubicBezTo>
                <a:cubicBezTo>
                  <a:pt x="160" y="12"/>
                  <a:pt x="160" y="10"/>
                  <a:pt x="160" y="8"/>
                </a:cubicBezTo>
                <a:cubicBezTo>
                  <a:pt x="160" y="4"/>
                  <a:pt x="157" y="0"/>
                  <a:pt x="152" y="0"/>
                </a:cubicBezTo>
                <a:cubicBezTo>
                  <a:pt x="150" y="0"/>
                  <a:pt x="148" y="1"/>
                  <a:pt x="147" y="2"/>
                </a:cubicBezTo>
                <a:cubicBezTo>
                  <a:pt x="2" y="155"/>
                  <a:pt x="2" y="155"/>
                  <a:pt x="2" y="155"/>
                </a:cubicBezTo>
                <a:cubicBezTo>
                  <a:pt x="1" y="156"/>
                  <a:pt x="0" y="158"/>
                  <a:pt x="0" y="161"/>
                </a:cubicBezTo>
                <a:cubicBezTo>
                  <a:pt x="0" y="163"/>
                  <a:pt x="1" y="165"/>
                  <a:pt x="2" y="166"/>
                </a:cubicBezTo>
                <a:cubicBezTo>
                  <a:pt x="147" y="319"/>
                  <a:pt x="147" y="319"/>
                  <a:pt x="147" y="319"/>
                </a:cubicBezTo>
                <a:cubicBezTo>
                  <a:pt x="148" y="320"/>
                  <a:pt x="150" y="321"/>
                  <a:pt x="152" y="321"/>
                </a:cubicBezTo>
                <a:cubicBezTo>
                  <a:pt x="157" y="321"/>
                  <a:pt x="160" y="318"/>
                  <a:pt x="160" y="313"/>
                </a:cubicBezTo>
                <a:cubicBezTo>
                  <a:pt x="160" y="311"/>
                  <a:pt x="160" y="309"/>
                  <a:pt x="158" y="307"/>
                </a:cubicBezTo>
                <a:lnTo>
                  <a:pt x="19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8224838" y="657225"/>
            <a:ext cx="198438" cy="396875"/>
          </a:xfrm>
          <a:custGeom>
            <a:pathLst>
              <a:path extrusionOk="0" h="321" w="161">
                <a:moveTo>
                  <a:pt x="158" y="155"/>
                </a:moveTo>
                <a:cubicBezTo>
                  <a:pt x="14" y="2"/>
                  <a:pt x="14" y="2"/>
                  <a:pt x="14" y="2"/>
                </a:cubicBezTo>
                <a:cubicBezTo>
                  <a:pt x="12" y="1"/>
                  <a:pt x="10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0"/>
                  <a:pt x="1" y="12"/>
                  <a:pt x="3" y="14"/>
                </a:cubicBezTo>
                <a:cubicBezTo>
                  <a:pt x="142" y="161"/>
                  <a:pt x="142" y="161"/>
                  <a:pt x="142" y="161"/>
                </a:cubicBezTo>
                <a:cubicBezTo>
                  <a:pt x="3" y="307"/>
                  <a:pt x="3" y="307"/>
                  <a:pt x="3" y="307"/>
                </a:cubicBezTo>
                <a:cubicBezTo>
                  <a:pt x="1" y="309"/>
                  <a:pt x="0" y="311"/>
                  <a:pt x="0" y="313"/>
                </a:cubicBezTo>
                <a:cubicBezTo>
                  <a:pt x="0" y="318"/>
                  <a:pt x="4" y="321"/>
                  <a:pt x="8" y="321"/>
                </a:cubicBezTo>
                <a:cubicBezTo>
                  <a:pt x="10" y="321"/>
                  <a:pt x="12" y="320"/>
                  <a:pt x="14" y="319"/>
                </a:cubicBezTo>
                <a:cubicBezTo>
                  <a:pt x="158" y="166"/>
                  <a:pt x="158" y="166"/>
                  <a:pt x="158" y="166"/>
                </a:cubicBezTo>
                <a:cubicBezTo>
                  <a:pt x="160" y="165"/>
                  <a:pt x="161" y="163"/>
                  <a:pt x="161" y="161"/>
                </a:cubicBezTo>
                <a:cubicBezTo>
                  <a:pt x="161" y="158"/>
                  <a:pt x="160" y="156"/>
                  <a:pt x="158" y="15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603251" y="1470025"/>
            <a:ext cx="436563" cy="438150"/>
          </a:xfrm>
          <a:custGeom>
            <a:pathLst>
              <a:path extrusionOk="0" h="354" w="353">
                <a:moveTo>
                  <a:pt x="265" y="145"/>
                </a:moveTo>
                <a:cubicBezTo>
                  <a:pt x="263" y="145"/>
                  <a:pt x="261" y="146"/>
                  <a:pt x="259" y="147"/>
                </a:cubicBezTo>
                <a:cubicBezTo>
                  <a:pt x="177" y="222"/>
                  <a:pt x="177" y="222"/>
                  <a:pt x="177" y="222"/>
                </a:cubicBezTo>
                <a:cubicBezTo>
                  <a:pt x="94" y="147"/>
                  <a:pt x="94" y="147"/>
                  <a:pt x="94" y="147"/>
                </a:cubicBezTo>
                <a:cubicBezTo>
                  <a:pt x="92" y="146"/>
                  <a:pt x="90" y="145"/>
                  <a:pt x="88" y="145"/>
                </a:cubicBezTo>
                <a:cubicBezTo>
                  <a:pt x="84" y="145"/>
                  <a:pt x="80" y="148"/>
                  <a:pt x="80" y="153"/>
                </a:cubicBezTo>
                <a:cubicBezTo>
                  <a:pt x="80" y="155"/>
                  <a:pt x="81" y="157"/>
                  <a:pt x="83" y="159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72" y="240"/>
                  <a:pt x="174" y="241"/>
                  <a:pt x="177" y="241"/>
                </a:cubicBezTo>
                <a:cubicBezTo>
                  <a:pt x="179" y="241"/>
                  <a:pt x="181" y="240"/>
                  <a:pt x="182" y="239"/>
                </a:cubicBezTo>
                <a:cubicBezTo>
                  <a:pt x="270" y="159"/>
                  <a:pt x="270" y="159"/>
                  <a:pt x="270" y="159"/>
                </a:cubicBezTo>
                <a:cubicBezTo>
                  <a:pt x="272" y="157"/>
                  <a:pt x="273" y="155"/>
                  <a:pt x="273" y="153"/>
                </a:cubicBezTo>
                <a:cubicBezTo>
                  <a:pt x="273" y="148"/>
                  <a:pt x="269" y="145"/>
                  <a:pt x="265" y="145"/>
                </a:cubicBezTo>
                <a:moveTo>
                  <a:pt x="177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5"/>
                  <a:pt x="79" y="354"/>
                  <a:pt x="177" y="354"/>
                </a:cubicBezTo>
                <a:cubicBezTo>
                  <a:pt x="274" y="354"/>
                  <a:pt x="353" y="275"/>
                  <a:pt x="353" y="177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8"/>
                </a:moveTo>
                <a:cubicBezTo>
                  <a:pt x="88" y="338"/>
                  <a:pt x="16" y="266"/>
                  <a:pt x="16" y="177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6"/>
                  <a:pt x="265" y="338"/>
                  <a:pt x="177" y="33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1436688" y="1470025"/>
            <a:ext cx="436563" cy="438150"/>
          </a:xfrm>
          <a:custGeom>
            <a:pathLst>
              <a:path extrusionOk="0" h="354" w="353">
                <a:moveTo>
                  <a:pt x="177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5"/>
                  <a:pt x="79" y="354"/>
                  <a:pt x="177" y="354"/>
                </a:cubicBezTo>
                <a:cubicBezTo>
                  <a:pt x="274" y="354"/>
                  <a:pt x="353" y="275"/>
                  <a:pt x="353" y="177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8"/>
                </a:moveTo>
                <a:cubicBezTo>
                  <a:pt x="88" y="338"/>
                  <a:pt x="16" y="266"/>
                  <a:pt x="16" y="177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6" y="16"/>
                  <a:pt x="337" y="88"/>
                  <a:pt x="337" y="177"/>
                </a:cubicBezTo>
                <a:cubicBezTo>
                  <a:pt x="337" y="266"/>
                  <a:pt x="266" y="338"/>
                  <a:pt x="177" y="338"/>
                </a:cubicBezTo>
                <a:moveTo>
                  <a:pt x="183" y="115"/>
                </a:moveTo>
                <a:cubicBezTo>
                  <a:pt x="181" y="114"/>
                  <a:pt x="179" y="113"/>
                  <a:pt x="177" y="113"/>
                </a:cubicBezTo>
                <a:cubicBezTo>
                  <a:pt x="175" y="113"/>
                  <a:pt x="173" y="114"/>
                  <a:pt x="171" y="115"/>
                </a:cubicBezTo>
                <a:cubicBezTo>
                  <a:pt x="83" y="195"/>
                  <a:pt x="83" y="195"/>
                  <a:pt x="83" y="195"/>
                </a:cubicBezTo>
                <a:cubicBezTo>
                  <a:pt x="81" y="197"/>
                  <a:pt x="81" y="199"/>
                  <a:pt x="81" y="201"/>
                </a:cubicBezTo>
                <a:cubicBezTo>
                  <a:pt x="81" y="205"/>
                  <a:pt x="84" y="209"/>
                  <a:pt x="89" y="209"/>
                </a:cubicBezTo>
                <a:cubicBezTo>
                  <a:pt x="91" y="209"/>
                  <a:pt x="93" y="208"/>
                  <a:pt x="94" y="207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59" y="207"/>
                  <a:pt x="259" y="207"/>
                  <a:pt x="259" y="207"/>
                </a:cubicBezTo>
                <a:cubicBezTo>
                  <a:pt x="261" y="208"/>
                  <a:pt x="263" y="209"/>
                  <a:pt x="265" y="209"/>
                </a:cubicBezTo>
                <a:cubicBezTo>
                  <a:pt x="270" y="209"/>
                  <a:pt x="273" y="205"/>
                  <a:pt x="273" y="201"/>
                </a:cubicBezTo>
                <a:cubicBezTo>
                  <a:pt x="273" y="199"/>
                  <a:pt x="272" y="197"/>
                  <a:pt x="271" y="195"/>
                </a:cubicBezTo>
                <a:lnTo>
                  <a:pt x="183" y="1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2270126" y="1470025"/>
            <a:ext cx="436563" cy="438150"/>
          </a:xfrm>
          <a:custGeom>
            <a:pathLst>
              <a:path extrusionOk="0" h="354" w="353">
                <a:moveTo>
                  <a:pt x="208" y="89"/>
                </a:moveTo>
                <a:cubicBezTo>
                  <a:pt x="208" y="84"/>
                  <a:pt x="205" y="81"/>
                  <a:pt x="200" y="81"/>
                </a:cubicBezTo>
                <a:cubicBezTo>
                  <a:pt x="198" y="81"/>
                  <a:pt x="196" y="82"/>
                  <a:pt x="195" y="83"/>
                </a:cubicBezTo>
                <a:cubicBezTo>
                  <a:pt x="114" y="171"/>
                  <a:pt x="114" y="171"/>
                  <a:pt x="114" y="171"/>
                </a:cubicBezTo>
                <a:cubicBezTo>
                  <a:pt x="113" y="173"/>
                  <a:pt x="112" y="175"/>
                  <a:pt x="112" y="177"/>
                </a:cubicBezTo>
                <a:cubicBezTo>
                  <a:pt x="112" y="179"/>
                  <a:pt x="113" y="181"/>
                  <a:pt x="114" y="183"/>
                </a:cubicBezTo>
                <a:cubicBezTo>
                  <a:pt x="195" y="271"/>
                  <a:pt x="195" y="271"/>
                  <a:pt x="195" y="271"/>
                </a:cubicBezTo>
                <a:cubicBezTo>
                  <a:pt x="196" y="272"/>
                  <a:pt x="198" y="273"/>
                  <a:pt x="200" y="273"/>
                </a:cubicBezTo>
                <a:cubicBezTo>
                  <a:pt x="205" y="273"/>
                  <a:pt x="208" y="270"/>
                  <a:pt x="208" y="265"/>
                </a:cubicBezTo>
                <a:cubicBezTo>
                  <a:pt x="208" y="263"/>
                  <a:pt x="207" y="261"/>
                  <a:pt x="206" y="260"/>
                </a:cubicBezTo>
                <a:cubicBezTo>
                  <a:pt x="131" y="177"/>
                  <a:pt x="131" y="177"/>
                  <a:pt x="131" y="177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7" y="93"/>
                  <a:pt x="208" y="91"/>
                  <a:pt x="208" y="89"/>
                </a:cubicBezTo>
                <a:moveTo>
                  <a:pt x="176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5"/>
                  <a:pt x="79" y="354"/>
                  <a:pt x="176" y="354"/>
                </a:cubicBezTo>
                <a:cubicBezTo>
                  <a:pt x="274" y="354"/>
                  <a:pt x="353" y="275"/>
                  <a:pt x="353" y="177"/>
                </a:cubicBezTo>
                <a:cubicBezTo>
                  <a:pt x="353" y="79"/>
                  <a:pt x="274" y="0"/>
                  <a:pt x="176" y="0"/>
                </a:cubicBezTo>
                <a:moveTo>
                  <a:pt x="176" y="338"/>
                </a:moveTo>
                <a:cubicBezTo>
                  <a:pt x="87" y="338"/>
                  <a:pt x="16" y="266"/>
                  <a:pt x="16" y="177"/>
                </a:cubicBezTo>
                <a:cubicBezTo>
                  <a:pt x="16" y="88"/>
                  <a:pt x="87" y="16"/>
                  <a:pt x="176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6"/>
                  <a:pt x="265" y="338"/>
                  <a:pt x="176" y="33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3103563" y="1470025"/>
            <a:ext cx="436563" cy="438150"/>
          </a:xfrm>
          <a:custGeom>
            <a:pathLst>
              <a:path extrusionOk="0" h="354" w="353">
                <a:moveTo>
                  <a:pt x="158" y="83"/>
                </a:moveTo>
                <a:cubicBezTo>
                  <a:pt x="157" y="82"/>
                  <a:pt x="155" y="81"/>
                  <a:pt x="152" y="81"/>
                </a:cubicBezTo>
                <a:cubicBezTo>
                  <a:pt x="148" y="81"/>
                  <a:pt x="144" y="84"/>
                  <a:pt x="144" y="89"/>
                </a:cubicBezTo>
                <a:cubicBezTo>
                  <a:pt x="144" y="91"/>
                  <a:pt x="145" y="93"/>
                  <a:pt x="147" y="94"/>
                </a:cubicBezTo>
                <a:cubicBezTo>
                  <a:pt x="222" y="177"/>
                  <a:pt x="222" y="177"/>
                  <a:pt x="222" y="177"/>
                </a:cubicBezTo>
                <a:cubicBezTo>
                  <a:pt x="147" y="260"/>
                  <a:pt x="147" y="260"/>
                  <a:pt x="147" y="260"/>
                </a:cubicBezTo>
                <a:cubicBezTo>
                  <a:pt x="145" y="261"/>
                  <a:pt x="144" y="263"/>
                  <a:pt x="144" y="265"/>
                </a:cubicBezTo>
                <a:cubicBezTo>
                  <a:pt x="144" y="270"/>
                  <a:pt x="148" y="273"/>
                  <a:pt x="152" y="273"/>
                </a:cubicBezTo>
                <a:cubicBezTo>
                  <a:pt x="155" y="273"/>
                  <a:pt x="157" y="272"/>
                  <a:pt x="158" y="271"/>
                </a:cubicBezTo>
                <a:cubicBezTo>
                  <a:pt x="238" y="183"/>
                  <a:pt x="238" y="183"/>
                  <a:pt x="238" y="183"/>
                </a:cubicBezTo>
                <a:cubicBezTo>
                  <a:pt x="240" y="181"/>
                  <a:pt x="241" y="179"/>
                  <a:pt x="241" y="177"/>
                </a:cubicBezTo>
                <a:cubicBezTo>
                  <a:pt x="241" y="175"/>
                  <a:pt x="240" y="173"/>
                  <a:pt x="238" y="171"/>
                </a:cubicBezTo>
                <a:lnTo>
                  <a:pt x="158" y="83"/>
                </a:lnTo>
                <a:close/>
                <a:moveTo>
                  <a:pt x="177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5"/>
                  <a:pt x="79" y="354"/>
                  <a:pt x="177" y="354"/>
                </a:cubicBezTo>
                <a:cubicBezTo>
                  <a:pt x="274" y="354"/>
                  <a:pt x="353" y="275"/>
                  <a:pt x="353" y="177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8"/>
                </a:moveTo>
                <a:cubicBezTo>
                  <a:pt x="88" y="338"/>
                  <a:pt x="16" y="266"/>
                  <a:pt x="16" y="177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5" y="16"/>
                  <a:pt x="337" y="88"/>
                  <a:pt x="337" y="177"/>
                </a:cubicBezTo>
                <a:cubicBezTo>
                  <a:pt x="337" y="266"/>
                  <a:pt x="265" y="338"/>
                  <a:pt x="177" y="33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3937001" y="1470025"/>
            <a:ext cx="436563" cy="438150"/>
          </a:xfrm>
          <a:custGeom>
            <a:pathLst>
              <a:path extrusionOk="0" h="354" w="353">
                <a:moveTo>
                  <a:pt x="113" y="161"/>
                </a:moveTo>
                <a:cubicBezTo>
                  <a:pt x="108" y="161"/>
                  <a:pt x="105" y="165"/>
                  <a:pt x="105" y="169"/>
                </a:cubicBezTo>
                <a:cubicBezTo>
                  <a:pt x="105" y="171"/>
                  <a:pt x="105" y="173"/>
                  <a:pt x="107" y="175"/>
                </a:cubicBezTo>
                <a:cubicBezTo>
                  <a:pt x="171" y="239"/>
                  <a:pt x="171" y="239"/>
                  <a:pt x="171" y="239"/>
                </a:cubicBezTo>
                <a:cubicBezTo>
                  <a:pt x="173" y="240"/>
                  <a:pt x="175" y="241"/>
                  <a:pt x="177" y="241"/>
                </a:cubicBezTo>
                <a:cubicBezTo>
                  <a:pt x="179" y="241"/>
                  <a:pt x="181" y="240"/>
                  <a:pt x="183" y="239"/>
                </a:cubicBezTo>
                <a:cubicBezTo>
                  <a:pt x="247" y="175"/>
                  <a:pt x="247" y="175"/>
                  <a:pt x="247" y="175"/>
                </a:cubicBezTo>
                <a:cubicBezTo>
                  <a:pt x="248" y="173"/>
                  <a:pt x="249" y="171"/>
                  <a:pt x="249" y="169"/>
                </a:cubicBezTo>
                <a:cubicBezTo>
                  <a:pt x="249" y="165"/>
                  <a:pt x="245" y="161"/>
                  <a:pt x="241" y="161"/>
                </a:cubicBezTo>
                <a:cubicBezTo>
                  <a:pt x="239" y="161"/>
                  <a:pt x="237" y="162"/>
                  <a:pt x="235" y="163"/>
                </a:cubicBezTo>
                <a:cubicBezTo>
                  <a:pt x="185" y="214"/>
                  <a:pt x="185" y="214"/>
                  <a:pt x="185" y="214"/>
                </a:cubicBezTo>
                <a:cubicBezTo>
                  <a:pt x="185" y="8"/>
                  <a:pt x="185" y="8"/>
                  <a:pt x="185" y="8"/>
                </a:cubicBezTo>
                <a:cubicBezTo>
                  <a:pt x="185" y="4"/>
                  <a:pt x="181" y="0"/>
                  <a:pt x="177" y="0"/>
                </a:cubicBezTo>
                <a:cubicBezTo>
                  <a:pt x="172" y="0"/>
                  <a:pt x="169" y="4"/>
                  <a:pt x="169" y="8"/>
                </a:cubicBezTo>
                <a:cubicBezTo>
                  <a:pt x="169" y="214"/>
                  <a:pt x="169" y="214"/>
                  <a:pt x="169" y="214"/>
                </a:cubicBezTo>
                <a:cubicBezTo>
                  <a:pt x="118" y="163"/>
                  <a:pt x="118" y="163"/>
                  <a:pt x="118" y="163"/>
                </a:cubicBezTo>
                <a:cubicBezTo>
                  <a:pt x="117" y="162"/>
                  <a:pt x="115" y="161"/>
                  <a:pt x="113" y="161"/>
                </a:cubicBezTo>
                <a:moveTo>
                  <a:pt x="212" y="4"/>
                </a:moveTo>
                <a:cubicBezTo>
                  <a:pt x="211" y="4"/>
                  <a:pt x="210" y="3"/>
                  <a:pt x="209" y="3"/>
                </a:cubicBezTo>
                <a:cubicBezTo>
                  <a:pt x="205" y="3"/>
                  <a:pt x="201" y="7"/>
                  <a:pt x="201" y="11"/>
                </a:cubicBezTo>
                <a:cubicBezTo>
                  <a:pt x="201" y="16"/>
                  <a:pt x="205" y="19"/>
                  <a:pt x="209" y="19"/>
                </a:cubicBezTo>
                <a:cubicBezTo>
                  <a:pt x="209" y="20"/>
                  <a:pt x="209" y="20"/>
                  <a:pt x="209" y="20"/>
                </a:cubicBezTo>
                <a:cubicBezTo>
                  <a:pt x="282" y="35"/>
                  <a:pt x="337" y="99"/>
                  <a:pt x="337" y="177"/>
                </a:cubicBezTo>
                <a:cubicBezTo>
                  <a:pt x="337" y="266"/>
                  <a:pt x="266" y="338"/>
                  <a:pt x="177" y="338"/>
                </a:cubicBezTo>
                <a:cubicBezTo>
                  <a:pt x="88" y="338"/>
                  <a:pt x="16" y="266"/>
                  <a:pt x="16" y="177"/>
                </a:cubicBezTo>
                <a:cubicBezTo>
                  <a:pt x="16" y="99"/>
                  <a:pt x="71" y="35"/>
                  <a:pt x="145" y="20"/>
                </a:cubicBezTo>
                <a:cubicBezTo>
                  <a:pt x="145" y="19"/>
                  <a:pt x="145" y="19"/>
                  <a:pt x="145" y="19"/>
                </a:cubicBezTo>
                <a:cubicBezTo>
                  <a:pt x="149" y="19"/>
                  <a:pt x="153" y="16"/>
                  <a:pt x="153" y="11"/>
                </a:cubicBezTo>
                <a:cubicBezTo>
                  <a:pt x="153" y="7"/>
                  <a:pt x="149" y="3"/>
                  <a:pt x="145" y="3"/>
                </a:cubicBezTo>
                <a:cubicBezTo>
                  <a:pt x="143" y="3"/>
                  <a:pt x="142" y="4"/>
                  <a:pt x="141" y="4"/>
                </a:cubicBezTo>
                <a:cubicBezTo>
                  <a:pt x="61" y="21"/>
                  <a:pt x="0" y="92"/>
                  <a:pt x="0" y="177"/>
                </a:cubicBezTo>
                <a:cubicBezTo>
                  <a:pt x="0" y="275"/>
                  <a:pt x="79" y="354"/>
                  <a:pt x="177" y="354"/>
                </a:cubicBezTo>
                <a:cubicBezTo>
                  <a:pt x="274" y="354"/>
                  <a:pt x="353" y="275"/>
                  <a:pt x="353" y="177"/>
                </a:cubicBezTo>
                <a:cubicBezTo>
                  <a:pt x="353" y="92"/>
                  <a:pt x="293" y="21"/>
                  <a:pt x="212" y="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4772026" y="1571625"/>
            <a:ext cx="436563" cy="236538"/>
          </a:xfrm>
          <a:custGeom>
            <a:pathLst>
              <a:path extrusionOk="0" h="192" w="353">
                <a:moveTo>
                  <a:pt x="353" y="8"/>
                </a:moveTo>
                <a:cubicBezTo>
                  <a:pt x="353" y="3"/>
                  <a:pt x="349" y="0"/>
                  <a:pt x="345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10"/>
                  <a:pt x="0" y="12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170" y="190"/>
                  <a:pt x="170" y="190"/>
                  <a:pt x="170" y="190"/>
                </a:cubicBezTo>
                <a:cubicBezTo>
                  <a:pt x="170" y="190"/>
                  <a:pt x="170" y="190"/>
                  <a:pt x="170" y="190"/>
                </a:cubicBezTo>
                <a:cubicBezTo>
                  <a:pt x="172" y="191"/>
                  <a:pt x="174" y="192"/>
                  <a:pt x="176" y="192"/>
                </a:cubicBezTo>
                <a:cubicBezTo>
                  <a:pt x="178" y="192"/>
                  <a:pt x="180" y="191"/>
                  <a:pt x="182" y="190"/>
                </a:cubicBezTo>
                <a:cubicBezTo>
                  <a:pt x="182" y="190"/>
                  <a:pt x="182" y="190"/>
                  <a:pt x="182" y="190"/>
                </a:cubicBezTo>
                <a:cubicBezTo>
                  <a:pt x="351" y="13"/>
                  <a:pt x="351" y="13"/>
                  <a:pt x="351" y="13"/>
                </a:cubicBezTo>
                <a:cubicBezTo>
                  <a:pt x="351" y="13"/>
                  <a:pt x="351" y="13"/>
                  <a:pt x="351" y="13"/>
                </a:cubicBezTo>
                <a:cubicBezTo>
                  <a:pt x="352" y="12"/>
                  <a:pt x="353" y="10"/>
                  <a:pt x="353" y="8"/>
                </a:cubicBezTo>
                <a:moveTo>
                  <a:pt x="176" y="173"/>
                </a:moveTo>
                <a:cubicBezTo>
                  <a:pt x="26" y="16"/>
                  <a:pt x="26" y="16"/>
                  <a:pt x="26" y="16"/>
                </a:cubicBezTo>
                <a:cubicBezTo>
                  <a:pt x="326" y="16"/>
                  <a:pt x="326" y="16"/>
                  <a:pt x="326" y="16"/>
                </a:cubicBezTo>
                <a:lnTo>
                  <a:pt x="176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5605463" y="1571625"/>
            <a:ext cx="436563" cy="236538"/>
          </a:xfrm>
          <a:custGeom>
            <a:pathLst>
              <a:path extrusionOk="0" h="192" w="353">
                <a:moveTo>
                  <a:pt x="351" y="179"/>
                </a:moveTo>
                <a:cubicBezTo>
                  <a:pt x="351" y="179"/>
                  <a:pt x="351" y="179"/>
                  <a:pt x="351" y="179"/>
                </a:cubicBezTo>
                <a:cubicBezTo>
                  <a:pt x="182" y="2"/>
                  <a:pt x="182" y="2"/>
                  <a:pt x="182" y="2"/>
                </a:cubicBezTo>
                <a:cubicBezTo>
                  <a:pt x="182" y="2"/>
                  <a:pt x="182" y="2"/>
                  <a:pt x="182" y="2"/>
                </a:cubicBezTo>
                <a:cubicBezTo>
                  <a:pt x="181" y="1"/>
                  <a:pt x="179" y="0"/>
                  <a:pt x="176" y="0"/>
                </a:cubicBezTo>
                <a:cubicBezTo>
                  <a:pt x="174" y="0"/>
                  <a:pt x="172" y="1"/>
                  <a:pt x="171" y="2"/>
                </a:cubicBezTo>
                <a:cubicBezTo>
                  <a:pt x="171" y="2"/>
                  <a:pt x="171" y="2"/>
                  <a:pt x="171" y="2"/>
                </a:cubicBezTo>
                <a:cubicBezTo>
                  <a:pt x="2" y="179"/>
                  <a:pt x="2" y="179"/>
                  <a:pt x="2" y="179"/>
                </a:cubicBezTo>
                <a:cubicBezTo>
                  <a:pt x="2" y="179"/>
                  <a:pt x="2" y="179"/>
                  <a:pt x="2" y="179"/>
                </a:cubicBezTo>
                <a:cubicBezTo>
                  <a:pt x="1" y="180"/>
                  <a:pt x="0" y="182"/>
                  <a:pt x="0" y="184"/>
                </a:cubicBezTo>
                <a:cubicBezTo>
                  <a:pt x="0" y="189"/>
                  <a:pt x="3" y="192"/>
                  <a:pt x="8" y="192"/>
                </a:cubicBezTo>
                <a:cubicBezTo>
                  <a:pt x="345" y="192"/>
                  <a:pt x="345" y="192"/>
                  <a:pt x="345" y="192"/>
                </a:cubicBezTo>
                <a:cubicBezTo>
                  <a:pt x="350" y="192"/>
                  <a:pt x="353" y="189"/>
                  <a:pt x="353" y="184"/>
                </a:cubicBezTo>
                <a:cubicBezTo>
                  <a:pt x="353" y="182"/>
                  <a:pt x="352" y="180"/>
                  <a:pt x="351" y="179"/>
                </a:cubicBezTo>
                <a:moveTo>
                  <a:pt x="27" y="176"/>
                </a:moveTo>
                <a:cubicBezTo>
                  <a:pt x="176" y="19"/>
                  <a:pt x="176" y="19"/>
                  <a:pt x="176" y="19"/>
                </a:cubicBezTo>
                <a:cubicBezTo>
                  <a:pt x="326" y="176"/>
                  <a:pt x="326" y="176"/>
                  <a:pt x="326" y="176"/>
                </a:cubicBezTo>
                <a:lnTo>
                  <a:pt x="27" y="1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6537326" y="1470025"/>
            <a:ext cx="238125" cy="438150"/>
          </a:xfrm>
          <a:custGeom>
            <a:pathLst>
              <a:path extrusionOk="0" h="354" w="193">
                <a:moveTo>
                  <a:pt x="185" y="0"/>
                </a:moveTo>
                <a:cubicBezTo>
                  <a:pt x="183" y="0"/>
                  <a:pt x="181" y="1"/>
                  <a:pt x="180" y="3"/>
                </a:cubicBezTo>
                <a:cubicBezTo>
                  <a:pt x="180" y="3"/>
                  <a:pt x="180" y="3"/>
                  <a:pt x="180" y="3"/>
                </a:cubicBezTo>
                <a:cubicBezTo>
                  <a:pt x="3" y="171"/>
                  <a:pt x="3" y="171"/>
                  <a:pt x="3" y="171"/>
                </a:cubicBezTo>
                <a:cubicBezTo>
                  <a:pt x="3" y="171"/>
                  <a:pt x="3" y="171"/>
                  <a:pt x="3" y="171"/>
                </a:cubicBezTo>
                <a:cubicBezTo>
                  <a:pt x="1" y="173"/>
                  <a:pt x="0" y="175"/>
                  <a:pt x="0" y="177"/>
                </a:cubicBezTo>
                <a:cubicBezTo>
                  <a:pt x="0" y="179"/>
                  <a:pt x="1" y="181"/>
                  <a:pt x="3" y="183"/>
                </a:cubicBezTo>
                <a:cubicBezTo>
                  <a:pt x="3" y="183"/>
                  <a:pt x="3" y="183"/>
                  <a:pt x="3" y="183"/>
                </a:cubicBezTo>
                <a:cubicBezTo>
                  <a:pt x="180" y="351"/>
                  <a:pt x="180" y="351"/>
                  <a:pt x="180" y="351"/>
                </a:cubicBezTo>
                <a:cubicBezTo>
                  <a:pt x="180" y="351"/>
                  <a:pt x="180" y="351"/>
                  <a:pt x="180" y="351"/>
                </a:cubicBezTo>
                <a:cubicBezTo>
                  <a:pt x="181" y="353"/>
                  <a:pt x="183" y="354"/>
                  <a:pt x="185" y="354"/>
                </a:cubicBezTo>
                <a:cubicBezTo>
                  <a:pt x="190" y="354"/>
                  <a:pt x="193" y="350"/>
                  <a:pt x="193" y="346"/>
                </a:cubicBezTo>
                <a:cubicBezTo>
                  <a:pt x="193" y="8"/>
                  <a:pt x="193" y="8"/>
                  <a:pt x="193" y="8"/>
                </a:cubicBezTo>
                <a:cubicBezTo>
                  <a:pt x="193" y="4"/>
                  <a:pt x="190" y="0"/>
                  <a:pt x="185" y="0"/>
                </a:cubicBezTo>
                <a:moveTo>
                  <a:pt x="177" y="327"/>
                </a:moveTo>
                <a:cubicBezTo>
                  <a:pt x="20" y="177"/>
                  <a:pt x="20" y="177"/>
                  <a:pt x="20" y="177"/>
                </a:cubicBezTo>
                <a:cubicBezTo>
                  <a:pt x="177" y="27"/>
                  <a:pt x="177" y="27"/>
                  <a:pt x="177" y="27"/>
                </a:cubicBezTo>
                <a:lnTo>
                  <a:pt x="177" y="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7372351" y="1470025"/>
            <a:ext cx="236538" cy="438150"/>
          </a:xfrm>
          <a:custGeom>
            <a:pathLst>
              <a:path extrusionOk="0" h="354" w="192">
                <a:moveTo>
                  <a:pt x="192" y="177"/>
                </a:moveTo>
                <a:cubicBezTo>
                  <a:pt x="192" y="175"/>
                  <a:pt x="192" y="173"/>
                  <a:pt x="190" y="171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1"/>
                  <a:pt x="10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50"/>
                  <a:pt x="3" y="354"/>
                  <a:pt x="8" y="354"/>
                </a:cubicBezTo>
                <a:cubicBezTo>
                  <a:pt x="10" y="354"/>
                  <a:pt x="12" y="353"/>
                  <a:pt x="13" y="351"/>
                </a:cubicBezTo>
                <a:cubicBezTo>
                  <a:pt x="13" y="351"/>
                  <a:pt x="13" y="351"/>
                  <a:pt x="13" y="351"/>
                </a:cubicBezTo>
                <a:cubicBezTo>
                  <a:pt x="190" y="183"/>
                  <a:pt x="190" y="183"/>
                  <a:pt x="190" y="183"/>
                </a:cubicBezTo>
                <a:cubicBezTo>
                  <a:pt x="190" y="183"/>
                  <a:pt x="190" y="183"/>
                  <a:pt x="190" y="183"/>
                </a:cubicBezTo>
                <a:cubicBezTo>
                  <a:pt x="192" y="181"/>
                  <a:pt x="192" y="179"/>
                  <a:pt x="192" y="177"/>
                </a:cubicBezTo>
                <a:moveTo>
                  <a:pt x="16" y="327"/>
                </a:moveTo>
                <a:cubicBezTo>
                  <a:pt x="16" y="27"/>
                  <a:pt x="16" y="27"/>
                  <a:pt x="16" y="27"/>
                </a:cubicBezTo>
                <a:cubicBezTo>
                  <a:pt x="173" y="177"/>
                  <a:pt x="173" y="177"/>
                  <a:pt x="173" y="177"/>
                </a:cubicBezTo>
                <a:lnTo>
                  <a:pt x="16" y="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8105776" y="1470025"/>
            <a:ext cx="436563" cy="438150"/>
          </a:xfrm>
          <a:custGeom>
            <a:pathLst>
              <a:path extrusionOk="0" h="354" w="353">
                <a:moveTo>
                  <a:pt x="351" y="171"/>
                </a:moveTo>
                <a:cubicBezTo>
                  <a:pt x="303" y="123"/>
                  <a:pt x="303" y="123"/>
                  <a:pt x="303" y="123"/>
                </a:cubicBezTo>
                <a:cubicBezTo>
                  <a:pt x="301" y="122"/>
                  <a:pt x="299" y="121"/>
                  <a:pt x="297" y="121"/>
                </a:cubicBezTo>
                <a:cubicBezTo>
                  <a:pt x="292" y="121"/>
                  <a:pt x="289" y="124"/>
                  <a:pt x="289" y="129"/>
                </a:cubicBezTo>
                <a:cubicBezTo>
                  <a:pt x="289" y="131"/>
                  <a:pt x="290" y="133"/>
                  <a:pt x="291" y="134"/>
                </a:cubicBezTo>
                <a:cubicBezTo>
                  <a:pt x="326" y="169"/>
                  <a:pt x="326" y="169"/>
                  <a:pt x="326" y="169"/>
                </a:cubicBezTo>
                <a:cubicBezTo>
                  <a:pt x="185" y="169"/>
                  <a:pt x="185" y="169"/>
                  <a:pt x="185" y="169"/>
                </a:cubicBezTo>
                <a:cubicBezTo>
                  <a:pt x="185" y="28"/>
                  <a:pt x="185" y="28"/>
                  <a:pt x="185" y="28"/>
                </a:cubicBezTo>
                <a:cubicBezTo>
                  <a:pt x="219" y="62"/>
                  <a:pt x="219" y="62"/>
                  <a:pt x="219" y="62"/>
                </a:cubicBezTo>
                <a:cubicBezTo>
                  <a:pt x="220" y="64"/>
                  <a:pt x="222" y="65"/>
                  <a:pt x="225" y="65"/>
                </a:cubicBezTo>
                <a:cubicBezTo>
                  <a:pt x="229" y="65"/>
                  <a:pt x="233" y="61"/>
                  <a:pt x="233" y="57"/>
                </a:cubicBezTo>
                <a:cubicBezTo>
                  <a:pt x="233" y="54"/>
                  <a:pt x="232" y="52"/>
                  <a:pt x="230" y="51"/>
                </a:cubicBezTo>
                <a:cubicBezTo>
                  <a:pt x="182" y="3"/>
                  <a:pt x="182" y="3"/>
                  <a:pt x="182" y="3"/>
                </a:cubicBezTo>
                <a:cubicBezTo>
                  <a:pt x="181" y="1"/>
                  <a:pt x="179" y="0"/>
                  <a:pt x="176" y="0"/>
                </a:cubicBezTo>
                <a:cubicBezTo>
                  <a:pt x="174" y="0"/>
                  <a:pt x="172" y="1"/>
                  <a:pt x="171" y="3"/>
                </a:cubicBezTo>
                <a:cubicBezTo>
                  <a:pt x="123" y="51"/>
                  <a:pt x="123" y="51"/>
                  <a:pt x="123" y="51"/>
                </a:cubicBezTo>
                <a:cubicBezTo>
                  <a:pt x="121" y="52"/>
                  <a:pt x="120" y="54"/>
                  <a:pt x="120" y="57"/>
                </a:cubicBezTo>
                <a:cubicBezTo>
                  <a:pt x="120" y="61"/>
                  <a:pt x="124" y="65"/>
                  <a:pt x="128" y="65"/>
                </a:cubicBezTo>
                <a:cubicBezTo>
                  <a:pt x="131" y="65"/>
                  <a:pt x="133" y="64"/>
                  <a:pt x="134" y="62"/>
                </a:cubicBezTo>
                <a:cubicBezTo>
                  <a:pt x="168" y="28"/>
                  <a:pt x="168" y="28"/>
                  <a:pt x="168" y="28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7" y="169"/>
                  <a:pt x="27" y="169"/>
                  <a:pt x="27" y="169"/>
                </a:cubicBezTo>
                <a:cubicBezTo>
                  <a:pt x="62" y="134"/>
                  <a:pt x="62" y="134"/>
                  <a:pt x="62" y="134"/>
                </a:cubicBezTo>
                <a:cubicBezTo>
                  <a:pt x="63" y="133"/>
                  <a:pt x="64" y="131"/>
                  <a:pt x="64" y="129"/>
                </a:cubicBezTo>
                <a:cubicBezTo>
                  <a:pt x="64" y="124"/>
                  <a:pt x="61" y="121"/>
                  <a:pt x="56" y="121"/>
                </a:cubicBezTo>
                <a:cubicBezTo>
                  <a:pt x="54" y="121"/>
                  <a:pt x="52" y="122"/>
                  <a:pt x="50" y="123"/>
                </a:cubicBezTo>
                <a:cubicBezTo>
                  <a:pt x="2" y="171"/>
                  <a:pt x="2" y="171"/>
                  <a:pt x="2" y="171"/>
                </a:cubicBezTo>
                <a:cubicBezTo>
                  <a:pt x="1" y="173"/>
                  <a:pt x="0" y="175"/>
                  <a:pt x="0" y="177"/>
                </a:cubicBezTo>
                <a:cubicBezTo>
                  <a:pt x="0" y="179"/>
                  <a:pt x="1" y="181"/>
                  <a:pt x="2" y="183"/>
                </a:cubicBezTo>
                <a:cubicBezTo>
                  <a:pt x="50" y="231"/>
                  <a:pt x="50" y="231"/>
                  <a:pt x="50" y="231"/>
                </a:cubicBezTo>
                <a:cubicBezTo>
                  <a:pt x="52" y="232"/>
                  <a:pt x="54" y="233"/>
                  <a:pt x="56" y="233"/>
                </a:cubicBezTo>
                <a:cubicBezTo>
                  <a:pt x="61" y="233"/>
                  <a:pt x="64" y="230"/>
                  <a:pt x="64" y="225"/>
                </a:cubicBezTo>
                <a:cubicBezTo>
                  <a:pt x="64" y="223"/>
                  <a:pt x="63" y="221"/>
                  <a:pt x="62" y="219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68" y="185"/>
                  <a:pt x="168" y="185"/>
                  <a:pt x="168" y="185"/>
                </a:cubicBezTo>
                <a:cubicBezTo>
                  <a:pt x="168" y="326"/>
                  <a:pt x="168" y="326"/>
                  <a:pt x="168" y="326"/>
                </a:cubicBezTo>
                <a:cubicBezTo>
                  <a:pt x="134" y="292"/>
                  <a:pt x="134" y="292"/>
                  <a:pt x="134" y="292"/>
                </a:cubicBezTo>
                <a:cubicBezTo>
                  <a:pt x="133" y="290"/>
                  <a:pt x="131" y="289"/>
                  <a:pt x="128" y="289"/>
                </a:cubicBezTo>
                <a:cubicBezTo>
                  <a:pt x="124" y="289"/>
                  <a:pt x="120" y="293"/>
                  <a:pt x="120" y="297"/>
                </a:cubicBezTo>
                <a:cubicBezTo>
                  <a:pt x="120" y="300"/>
                  <a:pt x="121" y="302"/>
                  <a:pt x="123" y="303"/>
                </a:cubicBezTo>
                <a:cubicBezTo>
                  <a:pt x="171" y="351"/>
                  <a:pt x="171" y="351"/>
                  <a:pt x="171" y="351"/>
                </a:cubicBezTo>
                <a:cubicBezTo>
                  <a:pt x="172" y="353"/>
                  <a:pt x="174" y="354"/>
                  <a:pt x="176" y="354"/>
                </a:cubicBezTo>
                <a:cubicBezTo>
                  <a:pt x="179" y="354"/>
                  <a:pt x="181" y="353"/>
                  <a:pt x="182" y="351"/>
                </a:cubicBezTo>
                <a:cubicBezTo>
                  <a:pt x="230" y="303"/>
                  <a:pt x="230" y="303"/>
                  <a:pt x="230" y="303"/>
                </a:cubicBezTo>
                <a:cubicBezTo>
                  <a:pt x="232" y="302"/>
                  <a:pt x="233" y="300"/>
                  <a:pt x="233" y="297"/>
                </a:cubicBezTo>
                <a:cubicBezTo>
                  <a:pt x="233" y="293"/>
                  <a:pt x="229" y="289"/>
                  <a:pt x="225" y="289"/>
                </a:cubicBezTo>
                <a:cubicBezTo>
                  <a:pt x="222" y="289"/>
                  <a:pt x="220" y="290"/>
                  <a:pt x="219" y="292"/>
                </a:cubicBezTo>
                <a:cubicBezTo>
                  <a:pt x="185" y="326"/>
                  <a:pt x="185" y="326"/>
                  <a:pt x="185" y="326"/>
                </a:cubicBezTo>
                <a:cubicBezTo>
                  <a:pt x="185" y="185"/>
                  <a:pt x="185" y="185"/>
                  <a:pt x="185" y="185"/>
                </a:cubicBezTo>
                <a:cubicBezTo>
                  <a:pt x="326" y="185"/>
                  <a:pt x="326" y="185"/>
                  <a:pt x="326" y="185"/>
                </a:cubicBezTo>
                <a:cubicBezTo>
                  <a:pt x="291" y="219"/>
                  <a:pt x="291" y="219"/>
                  <a:pt x="291" y="219"/>
                </a:cubicBezTo>
                <a:cubicBezTo>
                  <a:pt x="290" y="221"/>
                  <a:pt x="289" y="223"/>
                  <a:pt x="289" y="225"/>
                </a:cubicBezTo>
                <a:cubicBezTo>
                  <a:pt x="289" y="230"/>
                  <a:pt x="292" y="233"/>
                  <a:pt x="297" y="233"/>
                </a:cubicBezTo>
                <a:cubicBezTo>
                  <a:pt x="299" y="233"/>
                  <a:pt x="301" y="232"/>
                  <a:pt x="303" y="231"/>
                </a:cubicBezTo>
                <a:cubicBezTo>
                  <a:pt x="351" y="183"/>
                  <a:pt x="351" y="183"/>
                  <a:pt x="351" y="183"/>
                </a:cubicBezTo>
                <a:cubicBezTo>
                  <a:pt x="352" y="181"/>
                  <a:pt x="353" y="179"/>
                  <a:pt x="353" y="177"/>
                </a:cubicBezTo>
                <a:cubicBezTo>
                  <a:pt x="353" y="175"/>
                  <a:pt x="352" y="173"/>
                  <a:pt x="351" y="1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603251" y="2305050"/>
            <a:ext cx="436563" cy="438150"/>
          </a:xfrm>
          <a:custGeom>
            <a:pathLst>
              <a:path extrusionOk="0" h="353" w="353">
                <a:moveTo>
                  <a:pt x="265" y="128"/>
                </a:moveTo>
                <a:cubicBezTo>
                  <a:pt x="263" y="128"/>
                  <a:pt x="261" y="129"/>
                  <a:pt x="259" y="130"/>
                </a:cubicBezTo>
                <a:cubicBezTo>
                  <a:pt x="259" y="130"/>
                  <a:pt x="259" y="130"/>
                  <a:pt x="259" y="130"/>
                </a:cubicBezTo>
                <a:cubicBezTo>
                  <a:pt x="177" y="206"/>
                  <a:pt x="177" y="206"/>
                  <a:pt x="177" y="206"/>
                </a:cubicBezTo>
                <a:cubicBezTo>
                  <a:pt x="94" y="130"/>
                  <a:pt x="94" y="130"/>
                  <a:pt x="94" y="130"/>
                </a:cubicBezTo>
                <a:cubicBezTo>
                  <a:pt x="94" y="130"/>
                  <a:pt x="94" y="130"/>
                  <a:pt x="94" y="130"/>
                </a:cubicBezTo>
                <a:cubicBezTo>
                  <a:pt x="92" y="129"/>
                  <a:pt x="90" y="128"/>
                  <a:pt x="88" y="128"/>
                </a:cubicBezTo>
                <a:cubicBezTo>
                  <a:pt x="84" y="128"/>
                  <a:pt x="80" y="132"/>
                  <a:pt x="80" y="136"/>
                </a:cubicBezTo>
                <a:cubicBezTo>
                  <a:pt x="80" y="139"/>
                  <a:pt x="81" y="141"/>
                  <a:pt x="83" y="142"/>
                </a:cubicBezTo>
                <a:cubicBezTo>
                  <a:pt x="83" y="142"/>
                  <a:pt x="83" y="142"/>
                  <a:pt x="83" y="142"/>
                </a:cubicBezTo>
                <a:cubicBezTo>
                  <a:pt x="171" y="222"/>
                  <a:pt x="171" y="222"/>
                  <a:pt x="171" y="222"/>
                </a:cubicBezTo>
                <a:cubicBezTo>
                  <a:pt x="171" y="222"/>
                  <a:pt x="171" y="222"/>
                  <a:pt x="171" y="222"/>
                </a:cubicBezTo>
                <a:cubicBezTo>
                  <a:pt x="173" y="224"/>
                  <a:pt x="174" y="224"/>
                  <a:pt x="177" y="224"/>
                </a:cubicBezTo>
                <a:cubicBezTo>
                  <a:pt x="179" y="224"/>
                  <a:pt x="180" y="224"/>
                  <a:pt x="182" y="222"/>
                </a:cubicBezTo>
                <a:cubicBezTo>
                  <a:pt x="182" y="222"/>
                  <a:pt x="182" y="222"/>
                  <a:pt x="182" y="222"/>
                </a:cubicBezTo>
                <a:cubicBezTo>
                  <a:pt x="270" y="142"/>
                  <a:pt x="270" y="142"/>
                  <a:pt x="270" y="142"/>
                </a:cubicBezTo>
                <a:cubicBezTo>
                  <a:pt x="270" y="142"/>
                  <a:pt x="270" y="142"/>
                  <a:pt x="270" y="142"/>
                </a:cubicBezTo>
                <a:cubicBezTo>
                  <a:pt x="272" y="141"/>
                  <a:pt x="273" y="139"/>
                  <a:pt x="273" y="136"/>
                </a:cubicBezTo>
                <a:cubicBezTo>
                  <a:pt x="273" y="132"/>
                  <a:pt x="269" y="128"/>
                  <a:pt x="265" y="128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1436688" y="2305050"/>
            <a:ext cx="436563" cy="438150"/>
          </a:xfrm>
          <a:custGeom>
            <a:pathLst>
              <a:path extrusionOk="0" h="353" w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5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  <a:moveTo>
                  <a:pt x="271" y="211"/>
                </a:moveTo>
                <a:cubicBezTo>
                  <a:pt x="182" y="130"/>
                  <a:pt x="182" y="130"/>
                  <a:pt x="182" y="130"/>
                </a:cubicBezTo>
                <a:cubicBezTo>
                  <a:pt x="182" y="130"/>
                  <a:pt x="182" y="130"/>
                  <a:pt x="182" y="130"/>
                </a:cubicBezTo>
                <a:cubicBezTo>
                  <a:pt x="181" y="129"/>
                  <a:pt x="179" y="128"/>
                  <a:pt x="177" y="128"/>
                </a:cubicBezTo>
                <a:cubicBezTo>
                  <a:pt x="175" y="128"/>
                  <a:pt x="173" y="129"/>
                  <a:pt x="171" y="130"/>
                </a:cubicBezTo>
                <a:cubicBezTo>
                  <a:pt x="171" y="130"/>
                  <a:pt x="171" y="130"/>
                  <a:pt x="171" y="130"/>
                </a:cubicBezTo>
                <a:cubicBezTo>
                  <a:pt x="83" y="211"/>
                  <a:pt x="83" y="211"/>
                  <a:pt x="83" y="211"/>
                </a:cubicBezTo>
                <a:cubicBezTo>
                  <a:pt x="83" y="211"/>
                  <a:pt x="83" y="211"/>
                  <a:pt x="83" y="211"/>
                </a:cubicBezTo>
                <a:cubicBezTo>
                  <a:pt x="82" y="212"/>
                  <a:pt x="81" y="214"/>
                  <a:pt x="81" y="216"/>
                </a:cubicBezTo>
                <a:cubicBezTo>
                  <a:pt x="81" y="221"/>
                  <a:pt x="84" y="224"/>
                  <a:pt x="89" y="224"/>
                </a:cubicBezTo>
                <a:cubicBezTo>
                  <a:pt x="91" y="224"/>
                  <a:pt x="92" y="224"/>
                  <a:pt x="94" y="222"/>
                </a:cubicBezTo>
                <a:cubicBezTo>
                  <a:pt x="94" y="222"/>
                  <a:pt x="94" y="222"/>
                  <a:pt x="94" y="222"/>
                </a:cubicBezTo>
                <a:cubicBezTo>
                  <a:pt x="177" y="147"/>
                  <a:pt x="177" y="147"/>
                  <a:pt x="177" y="147"/>
                </a:cubicBezTo>
                <a:cubicBezTo>
                  <a:pt x="260" y="222"/>
                  <a:pt x="260" y="222"/>
                  <a:pt x="260" y="222"/>
                </a:cubicBezTo>
                <a:cubicBezTo>
                  <a:pt x="260" y="222"/>
                  <a:pt x="260" y="222"/>
                  <a:pt x="260" y="222"/>
                </a:cubicBezTo>
                <a:cubicBezTo>
                  <a:pt x="261" y="224"/>
                  <a:pt x="263" y="224"/>
                  <a:pt x="265" y="224"/>
                </a:cubicBezTo>
                <a:cubicBezTo>
                  <a:pt x="270" y="224"/>
                  <a:pt x="273" y="221"/>
                  <a:pt x="273" y="216"/>
                </a:cubicBezTo>
                <a:cubicBezTo>
                  <a:pt x="273" y="214"/>
                  <a:pt x="272" y="212"/>
                  <a:pt x="270" y="211"/>
                </a:cubicBezTo>
                <a:lnTo>
                  <a:pt x="271" y="2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2270126" y="2305050"/>
            <a:ext cx="436563" cy="438150"/>
          </a:xfrm>
          <a:custGeom>
            <a:pathLst>
              <a:path extrusionOk="0" h="353" w="353">
                <a:moveTo>
                  <a:pt x="200" y="80"/>
                </a:moveTo>
                <a:cubicBezTo>
                  <a:pt x="198" y="80"/>
                  <a:pt x="196" y="81"/>
                  <a:pt x="194" y="83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114" y="171"/>
                  <a:pt x="114" y="171"/>
                  <a:pt x="114" y="171"/>
                </a:cubicBezTo>
                <a:cubicBezTo>
                  <a:pt x="114" y="171"/>
                  <a:pt x="114" y="171"/>
                  <a:pt x="114" y="171"/>
                </a:cubicBezTo>
                <a:cubicBezTo>
                  <a:pt x="113" y="172"/>
                  <a:pt x="112" y="174"/>
                  <a:pt x="112" y="176"/>
                </a:cubicBezTo>
                <a:cubicBezTo>
                  <a:pt x="112" y="178"/>
                  <a:pt x="113" y="180"/>
                  <a:pt x="114" y="182"/>
                </a:cubicBezTo>
                <a:cubicBezTo>
                  <a:pt x="114" y="182"/>
                  <a:pt x="114" y="182"/>
                  <a:pt x="114" y="182"/>
                </a:cubicBezTo>
                <a:cubicBezTo>
                  <a:pt x="194" y="270"/>
                  <a:pt x="194" y="270"/>
                  <a:pt x="194" y="270"/>
                </a:cubicBezTo>
                <a:cubicBezTo>
                  <a:pt x="194" y="270"/>
                  <a:pt x="194" y="270"/>
                  <a:pt x="194" y="270"/>
                </a:cubicBezTo>
                <a:cubicBezTo>
                  <a:pt x="196" y="272"/>
                  <a:pt x="198" y="273"/>
                  <a:pt x="200" y="273"/>
                </a:cubicBezTo>
                <a:cubicBezTo>
                  <a:pt x="205" y="273"/>
                  <a:pt x="208" y="269"/>
                  <a:pt x="208" y="265"/>
                </a:cubicBezTo>
                <a:cubicBezTo>
                  <a:pt x="208" y="263"/>
                  <a:pt x="207" y="261"/>
                  <a:pt x="206" y="259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131" y="176"/>
                  <a:pt x="131" y="176"/>
                  <a:pt x="131" y="176"/>
                </a:cubicBezTo>
                <a:cubicBezTo>
                  <a:pt x="206" y="93"/>
                  <a:pt x="206" y="93"/>
                  <a:pt x="206" y="93"/>
                </a:cubicBezTo>
                <a:cubicBezTo>
                  <a:pt x="206" y="93"/>
                  <a:pt x="206" y="93"/>
                  <a:pt x="206" y="93"/>
                </a:cubicBezTo>
                <a:cubicBezTo>
                  <a:pt x="207" y="92"/>
                  <a:pt x="208" y="90"/>
                  <a:pt x="208" y="88"/>
                </a:cubicBezTo>
                <a:cubicBezTo>
                  <a:pt x="208" y="84"/>
                  <a:pt x="205" y="80"/>
                  <a:pt x="200" y="80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8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8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3103563" y="2305050"/>
            <a:ext cx="436563" cy="438150"/>
          </a:xfrm>
          <a:custGeom>
            <a:pathLst>
              <a:path extrusionOk="0" h="353" w="353">
                <a:moveTo>
                  <a:pt x="239" y="171"/>
                </a:moveTo>
                <a:cubicBezTo>
                  <a:pt x="239" y="171"/>
                  <a:pt x="239" y="171"/>
                  <a:pt x="239" y="171"/>
                </a:cubicBezTo>
                <a:cubicBezTo>
                  <a:pt x="158" y="83"/>
                  <a:pt x="158" y="83"/>
                  <a:pt x="158" y="83"/>
                </a:cubicBezTo>
                <a:cubicBezTo>
                  <a:pt x="158" y="83"/>
                  <a:pt x="158" y="83"/>
                  <a:pt x="158" y="83"/>
                </a:cubicBezTo>
                <a:cubicBezTo>
                  <a:pt x="157" y="81"/>
                  <a:pt x="155" y="80"/>
                  <a:pt x="152" y="80"/>
                </a:cubicBezTo>
                <a:cubicBezTo>
                  <a:pt x="148" y="80"/>
                  <a:pt x="144" y="84"/>
                  <a:pt x="144" y="88"/>
                </a:cubicBezTo>
                <a:cubicBezTo>
                  <a:pt x="144" y="90"/>
                  <a:pt x="145" y="92"/>
                  <a:pt x="147" y="93"/>
                </a:cubicBezTo>
                <a:cubicBezTo>
                  <a:pt x="146" y="93"/>
                  <a:pt x="146" y="93"/>
                  <a:pt x="146" y="93"/>
                </a:cubicBezTo>
                <a:cubicBezTo>
                  <a:pt x="222" y="176"/>
                  <a:pt x="222" y="176"/>
                  <a:pt x="222" y="176"/>
                </a:cubicBezTo>
                <a:cubicBezTo>
                  <a:pt x="146" y="259"/>
                  <a:pt x="146" y="259"/>
                  <a:pt x="146" y="259"/>
                </a:cubicBezTo>
                <a:cubicBezTo>
                  <a:pt x="147" y="259"/>
                  <a:pt x="147" y="259"/>
                  <a:pt x="147" y="259"/>
                </a:cubicBezTo>
                <a:cubicBezTo>
                  <a:pt x="145" y="261"/>
                  <a:pt x="144" y="263"/>
                  <a:pt x="144" y="265"/>
                </a:cubicBezTo>
                <a:cubicBezTo>
                  <a:pt x="144" y="269"/>
                  <a:pt x="148" y="273"/>
                  <a:pt x="152" y="273"/>
                </a:cubicBezTo>
                <a:cubicBezTo>
                  <a:pt x="155" y="273"/>
                  <a:pt x="157" y="272"/>
                  <a:pt x="158" y="270"/>
                </a:cubicBezTo>
                <a:cubicBezTo>
                  <a:pt x="158" y="270"/>
                  <a:pt x="158" y="270"/>
                  <a:pt x="158" y="270"/>
                </a:cubicBezTo>
                <a:cubicBezTo>
                  <a:pt x="239" y="182"/>
                  <a:pt x="239" y="182"/>
                  <a:pt x="239" y="182"/>
                </a:cubicBezTo>
                <a:cubicBezTo>
                  <a:pt x="239" y="182"/>
                  <a:pt x="239" y="182"/>
                  <a:pt x="239" y="182"/>
                </a:cubicBezTo>
                <a:cubicBezTo>
                  <a:pt x="240" y="180"/>
                  <a:pt x="241" y="178"/>
                  <a:pt x="241" y="176"/>
                </a:cubicBezTo>
                <a:cubicBezTo>
                  <a:pt x="241" y="174"/>
                  <a:pt x="240" y="172"/>
                  <a:pt x="239" y="171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4006851" y="2305050"/>
            <a:ext cx="296863" cy="438150"/>
          </a:xfrm>
          <a:custGeom>
            <a:pathLst>
              <a:path extrusionOk="0" h="353" w="241">
                <a:moveTo>
                  <a:pt x="233" y="224"/>
                </a:moveTo>
                <a:cubicBezTo>
                  <a:pt x="161" y="224"/>
                  <a:pt x="161" y="224"/>
                  <a:pt x="161" y="224"/>
                </a:cubicBezTo>
                <a:cubicBezTo>
                  <a:pt x="161" y="32"/>
                  <a:pt x="161" y="32"/>
                  <a:pt x="161" y="32"/>
                </a:cubicBezTo>
                <a:cubicBezTo>
                  <a:pt x="161" y="14"/>
                  <a:pt x="147" y="0"/>
                  <a:pt x="12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5" y="0"/>
                  <a:pt x="81" y="14"/>
                  <a:pt x="81" y="32"/>
                </a:cubicBezTo>
                <a:cubicBezTo>
                  <a:pt x="81" y="224"/>
                  <a:pt x="81" y="224"/>
                  <a:pt x="81" y="224"/>
                </a:cubicBezTo>
                <a:cubicBezTo>
                  <a:pt x="8" y="224"/>
                  <a:pt x="8" y="224"/>
                  <a:pt x="8" y="224"/>
                </a:cubicBezTo>
                <a:cubicBezTo>
                  <a:pt x="4" y="224"/>
                  <a:pt x="0" y="228"/>
                  <a:pt x="0" y="233"/>
                </a:cubicBezTo>
                <a:cubicBezTo>
                  <a:pt x="0" y="235"/>
                  <a:pt x="1" y="237"/>
                  <a:pt x="3" y="238"/>
                </a:cubicBezTo>
                <a:cubicBezTo>
                  <a:pt x="115" y="351"/>
                  <a:pt x="115" y="351"/>
                  <a:pt x="115" y="351"/>
                </a:cubicBezTo>
                <a:cubicBezTo>
                  <a:pt x="117" y="352"/>
                  <a:pt x="119" y="353"/>
                  <a:pt x="121" y="353"/>
                </a:cubicBezTo>
                <a:cubicBezTo>
                  <a:pt x="123" y="353"/>
                  <a:pt x="125" y="352"/>
                  <a:pt x="127" y="351"/>
                </a:cubicBezTo>
                <a:cubicBezTo>
                  <a:pt x="239" y="238"/>
                  <a:pt x="239" y="238"/>
                  <a:pt x="239" y="238"/>
                </a:cubicBezTo>
                <a:cubicBezTo>
                  <a:pt x="240" y="237"/>
                  <a:pt x="241" y="235"/>
                  <a:pt x="241" y="233"/>
                </a:cubicBezTo>
                <a:cubicBezTo>
                  <a:pt x="241" y="228"/>
                  <a:pt x="238" y="224"/>
                  <a:pt x="233" y="224"/>
                </a:cubicBezTo>
                <a:moveTo>
                  <a:pt x="121" y="334"/>
                </a:moveTo>
                <a:cubicBezTo>
                  <a:pt x="28" y="241"/>
                  <a:pt x="28" y="241"/>
                  <a:pt x="28" y="241"/>
                </a:cubicBezTo>
                <a:cubicBezTo>
                  <a:pt x="97" y="241"/>
                  <a:pt x="97" y="241"/>
                  <a:pt x="97" y="241"/>
                </a:cubicBezTo>
                <a:cubicBezTo>
                  <a:pt x="97" y="32"/>
                  <a:pt x="97" y="32"/>
                  <a:pt x="97" y="32"/>
                </a:cubicBezTo>
                <a:cubicBezTo>
                  <a:pt x="97" y="23"/>
                  <a:pt x="104" y="16"/>
                  <a:pt x="113" y="16"/>
                </a:cubicBezTo>
                <a:cubicBezTo>
                  <a:pt x="129" y="16"/>
                  <a:pt x="129" y="16"/>
                  <a:pt x="129" y="16"/>
                </a:cubicBezTo>
                <a:cubicBezTo>
                  <a:pt x="138" y="16"/>
                  <a:pt x="145" y="23"/>
                  <a:pt x="145" y="32"/>
                </a:cubicBezTo>
                <a:cubicBezTo>
                  <a:pt x="145" y="241"/>
                  <a:pt x="145" y="241"/>
                  <a:pt x="145" y="241"/>
                </a:cubicBezTo>
                <a:cubicBezTo>
                  <a:pt x="214" y="241"/>
                  <a:pt x="214" y="241"/>
                  <a:pt x="214" y="241"/>
                </a:cubicBezTo>
                <a:lnTo>
                  <a:pt x="121" y="3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4840288" y="2305050"/>
            <a:ext cx="298450" cy="438150"/>
          </a:xfrm>
          <a:custGeom>
            <a:pathLst>
              <a:path extrusionOk="0" h="353" w="241">
                <a:moveTo>
                  <a:pt x="238" y="114"/>
                </a:moveTo>
                <a:cubicBezTo>
                  <a:pt x="126" y="2"/>
                  <a:pt x="126" y="2"/>
                  <a:pt x="126" y="2"/>
                </a:cubicBezTo>
                <a:cubicBezTo>
                  <a:pt x="124" y="1"/>
                  <a:pt x="122" y="0"/>
                  <a:pt x="120" y="0"/>
                </a:cubicBezTo>
                <a:cubicBezTo>
                  <a:pt x="118" y="0"/>
                  <a:pt x="116" y="1"/>
                  <a:pt x="114" y="2"/>
                </a:cubicBezTo>
                <a:cubicBezTo>
                  <a:pt x="2" y="114"/>
                  <a:pt x="2" y="114"/>
                  <a:pt x="2" y="114"/>
                </a:cubicBezTo>
                <a:cubicBezTo>
                  <a:pt x="1" y="116"/>
                  <a:pt x="0" y="118"/>
                  <a:pt x="0" y="120"/>
                </a:cubicBezTo>
                <a:cubicBezTo>
                  <a:pt x="0" y="125"/>
                  <a:pt x="3" y="128"/>
                  <a:pt x="8" y="128"/>
                </a:cubicBezTo>
                <a:cubicBezTo>
                  <a:pt x="80" y="128"/>
                  <a:pt x="80" y="128"/>
                  <a:pt x="80" y="128"/>
                </a:cubicBezTo>
                <a:cubicBezTo>
                  <a:pt x="80" y="321"/>
                  <a:pt x="80" y="321"/>
                  <a:pt x="80" y="321"/>
                </a:cubicBezTo>
                <a:cubicBezTo>
                  <a:pt x="80" y="339"/>
                  <a:pt x="94" y="353"/>
                  <a:pt x="112" y="353"/>
                </a:cubicBezTo>
                <a:cubicBezTo>
                  <a:pt x="128" y="353"/>
                  <a:pt x="128" y="353"/>
                  <a:pt x="128" y="353"/>
                </a:cubicBezTo>
                <a:cubicBezTo>
                  <a:pt x="146" y="353"/>
                  <a:pt x="160" y="339"/>
                  <a:pt x="160" y="321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233" y="128"/>
                  <a:pt x="233" y="128"/>
                  <a:pt x="233" y="128"/>
                </a:cubicBezTo>
                <a:cubicBezTo>
                  <a:pt x="237" y="128"/>
                  <a:pt x="241" y="125"/>
                  <a:pt x="241" y="120"/>
                </a:cubicBezTo>
                <a:cubicBezTo>
                  <a:pt x="241" y="118"/>
                  <a:pt x="240" y="116"/>
                  <a:pt x="238" y="114"/>
                </a:cubicBezTo>
                <a:moveTo>
                  <a:pt x="144" y="112"/>
                </a:moveTo>
                <a:cubicBezTo>
                  <a:pt x="144" y="321"/>
                  <a:pt x="144" y="321"/>
                  <a:pt x="144" y="321"/>
                </a:cubicBezTo>
                <a:cubicBezTo>
                  <a:pt x="144" y="330"/>
                  <a:pt x="137" y="337"/>
                  <a:pt x="128" y="337"/>
                </a:cubicBezTo>
                <a:cubicBezTo>
                  <a:pt x="112" y="337"/>
                  <a:pt x="112" y="337"/>
                  <a:pt x="112" y="337"/>
                </a:cubicBezTo>
                <a:cubicBezTo>
                  <a:pt x="103" y="337"/>
                  <a:pt x="96" y="330"/>
                  <a:pt x="96" y="32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120" y="19"/>
                  <a:pt x="120" y="19"/>
                  <a:pt x="120" y="19"/>
                </a:cubicBezTo>
                <a:cubicBezTo>
                  <a:pt x="213" y="112"/>
                  <a:pt x="213" y="112"/>
                  <a:pt x="213" y="112"/>
                </a:cubicBezTo>
                <a:lnTo>
                  <a:pt x="144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5605463" y="2374900"/>
            <a:ext cx="436563" cy="298450"/>
          </a:xfrm>
          <a:custGeom>
            <a:pathLst>
              <a:path extrusionOk="0" h="241" w="353">
                <a:moveTo>
                  <a:pt x="321" y="80"/>
                </a:moveTo>
                <a:cubicBezTo>
                  <a:pt x="128" y="80"/>
                  <a:pt x="128" y="80"/>
                  <a:pt x="128" y="80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3"/>
                  <a:pt x="125" y="0"/>
                  <a:pt x="120" y="0"/>
                </a:cubicBezTo>
                <a:cubicBezTo>
                  <a:pt x="118" y="0"/>
                  <a:pt x="116" y="1"/>
                  <a:pt x="115" y="2"/>
                </a:cubicBezTo>
                <a:cubicBezTo>
                  <a:pt x="2" y="115"/>
                  <a:pt x="2" y="115"/>
                  <a:pt x="2" y="115"/>
                </a:cubicBezTo>
                <a:cubicBezTo>
                  <a:pt x="1" y="116"/>
                  <a:pt x="0" y="118"/>
                  <a:pt x="0" y="120"/>
                </a:cubicBezTo>
                <a:cubicBezTo>
                  <a:pt x="0" y="123"/>
                  <a:pt x="1" y="125"/>
                  <a:pt x="2" y="126"/>
                </a:cubicBezTo>
                <a:cubicBezTo>
                  <a:pt x="115" y="238"/>
                  <a:pt x="115" y="238"/>
                  <a:pt x="115" y="238"/>
                </a:cubicBezTo>
                <a:cubicBezTo>
                  <a:pt x="116" y="240"/>
                  <a:pt x="118" y="241"/>
                  <a:pt x="120" y="241"/>
                </a:cubicBezTo>
                <a:cubicBezTo>
                  <a:pt x="125" y="241"/>
                  <a:pt x="128" y="237"/>
                  <a:pt x="128" y="233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321" y="160"/>
                  <a:pt x="321" y="160"/>
                  <a:pt x="321" y="160"/>
                </a:cubicBezTo>
                <a:cubicBezTo>
                  <a:pt x="339" y="160"/>
                  <a:pt x="353" y="146"/>
                  <a:pt x="353" y="128"/>
                </a:cubicBezTo>
                <a:cubicBezTo>
                  <a:pt x="353" y="112"/>
                  <a:pt x="353" y="112"/>
                  <a:pt x="353" y="112"/>
                </a:cubicBezTo>
                <a:cubicBezTo>
                  <a:pt x="353" y="95"/>
                  <a:pt x="339" y="80"/>
                  <a:pt x="321" y="80"/>
                </a:cubicBezTo>
                <a:moveTo>
                  <a:pt x="337" y="128"/>
                </a:moveTo>
                <a:cubicBezTo>
                  <a:pt x="337" y="137"/>
                  <a:pt x="330" y="144"/>
                  <a:pt x="321" y="144"/>
                </a:cubicBezTo>
                <a:cubicBezTo>
                  <a:pt x="112" y="144"/>
                  <a:pt x="112" y="144"/>
                  <a:pt x="112" y="144"/>
                </a:cubicBezTo>
                <a:cubicBezTo>
                  <a:pt x="112" y="213"/>
                  <a:pt x="112" y="213"/>
                  <a:pt x="112" y="213"/>
                </a:cubicBezTo>
                <a:cubicBezTo>
                  <a:pt x="19" y="120"/>
                  <a:pt x="19" y="120"/>
                  <a:pt x="19" y="120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321" y="96"/>
                  <a:pt x="321" y="96"/>
                  <a:pt x="321" y="96"/>
                </a:cubicBezTo>
                <a:cubicBezTo>
                  <a:pt x="330" y="96"/>
                  <a:pt x="337" y="103"/>
                  <a:pt x="337" y="112"/>
                </a:cubicBezTo>
                <a:lnTo>
                  <a:pt x="337" y="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/>
          <p:nvPr/>
        </p:nvSpPr>
        <p:spPr>
          <a:xfrm>
            <a:off x="6438901" y="2374900"/>
            <a:ext cx="434975" cy="298450"/>
          </a:xfrm>
          <a:custGeom>
            <a:pathLst>
              <a:path extrusionOk="0" h="241" w="353">
                <a:moveTo>
                  <a:pt x="351" y="115"/>
                </a:moveTo>
                <a:cubicBezTo>
                  <a:pt x="239" y="2"/>
                  <a:pt x="239" y="2"/>
                  <a:pt x="239" y="2"/>
                </a:cubicBezTo>
                <a:cubicBezTo>
                  <a:pt x="237" y="1"/>
                  <a:pt x="235" y="0"/>
                  <a:pt x="233" y="0"/>
                </a:cubicBezTo>
                <a:cubicBezTo>
                  <a:pt x="229" y="0"/>
                  <a:pt x="225" y="3"/>
                  <a:pt x="225" y="8"/>
                </a:cubicBezTo>
                <a:cubicBezTo>
                  <a:pt x="225" y="80"/>
                  <a:pt x="225" y="80"/>
                  <a:pt x="225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15" y="80"/>
                  <a:pt x="0" y="95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46"/>
                  <a:pt x="15" y="160"/>
                  <a:pt x="32" y="160"/>
                </a:cubicBezTo>
                <a:cubicBezTo>
                  <a:pt x="225" y="160"/>
                  <a:pt x="225" y="160"/>
                  <a:pt x="225" y="160"/>
                </a:cubicBezTo>
                <a:cubicBezTo>
                  <a:pt x="225" y="233"/>
                  <a:pt x="225" y="233"/>
                  <a:pt x="225" y="233"/>
                </a:cubicBezTo>
                <a:cubicBezTo>
                  <a:pt x="225" y="237"/>
                  <a:pt x="229" y="241"/>
                  <a:pt x="233" y="241"/>
                </a:cubicBezTo>
                <a:cubicBezTo>
                  <a:pt x="235" y="241"/>
                  <a:pt x="237" y="240"/>
                  <a:pt x="239" y="238"/>
                </a:cubicBezTo>
                <a:cubicBezTo>
                  <a:pt x="351" y="126"/>
                  <a:pt x="351" y="126"/>
                  <a:pt x="351" y="126"/>
                </a:cubicBezTo>
                <a:cubicBezTo>
                  <a:pt x="353" y="125"/>
                  <a:pt x="353" y="123"/>
                  <a:pt x="353" y="120"/>
                </a:cubicBezTo>
                <a:cubicBezTo>
                  <a:pt x="353" y="118"/>
                  <a:pt x="353" y="116"/>
                  <a:pt x="351" y="115"/>
                </a:cubicBezTo>
                <a:moveTo>
                  <a:pt x="241" y="213"/>
                </a:moveTo>
                <a:cubicBezTo>
                  <a:pt x="241" y="144"/>
                  <a:pt x="241" y="144"/>
                  <a:pt x="241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23" y="144"/>
                  <a:pt x="16" y="137"/>
                  <a:pt x="16" y="128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6" y="103"/>
                  <a:pt x="23" y="96"/>
                  <a:pt x="32" y="96"/>
                </a:cubicBezTo>
                <a:cubicBezTo>
                  <a:pt x="241" y="96"/>
                  <a:pt x="241" y="96"/>
                  <a:pt x="241" y="96"/>
                </a:cubicBezTo>
                <a:cubicBezTo>
                  <a:pt x="241" y="27"/>
                  <a:pt x="241" y="27"/>
                  <a:pt x="241" y="27"/>
                </a:cubicBezTo>
                <a:cubicBezTo>
                  <a:pt x="334" y="120"/>
                  <a:pt x="334" y="120"/>
                  <a:pt x="334" y="120"/>
                </a:cubicBezTo>
                <a:lnTo>
                  <a:pt x="241" y="2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/>
          <p:nvPr/>
        </p:nvSpPr>
        <p:spPr>
          <a:xfrm>
            <a:off x="7332663" y="2305050"/>
            <a:ext cx="317500" cy="438150"/>
          </a:xfrm>
          <a:custGeom>
            <a:pathLst>
              <a:path extrusionOk="0" h="353" w="257">
                <a:moveTo>
                  <a:pt x="254" y="82"/>
                </a:moveTo>
                <a:cubicBezTo>
                  <a:pt x="174" y="2"/>
                  <a:pt x="174" y="2"/>
                  <a:pt x="174" y="2"/>
                </a:cubicBezTo>
                <a:cubicBezTo>
                  <a:pt x="173" y="1"/>
                  <a:pt x="171" y="0"/>
                  <a:pt x="168" y="0"/>
                </a:cubicBezTo>
                <a:cubicBezTo>
                  <a:pt x="164" y="0"/>
                  <a:pt x="160" y="3"/>
                  <a:pt x="160" y="8"/>
                </a:cubicBezTo>
                <a:cubicBezTo>
                  <a:pt x="160" y="10"/>
                  <a:pt x="161" y="12"/>
                  <a:pt x="163" y="13"/>
                </a:cubicBezTo>
                <a:cubicBezTo>
                  <a:pt x="229" y="80"/>
                  <a:pt x="229" y="80"/>
                  <a:pt x="229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3" y="80"/>
                  <a:pt x="0" y="84"/>
                  <a:pt x="0" y="88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49"/>
                  <a:pt x="3" y="353"/>
                  <a:pt x="8" y="353"/>
                </a:cubicBezTo>
                <a:cubicBezTo>
                  <a:pt x="12" y="353"/>
                  <a:pt x="16" y="349"/>
                  <a:pt x="16" y="345"/>
                </a:cubicBezTo>
                <a:cubicBezTo>
                  <a:pt x="16" y="96"/>
                  <a:pt x="16" y="96"/>
                  <a:pt x="16" y="96"/>
                </a:cubicBezTo>
                <a:cubicBezTo>
                  <a:pt x="229" y="96"/>
                  <a:pt x="229" y="96"/>
                  <a:pt x="229" y="96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61" y="164"/>
                  <a:pt x="160" y="166"/>
                  <a:pt x="160" y="168"/>
                </a:cubicBezTo>
                <a:cubicBezTo>
                  <a:pt x="160" y="173"/>
                  <a:pt x="164" y="176"/>
                  <a:pt x="168" y="176"/>
                </a:cubicBezTo>
                <a:cubicBezTo>
                  <a:pt x="171" y="176"/>
                  <a:pt x="173" y="175"/>
                  <a:pt x="174" y="174"/>
                </a:cubicBezTo>
                <a:cubicBezTo>
                  <a:pt x="254" y="94"/>
                  <a:pt x="254" y="94"/>
                  <a:pt x="254" y="94"/>
                </a:cubicBezTo>
                <a:cubicBezTo>
                  <a:pt x="256" y="92"/>
                  <a:pt x="257" y="90"/>
                  <a:pt x="257" y="88"/>
                </a:cubicBezTo>
                <a:cubicBezTo>
                  <a:pt x="257" y="86"/>
                  <a:pt x="256" y="84"/>
                  <a:pt x="254" y="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8105776" y="2365375"/>
            <a:ext cx="436563" cy="317500"/>
          </a:xfrm>
          <a:custGeom>
            <a:pathLst>
              <a:path extrusionOk="0" h="257" w="353">
                <a:moveTo>
                  <a:pt x="351" y="82"/>
                </a:moveTo>
                <a:cubicBezTo>
                  <a:pt x="270" y="2"/>
                  <a:pt x="270" y="2"/>
                  <a:pt x="270" y="2"/>
                </a:cubicBezTo>
                <a:cubicBezTo>
                  <a:pt x="269" y="1"/>
                  <a:pt x="267" y="0"/>
                  <a:pt x="265" y="0"/>
                </a:cubicBezTo>
                <a:cubicBezTo>
                  <a:pt x="260" y="0"/>
                  <a:pt x="257" y="3"/>
                  <a:pt x="257" y="8"/>
                </a:cubicBezTo>
                <a:cubicBezTo>
                  <a:pt x="257" y="80"/>
                  <a:pt x="257" y="80"/>
                  <a:pt x="257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3" y="80"/>
                  <a:pt x="0" y="84"/>
                  <a:pt x="0" y="88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53"/>
                  <a:pt x="3" y="257"/>
                  <a:pt x="8" y="257"/>
                </a:cubicBezTo>
                <a:cubicBezTo>
                  <a:pt x="12" y="257"/>
                  <a:pt x="16" y="253"/>
                  <a:pt x="16" y="249"/>
                </a:cubicBezTo>
                <a:cubicBezTo>
                  <a:pt x="16" y="96"/>
                  <a:pt x="16" y="96"/>
                  <a:pt x="16" y="96"/>
                </a:cubicBezTo>
                <a:cubicBezTo>
                  <a:pt x="257" y="96"/>
                  <a:pt x="257" y="96"/>
                  <a:pt x="257" y="96"/>
                </a:cubicBezTo>
                <a:cubicBezTo>
                  <a:pt x="257" y="168"/>
                  <a:pt x="257" y="168"/>
                  <a:pt x="257" y="168"/>
                </a:cubicBezTo>
                <a:cubicBezTo>
                  <a:pt x="257" y="173"/>
                  <a:pt x="260" y="176"/>
                  <a:pt x="265" y="176"/>
                </a:cubicBezTo>
                <a:cubicBezTo>
                  <a:pt x="267" y="176"/>
                  <a:pt x="269" y="176"/>
                  <a:pt x="270" y="174"/>
                </a:cubicBezTo>
                <a:cubicBezTo>
                  <a:pt x="351" y="94"/>
                  <a:pt x="351" y="94"/>
                  <a:pt x="351" y="94"/>
                </a:cubicBezTo>
                <a:cubicBezTo>
                  <a:pt x="352" y="92"/>
                  <a:pt x="353" y="90"/>
                  <a:pt x="353" y="88"/>
                </a:cubicBezTo>
                <a:cubicBezTo>
                  <a:pt x="353" y="86"/>
                  <a:pt x="352" y="84"/>
                  <a:pt x="351" y="82"/>
                </a:cubicBezTo>
                <a:moveTo>
                  <a:pt x="273" y="149"/>
                </a:moveTo>
                <a:cubicBezTo>
                  <a:pt x="273" y="27"/>
                  <a:pt x="273" y="27"/>
                  <a:pt x="273" y="27"/>
                </a:cubicBezTo>
                <a:cubicBezTo>
                  <a:pt x="334" y="88"/>
                  <a:pt x="334" y="88"/>
                  <a:pt x="334" y="88"/>
                </a:cubicBezTo>
                <a:lnTo>
                  <a:pt x="273" y="1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Shape 830"/>
          <p:cNvSpPr/>
          <p:nvPr/>
        </p:nvSpPr>
        <p:spPr>
          <a:xfrm>
            <a:off x="603251" y="3140075"/>
            <a:ext cx="436563" cy="436563"/>
          </a:xfrm>
          <a:custGeom>
            <a:pathLst>
              <a:path extrusionOk="0" h="353" w="353">
                <a:moveTo>
                  <a:pt x="152" y="193"/>
                </a:moveTo>
                <a:cubicBezTo>
                  <a:pt x="150" y="193"/>
                  <a:pt x="148" y="194"/>
                  <a:pt x="147" y="195"/>
                </a:cubicBezTo>
                <a:cubicBezTo>
                  <a:pt x="16" y="326"/>
                  <a:pt x="16" y="326"/>
                  <a:pt x="16" y="326"/>
                </a:cubicBezTo>
                <a:cubicBezTo>
                  <a:pt x="16" y="233"/>
                  <a:pt x="16" y="233"/>
                  <a:pt x="16" y="233"/>
                </a:cubicBezTo>
                <a:cubicBezTo>
                  <a:pt x="16" y="228"/>
                  <a:pt x="12" y="225"/>
                  <a:pt x="8" y="225"/>
                </a:cubicBezTo>
                <a:cubicBezTo>
                  <a:pt x="3" y="225"/>
                  <a:pt x="0" y="228"/>
                  <a:pt x="0" y="23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50"/>
                  <a:pt x="3" y="353"/>
                  <a:pt x="8" y="353"/>
                </a:cubicBezTo>
                <a:cubicBezTo>
                  <a:pt x="120" y="353"/>
                  <a:pt x="120" y="353"/>
                  <a:pt x="120" y="353"/>
                </a:cubicBezTo>
                <a:cubicBezTo>
                  <a:pt x="125" y="353"/>
                  <a:pt x="128" y="350"/>
                  <a:pt x="128" y="345"/>
                </a:cubicBezTo>
                <a:cubicBezTo>
                  <a:pt x="128" y="341"/>
                  <a:pt x="125" y="337"/>
                  <a:pt x="120" y="337"/>
                </a:cubicBezTo>
                <a:cubicBezTo>
                  <a:pt x="27" y="337"/>
                  <a:pt x="27" y="337"/>
                  <a:pt x="27" y="337"/>
                </a:cubicBezTo>
                <a:cubicBezTo>
                  <a:pt x="158" y="206"/>
                  <a:pt x="158" y="206"/>
                  <a:pt x="158" y="206"/>
                </a:cubicBezTo>
                <a:cubicBezTo>
                  <a:pt x="160" y="205"/>
                  <a:pt x="160" y="203"/>
                  <a:pt x="160" y="201"/>
                </a:cubicBezTo>
                <a:cubicBezTo>
                  <a:pt x="160" y="196"/>
                  <a:pt x="157" y="193"/>
                  <a:pt x="152" y="193"/>
                </a:cubicBezTo>
                <a:moveTo>
                  <a:pt x="345" y="0"/>
                </a:moveTo>
                <a:cubicBezTo>
                  <a:pt x="233" y="0"/>
                  <a:pt x="233" y="0"/>
                  <a:pt x="233" y="0"/>
                </a:cubicBezTo>
                <a:cubicBezTo>
                  <a:pt x="228" y="0"/>
                  <a:pt x="225" y="4"/>
                  <a:pt x="225" y="8"/>
                </a:cubicBezTo>
                <a:cubicBezTo>
                  <a:pt x="225" y="12"/>
                  <a:pt x="228" y="16"/>
                  <a:pt x="233" y="16"/>
                </a:cubicBezTo>
                <a:cubicBezTo>
                  <a:pt x="326" y="16"/>
                  <a:pt x="326" y="16"/>
                  <a:pt x="326" y="16"/>
                </a:cubicBezTo>
                <a:cubicBezTo>
                  <a:pt x="195" y="147"/>
                  <a:pt x="195" y="147"/>
                  <a:pt x="195" y="147"/>
                </a:cubicBezTo>
                <a:cubicBezTo>
                  <a:pt x="193" y="148"/>
                  <a:pt x="193" y="150"/>
                  <a:pt x="193" y="153"/>
                </a:cubicBezTo>
                <a:cubicBezTo>
                  <a:pt x="193" y="157"/>
                  <a:pt x="196" y="161"/>
                  <a:pt x="201" y="161"/>
                </a:cubicBezTo>
                <a:cubicBezTo>
                  <a:pt x="203" y="161"/>
                  <a:pt x="205" y="160"/>
                  <a:pt x="206" y="158"/>
                </a:cubicBezTo>
                <a:cubicBezTo>
                  <a:pt x="337" y="27"/>
                  <a:pt x="337" y="27"/>
                  <a:pt x="337" y="27"/>
                </a:cubicBezTo>
                <a:cubicBezTo>
                  <a:pt x="337" y="120"/>
                  <a:pt x="337" y="120"/>
                  <a:pt x="337" y="120"/>
                </a:cubicBezTo>
                <a:cubicBezTo>
                  <a:pt x="337" y="125"/>
                  <a:pt x="341" y="128"/>
                  <a:pt x="345" y="128"/>
                </a:cubicBezTo>
                <a:cubicBezTo>
                  <a:pt x="350" y="128"/>
                  <a:pt x="353" y="125"/>
                  <a:pt x="353" y="120"/>
                </a:cubicBezTo>
                <a:cubicBezTo>
                  <a:pt x="353" y="8"/>
                  <a:pt x="353" y="8"/>
                  <a:pt x="353" y="8"/>
                </a:cubicBezTo>
                <a:cubicBezTo>
                  <a:pt x="353" y="4"/>
                  <a:pt x="350" y="0"/>
                  <a:pt x="345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1436688" y="3140075"/>
            <a:ext cx="436563" cy="436563"/>
          </a:xfrm>
          <a:custGeom>
            <a:pathLst>
              <a:path extrusionOk="0" h="353" w="353">
                <a:moveTo>
                  <a:pt x="153" y="193"/>
                </a:moveTo>
                <a:cubicBezTo>
                  <a:pt x="40" y="193"/>
                  <a:pt x="40" y="193"/>
                  <a:pt x="40" y="193"/>
                </a:cubicBezTo>
                <a:cubicBezTo>
                  <a:pt x="36" y="193"/>
                  <a:pt x="32" y="196"/>
                  <a:pt x="32" y="201"/>
                </a:cubicBezTo>
                <a:cubicBezTo>
                  <a:pt x="32" y="205"/>
                  <a:pt x="36" y="209"/>
                  <a:pt x="40" y="209"/>
                </a:cubicBezTo>
                <a:cubicBezTo>
                  <a:pt x="133" y="209"/>
                  <a:pt x="133" y="209"/>
                  <a:pt x="133" y="209"/>
                </a:cubicBezTo>
                <a:cubicBezTo>
                  <a:pt x="3" y="340"/>
                  <a:pt x="3" y="340"/>
                  <a:pt x="3" y="340"/>
                </a:cubicBezTo>
                <a:cubicBezTo>
                  <a:pt x="1" y="341"/>
                  <a:pt x="0" y="343"/>
                  <a:pt x="0" y="345"/>
                </a:cubicBezTo>
                <a:cubicBezTo>
                  <a:pt x="0" y="350"/>
                  <a:pt x="4" y="353"/>
                  <a:pt x="8" y="353"/>
                </a:cubicBezTo>
                <a:cubicBezTo>
                  <a:pt x="10" y="353"/>
                  <a:pt x="12" y="352"/>
                  <a:pt x="14" y="351"/>
                </a:cubicBezTo>
                <a:cubicBezTo>
                  <a:pt x="145" y="220"/>
                  <a:pt x="145" y="220"/>
                  <a:pt x="145" y="220"/>
                </a:cubicBezTo>
                <a:cubicBezTo>
                  <a:pt x="145" y="313"/>
                  <a:pt x="145" y="313"/>
                  <a:pt x="145" y="313"/>
                </a:cubicBezTo>
                <a:cubicBezTo>
                  <a:pt x="145" y="318"/>
                  <a:pt x="148" y="321"/>
                  <a:pt x="153" y="321"/>
                </a:cubicBezTo>
                <a:cubicBezTo>
                  <a:pt x="157" y="321"/>
                  <a:pt x="161" y="318"/>
                  <a:pt x="161" y="313"/>
                </a:cubicBezTo>
                <a:cubicBezTo>
                  <a:pt x="161" y="201"/>
                  <a:pt x="161" y="201"/>
                  <a:pt x="161" y="201"/>
                </a:cubicBezTo>
                <a:cubicBezTo>
                  <a:pt x="161" y="196"/>
                  <a:pt x="157" y="193"/>
                  <a:pt x="153" y="193"/>
                </a:cubicBezTo>
                <a:moveTo>
                  <a:pt x="353" y="8"/>
                </a:moveTo>
                <a:cubicBezTo>
                  <a:pt x="353" y="4"/>
                  <a:pt x="350" y="0"/>
                  <a:pt x="345" y="0"/>
                </a:cubicBezTo>
                <a:cubicBezTo>
                  <a:pt x="343" y="0"/>
                  <a:pt x="341" y="1"/>
                  <a:pt x="340" y="2"/>
                </a:cubicBezTo>
                <a:cubicBezTo>
                  <a:pt x="209" y="133"/>
                  <a:pt x="209" y="133"/>
                  <a:pt x="209" y="133"/>
                </a:cubicBezTo>
                <a:cubicBezTo>
                  <a:pt x="209" y="40"/>
                  <a:pt x="209" y="40"/>
                  <a:pt x="209" y="40"/>
                </a:cubicBezTo>
                <a:cubicBezTo>
                  <a:pt x="209" y="36"/>
                  <a:pt x="205" y="32"/>
                  <a:pt x="201" y="32"/>
                </a:cubicBezTo>
                <a:cubicBezTo>
                  <a:pt x="196" y="32"/>
                  <a:pt x="193" y="36"/>
                  <a:pt x="193" y="40"/>
                </a:cubicBezTo>
                <a:cubicBezTo>
                  <a:pt x="193" y="153"/>
                  <a:pt x="193" y="153"/>
                  <a:pt x="193" y="153"/>
                </a:cubicBezTo>
                <a:cubicBezTo>
                  <a:pt x="193" y="157"/>
                  <a:pt x="196" y="161"/>
                  <a:pt x="201" y="161"/>
                </a:cubicBezTo>
                <a:cubicBezTo>
                  <a:pt x="313" y="161"/>
                  <a:pt x="313" y="161"/>
                  <a:pt x="313" y="161"/>
                </a:cubicBezTo>
                <a:cubicBezTo>
                  <a:pt x="318" y="161"/>
                  <a:pt x="321" y="157"/>
                  <a:pt x="321" y="153"/>
                </a:cubicBezTo>
                <a:cubicBezTo>
                  <a:pt x="321" y="148"/>
                  <a:pt x="318" y="145"/>
                  <a:pt x="313" y="145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351" y="14"/>
                  <a:pt x="351" y="14"/>
                  <a:pt x="351" y="14"/>
                </a:cubicBezTo>
                <a:cubicBezTo>
                  <a:pt x="353" y="12"/>
                  <a:pt x="353" y="10"/>
                  <a:pt x="353" y="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2270126" y="3140075"/>
            <a:ext cx="436563" cy="436563"/>
          </a:xfrm>
          <a:custGeom>
            <a:pathLst>
              <a:path extrusionOk="0" h="353" w="353">
                <a:moveTo>
                  <a:pt x="281" y="112"/>
                </a:moveTo>
                <a:cubicBezTo>
                  <a:pt x="276" y="112"/>
                  <a:pt x="273" y="116"/>
                  <a:pt x="273" y="120"/>
                </a:cubicBezTo>
                <a:cubicBezTo>
                  <a:pt x="273" y="337"/>
                  <a:pt x="273" y="337"/>
                  <a:pt x="273" y="337"/>
                </a:cubicBezTo>
                <a:cubicBezTo>
                  <a:pt x="16" y="337"/>
                  <a:pt x="16" y="337"/>
                  <a:pt x="16" y="337"/>
                </a:cubicBezTo>
                <a:cubicBezTo>
                  <a:pt x="16" y="80"/>
                  <a:pt x="16" y="80"/>
                  <a:pt x="16" y="80"/>
                </a:cubicBezTo>
                <a:cubicBezTo>
                  <a:pt x="232" y="80"/>
                  <a:pt x="232" y="80"/>
                  <a:pt x="232" y="80"/>
                </a:cubicBezTo>
                <a:cubicBezTo>
                  <a:pt x="237" y="80"/>
                  <a:pt x="240" y="77"/>
                  <a:pt x="240" y="72"/>
                </a:cubicBezTo>
                <a:cubicBezTo>
                  <a:pt x="240" y="68"/>
                  <a:pt x="237" y="64"/>
                  <a:pt x="2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3" y="64"/>
                  <a:pt x="0" y="68"/>
                  <a:pt x="0" y="72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50"/>
                  <a:pt x="3" y="353"/>
                  <a:pt x="8" y="353"/>
                </a:cubicBezTo>
                <a:cubicBezTo>
                  <a:pt x="281" y="353"/>
                  <a:pt x="281" y="353"/>
                  <a:pt x="281" y="353"/>
                </a:cubicBezTo>
                <a:cubicBezTo>
                  <a:pt x="285" y="353"/>
                  <a:pt x="289" y="350"/>
                  <a:pt x="289" y="345"/>
                </a:cubicBezTo>
                <a:cubicBezTo>
                  <a:pt x="289" y="120"/>
                  <a:pt x="289" y="120"/>
                  <a:pt x="289" y="120"/>
                </a:cubicBezTo>
                <a:cubicBezTo>
                  <a:pt x="289" y="116"/>
                  <a:pt x="285" y="112"/>
                  <a:pt x="281" y="112"/>
                </a:cubicBezTo>
                <a:moveTo>
                  <a:pt x="345" y="0"/>
                </a:moveTo>
                <a:cubicBezTo>
                  <a:pt x="264" y="0"/>
                  <a:pt x="264" y="0"/>
                  <a:pt x="264" y="0"/>
                </a:cubicBezTo>
                <a:cubicBezTo>
                  <a:pt x="260" y="0"/>
                  <a:pt x="256" y="4"/>
                  <a:pt x="256" y="8"/>
                </a:cubicBezTo>
                <a:cubicBezTo>
                  <a:pt x="256" y="12"/>
                  <a:pt x="260" y="16"/>
                  <a:pt x="264" y="16"/>
                </a:cubicBezTo>
                <a:cubicBezTo>
                  <a:pt x="325" y="16"/>
                  <a:pt x="325" y="16"/>
                  <a:pt x="325" y="16"/>
                </a:cubicBezTo>
                <a:cubicBezTo>
                  <a:pt x="98" y="243"/>
                  <a:pt x="98" y="243"/>
                  <a:pt x="98" y="243"/>
                </a:cubicBezTo>
                <a:cubicBezTo>
                  <a:pt x="97" y="245"/>
                  <a:pt x="96" y="247"/>
                  <a:pt x="96" y="249"/>
                </a:cubicBezTo>
                <a:cubicBezTo>
                  <a:pt x="96" y="253"/>
                  <a:pt x="99" y="257"/>
                  <a:pt x="104" y="257"/>
                </a:cubicBezTo>
                <a:cubicBezTo>
                  <a:pt x="106" y="257"/>
                  <a:pt x="108" y="256"/>
                  <a:pt x="110" y="255"/>
                </a:cubicBezTo>
                <a:cubicBezTo>
                  <a:pt x="337" y="27"/>
                  <a:pt x="337" y="27"/>
                  <a:pt x="337" y="27"/>
                </a:cubicBezTo>
                <a:cubicBezTo>
                  <a:pt x="337" y="88"/>
                  <a:pt x="337" y="88"/>
                  <a:pt x="337" y="88"/>
                </a:cubicBezTo>
                <a:cubicBezTo>
                  <a:pt x="337" y="93"/>
                  <a:pt x="340" y="96"/>
                  <a:pt x="345" y="96"/>
                </a:cubicBezTo>
                <a:cubicBezTo>
                  <a:pt x="349" y="96"/>
                  <a:pt x="353" y="93"/>
                  <a:pt x="353" y="88"/>
                </a:cubicBezTo>
                <a:cubicBezTo>
                  <a:pt x="353" y="8"/>
                  <a:pt x="353" y="8"/>
                  <a:pt x="353" y="8"/>
                </a:cubicBezTo>
                <a:cubicBezTo>
                  <a:pt x="353" y="4"/>
                  <a:pt x="349" y="0"/>
                  <a:pt x="345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3103563" y="3140075"/>
            <a:ext cx="436563" cy="436563"/>
          </a:xfrm>
          <a:custGeom>
            <a:pathLst>
              <a:path extrusionOk="0" h="353" w="353">
                <a:moveTo>
                  <a:pt x="345" y="241"/>
                </a:moveTo>
                <a:cubicBezTo>
                  <a:pt x="305" y="241"/>
                  <a:pt x="305" y="241"/>
                  <a:pt x="305" y="241"/>
                </a:cubicBezTo>
                <a:cubicBezTo>
                  <a:pt x="302" y="198"/>
                  <a:pt x="272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2"/>
                  <a:pt x="3" y="16"/>
                  <a:pt x="8" y="16"/>
                </a:cubicBezTo>
                <a:cubicBezTo>
                  <a:pt x="91" y="16"/>
                  <a:pt x="150" y="56"/>
                  <a:pt x="183" y="135"/>
                </a:cubicBezTo>
                <a:cubicBezTo>
                  <a:pt x="203" y="181"/>
                  <a:pt x="207" y="224"/>
                  <a:pt x="208" y="241"/>
                </a:cubicBezTo>
                <a:cubicBezTo>
                  <a:pt x="168" y="241"/>
                  <a:pt x="168" y="241"/>
                  <a:pt x="168" y="241"/>
                </a:cubicBezTo>
                <a:cubicBezTo>
                  <a:pt x="164" y="241"/>
                  <a:pt x="160" y="244"/>
                  <a:pt x="160" y="249"/>
                </a:cubicBezTo>
                <a:cubicBezTo>
                  <a:pt x="160" y="251"/>
                  <a:pt x="161" y="253"/>
                  <a:pt x="163" y="255"/>
                </a:cubicBezTo>
                <a:cubicBezTo>
                  <a:pt x="251" y="351"/>
                  <a:pt x="251" y="351"/>
                  <a:pt x="251" y="351"/>
                </a:cubicBezTo>
                <a:cubicBezTo>
                  <a:pt x="253" y="352"/>
                  <a:pt x="255" y="353"/>
                  <a:pt x="257" y="353"/>
                </a:cubicBezTo>
                <a:cubicBezTo>
                  <a:pt x="259" y="353"/>
                  <a:pt x="261" y="352"/>
                  <a:pt x="262" y="351"/>
                </a:cubicBezTo>
                <a:cubicBezTo>
                  <a:pt x="351" y="255"/>
                  <a:pt x="351" y="255"/>
                  <a:pt x="351" y="255"/>
                </a:cubicBezTo>
                <a:cubicBezTo>
                  <a:pt x="352" y="253"/>
                  <a:pt x="353" y="251"/>
                  <a:pt x="353" y="249"/>
                </a:cubicBezTo>
                <a:cubicBezTo>
                  <a:pt x="353" y="244"/>
                  <a:pt x="350" y="241"/>
                  <a:pt x="345" y="241"/>
                </a:cubicBezTo>
                <a:moveTo>
                  <a:pt x="257" y="333"/>
                </a:moveTo>
                <a:cubicBezTo>
                  <a:pt x="187" y="257"/>
                  <a:pt x="187" y="257"/>
                  <a:pt x="187" y="257"/>
                </a:cubicBezTo>
                <a:cubicBezTo>
                  <a:pt x="217" y="257"/>
                  <a:pt x="217" y="257"/>
                  <a:pt x="217" y="257"/>
                </a:cubicBezTo>
                <a:cubicBezTo>
                  <a:pt x="221" y="257"/>
                  <a:pt x="225" y="253"/>
                  <a:pt x="225" y="249"/>
                </a:cubicBezTo>
                <a:cubicBezTo>
                  <a:pt x="225" y="241"/>
                  <a:pt x="225" y="241"/>
                  <a:pt x="225" y="241"/>
                </a:cubicBezTo>
                <a:cubicBezTo>
                  <a:pt x="223" y="208"/>
                  <a:pt x="210" y="91"/>
                  <a:pt x="122" y="32"/>
                </a:cubicBezTo>
                <a:cubicBezTo>
                  <a:pt x="268" y="79"/>
                  <a:pt x="287" y="206"/>
                  <a:pt x="289" y="241"/>
                </a:cubicBezTo>
                <a:cubicBezTo>
                  <a:pt x="289" y="249"/>
                  <a:pt x="289" y="249"/>
                  <a:pt x="289" y="249"/>
                </a:cubicBezTo>
                <a:cubicBezTo>
                  <a:pt x="289" y="253"/>
                  <a:pt x="292" y="257"/>
                  <a:pt x="297" y="257"/>
                </a:cubicBezTo>
                <a:cubicBezTo>
                  <a:pt x="327" y="257"/>
                  <a:pt x="327" y="257"/>
                  <a:pt x="327" y="257"/>
                </a:cubicBezTo>
                <a:lnTo>
                  <a:pt x="257" y="3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Shape 834"/>
          <p:cNvSpPr/>
          <p:nvPr/>
        </p:nvSpPr>
        <p:spPr>
          <a:xfrm>
            <a:off x="3937001" y="3140075"/>
            <a:ext cx="436563" cy="436563"/>
          </a:xfrm>
          <a:custGeom>
            <a:pathLst>
              <a:path extrusionOk="0" h="353" w="353">
                <a:moveTo>
                  <a:pt x="351" y="99"/>
                </a:moveTo>
                <a:cubicBezTo>
                  <a:pt x="263" y="2"/>
                  <a:pt x="263" y="2"/>
                  <a:pt x="263" y="2"/>
                </a:cubicBezTo>
                <a:cubicBezTo>
                  <a:pt x="261" y="1"/>
                  <a:pt x="259" y="0"/>
                  <a:pt x="257" y="0"/>
                </a:cubicBezTo>
                <a:cubicBezTo>
                  <a:pt x="255" y="0"/>
                  <a:pt x="253" y="1"/>
                  <a:pt x="251" y="2"/>
                </a:cubicBezTo>
                <a:cubicBezTo>
                  <a:pt x="163" y="99"/>
                  <a:pt x="163" y="99"/>
                  <a:pt x="163" y="99"/>
                </a:cubicBezTo>
                <a:cubicBezTo>
                  <a:pt x="162" y="100"/>
                  <a:pt x="161" y="102"/>
                  <a:pt x="161" y="104"/>
                </a:cubicBezTo>
                <a:cubicBezTo>
                  <a:pt x="161" y="109"/>
                  <a:pt x="164" y="112"/>
                  <a:pt x="169" y="112"/>
                </a:cubicBezTo>
                <a:cubicBezTo>
                  <a:pt x="208" y="112"/>
                  <a:pt x="208" y="112"/>
                  <a:pt x="208" y="112"/>
                </a:cubicBezTo>
                <a:cubicBezTo>
                  <a:pt x="207" y="129"/>
                  <a:pt x="203" y="172"/>
                  <a:pt x="183" y="218"/>
                </a:cubicBezTo>
                <a:cubicBezTo>
                  <a:pt x="150" y="297"/>
                  <a:pt x="91" y="337"/>
                  <a:pt x="8" y="337"/>
                </a:cubicBezTo>
                <a:cubicBezTo>
                  <a:pt x="4" y="337"/>
                  <a:pt x="0" y="341"/>
                  <a:pt x="0" y="345"/>
                </a:cubicBezTo>
                <a:cubicBezTo>
                  <a:pt x="0" y="350"/>
                  <a:pt x="4" y="353"/>
                  <a:pt x="8" y="353"/>
                </a:cubicBezTo>
                <a:cubicBezTo>
                  <a:pt x="272" y="353"/>
                  <a:pt x="302" y="155"/>
                  <a:pt x="305" y="112"/>
                </a:cubicBezTo>
                <a:cubicBezTo>
                  <a:pt x="345" y="112"/>
                  <a:pt x="345" y="112"/>
                  <a:pt x="345" y="112"/>
                </a:cubicBezTo>
                <a:cubicBezTo>
                  <a:pt x="350" y="112"/>
                  <a:pt x="353" y="109"/>
                  <a:pt x="353" y="104"/>
                </a:cubicBezTo>
                <a:cubicBezTo>
                  <a:pt x="353" y="102"/>
                  <a:pt x="353" y="100"/>
                  <a:pt x="351" y="99"/>
                </a:cubicBezTo>
                <a:moveTo>
                  <a:pt x="297" y="96"/>
                </a:moveTo>
                <a:cubicBezTo>
                  <a:pt x="293" y="96"/>
                  <a:pt x="289" y="100"/>
                  <a:pt x="289" y="104"/>
                </a:cubicBezTo>
                <a:cubicBezTo>
                  <a:pt x="289" y="112"/>
                  <a:pt x="289" y="112"/>
                  <a:pt x="289" y="112"/>
                </a:cubicBezTo>
                <a:cubicBezTo>
                  <a:pt x="287" y="147"/>
                  <a:pt x="269" y="275"/>
                  <a:pt x="122" y="321"/>
                </a:cubicBezTo>
                <a:cubicBezTo>
                  <a:pt x="210" y="262"/>
                  <a:pt x="223" y="145"/>
                  <a:pt x="225" y="112"/>
                </a:cubicBezTo>
                <a:cubicBezTo>
                  <a:pt x="225" y="104"/>
                  <a:pt x="225" y="104"/>
                  <a:pt x="225" y="104"/>
                </a:cubicBezTo>
                <a:cubicBezTo>
                  <a:pt x="225" y="100"/>
                  <a:pt x="221" y="96"/>
                  <a:pt x="217" y="96"/>
                </a:cubicBezTo>
                <a:cubicBezTo>
                  <a:pt x="187" y="96"/>
                  <a:pt x="187" y="96"/>
                  <a:pt x="187" y="96"/>
                </a:cubicBezTo>
                <a:cubicBezTo>
                  <a:pt x="257" y="20"/>
                  <a:pt x="257" y="20"/>
                  <a:pt x="257" y="20"/>
                </a:cubicBezTo>
                <a:cubicBezTo>
                  <a:pt x="327" y="96"/>
                  <a:pt x="327" y="96"/>
                  <a:pt x="327" y="96"/>
                </a:cubicBezTo>
                <a:lnTo>
                  <a:pt x="297" y="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4772026" y="3140075"/>
            <a:ext cx="436563" cy="436563"/>
          </a:xfrm>
          <a:custGeom>
            <a:pathLst>
              <a:path extrusionOk="0" h="353" w="353">
                <a:moveTo>
                  <a:pt x="112" y="48"/>
                </a:move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102" y="0"/>
                  <a:pt x="100" y="1"/>
                  <a:pt x="98" y="2"/>
                </a:cubicBezTo>
                <a:cubicBezTo>
                  <a:pt x="2" y="91"/>
                  <a:pt x="2" y="91"/>
                  <a:pt x="2" y="91"/>
                </a:cubicBezTo>
                <a:cubicBezTo>
                  <a:pt x="0" y="92"/>
                  <a:pt x="0" y="94"/>
                  <a:pt x="0" y="96"/>
                </a:cubicBezTo>
                <a:cubicBezTo>
                  <a:pt x="0" y="99"/>
                  <a:pt x="0" y="101"/>
                  <a:pt x="2" y="102"/>
                </a:cubicBezTo>
                <a:cubicBezTo>
                  <a:pt x="98" y="190"/>
                  <a:pt x="98" y="190"/>
                  <a:pt x="98" y="190"/>
                </a:cubicBezTo>
                <a:cubicBezTo>
                  <a:pt x="100" y="192"/>
                  <a:pt x="102" y="193"/>
                  <a:pt x="104" y="193"/>
                </a:cubicBezTo>
                <a:cubicBezTo>
                  <a:pt x="108" y="193"/>
                  <a:pt x="112" y="189"/>
                  <a:pt x="112" y="185"/>
                </a:cubicBezTo>
                <a:cubicBezTo>
                  <a:pt x="112" y="145"/>
                  <a:pt x="112" y="145"/>
                  <a:pt x="112" y="145"/>
                </a:cubicBezTo>
                <a:cubicBezTo>
                  <a:pt x="129" y="146"/>
                  <a:pt x="171" y="151"/>
                  <a:pt x="218" y="170"/>
                </a:cubicBezTo>
                <a:cubicBezTo>
                  <a:pt x="297" y="203"/>
                  <a:pt x="337" y="262"/>
                  <a:pt x="337" y="345"/>
                </a:cubicBezTo>
                <a:cubicBezTo>
                  <a:pt x="337" y="350"/>
                  <a:pt x="340" y="353"/>
                  <a:pt x="345" y="353"/>
                </a:cubicBezTo>
                <a:cubicBezTo>
                  <a:pt x="349" y="353"/>
                  <a:pt x="353" y="350"/>
                  <a:pt x="353" y="345"/>
                </a:cubicBezTo>
                <a:cubicBezTo>
                  <a:pt x="353" y="82"/>
                  <a:pt x="154" y="52"/>
                  <a:pt x="112" y="48"/>
                </a:cubicBezTo>
                <a:moveTo>
                  <a:pt x="112" y="128"/>
                </a:moveTo>
                <a:cubicBezTo>
                  <a:pt x="104" y="128"/>
                  <a:pt x="104" y="128"/>
                  <a:pt x="104" y="128"/>
                </a:cubicBezTo>
                <a:cubicBezTo>
                  <a:pt x="99" y="128"/>
                  <a:pt x="96" y="132"/>
                  <a:pt x="96" y="137"/>
                </a:cubicBezTo>
                <a:cubicBezTo>
                  <a:pt x="96" y="166"/>
                  <a:pt x="96" y="166"/>
                  <a:pt x="96" y="166"/>
                </a:cubicBezTo>
                <a:cubicBezTo>
                  <a:pt x="19" y="96"/>
                  <a:pt x="19" y="96"/>
                  <a:pt x="19" y="96"/>
                </a:cubicBezTo>
                <a:cubicBezTo>
                  <a:pt x="96" y="26"/>
                  <a:pt x="96" y="26"/>
                  <a:pt x="96" y="2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61"/>
                  <a:pt x="99" y="64"/>
                  <a:pt x="104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47" y="66"/>
                  <a:pt x="274" y="85"/>
                  <a:pt x="321" y="231"/>
                </a:cubicBezTo>
                <a:cubicBezTo>
                  <a:pt x="261" y="143"/>
                  <a:pt x="145" y="130"/>
                  <a:pt x="112" y="12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/>
          <p:nvPr/>
        </p:nvSpPr>
        <p:spPr>
          <a:xfrm>
            <a:off x="5605463" y="3140075"/>
            <a:ext cx="436563" cy="436563"/>
          </a:xfrm>
          <a:custGeom>
            <a:pathLst>
              <a:path extrusionOk="0" h="353" w="353">
                <a:moveTo>
                  <a:pt x="351" y="91"/>
                </a:moveTo>
                <a:cubicBezTo>
                  <a:pt x="254" y="2"/>
                  <a:pt x="254" y="2"/>
                  <a:pt x="254" y="2"/>
                </a:cubicBezTo>
                <a:cubicBezTo>
                  <a:pt x="253" y="1"/>
                  <a:pt x="251" y="0"/>
                  <a:pt x="249" y="0"/>
                </a:cubicBezTo>
                <a:cubicBezTo>
                  <a:pt x="244" y="0"/>
                  <a:pt x="241" y="4"/>
                  <a:pt x="241" y="8"/>
                </a:cubicBezTo>
                <a:cubicBezTo>
                  <a:pt x="241" y="48"/>
                  <a:pt x="241" y="48"/>
                  <a:pt x="241" y="48"/>
                </a:cubicBezTo>
                <a:cubicBezTo>
                  <a:pt x="198" y="52"/>
                  <a:pt x="0" y="82"/>
                  <a:pt x="0" y="345"/>
                </a:cubicBezTo>
                <a:cubicBezTo>
                  <a:pt x="0" y="350"/>
                  <a:pt x="3" y="353"/>
                  <a:pt x="8" y="353"/>
                </a:cubicBezTo>
                <a:cubicBezTo>
                  <a:pt x="12" y="353"/>
                  <a:pt x="16" y="350"/>
                  <a:pt x="16" y="345"/>
                </a:cubicBezTo>
                <a:cubicBezTo>
                  <a:pt x="16" y="262"/>
                  <a:pt x="56" y="203"/>
                  <a:pt x="135" y="170"/>
                </a:cubicBezTo>
                <a:cubicBezTo>
                  <a:pt x="181" y="151"/>
                  <a:pt x="224" y="146"/>
                  <a:pt x="241" y="145"/>
                </a:cubicBezTo>
                <a:cubicBezTo>
                  <a:pt x="241" y="185"/>
                  <a:pt x="241" y="185"/>
                  <a:pt x="241" y="185"/>
                </a:cubicBezTo>
                <a:cubicBezTo>
                  <a:pt x="241" y="189"/>
                  <a:pt x="244" y="193"/>
                  <a:pt x="249" y="193"/>
                </a:cubicBezTo>
                <a:cubicBezTo>
                  <a:pt x="251" y="193"/>
                  <a:pt x="253" y="192"/>
                  <a:pt x="254" y="190"/>
                </a:cubicBezTo>
                <a:cubicBezTo>
                  <a:pt x="351" y="102"/>
                  <a:pt x="351" y="102"/>
                  <a:pt x="351" y="102"/>
                </a:cubicBezTo>
                <a:cubicBezTo>
                  <a:pt x="352" y="101"/>
                  <a:pt x="353" y="99"/>
                  <a:pt x="353" y="96"/>
                </a:cubicBezTo>
                <a:cubicBezTo>
                  <a:pt x="353" y="94"/>
                  <a:pt x="352" y="92"/>
                  <a:pt x="351" y="91"/>
                </a:cubicBezTo>
                <a:moveTo>
                  <a:pt x="257" y="166"/>
                </a:moveTo>
                <a:cubicBezTo>
                  <a:pt x="257" y="137"/>
                  <a:pt x="257" y="137"/>
                  <a:pt x="257" y="137"/>
                </a:cubicBezTo>
                <a:cubicBezTo>
                  <a:pt x="257" y="132"/>
                  <a:pt x="253" y="128"/>
                  <a:pt x="249" y="128"/>
                </a:cubicBezTo>
                <a:cubicBezTo>
                  <a:pt x="241" y="128"/>
                  <a:pt x="241" y="128"/>
                  <a:pt x="241" y="128"/>
                </a:cubicBezTo>
                <a:cubicBezTo>
                  <a:pt x="208" y="130"/>
                  <a:pt x="91" y="143"/>
                  <a:pt x="32" y="231"/>
                </a:cubicBezTo>
                <a:cubicBezTo>
                  <a:pt x="79" y="85"/>
                  <a:pt x="206" y="66"/>
                  <a:pt x="241" y="64"/>
                </a:cubicBezTo>
                <a:cubicBezTo>
                  <a:pt x="249" y="64"/>
                  <a:pt x="249" y="64"/>
                  <a:pt x="249" y="64"/>
                </a:cubicBezTo>
                <a:cubicBezTo>
                  <a:pt x="253" y="64"/>
                  <a:pt x="257" y="61"/>
                  <a:pt x="257" y="56"/>
                </a:cubicBezTo>
                <a:cubicBezTo>
                  <a:pt x="257" y="26"/>
                  <a:pt x="257" y="26"/>
                  <a:pt x="257" y="26"/>
                </a:cubicBezTo>
                <a:cubicBezTo>
                  <a:pt x="333" y="96"/>
                  <a:pt x="333" y="96"/>
                  <a:pt x="333" y="96"/>
                </a:cubicBezTo>
                <a:lnTo>
                  <a:pt x="25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6438901" y="3219450"/>
            <a:ext cx="434975" cy="277813"/>
          </a:xfrm>
          <a:custGeom>
            <a:pathLst>
              <a:path extrusionOk="0" h="225" w="353">
                <a:moveTo>
                  <a:pt x="261" y="16"/>
                </a:moveTo>
                <a:cubicBezTo>
                  <a:pt x="210" y="16"/>
                  <a:pt x="169" y="58"/>
                  <a:pt x="169" y="109"/>
                </a:cubicBezTo>
                <a:cubicBezTo>
                  <a:pt x="169" y="117"/>
                  <a:pt x="169" y="117"/>
                  <a:pt x="169" y="117"/>
                </a:cubicBezTo>
                <a:cubicBezTo>
                  <a:pt x="169" y="159"/>
                  <a:pt x="135" y="193"/>
                  <a:pt x="93" y="193"/>
                </a:cubicBezTo>
                <a:cubicBezTo>
                  <a:pt x="50" y="193"/>
                  <a:pt x="16" y="159"/>
                  <a:pt x="16" y="117"/>
                </a:cubicBezTo>
                <a:cubicBezTo>
                  <a:pt x="16" y="109"/>
                  <a:pt x="16" y="109"/>
                  <a:pt x="16" y="109"/>
                </a:cubicBezTo>
                <a:cubicBezTo>
                  <a:pt x="16" y="67"/>
                  <a:pt x="50" y="32"/>
                  <a:pt x="93" y="32"/>
                </a:cubicBezTo>
                <a:cubicBezTo>
                  <a:pt x="109" y="32"/>
                  <a:pt x="124" y="38"/>
                  <a:pt x="136" y="48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100" y="48"/>
                  <a:pt x="97" y="52"/>
                  <a:pt x="97" y="56"/>
                </a:cubicBezTo>
                <a:cubicBezTo>
                  <a:pt x="97" y="61"/>
                  <a:pt x="100" y="64"/>
                  <a:pt x="105" y="64"/>
                </a:cubicBezTo>
                <a:cubicBezTo>
                  <a:pt x="153" y="64"/>
                  <a:pt x="153" y="64"/>
                  <a:pt x="153" y="64"/>
                </a:cubicBezTo>
                <a:cubicBezTo>
                  <a:pt x="157" y="64"/>
                  <a:pt x="161" y="61"/>
                  <a:pt x="161" y="56"/>
                </a:cubicBezTo>
                <a:cubicBezTo>
                  <a:pt x="161" y="8"/>
                  <a:pt x="161" y="8"/>
                  <a:pt x="161" y="8"/>
                </a:cubicBezTo>
                <a:cubicBezTo>
                  <a:pt x="161" y="4"/>
                  <a:pt x="157" y="0"/>
                  <a:pt x="153" y="0"/>
                </a:cubicBezTo>
                <a:cubicBezTo>
                  <a:pt x="148" y="0"/>
                  <a:pt x="145" y="4"/>
                  <a:pt x="145" y="8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29" y="23"/>
                  <a:pt x="110" y="16"/>
                  <a:pt x="93" y="16"/>
                </a:cubicBezTo>
                <a:cubicBezTo>
                  <a:pt x="42" y="16"/>
                  <a:pt x="0" y="58"/>
                  <a:pt x="0" y="109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68"/>
                  <a:pt x="42" y="209"/>
                  <a:pt x="93" y="209"/>
                </a:cubicBezTo>
                <a:cubicBezTo>
                  <a:pt x="144" y="209"/>
                  <a:pt x="185" y="168"/>
                  <a:pt x="185" y="117"/>
                </a:cubicBezTo>
                <a:cubicBezTo>
                  <a:pt x="185" y="109"/>
                  <a:pt x="185" y="109"/>
                  <a:pt x="185" y="109"/>
                </a:cubicBezTo>
                <a:cubicBezTo>
                  <a:pt x="185" y="67"/>
                  <a:pt x="219" y="32"/>
                  <a:pt x="261" y="32"/>
                </a:cubicBezTo>
                <a:cubicBezTo>
                  <a:pt x="303" y="32"/>
                  <a:pt x="337" y="67"/>
                  <a:pt x="337" y="109"/>
                </a:cubicBezTo>
                <a:cubicBezTo>
                  <a:pt x="337" y="117"/>
                  <a:pt x="337" y="117"/>
                  <a:pt x="337" y="117"/>
                </a:cubicBezTo>
                <a:cubicBezTo>
                  <a:pt x="337" y="159"/>
                  <a:pt x="303" y="193"/>
                  <a:pt x="261" y="193"/>
                </a:cubicBezTo>
                <a:cubicBezTo>
                  <a:pt x="244" y="193"/>
                  <a:pt x="230" y="187"/>
                  <a:pt x="217" y="177"/>
                </a:cubicBezTo>
                <a:cubicBezTo>
                  <a:pt x="249" y="177"/>
                  <a:pt x="249" y="177"/>
                  <a:pt x="249" y="177"/>
                </a:cubicBezTo>
                <a:cubicBezTo>
                  <a:pt x="254" y="177"/>
                  <a:pt x="257" y="173"/>
                  <a:pt x="257" y="169"/>
                </a:cubicBezTo>
                <a:cubicBezTo>
                  <a:pt x="257" y="164"/>
                  <a:pt x="254" y="161"/>
                  <a:pt x="249" y="161"/>
                </a:cubicBezTo>
                <a:cubicBezTo>
                  <a:pt x="201" y="161"/>
                  <a:pt x="201" y="161"/>
                  <a:pt x="201" y="161"/>
                </a:cubicBezTo>
                <a:cubicBezTo>
                  <a:pt x="196" y="161"/>
                  <a:pt x="193" y="164"/>
                  <a:pt x="193" y="169"/>
                </a:cubicBezTo>
                <a:cubicBezTo>
                  <a:pt x="193" y="217"/>
                  <a:pt x="193" y="217"/>
                  <a:pt x="193" y="217"/>
                </a:cubicBezTo>
                <a:cubicBezTo>
                  <a:pt x="193" y="221"/>
                  <a:pt x="196" y="225"/>
                  <a:pt x="201" y="225"/>
                </a:cubicBezTo>
                <a:cubicBezTo>
                  <a:pt x="205" y="225"/>
                  <a:pt x="209" y="221"/>
                  <a:pt x="209" y="217"/>
                </a:cubicBezTo>
                <a:cubicBezTo>
                  <a:pt x="209" y="190"/>
                  <a:pt x="209" y="190"/>
                  <a:pt x="209" y="190"/>
                </a:cubicBezTo>
                <a:cubicBezTo>
                  <a:pt x="225" y="203"/>
                  <a:pt x="244" y="209"/>
                  <a:pt x="261" y="209"/>
                </a:cubicBezTo>
                <a:cubicBezTo>
                  <a:pt x="312" y="209"/>
                  <a:pt x="353" y="168"/>
                  <a:pt x="353" y="117"/>
                </a:cubicBezTo>
                <a:cubicBezTo>
                  <a:pt x="353" y="109"/>
                  <a:pt x="353" y="109"/>
                  <a:pt x="353" y="109"/>
                </a:cubicBezTo>
                <a:cubicBezTo>
                  <a:pt x="353" y="58"/>
                  <a:pt x="312" y="16"/>
                  <a:pt x="261" y="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7272338" y="3198813"/>
            <a:ext cx="436563" cy="317500"/>
          </a:xfrm>
          <a:custGeom>
            <a:pathLst>
              <a:path extrusionOk="0" h="257" w="353">
                <a:moveTo>
                  <a:pt x="8" y="48"/>
                </a:moveTo>
                <a:cubicBezTo>
                  <a:pt x="100" y="48"/>
                  <a:pt x="100" y="48"/>
                  <a:pt x="100" y="48"/>
                </a:cubicBezTo>
                <a:cubicBezTo>
                  <a:pt x="150" y="110"/>
                  <a:pt x="150" y="110"/>
                  <a:pt x="150" y="110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10" y="35"/>
                  <a:pt x="110" y="35"/>
                  <a:pt x="110" y="35"/>
                </a:cubicBezTo>
                <a:cubicBezTo>
                  <a:pt x="110" y="35"/>
                  <a:pt x="110" y="35"/>
                  <a:pt x="110" y="35"/>
                </a:cubicBezTo>
                <a:cubicBezTo>
                  <a:pt x="109" y="34"/>
                  <a:pt x="106" y="32"/>
                  <a:pt x="104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3" y="32"/>
                  <a:pt x="0" y="36"/>
                  <a:pt x="0" y="40"/>
                </a:cubicBezTo>
                <a:cubicBezTo>
                  <a:pt x="0" y="45"/>
                  <a:pt x="3" y="48"/>
                  <a:pt x="8" y="48"/>
                </a:cubicBezTo>
                <a:moveTo>
                  <a:pt x="318" y="179"/>
                </a:moveTo>
                <a:cubicBezTo>
                  <a:pt x="317" y="178"/>
                  <a:pt x="315" y="177"/>
                  <a:pt x="313" y="177"/>
                </a:cubicBezTo>
                <a:cubicBezTo>
                  <a:pt x="308" y="177"/>
                  <a:pt x="305" y="180"/>
                  <a:pt x="305" y="185"/>
                </a:cubicBezTo>
                <a:cubicBezTo>
                  <a:pt x="305" y="187"/>
                  <a:pt x="306" y="189"/>
                  <a:pt x="307" y="191"/>
                </a:cubicBezTo>
                <a:cubicBezTo>
                  <a:pt x="325" y="209"/>
                  <a:pt x="325" y="209"/>
                  <a:pt x="325" y="209"/>
                </a:cubicBezTo>
                <a:cubicBezTo>
                  <a:pt x="252" y="209"/>
                  <a:pt x="252" y="209"/>
                  <a:pt x="252" y="209"/>
                </a:cubicBezTo>
                <a:cubicBezTo>
                  <a:pt x="202" y="148"/>
                  <a:pt x="202" y="148"/>
                  <a:pt x="202" y="148"/>
                </a:cubicBezTo>
                <a:cubicBezTo>
                  <a:pt x="192" y="160"/>
                  <a:pt x="192" y="160"/>
                  <a:pt x="192" y="160"/>
                </a:cubicBezTo>
                <a:cubicBezTo>
                  <a:pt x="242" y="222"/>
                  <a:pt x="242" y="222"/>
                  <a:pt x="242" y="222"/>
                </a:cubicBezTo>
                <a:cubicBezTo>
                  <a:pt x="242" y="222"/>
                  <a:pt x="242" y="222"/>
                  <a:pt x="242" y="222"/>
                </a:cubicBezTo>
                <a:cubicBezTo>
                  <a:pt x="244" y="224"/>
                  <a:pt x="246" y="225"/>
                  <a:pt x="248" y="225"/>
                </a:cubicBezTo>
                <a:cubicBezTo>
                  <a:pt x="325" y="225"/>
                  <a:pt x="325" y="225"/>
                  <a:pt x="325" y="225"/>
                </a:cubicBezTo>
                <a:cubicBezTo>
                  <a:pt x="307" y="243"/>
                  <a:pt x="307" y="243"/>
                  <a:pt x="307" y="243"/>
                </a:cubicBezTo>
                <a:cubicBezTo>
                  <a:pt x="306" y="245"/>
                  <a:pt x="305" y="247"/>
                  <a:pt x="305" y="249"/>
                </a:cubicBezTo>
                <a:cubicBezTo>
                  <a:pt x="305" y="253"/>
                  <a:pt x="308" y="257"/>
                  <a:pt x="313" y="257"/>
                </a:cubicBezTo>
                <a:cubicBezTo>
                  <a:pt x="315" y="257"/>
                  <a:pt x="317" y="256"/>
                  <a:pt x="318" y="255"/>
                </a:cubicBezTo>
                <a:cubicBezTo>
                  <a:pt x="350" y="223"/>
                  <a:pt x="350" y="223"/>
                  <a:pt x="350" y="223"/>
                </a:cubicBezTo>
                <a:cubicBezTo>
                  <a:pt x="352" y="221"/>
                  <a:pt x="353" y="219"/>
                  <a:pt x="353" y="217"/>
                </a:cubicBezTo>
                <a:cubicBezTo>
                  <a:pt x="353" y="215"/>
                  <a:pt x="352" y="213"/>
                  <a:pt x="350" y="211"/>
                </a:cubicBezTo>
                <a:lnTo>
                  <a:pt x="318" y="179"/>
                </a:lnTo>
                <a:close/>
                <a:moveTo>
                  <a:pt x="325" y="48"/>
                </a:moveTo>
                <a:cubicBezTo>
                  <a:pt x="307" y="67"/>
                  <a:pt x="307" y="67"/>
                  <a:pt x="307" y="67"/>
                </a:cubicBezTo>
                <a:cubicBezTo>
                  <a:pt x="306" y="68"/>
                  <a:pt x="305" y="70"/>
                  <a:pt x="305" y="72"/>
                </a:cubicBezTo>
                <a:cubicBezTo>
                  <a:pt x="305" y="77"/>
                  <a:pt x="308" y="80"/>
                  <a:pt x="313" y="80"/>
                </a:cubicBezTo>
                <a:cubicBezTo>
                  <a:pt x="315" y="80"/>
                  <a:pt x="317" y="80"/>
                  <a:pt x="318" y="78"/>
                </a:cubicBezTo>
                <a:cubicBezTo>
                  <a:pt x="350" y="46"/>
                  <a:pt x="350" y="46"/>
                  <a:pt x="350" y="46"/>
                </a:cubicBezTo>
                <a:cubicBezTo>
                  <a:pt x="352" y="45"/>
                  <a:pt x="353" y="43"/>
                  <a:pt x="353" y="40"/>
                </a:cubicBezTo>
                <a:cubicBezTo>
                  <a:pt x="353" y="38"/>
                  <a:pt x="352" y="36"/>
                  <a:pt x="350" y="35"/>
                </a:cubicBezTo>
                <a:cubicBezTo>
                  <a:pt x="318" y="3"/>
                  <a:pt x="318" y="3"/>
                  <a:pt x="318" y="3"/>
                </a:cubicBezTo>
                <a:cubicBezTo>
                  <a:pt x="317" y="1"/>
                  <a:pt x="315" y="0"/>
                  <a:pt x="313" y="0"/>
                </a:cubicBezTo>
                <a:cubicBezTo>
                  <a:pt x="308" y="0"/>
                  <a:pt x="305" y="4"/>
                  <a:pt x="305" y="8"/>
                </a:cubicBezTo>
                <a:cubicBezTo>
                  <a:pt x="305" y="10"/>
                  <a:pt x="306" y="12"/>
                  <a:pt x="307" y="14"/>
                </a:cubicBezTo>
                <a:cubicBezTo>
                  <a:pt x="325" y="32"/>
                  <a:pt x="325" y="32"/>
                  <a:pt x="325" y="32"/>
                </a:cubicBezTo>
                <a:cubicBezTo>
                  <a:pt x="248" y="32"/>
                  <a:pt x="248" y="32"/>
                  <a:pt x="248" y="32"/>
                </a:cubicBezTo>
                <a:cubicBezTo>
                  <a:pt x="246" y="32"/>
                  <a:pt x="244" y="34"/>
                  <a:pt x="242" y="35"/>
                </a:cubicBezTo>
                <a:cubicBezTo>
                  <a:pt x="242" y="35"/>
                  <a:pt x="242" y="35"/>
                  <a:pt x="242" y="35"/>
                </a:cubicBezTo>
                <a:cubicBezTo>
                  <a:pt x="100" y="209"/>
                  <a:pt x="100" y="209"/>
                  <a:pt x="100" y="209"/>
                </a:cubicBezTo>
                <a:cubicBezTo>
                  <a:pt x="8" y="209"/>
                  <a:pt x="8" y="209"/>
                  <a:pt x="8" y="209"/>
                </a:cubicBezTo>
                <a:cubicBezTo>
                  <a:pt x="3" y="209"/>
                  <a:pt x="0" y="213"/>
                  <a:pt x="0" y="217"/>
                </a:cubicBezTo>
                <a:cubicBezTo>
                  <a:pt x="0" y="221"/>
                  <a:pt x="3" y="225"/>
                  <a:pt x="8" y="225"/>
                </a:cubicBezTo>
                <a:cubicBezTo>
                  <a:pt x="104" y="225"/>
                  <a:pt x="104" y="225"/>
                  <a:pt x="104" y="225"/>
                </a:cubicBezTo>
                <a:cubicBezTo>
                  <a:pt x="106" y="225"/>
                  <a:pt x="109" y="224"/>
                  <a:pt x="110" y="222"/>
                </a:cubicBezTo>
                <a:cubicBezTo>
                  <a:pt x="110" y="222"/>
                  <a:pt x="110" y="222"/>
                  <a:pt x="110" y="222"/>
                </a:cubicBezTo>
                <a:cubicBezTo>
                  <a:pt x="252" y="48"/>
                  <a:pt x="252" y="48"/>
                  <a:pt x="252" y="48"/>
                </a:cubicBezTo>
                <a:lnTo>
                  <a:pt x="325" y="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8105776" y="3179763"/>
            <a:ext cx="436563" cy="357188"/>
          </a:xfrm>
          <a:custGeom>
            <a:pathLst>
              <a:path extrusionOk="0" h="289" w="353">
                <a:moveTo>
                  <a:pt x="351" y="139"/>
                </a:moveTo>
                <a:cubicBezTo>
                  <a:pt x="303" y="91"/>
                  <a:pt x="303" y="91"/>
                  <a:pt x="303" y="91"/>
                </a:cubicBezTo>
                <a:cubicBezTo>
                  <a:pt x="301" y="89"/>
                  <a:pt x="299" y="88"/>
                  <a:pt x="297" y="88"/>
                </a:cubicBezTo>
                <a:cubicBezTo>
                  <a:pt x="292" y="88"/>
                  <a:pt x="289" y="92"/>
                  <a:pt x="289" y="96"/>
                </a:cubicBezTo>
                <a:cubicBezTo>
                  <a:pt x="289" y="99"/>
                  <a:pt x="290" y="101"/>
                  <a:pt x="291" y="102"/>
                </a:cubicBezTo>
                <a:cubicBezTo>
                  <a:pt x="326" y="137"/>
                  <a:pt x="326" y="137"/>
                  <a:pt x="326" y="137"/>
                </a:cubicBezTo>
                <a:cubicBezTo>
                  <a:pt x="132" y="137"/>
                  <a:pt x="132" y="137"/>
                  <a:pt x="132" y="137"/>
                </a:cubicBezTo>
                <a:cubicBezTo>
                  <a:pt x="241" y="28"/>
                  <a:pt x="241" y="28"/>
                  <a:pt x="241" y="28"/>
                </a:cubicBezTo>
                <a:cubicBezTo>
                  <a:pt x="241" y="72"/>
                  <a:pt x="241" y="72"/>
                  <a:pt x="241" y="72"/>
                </a:cubicBezTo>
                <a:cubicBezTo>
                  <a:pt x="241" y="77"/>
                  <a:pt x="244" y="80"/>
                  <a:pt x="249" y="80"/>
                </a:cubicBezTo>
                <a:cubicBezTo>
                  <a:pt x="253" y="80"/>
                  <a:pt x="257" y="77"/>
                  <a:pt x="257" y="72"/>
                </a:cubicBezTo>
                <a:cubicBezTo>
                  <a:pt x="257" y="8"/>
                  <a:pt x="257" y="8"/>
                  <a:pt x="257" y="8"/>
                </a:cubicBezTo>
                <a:cubicBezTo>
                  <a:pt x="257" y="4"/>
                  <a:pt x="253" y="0"/>
                  <a:pt x="249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80" y="0"/>
                  <a:pt x="176" y="4"/>
                  <a:pt x="176" y="8"/>
                </a:cubicBezTo>
                <a:cubicBezTo>
                  <a:pt x="176" y="13"/>
                  <a:pt x="180" y="16"/>
                  <a:pt x="185" y="16"/>
                </a:cubicBezTo>
                <a:cubicBezTo>
                  <a:pt x="229" y="16"/>
                  <a:pt x="229" y="16"/>
                  <a:pt x="229" y="16"/>
                </a:cubicBezTo>
                <a:cubicBezTo>
                  <a:pt x="109" y="137"/>
                  <a:pt x="109" y="137"/>
                  <a:pt x="109" y="137"/>
                </a:cubicBezTo>
                <a:cubicBezTo>
                  <a:pt x="63" y="137"/>
                  <a:pt x="63" y="137"/>
                  <a:pt x="63" y="137"/>
                </a:cubicBezTo>
                <a:cubicBezTo>
                  <a:pt x="59" y="123"/>
                  <a:pt x="47" y="113"/>
                  <a:pt x="32" y="113"/>
                </a:cubicBezTo>
                <a:cubicBezTo>
                  <a:pt x="14" y="113"/>
                  <a:pt x="0" y="127"/>
                  <a:pt x="0" y="145"/>
                </a:cubicBezTo>
                <a:cubicBezTo>
                  <a:pt x="0" y="162"/>
                  <a:pt x="14" y="177"/>
                  <a:pt x="32" y="177"/>
                </a:cubicBezTo>
                <a:cubicBezTo>
                  <a:pt x="47" y="177"/>
                  <a:pt x="59" y="166"/>
                  <a:pt x="63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229" y="273"/>
                  <a:pt x="229" y="273"/>
                  <a:pt x="229" y="273"/>
                </a:cubicBezTo>
                <a:cubicBezTo>
                  <a:pt x="185" y="273"/>
                  <a:pt x="185" y="273"/>
                  <a:pt x="185" y="273"/>
                </a:cubicBezTo>
                <a:cubicBezTo>
                  <a:pt x="180" y="273"/>
                  <a:pt x="176" y="277"/>
                  <a:pt x="176" y="281"/>
                </a:cubicBezTo>
                <a:cubicBezTo>
                  <a:pt x="176" y="286"/>
                  <a:pt x="180" y="289"/>
                  <a:pt x="185" y="289"/>
                </a:cubicBezTo>
                <a:cubicBezTo>
                  <a:pt x="249" y="289"/>
                  <a:pt x="249" y="289"/>
                  <a:pt x="249" y="289"/>
                </a:cubicBezTo>
                <a:cubicBezTo>
                  <a:pt x="253" y="289"/>
                  <a:pt x="257" y="286"/>
                  <a:pt x="257" y="281"/>
                </a:cubicBezTo>
                <a:cubicBezTo>
                  <a:pt x="257" y="217"/>
                  <a:pt x="257" y="217"/>
                  <a:pt x="257" y="217"/>
                </a:cubicBezTo>
                <a:cubicBezTo>
                  <a:pt x="257" y="212"/>
                  <a:pt x="253" y="209"/>
                  <a:pt x="249" y="209"/>
                </a:cubicBezTo>
                <a:cubicBezTo>
                  <a:pt x="244" y="209"/>
                  <a:pt x="241" y="212"/>
                  <a:pt x="241" y="217"/>
                </a:cubicBezTo>
                <a:cubicBezTo>
                  <a:pt x="241" y="262"/>
                  <a:pt x="241" y="262"/>
                  <a:pt x="241" y="262"/>
                </a:cubicBezTo>
                <a:cubicBezTo>
                  <a:pt x="132" y="153"/>
                  <a:pt x="132" y="153"/>
                  <a:pt x="132" y="153"/>
                </a:cubicBezTo>
                <a:cubicBezTo>
                  <a:pt x="326" y="153"/>
                  <a:pt x="326" y="153"/>
                  <a:pt x="326" y="153"/>
                </a:cubicBezTo>
                <a:cubicBezTo>
                  <a:pt x="291" y="187"/>
                  <a:pt x="291" y="187"/>
                  <a:pt x="291" y="187"/>
                </a:cubicBezTo>
                <a:cubicBezTo>
                  <a:pt x="290" y="189"/>
                  <a:pt x="289" y="191"/>
                  <a:pt x="289" y="193"/>
                </a:cubicBezTo>
                <a:cubicBezTo>
                  <a:pt x="289" y="197"/>
                  <a:pt x="292" y="201"/>
                  <a:pt x="297" y="201"/>
                </a:cubicBezTo>
                <a:cubicBezTo>
                  <a:pt x="299" y="201"/>
                  <a:pt x="301" y="200"/>
                  <a:pt x="303" y="198"/>
                </a:cubicBezTo>
                <a:cubicBezTo>
                  <a:pt x="351" y="150"/>
                  <a:pt x="351" y="150"/>
                  <a:pt x="351" y="150"/>
                </a:cubicBezTo>
                <a:cubicBezTo>
                  <a:pt x="352" y="149"/>
                  <a:pt x="353" y="147"/>
                  <a:pt x="353" y="145"/>
                </a:cubicBezTo>
                <a:cubicBezTo>
                  <a:pt x="353" y="142"/>
                  <a:pt x="352" y="140"/>
                  <a:pt x="351" y="139"/>
                </a:cubicBezTo>
                <a:moveTo>
                  <a:pt x="32" y="161"/>
                </a:moveTo>
                <a:cubicBezTo>
                  <a:pt x="23" y="161"/>
                  <a:pt x="16" y="154"/>
                  <a:pt x="16" y="145"/>
                </a:cubicBezTo>
                <a:cubicBezTo>
                  <a:pt x="16" y="136"/>
                  <a:pt x="23" y="129"/>
                  <a:pt x="32" y="129"/>
                </a:cubicBezTo>
                <a:cubicBezTo>
                  <a:pt x="41" y="129"/>
                  <a:pt x="48" y="136"/>
                  <a:pt x="48" y="145"/>
                </a:cubicBezTo>
                <a:cubicBezTo>
                  <a:pt x="48" y="154"/>
                  <a:pt x="41" y="161"/>
                  <a:pt x="32" y="16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603251" y="4068763"/>
            <a:ext cx="436563" cy="438150"/>
          </a:xfrm>
          <a:custGeom>
            <a:pathLst>
              <a:path extrusionOk="0" h="354" w="353">
                <a:moveTo>
                  <a:pt x="86" y="97"/>
                </a:moveTo>
                <a:cubicBezTo>
                  <a:pt x="89" y="101"/>
                  <a:pt x="94" y="101"/>
                  <a:pt x="97" y="97"/>
                </a:cubicBezTo>
                <a:cubicBezTo>
                  <a:pt x="100" y="94"/>
                  <a:pt x="100" y="89"/>
                  <a:pt x="97" y="86"/>
                </a:cubicBezTo>
                <a:cubicBezTo>
                  <a:pt x="63" y="52"/>
                  <a:pt x="63" y="52"/>
                  <a:pt x="63" y="52"/>
                </a:cubicBezTo>
                <a:cubicBezTo>
                  <a:pt x="60" y="49"/>
                  <a:pt x="55" y="49"/>
                  <a:pt x="52" y="52"/>
                </a:cubicBezTo>
                <a:cubicBezTo>
                  <a:pt x="48" y="55"/>
                  <a:pt x="48" y="60"/>
                  <a:pt x="52" y="63"/>
                </a:cubicBezTo>
                <a:lnTo>
                  <a:pt x="86" y="97"/>
                </a:lnTo>
                <a:close/>
                <a:moveTo>
                  <a:pt x="64" y="177"/>
                </a:moveTo>
                <a:cubicBezTo>
                  <a:pt x="64" y="172"/>
                  <a:pt x="61" y="169"/>
                  <a:pt x="56" y="169"/>
                </a:cubicBezTo>
                <a:cubicBezTo>
                  <a:pt x="8" y="169"/>
                  <a:pt x="8" y="169"/>
                  <a:pt x="8" y="169"/>
                </a:cubicBezTo>
                <a:cubicBezTo>
                  <a:pt x="3" y="169"/>
                  <a:pt x="0" y="172"/>
                  <a:pt x="0" y="177"/>
                </a:cubicBezTo>
                <a:cubicBezTo>
                  <a:pt x="0" y="181"/>
                  <a:pt x="3" y="185"/>
                  <a:pt x="8" y="185"/>
                </a:cubicBezTo>
                <a:cubicBezTo>
                  <a:pt x="56" y="185"/>
                  <a:pt x="56" y="185"/>
                  <a:pt x="56" y="185"/>
                </a:cubicBezTo>
                <a:cubicBezTo>
                  <a:pt x="61" y="185"/>
                  <a:pt x="64" y="181"/>
                  <a:pt x="64" y="177"/>
                </a:cubicBezTo>
                <a:moveTo>
                  <a:pt x="177" y="65"/>
                </a:moveTo>
                <a:cubicBezTo>
                  <a:pt x="181" y="65"/>
                  <a:pt x="185" y="61"/>
                  <a:pt x="185" y="56"/>
                </a:cubicBezTo>
                <a:cubicBezTo>
                  <a:pt x="185" y="8"/>
                  <a:pt x="185" y="8"/>
                  <a:pt x="185" y="8"/>
                </a:cubicBezTo>
                <a:cubicBezTo>
                  <a:pt x="185" y="4"/>
                  <a:pt x="181" y="0"/>
                  <a:pt x="177" y="0"/>
                </a:cubicBezTo>
                <a:cubicBezTo>
                  <a:pt x="172" y="0"/>
                  <a:pt x="168" y="4"/>
                  <a:pt x="168" y="8"/>
                </a:cubicBezTo>
                <a:cubicBezTo>
                  <a:pt x="168" y="56"/>
                  <a:pt x="168" y="56"/>
                  <a:pt x="168" y="56"/>
                </a:cubicBezTo>
                <a:cubicBezTo>
                  <a:pt x="168" y="61"/>
                  <a:pt x="172" y="65"/>
                  <a:pt x="177" y="65"/>
                </a:cubicBezTo>
                <a:moveTo>
                  <a:pt x="267" y="97"/>
                </a:moveTo>
                <a:cubicBezTo>
                  <a:pt x="301" y="63"/>
                  <a:pt x="301" y="63"/>
                  <a:pt x="301" y="63"/>
                </a:cubicBezTo>
                <a:cubicBezTo>
                  <a:pt x="305" y="60"/>
                  <a:pt x="305" y="55"/>
                  <a:pt x="301" y="52"/>
                </a:cubicBezTo>
                <a:cubicBezTo>
                  <a:pt x="298" y="49"/>
                  <a:pt x="293" y="49"/>
                  <a:pt x="290" y="52"/>
                </a:cubicBezTo>
                <a:cubicBezTo>
                  <a:pt x="256" y="86"/>
                  <a:pt x="256" y="86"/>
                  <a:pt x="256" y="86"/>
                </a:cubicBezTo>
                <a:cubicBezTo>
                  <a:pt x="253" y="89"/>
                  <a:pt x="253" y="94"/>
                  <a:pt x="256" y="97"/>
                </a:cubicBezTo>
                <a:cubicBezTo>
                  <a:pt x="259" y="101"/>
                  <a:pt x="264" y="101"/>
                  <a:pt x="267" y="97"/>
                </a:cubicBezTo>
                <a:moveTo>
                  <a:pt x="86" y="256"/>
                </a:moveTo>
                <a:cubicBezTo>
                  <a:pt x="52" y="290"/>
                  <a:pt x="52" y="290"/>
                  <a:pt x="52" y="290"/>
                </a:cubicBezTo>
                <a:cubicBezTo>
                  <a:pt x="48" y="294"/>
                  <a:pt x="48" y="299"/>
                  <a:pt x="52" y="302"/>
                </a:cubicBezTo>
                <a:cubicBezTo>
                  <a:pt x="55" y="305"/>
                  <a:pt x="60" y="305"/>
                  <a:pt x="63" y="302"/>
                </a:cubicBezTo>
                <a:cubicBezTo>
                  <a:pt x="97" y="268"/>
                  <a:pt x="97" y="268"/>
                  <a:pt x="97" y="268"/>
                </a:cubicBezTo>
                <a:cubicBezTo>
                  <a:pt x="100" y="265"/>
                  <a:pt x="100" y="260"/>
                  <a:pt x="97" y="256"/>
                </a:cubicBezTo>
                <a:cubicBezTo>
                  <a:pt x="94" y="253"/>
                  <a:pt x="89" y="253"/>
                  <a:pt x="86" y="256"/>
                </a:cubicBezTo>
                <a:moveTo>
                  <a:pt x="345" y="169"/>
                </a:moveTo>
                <a:cubicBezTo>
                  <a:pt x="297" y="169"/>
                  <a:pt x="297" y="169"/>
                  <a:pt x="297" y="169"/>
                </a:cubicBezTo>
                <a:cubicBezTo>
                  <a:pt x="292" y="169"/>
                  <a:pt x="289" y="172"/>
                  <a:pt x="289" y="177"/>
                </a:cubicBezTo>
                <a:cubicBezTo>
                  <a:pt x="289" y="181"/>
                  <a:pt x="292" y="185"/>
                  <a:pt x="297" y="185"/>
                </a:cubicBezTo>
                <a:cubicBezTo>
                  <a:pt x="345" y="185"/>
                  <a:pt x="345" y="185"/>
                  <a:pt x="345" y="185"/>
                </a:cubicBezTo>
                <a:cubicBezTo>
                  <a:pt x="350" y="185"/>
                  <a:pt x="353" y="181"/>
                  <a:pt x="353" y="177"/>
                </a:cubicBezTo>
                <a:cubicBezTo>
                  <a:pt x="353" y="172"/>
                  <a:pt x="350" y="169"/>
                  <a:pt x="345" y="169"/>
                </a:cubicBezTo>
                <a:moveTo>
                  <a:pt x="267" y="256"/>
                </a:moveTo>
                <a:cubicBezTo>
                  <a:pt x="264" y="253"/>
                  <a:pt x="259" y="253"/>
                  <a:pt x="256" y="256"/>
                </a:cubicBezTo>
                <a:cubicBezTo>
                  <a:pt x="253" y="260"/>
                  <a:pt x="253" y="265"/>
                  <a:pt x="256" y="268"/>
                </a:cubicBezTo>
                <a:cubicBezTo>
                  <a:pt x="290" y="302"/>
                  <a:pt x="290" y="302"/>
                  <a:pt x="290" y="302"/>
                </a:cubicBezTo>
                <a:cubicBezTo>
                  <a:pt x="293" y="305"/>
                  <a:pt x="298" y="305"/>
                  <a:pt x="301" y="302"/>
                </a:cubicBezTo>
                <a:cubicBezTo>
                  <a:pt x="305" y="299"/>
                  <a:pt x="305" y="294"/>
                  <a:pt x="301" y="290"/>
                </a:cubicBezTo>
                <a:lnTo>
                  <a:pt x="267" y="256"/>
                </a:lnTo>
                <a:close/>
                <a:moveTo>
                  <a:pt x="177" y="81"/>
                </a:moveTo>
                <a:cubicBezTo>
                  <a:pt x="123" y="81"/>
                  <a:pt x="80" y="124"/>
                  <a:pt x="80" y="177"/>
                </a:cubicBezTo>
                <a:cubicBezTo>
                  <a:pt x="80" y="230"/>
                  <a:pt x="123" y="273"/>
                  <a:pt x="177" y="273"/>
                </a:cubicBezTo>
                <a:cubicBezTo>
                  <a:pt x="230" y="273"/>
                  <a:pt x="273" y="230"/>
                  <a:pt x="273" y="177"/>
                </a:cubicBezTo>
                <a:cubicBezTo>
                  <a:pt x="273" y="124"/>
                  <a:pt x="230" y="81"/>
                  <a:pt x="177" y="81"/>
                </a:cubicBezTo>
                <a:moveTo>
                  <a:pt x="177" y="257"/>
                </a:moveTo>
                <a:cubicBezTo>
                  <a:pt x="132" y="257"/>
                  <a:pt x="96" y="221"/>
                  <a:pt x="96" y="177"/>
                </a:cubicBezTo>
                <a:cubicBezTo>
                  <a:pt x="96" y="133"/>
                  <a:pt x="132" y="97"/>
                  <a:pt x="177" y="97"/>
                </a:cubicBezTo>
                <a:cubicBezTo>
                  <a:pt x="221" y="97"/>
                  <a:pt x="257" y="133"/>
                  <a:pt x="257" y="177"/>
                </a:cubicBezTo>
                <a:cubicBezTo>
                  <a:pt x="257" y="221"/>
                  <a:pt x="221" y="257"/>
                  <a:pt x="177" y="257"/>
                </a:cubicBezTo>
                <a:moveTo>
                  <a:pt x="177" y="289"/>
                </a:moveTo>
                <a:cubicBezTo>
                  <a:pt x="172" y="289"/>
                  <a:pt x="168" y="293"/>
                  <a:pt x="168" y="297"/>
                </a:cubicBezTo>
                <a:cubicBezTo>
                  <a:pt x="168" y="345"/>
                  <a:pt x="168" y="345"/>
                  <a:pt x="168" y="345"/>
                </a:cubicBezTo>
                <a:cubicBezTo>
                  <a:pt x="168" y="350"/>
                  <a:pt x="172" y="354"/>
                  <a:pt x="177" y="354"/>
                </a:cubicBezTo>
                <a:cubicBezTo>
                  <a:pt x="181" y="354"/>
                  <a:pt x="185" y="350"/>
                  <a:pt x="185" y="345"/>
                </a:cubicBezTo>
                <a:cubicBezTo>
                  <a:pt x="185" y="297"/>
                  <a:pt x="185" y="297"/>
                  <a:pt x="185" y="297"/>
                </a:cubicBezTo>
                <a:cubicBezTo>
                  <a:pt x="185" y="293"/>
                  <a:pt x="181" y="289"/>
                  <a:pt x="177" y="28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1436688" y="4068763"/>
            <a:ext cx="436563" cy="438150"/>
          </a:xfrm>
          <a:custGeom>
            <a:pathLst>
              <a:path extrusionOk="0" h="354" w="353">
                <a:moveTo>
                  <a:pt x="86" y="97"/>
                </a:moveTo>
                <a:cubicBezTo>
                  <a:pt x="89" y="101"/>
                  <a:pt x="94" y="101"/>
                  <a:pt x="97" y="97"/>
                </a:cubicBezTo>
                <a:cubicBezTo>
                  <a:pt x="101" y="94"/>
                  <a:pt x="101" y="89"/>
                  <a:pt x="97" y="86"/>
                </a:cubicBezTo>
                <a:cubicBezTo>
                  <a:pt x="63" y="52"/>
                  <a:pt x="63" y="52"/>
                  <a:pt x="63" y="52"/>
                </a:cubicBezTo>
                <a:cubicBezTo>
                  <a:pt x="60" y="49"/>
                  <a:pt x="55" y="49"/>
                  <a:pt x="52" y="52"/>
                </a:cubicBezTo>
                <a:cubicBezTo>
                  <a:pt x="49" y="55"/>
                  <a:pt x="49" y="60"/>
                  <a:pt x="52" y="63"/>
                </a:cubicBezTo>
                <a:lnTo>
                  <a:pt x="86" y="97"/>
                </a:lnTo>
                <a:close/>
                <a:moveTo>
                  <a:pt x="268" y="97"/>
                </a:moveTo>
                <a:cubicBezTo>
                  <a:pt x="302" y="63"/>
                  <a:pt x="302" y="63"/>
                  <a:pt x="302" y="63"/>
                </a:cubicBezTo>
                <a:cubicBezTo>
                  <a:pt x="305" y="60"/>
                  <a:pt x="305" y="55"/>
                  <a:pt x="302" y="52"/>
                </a:cubicBezTo>
                <a:cubicBezTo>
                  <a:pt x="299" y="49"/>
                  <a:pt x="294" y="49"/>
                  <a:pt x="290" y="52"/>
                </a:cubicBezTo>
                <a:cubicBezTo>
                  <a:pt x="256" y="86"/>
                  <a:pt x="256" y="86"/>
                  <a:pt x="256" y="86"/>
                </a:cubicBezTo>
                <a:cubicBezTo>
                  <a:pt x="253" y="89"/>
                  <a:pt x="253" y="94"/>
                  <a:pt x="256" y="97"/>
                </a:cubicBezTo>
                <a:cubicBezTo>
                  <a:pt x="259" y="101"/>
                  <a:pt x="265" y="101"/>
                  <a:pt x="268" y="97"/>
                </a:cubicBezTo>
                <a:moveTo>
                  <a:pt x="177" y="65"/>
                </a:moveTo>
                <a:cubicBezTo>
                  <a:pt x="181" y="65"/>
                  <a:pt x="185" y="61"/>
                  <a:pt x="185" y="56"/>
                </a:cubicBezTo>
                <a:cubicBezTo>
                  <a:pt x="185" y="8"/>
                  <a:pt x="185" y="8"/>
                  <a:pt x="185" y="8"/>
                </a:cubicBezTo>
                <a:cubicBezTo>
                  <a:pt x="185" y="4"/>
                  <a:pt x="181" y="0"/>
                  <a:pt x="177" y="0"/>
                </a:cubicBezTo>
                <a:cubicBezTo>
                  <a:pt x="172" y="0"/>
                  <a:pt x="169" y="4"/>
                  <a:pt x="169" y="8"/>
                </a:cubicBezTo>
                <a:cubicBezTo>
                  <a:pt x="169" y="56"/>
                  <a:pt x="169" y="56"/>
                  <a:pt x="169" y="56"/>
                </a:cubicBezTo>
                <a:cubicBezTo>
                  <a:pt x="169" y="61"/>
                  <a:pt x="172" y="65"/>
                  <a:pt x="177" y="65"/>
                </a:cubicBezTo>
                <a:moveTo>
                  <a:pt x="345" y="177"/>
                </a:moveTo>
                <a:cubicBezTo>
                  <a:pt x="273" y="177"/>
                  <a:pt x="273" y="177"/>
                  <a:pt x="273" y="177"/>
                </a:cubicBezTo>
                <a:cubicBezTo>
                  <a:pt x="273" y="124"/>
                  <a:pt x="230" y="81"/>
                  <a:pt x="177" y="81"/>
                </a:cubicBezTo>
                <a:cubicBezTo>
                  <a:pt x="124" y="81"/>
                  <a:pt x="81" y="124"/>
                  <a:pt x="81" y="177"/>
                </a:cubicBezTo>
                <a:cubicBezTo>
                  <a:pt x="8" y="177"/>
                  <a:pt x="8" y="177"/>
                  <a:pt x="8" y="177"/>
                </a:cubicBezTo>
                <a:cubicBezTo>
                  <a:pt x="4" y="177"/>
                  <a:pt x="0" y="180"/>
                  <a:pt x="0" y="185"/>
                </a:cubicBezTo>
                <a:cubicBezTo>
                  <a:pt x="0" y="189"/>
                  <a:pt x="4" y="193"/>
                  <a:pt x="8" y="193"/>
                </a:cubicBezTo>
                <a:cubicBezTo>
                  <a:pt x="345" y="193"/>
                  <a:pt x="345" y="193"/>
                  <a:pt x="345" y="193"/>
                </a:cubicBezTo>
                <a:cubicBezTo>
                  <a:pt x="350" y="193"/>
                  <a:pt x="353" y="189"/>
                  <a:pt x="353" y="185"/>
                </a:cubicBezTo>
                <a:cubicBezTo>
                  <a:pt x="353" y="180"/>
                  <a:pt x="350" y="177"/>
                  <a:pt x="345" y="177"/>
                </a:cubicBezTo>
                <a:moveTo>
                  <a:pt x="97" y="177"/>
                </a:moveTo>
                <a:cubicBezTo>
                  <a:pt x="97" y="133"/>
                  <a:pt x="133" y="97"/>
                  <a:pt x="177" y="97"/>
                </a:cubicBezTo>
                <a:cubicBezTo>
                  <a:pt x="221" y="97"/>
                  <a:pt x="257" y="133"/>
                  <a:pt x="257" y="177"/>
                </a:cubicBezTo>
                <a:lnTo>
                  <a:pt x="97" y="177"/>
                </a:lnTo>
                <a:close/>
                <a:moveTo>
                  <a:pt x="225" y="289"/>
                </a:moveTo>
                <a:cubicBezTo>
                  <a:pt x="209" y="289"/>
                  <a:pt x="209" y="289"/>
                  <a:pt x="209" y="289"/>
                </a:cubicBezTo>
                <a:cubicBezTo>
                  <a:pt x="209" y="249"/>
                  <a:pt x="209" y="249"/>
                  <a:pt x="209" y="249"/>
                </a:cubicBezTo>
                <a:cubicBezTo>
                  <a:pt x="209" y="245"/>
                  <a:pt x="205" y="241"/>
                  <a:pt x="201" y="241"/>
                </a:cubicBezTo>
                <a:cubicBezTo>
                  <a:pt x="153" y="241"/>
                  <a:pt x="153" y="241"/>
                  <a:pt x="153" y="241"/>
                </a:cubicBezTo>
                <a:cubicBezTo>
                  <a:pt x="148" y="241"/>
                  <a:pt x="145" y="245"/>
                  <a:pt x="145" y="249"/>
                </a:cubicBezTo>
                <a:cubicBezTo>
                  <a:pt x="145" y="289"/>
                  <a:pt x="145" y="289"/>
                  <a:pt x="145" y="289"/>
                </a:cubicBezTo>
                <a:cubicBezTo>
                  <a:pt x="129" y="289"/>
                  <a:pt x="129" y="289"/>
                  <a:pt x="129" y="289"/>
                </a:cubicBezTo>
                <a:cubicBezTo>
                  <a:pt x="124" y="289"/>
                  <a:pt x="121" y="293"/>
                  <a:pt x="121" y="297"/>
                </a:cubicBezTo>
                <a:cubicBezTo>
                  <a:pt x="121" y="300"/>
                  <a:pt x="122" y="302"/>
                  <a:pt x="123" y="303"/>
                </a:cubicBezTo>
                <a:cubicBezTo>
                  <a:pt x="171" y="351"/>
                  <a:pt x="171" y="351"/>
                  <a:pt x="171" y="351"/>
                </a:cubicBezTo>
                <a:cubicBezTo>
                  <a:pt x="173" y="353"/>
                  <a:pt x="175" y="354"/>
                  <a:pt x="177" y="354"/>
                </a:cubicBezTo>
                <a:cubicBezTo>
                  <a:pt x="179" y="354"/>
                  <a:pt x="181" y="353"/>
                  <a:pt x="183" y="351"/>
                </a:cubicBezTo>
                <a:cubicBezTo>
                  <a:pt x="231" y="303"/>
                  <a:pt x="231" y="303"/>
                  <a:pt x="231" y="303"/>
                </a:cubicBezTo>
                <a:cubicBezTo>
                  <a:pt x="232" y="302"/>
                  <a:pt x="233" y="300"/>
                  <a:pt x="233" y="297"/>
                </a:cubicBezTo>
                <a:cubicBezTo>
                  <a:pt x="233" y="293"/>
                  <a:pt x="229" y="289"/>
                  <a:pt x="225" y="289"/>
                </a:cubicBezTo>
                <a:moveTo>
                  <a:pt x="177" y="334"/>
                </a:moveTo>
                <a:cubicBezTo>
                  <a:pt x="148" y="305"/>
                  <a:pt x="148" y="305"/>
                  <a:pt x="148" y="305"/>
                </a:cubicBezTo>
                <a:cubicBezTo>
                  <a:pt x="153" y="305"/>
                  <a:pt x="153" y="305"/>
                  <a:pt x="153" y="305"/>
                </a:cubicBezTo>
                <a:cubicBezTo>
                  <a:pt x="157" y="305"/>
                  <a:pt x="161" y="302"/>
                  <a:pt x="161" y="297"/>
                </a:cubicBezTo>
                <a:cubicBezTo>
                  <a:pt x="161" y="257"/>
                  <a:pt x="161" y="257"/>
                  <a:pt x="161" y="257"/>
                </a:cubicBezTo>
                <a:cubicBezTo>
                  <a:pt x="193" y="257"/>
                  <a:pt x="193" y="257"/>
                  <a:pt x="193" y="257"/>
                </a:cubicBezTo>
                <a:cubicBezTo>
                  <a:pt x="193" y="297"/>
                  <a:pt x="193" y="297"/>
                  <a:pt x="193" y="297"/>
                </a:cubicBezTo>
                <a:cubicBezTo>
                  <a:pt x="193" y="302"/>
                  <a:pt x="196" y="305"/>
                  <a:pt x="201" y="305"/>
                </a:cubicBezTo>
                <a:cubicBezTo>
                  <a:pt x="206" y="305"/>
                  <a:pt x="206" y="305"/>
                  <a:pt x="206" y="305"/>
                </a:cubicBezTo>
                <a:lnTo>
                  <a:pt x="177" y="3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2270126" y="4068763"/>
            <a:ext cx="436563" cy="438150"/>
          </a:xfrm>
          <a:custGeom>
            <a:pathLst>
              <a:path extrusionOk="0" h="354" w="353">
                <a:moveTo>
                  <a:pt x="345" y="337"/>
                </a:moveTo>
                <a:cubicBezTo>
                  <a:pt x="273" y="337"/>
                  <a:pt x="273" y="337"/>
                  <a:pt x="273" y="337"/>
                </a:cubicBezTo>
                <a:cubicBezTo>
                  <a:pt x="273" y="284"/>
                  <a:pt x="229" y="241"/>
                  <a:pt x="176" y="241"/>
                </a:cubicBezTo>
                <a:cubicBezTo>
                  <a:pt x="123" y="241"/>
                  <a:pt x="80" y="284"/>
                  <a:pt x="80" y="337"/>
                </a:cubicBezTo>
                <a:cubicBezTo>
                  <a:pt x="8" y="337"/>
                  <a:pt x="8" y="337"/>
                  <a:pt x="8" y="337"/>
                </a:cubicBezTo>
                <a:cubicBezTo>
                  <a:pt x="3" y="337"/>
                  <a:pt x="0" y="341"/>
                  <a:pt x="0" y="345"/>
                </a:cubicBezTo>
                <a:cubicBezTo>
                  <a:pt x="0" y="350"/>
                  <a:pt x="3" y="354"/>
                  <a:pt x="8" y="354"/>
                </a:cubicBezTo>
                <a:cubicBezTo>
                  <a:pt x="345" y="354"/>
                  <a:pt x="345" y="354"/>
                  <a:pt x="345" y="354"/>
                </a:cubicBezTo>
                <a:cubicBezTo>
                  <a:pt x="349" y="354"/>
                  <a:pt x="353" y="350"/>
                  <a:pt x="353" y="345"/>
                </a:cubicBezTo>
                <a:cubicBezTo>
                  <a:pt x="353" y="341"/>
                  <a:pt x="349" y="337"/>
                  <a:pt x="345" y="337"/>
                </a:cubicBezTo>
                <a:moveTo>
                  <a:pt x="96" y="337"/>
                </a:moveTo>
                <a:cubicBezTo>
                  <a:pt x="96" y="293"/>
                  <a:pt x="132" y="257"/>
                  <a:pt x="176" y="257"/>
                </a:cubicBezTo>
                <a:cubicBezTo>
                  <a:pt x="221" y="257"/>
                  <a:pt x="256" y="293"/>
                  <a:pt x="256" y="337"/>
                </a:cubicBezTo>
                <a:lnTo>
                  <a:pt x="96" y="337"/>
                </a:lnTo>
                <a:close/>
                <a:moveTo>
                  <a:pt x="267" y="258"/>
                </a:moveTo>
                <a:cubicBezTo>
                  <a:pt x="301" y="224"/>
                  <a:pt x="301" y="224"/>
                  <a:pt x="301" y="224"/>
                </a:cubicBezTo>
                <a:cubicBezTo>
                  <a:pt x="304" y="221"/>
                  <a:pt x="304" y="216"/>
                  <a:pt x="301" y="213"/>
                </a:cubicBezTo>
                <a:cubicBezTo>
                  <a:pt x="298" y="209"/>
                  <a:pt x="293" y="209"/>
                  <a:pt x="290" y="213"/>
                </a:cubicBezTo>
                <a:cubicBezTo>
                  <a:pt x="256" y="247"/>
                  <a:pt x="256" y="247"/>
                  <a:pt x="256" y="247"/>
                </a:cubicBezTo>
                <a:cubicBezTo>
                  <a:pt x="253" y="250"/>
                  <a:pt x="253" y="255"/>
                  <a:pt x="256" y="258"/>
                </a:cubicBezTo>
                <a:cubicBezTo>
                  <a:pt x="259" y="261"/>
                  <a:pt x="264" y="261"/>
                  <a:pt x="267" y="258"/>
                </a:cubicBezTo>
                <a:moveTo>
                  <a:pt x="168" y="169"/>
                </a:moveTo>
                <a:cubicBezTo>
                  <a:pt x="168" y="217"/>
                  <a:pt x="168" y="217"/>
                  <a:pt x="168" y="217"/>
                </a:cubicBezTo>
                <a:cubicBezTo>
                  <a:pt x="168" y="221"/>
                  <a:pt x="172" y="225"/>
                  <a:pt x="176" y="225"/>
                </a:cubicBezTo>
                <a:cubicBezTo>
                  <a:pt x="181" y="225"/>
                  <a:pt x="184" y="221"/>
                  <a:pt x="184" y="217"/>
                </a:cubicBezTo>
                <a:cubicBezTo>
                  <a:pt x="184" y="169"/>
                  <a:pt x="184" y="169"/>
                  <a:pt x="184" y="169"/>
                </a:cubicBezTo>
                <a:cubicBezTo>
                  <a:pt x="184" y="164"/>
                  <a:pt x="181" y="161"/>
                  <a:pt x="176" y="161"/>
                </a:cubicBezTo>
                <a:cubicBezTo>
                  <a:pt x="172" y="161"/>
                  <a:pt x="168" y="164"/>
                  <a:pt x="168" y="169"/>
                </a:cubicBezTo>
                <a:moveTo>
                  <a:pt x="85" y="258"/>
                </a:moveTo>
                <a:cubicBezTo>
                  <a:pt x="88" y="261"/>
                  <a:pt x="94" y="261"/>
                  <a:pt x="97" y="258"/>
                </a:cubicBezTo>
                <a:cubicBezTo>
                  <a:pt x="100" y="255"/>
                  <a:pt x="100" y="250"/>
                  <a:pt x="97" y="247"/>
                </a:cubicBezTo>
                <a:cubicBezTo>
                  <a:pt x="63" y="213"/>
                  <a:pt x="63" y="213"/>
                  <a:pt x="63" y="213"/>
                </a:cubicBezTo>
                <a:cubicBezTo>
                  <a:pt x="60" y="209"/>
                  <a:pt x="54" y="209"/>
                  <a:pt x="51" y="213"/>
                </a:cubicBezTo>
                <a:cubicBezTo>
                  <a:pt x="48" y="216"/>
                  <a:pt x="48" y="221"/>
                  <a:pt x="51" y="224"/>
                </a:cubicBezTo>
                <a:lnTo>
                  <a:pt x="85" y="258"/>
                </a:lnTo>
                <a:close/>
                <a:moveTo>
                  <a:pt x="128" y="65"/>
                </a:moveTo>
                <a:cubicBezTo>
                  <a:pt x="144" y="65"/>
                  <a:pt x="144" y="65"/>
                  <a:pt x="144" y="6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9"/>
                  <a:pt x="148" y="113"/>
                  <a:pt x="152" y="113"/>
                </a:cubicBezTo>
                <a:cubicBezTo>
                  <a:pt x="200" y="113"/>
                  <a:pt x="200" y="113"/>
                  <a:pt x="200" y="113"/>
                </a:cubicBezTo>
                <a:cubicBezTo>
                  <a:pt x="205" y="113"/>
                  <a:pt x="208" y="109"/>
                  <a:pt x="208" y="105"/>
                </a:cubicBezTo>
                <a:cubicBezTo>
                  <a:pt x="208" y="65"/>
                  <a:pt x="208" y="65"/>
                  <a:pt x="208" y="65"/>
                </a:cubicBezTo>
                <a:cubicBezTo>
                  <a:pt x="224" y="65"/>
                  <a:pt x="224" y="65"/>
                  <a:pt x="224" y="65"/>
                </a:cubicBezTo>
                <a:cubicBezTo>
                  <a:pt x="229" y="65"/>
                  <a:pt x="232" y="61"/>
                  <a:pt x="232" y="56"/>
                </a:cubicBezTo>
                <a:cubicBezTo>
                  <a:pt x="232" y="54"/>
                  <a:pt x="231" y="52"/>
                  <a:pt x="230" y="51"/>
                </a:cubicBezTo>
                <a:cubicBezTo>
                  <a:pt x="182" y="3"/>
                  <a:pt x="182" y="3"/>
                  <a:pt x="182" y="3"/>
                </a:cubicBezTo>
                <a:cubicBezTo>
                  <a:pt x="180" y="1"/>
                  <a:pt x="178" y="0"/>
                  <a:pt x="176" y="0"/>
                </a:cubicBezTo>
                <a:cubicBezTo>
                  <a:pt x="174" y="0"/>
                  <a:pt x="172" y="1"/>
                  <a:pt x="170" y="3"/>
                </a:cubicBezTo>
                <a:cubicBezTo>
                  <a:pt x="122" y="51"/>
                  <a:pt x="122" y="51"/>
                  <a:pt x="122" y="51"/>
                </a:cubicBezTo>
                <a:cubicBezTo>
                  <a:pt x="121" y="52"/>
                  <a:pt x="120" y="54"/>
                  <a:pt x="120" y="56"/>
                </a:cubicBezTo>
                <a:cubicBezTo>
                  <a:pt x="120" y="61"/>
                  <a:pt x="124" y="65"/>
                  <a:pt x="128" y="65"/>
                </a:cubicBezTo>
                <a:moveTo>
                  <a:pt x="176" y="20"/>
                </a:moveTo>
                <a:cubicBezTo>
                  <a:pt x="205" y="48"/>
                  <a:pt x="205" y="48"/>
                  <a:pt x="205" y="48"/>
                </a:cubicBezTo>
                <a:cubicBezTo>
                  <a:pt x="200" y="48"/>
                  <a:pt x="200" y="48"/>
                  <a:pt x="200" y="48"/>
                </a:cubicBezTo>
                <a:cubicBezTo>
                  <a:pt x="196" y="48"/>
                  <a:pt x="192" y="52"/>
                  <a:pt x="192" y="56"/>
                </a:cubicBezTo>
                <a:cubicBezTo>
                  <a:pt x="192" y="97"/>
                  <a:pt x="192" y="97"/>
                  <a:pt x="192" y="97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7" y="48"/>
                  <a:pt x="152" y="48"/>
                </a:cubicBezTo>
                <a:cubicBezTo>
                  <a:pt x="147" y="48"/>
                  <a:pt x="147" y="48"/>
                  <a:pt x="147" y="48"/>
                </a:cubicBezTo>
                <a:lnTo>
                  <a:pt x="176" y="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3103563" y="4068763"/>
            <a:ext cx="436563" cy="438150"/>
          </a:xfrm>
          <a:custGeom>
            <a:pathLst>
              <a:path extrusionOk="0" h="354" w="353">
                <a:moveTo>
                  <a:pt x="187" y="153"/>
                </a:moveTo>
                <a:cubicBezTo>
                  <a:pt x="209" y="137"/>
                  <a:pt x="209" y="137"/>
                  <a:pt x="209" y="137"/>
                </a:cubicBezTo>
                <a:cubicBezTo>
                  <a:pt x="231" y="153"/>
                  <a:pt x="231" y="153"/>
                  <a:pt x="231" y="153"/>
                </a:cubicBezTo>
                <a:cubicBezTo>
                  <a:pt x="222" y="127"/>
                  <a:pt x="222" y="127"/>
                  <a:pt x="222" y="127"/>
                </a:cubicBezTo>
                <a:cubicBezTo>
                  <a:pt x="241" y="112"/>
                  <a:pt x="241" y="112"/>
                  <a:pt x="241" y="112"/>
                </a:cubicBezTo>
                <a:cubicBezTo>
                  <a:pt x="217" y="112"/>
                  <a:pt x="217" y="112"/>
                  <a:pt x="217" y="112"/>
                </a:cubicBezTo>
                <a:cubicBezTo>
                  <a:pt x="209" y="89"/>
                  <a:pt x="209" y="89"/>
                  <a:pt x="209" y="89"/>
                </a:cubicBezTo>
                <a:cubicBezTo>
                  <a:pt x="200" y="112"/>
                  <a:pt x="200" y="112"/>
                  <a:pt x="200" y="112"/>
                </a:cubicBezTo>
                <a:cubicBezTo>
                  <a:pt x="177" y="112"/>
                  <a:pt x="177" y="112"/>
                  <a:pt x="177" y="112"/>
                </a:cubicBezTo>
                <a:cubicBezTo>
                  <a:pt x="195" y="127"/>
                  <a:pt x="195" y="127"/>
                  <a:pt x="195" y="127"/>
                </a:cubicBezTo>
                <a:lnTo>
                  <a:pt x="187" y="153"/>
                </a:lnTo>
                <a:close/>
                <a:moveTo>
                  <a:pt x="289" y="169"/>
                </a:moveTo>
                <a:cubicBezTo>
                  <a:pt x="280" y="192"/>
                  <a:pt x="280" y="192"/>
                  <a:pt x="280" y="192"/>
                </a:cubicBezTo>
                <a:cubicBezTo>
                  <a:pt x="257" y="192"/>
                  <a:pt x="257" y="192"/>
                  <a:pt x="257" y="192"/>
                </a:cubicBezTo>
                <a:cubicBezTo>
                  <a:pt x="276" y="207"/>
                  <a:pt x="276" y="207"/>
                  <a:pt x="276" y="207"/>
                </a:cubicBezTo>
                <a:cubicBezTo>
                  <a:pt x="267" y="233"/>
                  <a:pt x="267" y="233"/>
                  <a:pt x="267" y="233"/>
                </a:cubicBezTo>
                <a:cubicBezTo>
                  <a:pt x="289" y="217"/>
                  <a:pt x="289" y="217"/>
                  <a:pt x="289" y="217"/>
                </a:cubicBezTo>
                <a:cubicBezTo>
                  <a:pt x="311" y="233"/>
                  <a:pt x="311" y="233"/>
                  <a:pt x="311" y="233"/>
                </a:cubicBezTo>
                <a:cubicBezTo>
                  <a:pt x="302" y="207"/>
                  <a:pt x="302" y="207"/>
                  <a:pt x="302" y="207"/>
                </a:cubicBezTo>
                <a:cubicBezTo>
                  <a:pt x="321" y="192"/>
                  <a:pt x="321" y="192"/>
                  <a:pt x="321" y="192"/>
                </a:cubicBezTo>
                <a:cubicBezTo>
                  <a:pt x="298" y="192"/>
                  <a:pt x="298" y="192"/>
                  <a:pt x="298" y="192"/>
                </a:cubicBezTo>
                <a:lnTo>
                  <a:pt x="289" y="169"/>
                </a:lnTo>
                <a:close/>
                <a:moveTo>
                  <a:pt x="120" y="112"/>
                </a:moveTo>
                <a:cubicBezTo>
                  <a:pt x="120" y="70"/>
                  <a:pt x="135" y="31"/>
                  <a:pt x="160" y="0"/>
                </a:cubicBezTo>
                <a:cubicBezTo>
                  <a:pt x="70" y="9"/>
                  <a:pt x="0" y="84"/>
                  <a:pt x="0" y="177"/>
                </a:cubicBezTo>
                <a:cubicBezTo>
                  <a:pt x="0" y="274"/>
                  <a:pt x="79" y="354"/>
                  <a:pt x="177" y="354"/>
                </a:cubicBezTo>
                <a:cubicBezTo>
                  <a:pt x="232" y="354"/>
                  <a:pt x="289" y="328"/>
                  <a:pt x="321" y="288"/>
                </a:cubicBezTo>
                <a:cubicBezTo>
                  <a:pt x="316" y="289"/>
                  <a:pt x="302" y="289"/>
                  <a:pt x="297" y="289"/>
                </a:cubicBezTo>
                <a:cubicBezTo>
                  <a:pt x="199" y="289"/>
                  <a:pt x="120" y="210"/>
                  <a:pt x="120" y="112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7"/>
                </a:cubicBezTo>
                <a:cubicBezTo>
                  <a:pt x="16" y="106"/>
                  <a:pt x="61" y="45"/>
                  <a:pt x="126" y="24"/>
                </a:cubicBezTo>
                <a:cubicBezTo>
                  <a:pt x="112" y="51"/>
                  <a:pt x="104" y="81"/>
                  <a:pt x="104" y="112"/>
                </a:cubicBezTo>
                <a:cubicBezTo>
                  <a:pt x="104" y="213"/>
                  <a:pt x="182" y="296"/>
                  <a:pt x="280" y="305"/>
                </a:cubicBezTo>
                <a:cubicBezTo>
                  <a:pt x="251" y="325"/>
                  <a:pt x="214" y="337"/>
                  <a:pt x="177" y="337"/>
                </a:cubicBezTo>
                <a:moveTo>
                  <a:pt x="353" y="32"/>
                </a:moveTo>
                <a:cubicBezTo>
                  <a:pt x="321" y="32"/>
                  <a:pt x="321" y="32"/>
                  <a:pt x="321" y="32"/>
                </a:cubicBezTo>
                <a:cubicBezTo>
                  <a:pt x="309" y="0"/>
                  <a:pt x="309" y="0"/>
                  <a:pt x="309" y="0"/>
                </a:cubicBezTo>
                <a:cubicBezTo>
                  <a:pt x="297" y="32"/>
                  <a:pt x="297" y="32"/>
                  <a:pt x="297" y="32"/>
                </a:cubicBezTo>
                <a:cubicBezTo>
                  <a:pt x="265" y="32"/>
                  <a:pt x="265" y="32"/>
                  <a:pt x="265" y="32"/>
                </a:cubicBezTo>
                <a:cubicBezTo>
                  <a:pt x="291" y="52"/>
                  <a:pt x="291" y="52"/>
                  <a:pt x="291" y="52"/>
                </a:cubicBezTo>
                <a:cubicBezTo>
                  <a:pt x="279" y="89"/>
                  <a:pt x="279" y="89"/>
                  <a:pt x="279" y="89"/>
                </a:cubicBezTo>
                <a:cubicBezTo>
                  <a:pt x="309" y="67"/>
                  <a:pt x="309" y="67"/>
                  <a:pt x="309" y="67"/>
                </a:cubicBezTo>
                <a:cubicBezTo>
                  <a:pt x="339" y="89"/>
                  <a:pt x="339" y="89"/>
                  <a:pt x="339" y="89"/>
                </a:cubicBezTo>
                <a:cubicBezTo>
                  <a:pt x="327" y="52"/>
                  <a:pt x="327" y="52"/>
                  <a:pt x="327" y="52"/>
                </a:cubicBezTo>
                <a:lnTo>
                  <a:pt x="353" y="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3937001" y="4068763"/>
            <a:ext cx="436563" cy="438150"/>
          </a:xfrm>
          <a:custGeom>
            <a:pathLst>
              <a:path extrusionOk="0" h="354" w="353">
                <a:moveTo>
                  <a:pt x="273" y="145"/>
                </a:moveTo>
                <a:cubicBezTo>
                  <a:pt x="255" y="145"/>
                  <a:pt x="241" y="159"/>
                  <a:pt x="241" y="177"/>
                </a:cubicBezTo>
                <a:cubicBezTo>
                  <a:pt x="241" y="195"/>
                  <a:pt x="255" y="209"/>
                  <a:pt x="273" y="209"/>
                </a:cubicBezTo>
                <a:cubicBezTo>
                  <a:pt x="291" y="209"/>
                  <a:pt x="305" y="195"/>
                  <a:pt x="305" y="177"/>
                </a:cubicBezTo>
                <a:cubicBezTo>
                  <a:pt x="305" y="159"/>
                  <a:pt x="291" y="145"/>
                  <a:pt x="273" y="145"/>
                </a:cubicBezTo>
                <a:moveTo>
                  <a:pt x="273" y="193"/>
                </a:moveTo>
                <a:cubicBezTo>
                  <a:pt x="264" y="193"/>
                  <a:pt x="257" y="186"/>
                  <a:pt x="257" y="177"/>
                </a:cubicBezTo>
                <a:cubicBezTo>
                  <a:pt x="257" y="168"/>
                  <a:pt x="264" y="161"/>
                  <a:pt x="273" y="161"/>
                </a:cubicBezTo>
                <a:cubicBezTo>
                  <a:pt x="282" y="161"/>
                  <a:pt x="289" y="168"/>
                  <a:pt x="289" y="177"/>
                </a:cubicBezTo>
                <a:cubicBezTo>
                  <a:pt x="289" y="186"/>
                  <a:pt x="282" y="193"/>
                  <a:pt x="273" y="193"/>
                </a:cubicBezTo>
                <a:moveTo>
                  <a:pt x="233" y="273"/>
                </a:moveTo>
                <a:cubicBezTo>
                  <a:pt x="229" y="273"/>
                  <a:pt x="225" y="277"/>
                  <a:pt x="225" y="281"/>
                </a:cubicBezTo>
                <a:cubicBezTo>
                  <a:pt x="225" y="286"/>
                  <a:pt x="229" y="289"/>
                  <a:pt x="233" y="289"/>
                </a:cubicBezTo>
                <a:cubicBezTo>
                  <a:pt x="237" y="289"/>
                  <a:pt x="241" y="286"/>
                  <a:pt x="241" y="281"/>
                </a:cubicBezTo>
                <a:cubicBezTo>
                  <a:pt x="241" y="277"/>
                  <a:pt x="237" y="273"/>
                  <a:pt x="233" y="273"/>
                </a:cubicBezTo>
                <a:moveTo>
                  <a:pt x="81" y="193"/>
                </a:moveTo>
                <a:cubicBezTo>
                  <a:pt x="72" y="193"/>
                  <a:pt x="64" y="200"/>
                  <a:pt x="64" y="209"/>
                </a:cubicBezTo>
                <a:cubicBezTo>
                  <a:pt x="64" y="218"/>
                  <a:pt x="72" y="225"/>
                  <a:pt x="81" y="225"/>
                </a:cubicBezTo>
                <a:cubicBezTo>
                  <a:pt x="89" y="225"/>
                  <a:pt x="97" y="218"/>
                  <a:pt x="97" y="209"/>
                </a:cubicBezTo>
                <a:cubicBezTo>
                  <a:pt x="97" y="200"/>
                  <a:pt x="89" y="193"/>
                  <a:pt x="81" y="193"/>
                </a:cubicBezTo>
                <a:moveTo>
                  <a:pt x="153" y="225"/>
                </a:moveTo>
                <a:cubicBezTo>
                  <a:pt x="139" y="225"/>
                  <a:pt x="129" y="236"/>
                  <a:pt x="129" y="249"/>
                </a:cubicBezTo>
                <a:cubicBezTo>
                  <a:pt x="129" y="262"/>
                  <a:pt x="139" y="273"/>
                  <a:pt x="153" y="273"/>
                </a:cubicBezTo>
                <a:cubicBezTo>
                  <a:pt x="166" y="273"/>
                  <a:pt x="177" y="262"/>
                  <a:pt x="177" y="249"/>
                </a:cubicBezTo>
                <a:cubicBezTo>
                  <a:pt x="177" y="236"/>
                  <a:pt x="166" y="225"/>
                  <a:pt x="153" y="225"/>
                </a:cubicBezTo>
                <a:moveTo>
                  <a:pt x="153" y="257"/>
                </a:moveTo>
                <a:cubicBezTo>
                  <a:pt x="148" y="257"/>
                  <a:pt x="145" y="254"/>
                  <a:pt x="145" y="249"/>
                </a:cubicBezTo>
                <a:cubicBezTo>
                  <a:pt x="145" y="245"/>
                  <a:pt x="148" y="241"/>
                  <a:pt x="153" y="241"/>
                </a:cubicBezTo>
                <a:cubicBezTo>
                  <a:pt x="157" y="241"/>
                  <a:pt x="161" y="245"/>
                  <a:pt x="161" y="249"/>
                </a:cubicBezTo>
                <a:cubicBezTo>
                  <a:pt x="161" y="254"/>
                  <a:pt x="157" y="257"/>
                  <a:pt x="153" y="257"/>
                </a:cubicBezTo>
                <a:moveTo>
                  <a:pt x="201" y="177"/>
                </a:moveTo>
                <a:cubicBezTo>
                  <a:pt x="196" y="177"/>
                  <a:pt x="193" y="180"/>
                  <a:pt x="193" y="185"/>
                </a:cubicBezTo>
                <a:cubicBezTo>
                  <a:pt x="193" y="189"/>
                  <a:pt x="196" y="193"/>
                  <a:pt x="201" y="193"/>
                </a:cubicBezTo>
                <a:cubicBezTo>
                  <a:pt x="205" y="193"/>
                  <a:pt x="209" y="189"/>
                  <a:pt x="209" y="185"/>
                </a:cubicBezTo>
                <a:cubicBezTo>
                  <a:pt x="209" y="180"/>
                  <a:pt x="205" y="177"/>
                  <a:pt x="201" y="177"/>
                </a:cubicBezTo>
                <a:moveTo>
                  <a:pt x="177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4"/>
                  <a:pt x="177" y="354"/>
                </a:cubicBezTo>
                <a:cubicBezTo>
                  <a:pt x="274" y="354"/>
                  <a:pt x="353" y="274"/>
                  <a:pt x="353" y="177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6"/>
                  <a:pt x="16" y="177"/>
                </a:cubicBezTo>
                <a:cubicBezTo>
                  <a:pt x="16" y="88"/>
                  <a:pt x="88" y="16"/>
                  <a:pt x="177" y="16"/>
                </a:cubicBezTo>
                <a:cubicBezTo>
                  <a:pt x="266" y="16"/>
                  <a:pt x="337" y="88"/>
                  <a:pt x="337" y="177"/>
                </a:cubicBezTo>
                <a:cubicBezTo>
                  <a:pt x="337" y="266"/>
                  <a:pt x="266" y="337"/>
                  <a:pt x="177" y="337"/>
                </a:cubicBezTo>
                <a:moveTo>
                  <a:pt x="129" y="65"/>
                </a:moveTo>
                <a:cubicBezTo>
                  <a:pt x="102" y="65"/>
                  <a:pt x="81" y="86"/>
                  <a:pt x="81" y="113"/>
                </a:cubicBezTo>
                <a:cubicBezTo>
                  <a:pt x="81" y="139"/>
                  <a:pt x="102" y="161"/>
                  <a:pt x="129" y="161"/>
                </a:cubicBezTo>
                <a:cubicBezTo>
                  <a:pt x="155" y="161"/>
                  <a:pt x="177" y="139"/>
                  <a:pt x="177" y="113"/>
                </a:cubicBezTo>
                <a:cubicBezTo>
                  <a:pt x="177" y="86"/>
                  <a:pt x="155" y="65"/>
                  <a:pt x="129" y="65"/>
                </a:cubicBezTo>
                <a:moveTo>
                  <a:pt x="129" y="145"/>
                </a:moveTo>
                <a:cubicBezTo>
                  <a:pt x="111" y="145"/>
                  <a:pt x="97" y="130"/>
                  <a:pt x="97" y="113"/>
                </a:cubicBezTo>
                <a:cubicBezTo>
                  <a:pt x="97" y="95"/>
                  <a:pt x="111" y="81"/>
                  <a:pt x="129" y="81"/>
                </a:cubicBezTo>
                <a:cubicBezTo>
                  <a:pt x="146" y="81"/>
                  <a:pt x="161" y="95"/>
                  <a:pt x="161" y="113"/>
                </a:cubicBezTo>
                <a:cubicBezTo>
                  <a:pt x="161" y="130"/>
                  <a:pt x="146" y="145"/>
                  <a:pt x="129" y="14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4765676" y="4127500"/>
            <a:ext cx="449263" cy="319088"/>
          </a:xfrm>
          <a:custGeom>
            <a:pathLst>
              <a:path extrusionOk="0" h="257" w="363">
                <a:moveTo>
                  <a:pt x="356" y="76"/>
                </a:moveTo>
                <a:cubicBezTo>
                  <a:pt x="351" y="55"/>
                  <a:pt x="326" y="42"/>
                  <a:pt x="292" y="36"/>
                </a:cubicBezTo>
                <a:cubicBezTo>
                  <a:pt x="297" y="42"/>
                  <a:pt x="301" y="48"/>
                  <a:pt x="306" y="55"/>
                </a:cubicBezTo>
                <a:cubicBezTo>
                  <a:pt x="325" y="61"/>
                  <a:pt x="338" y="70"/>
                  <a:pt x="341" y="80"/>
                </a:cubicBezTo>
                <a:cubicBezTo>
                  <a:pt x="343" y="87"/>
                  <a:pt x="341" y="94"/>
                  <a:pt x="337" y="102"/>
                </a:cubicBezTo>
                <a:cubicBezTo>
                  <a:pt x="331" y="111"/>
                  <a:pt x="322" y="121"/>
                  <a:pt x="310" y="131"/>
                </a:cubicBezTo>
                <a:cubicBezTo>
                  <a:pt x="310" y="130"/>
                  <a:pt x="310" y="130"/>
                  <a:pt x="310" y="129"/>
                </a:cubicBezTo>
                <a:cubicBezTo>
                  <a:pt x="310" y="58"/>
                  <a:pt x="252" y="0"/>
                  <a:pt x="181" y="0"/>
                </a:cubicBezTo>
                <a:cubicBezTo>
                  <a:pt x="110" y="0"/>
                  <a:pt x="53" y="58"/>
                  <a:pt x="53" y="129"/>
                </a:cubicBezTo>
                <a:cubicBezTo>
                  <a:pt x="53" y="151"/>
                  <a:pt x="58" y="171"/>
                  <a:pt x="68" y="189"/>
                </a:cubicBezTo>
                <a:cubicBezTo>
                  <a:pt x="42" y="184"/>
                  <a:pt x="25" y="174"/>
                  <a:pt x="21" y="161"/>
                </a:cubicBezTo>
                <a:cubicBezTo>
                  <a:pt x="20" y="155"/>
                  <a:pt x="21" y="148"/>
                  <a:pt x="26" y="140"/>
                </a:cubicBezTo>
                <a:cubicBezTo>
                  <a:pt x="28" y="135"/>
                  <a:pt x="32" y="130"/>
                  <a:pt x="37" y="126"/>
                </a:cubicBezTo>
                <a:cubicBezTo>
                  <a:pt x="37" y="117"/>
                  <a:pt x="38" y="109"/>
                  <a:pt x="39" y="101"/>
                </a:cubicBezTo>
                <a:cubicBezTo>
                  <a:pt x="13" y="122"/>
                  <a:pt x="0" y="145"/>
                  <a:pt x="6" y="166"/>
                </a:cubicBezTo>
                <a:cubicBezTo>
                  <a:pt x="12" y="188"/>
                  <a:pt x="40" y="203"/>
                  <a:pt x="80" y="207"/>
                </a:cubicBezTo>
                <a:cubicBezTo>
                  <a:pt x="103" y="238"/>
                  <a:pt x="140" y="257"/>
                  <a:pt x="181" y="257"/>
                </a:cubicBezTo>
                <a:cubicBezTo>
                  <a:pt x="244" y="257"/>
                  <a:pt x="296" y="212"/>
                  <a:pt x="307" y="152"/>
                </a:cubicBezTo>
                <a:cubicBezTo>
                  <a:pt x="344" y="128"/>
                  <a:pt x="363" y="100"/>
                  <a:pt x="356" y="76"/>
                </a:cubicBezTo>
                <a:moveTo>
                  <a:pt x="181" y="241"/>
                </a:moveTo>
                <a:cubicBezTo>
                  <a:pt x="150" y="241"/>
                  <a:pt x="123" y="229"/>
                  <a:pt x="102" y="209"/>
                </a:cubicBezTo>
                <a:cubicBezTo>
                  <a:pt x="105" y="209"/>
                  <a:pt x="108" y="209"/>
                  <a:pt x="111" y="209"/>
                </a:cubicBezTo>
                <a:cubicBezTo>
                  <a:pt x="139" y="209"/>
                  <a:pt x="170" y="205"/>
                  <a:pt x="203" y="197"/>
                </a:cubicBezTo>
                <a:cubicBezTo>
                  <a:pt x="235" y="189"/>
                  <a:pt x="264" y="177"/>
                  <a:pt x="288" y="164"/>
                </a:cubicBezTo>
                <a:cubicBezTo>
                  <a:pt x="273" y="209"/>
                  <a:pt x="231" y="241"/>
                  <a:pt x="181" y="241"/>
                </a:cubicBezTo>
                <a:moveTo>
                  <a:pt x="293" y="143"/>
                </a:moveTo>
                <a:cubicBezTo>
                  <a:pt x="269" y="157"/>
                  <a:pt x="237" y="171"/>
                  <a:pt x="199" y="181"/>
                </a:cubicBezTo>
                <a:cubicBezTo>
                  <a:pt x="169" y="189"/>
                  <a:pt x="138" y="193"/>
                  <a:pt x="111" y="193"/>
                </a:cubicBezTo>
                <a:cubicBezTo>
                  <a:pt x="103" y="193"/>
                  <a:pt x="95" y="193"/>
                  <a:pt x="88" y="192"/>
                </a:cubicBezTo>
                <a:cubicBezTo>
                  <a:pt x="76" y="174"/>
                  <a:pt x="69" y="152"/>
                  <a:pt x="69" y="129"/>
                </a:cubicBezTo>
                <a:cubicBezTo>
                  <a:pt x="69" y="67"/>
                  <a:pt x="119" y="17"/>
                  <a:pt x="181" y="17"/>
                </a:cubicBezTo>
                <a:cubicBezTo>
                  <a:pt x="243" y="17"/>
                  <a:pt x="294" y="67"/>
                  <a:pt x="294" y="129"/>
                </a:cubicBezTo>
                <a:cubicBezTo>
                  <a:pt x="294" y="134"/>
                  <a:pt x="293" y="138"/>
                  <a:pt x="293" y="14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5664201" y="4068763"/>
            <a:ext cx="317500" cy="438150"/>
          </a:xfrm>
          <a:custGeom>
            <a:pathLst>
              <a:path extrusionOk="0" h="354" w="257">
                <a:moveTo>
                  <a:pt x="128" y="305"/>
                </a:moveTo>
                <a:cubicBezTo>
                  <a:pt x="84" y="305"/>
                  <a:pt x="48" y="269"/>
                  <a:pt x="48" y="225"/>
                </a:cubicBezTo>
                <a:cubicBezTo>
                  <a:pt x="48" y="221"/>
                  <a:pt x="45" y="217"/>
                  <a:pt x="40" y="217"/>
                </a:cubicBezTo>
                <a:cubicBezTo>
                  <a:pt x="36" y="217"/>
                  <a:pt x="32" y="221"/>
                  <a:pt x="32" y="225"/>
                </a:cubicBezTo>
                <a:cubicBezTo>
                  <a:pt x="32" y="278"/>
                  <a:pt x="75" y="321"/>
                  <a:pt x="128" y="321"/>
                </a:cubicBezTo>
                <a:cubicBezTo>
                  <a:pt x="133" y="321"/>
                  <a:pt x="137" y="318"/>
                  <a:pt x="137" y="313"/>
                </a:cubicBezTo>
                <a:cubicBezTo>
                  <a:pt x="137" y="309"/>
                  <a:pt x="133" y="305"/>
                  <a:pt x="128" y="305"/>
                </a:cubicBezTo>
                <a:moveTo>
                  <a:pt x="128" y="0"/>
                </a:moveTo>
                <a:cubicBezTo>
                  <a:pt x="112" y="0"/>
                  <a:pt x="0" y="137"/>
                  <a:pt x="0" y="225"/>
                </a:cubicBezTo>
                <a:cubicBezTo>
                  <a:pt x="0" y="296"/>
                  <a:pt x="58" y="354"/>
                  <a:pt x="128" y="354"/>
                </a:cubicBezTo>
                <a:cubicBezTo>
                  <a:pt x="199" y="354"/>
                  <a:pt x="257" y="296"/>
                  <a:pt x="257" y="225"/>
                </a:cubicBezTo>
                <a:cubicBezTo>
                  <a:pt x="257" y="137"/>
                  <a:pt x="145" y="0"/>
                  <a:pt x="128" y="0"/>
                </a:cubicBezTo>
                <a:moveTo>
                  <a:pt x="128" y="337"/>
                </a:moveTo>
                <a:cubicBezTo>
                  <a:pt x="66" y="337"/>
                  <a:pt x="16" y="285"/>
                  <a:pt x="16" y="221"/>
                </a:cubicBezTo>
                <a:cubicBezTo>
                  <a:pt x="16" y="145"/>
                  <a:pt x="120" y="19"/>
                  <a:pt x="128" y="19"/>
                </a:cubicBezTo>
                <a:cubicBezTo>
                  <a:pt x="137" y="19"/>
                  <a:pt x="241" y="145"/>
                  <a:pt x="241" y="221"/>
                </a:cubicBezTo>
                <a:cubicBezTo>
                  <a:pt x="241" y="285"/>
                  <a:pt x="191" y="337"/>
                  <a:pt x="128" y="3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6438901" y="4068763"/>
            <a:ext cx="434975" cy="438150"/>
          </a:xfrm>
          <a:custGeom>
            <a:pathLst>
              <a:path extrusionOk="0" h="354" w="353">
                <a:moveTo>
                  <a:pt x="177" y="113"/>
                </a:moveTo>
                <a:cubicBezTo>
                  <a:pt x="168" y="113"/>
                  <a:pt x="161" y="120"/>
                  <a:pt x="161" y="129"/>
                </a:cubicBezTo>
                <a:cubicBezTo>
                  <a:pt x="161" y="138"/>
                  <a:pt x="168" y="145"/>
                  <a:pt x="177" y="145"/>
                </a:cubicBezTo>
                <a:cubicBezTo>
                  <a:pt x="186" y="145"/>
                  <a:pt x="193" y="138"/>
                  <a:pt x="193" y="129"/>
                </a:cubicBezTo>
                <a:cubicBezTo>
                  <a:pt x="193" y="120"/>
                  <a:pt x="186" y="113"/>
                  <a:pt x="177" y="113"/>
                </a:cubicBezTo>
                <a:moveTo>
                  <a:pt x="185" y="17"/>
                </a:moveTo>
                <a:cubicBezTo>
                  <a:pt x="185" y="8"/>
                  <a:pt x="185" y="8"/>
                  <a:pt x="185" y="8"/>
                </a:cubicBezTo>
                <a:cubicBezTo>
                  <a:pt x="185" y="4"/>
                  <a:pt x="181" y="0"/>
                  <a:pt x="177" y="0"/>
                </a:cubicBezTo>
                <a:cubicBezTo>
                  <a:pt x="172" y="0"/>
                  <a:pt x="169" y="4"/>
                  <a:pt x="169" y="8"/>
                </a:cubicBezTo>
                <a:cubicBezTo>
                  <a:pt x="169" y="17"/>
                  <a:pt x="169" y="17"/>
                  <a:pt x="169" y="17"/>
                </a:cubicBezTo>
                <a:cubicBezTo>
                  <a:pt x="75" y="21"/>
                  <a:pt x="0" y="94"/>
                  <a:pt x="0" y="185"/>
                </a:cubicBezTo>
                <a:cubicBezTo>
                  <a:pt x="0" y="189"/>
                  <a:pt x="4" y="193"/>
                  <a:pt x="8" y="193"/>
                </a:cubicBezTo>
                <a:cubicBezTo>
                  <a:pt x="169" y="193"/>
                  <a:pt x="169" y="193"/>
                  <a:pt x="169" y="193"/>
                </a:cubicBezTo>
                <a:cubicBezTo>
                  <a:pt x="169" y="305"/>
                  <a:pt x="169" y="305"/>
                  <a:pt x="169" y="305"/>
                </a:cubicBezTo>
                <a:cubicBezTo>
                  <a:pt x="169" y="323"/>
                  <a:pt x="154" y="337"/>
                  <a:pt x="137" y="337"/>
                </a:cubicBezTo>
                <a:cubicBezTo>
                  <a:pt x="119" y="337"/>
                  <a:pt x="105" y="323"/>
                  <a:pt x="105" y="305"/>
                </a:cubicBezTo>
                <a:cubicBezTo>
                  <a:pt x="105" y="301"/>
                  <a:pt x="101" y="297"/>
                  <a:pt x="97" y="297"/>
                </a:cubicBezTo>
                <a:cubicBezTo>
                  <a:pt x="92" y="297"/>
                  <a:pt x="89" y="301"/>
                  <a:pt x="89" y="305"/>
                </a:cubicBezTo>
                <a:cubicBezTo>
                  <a:pt x="89" y="332"/>
                  <a:pt x="110" y="354"/>
                  <a:pt x="137" y="354"/>
                </a:cubicBezTo>
                <a:cubicBezTo>
                  <a:pt x="161" y="354"/>
                  <a:pt x="180" y="336"/>
                  <a:pt x="184" y="313"/>
                </a:cubicBezTo>
                <a:cubicBezTo>
                  <a:pt x="185" y="313"/>
                  <a:pt x="185" y="313"/>
                  <a:pt x="185" y="313"/>
                </a:cubicBezTo>
                <a:cubicBezTo>
                  <a:pt x="185" y="193"/>
                  <a:pt x="185" y="193"/>
                  <a:pt x="185" y="193"/>
                </a:cubicBezTo>
                <a:cubicBezTo>
                  <a:pt x="345" y="193"/>
                  <a:pt x="345" y="193"/>
                  <a:pt x="345" y="193"/>
                </a:cubicBezTo>
                <a:cubicBezTo>
                  <a:pt x="350" y="193"/>
                  <a:pt x="353" y="189"/>
                  <a:pt x="353" y="185"/>
                </a:cubicBezTo>
                <a:cubicBezTo>
                  <a:pt x="353" y="94"/>
                  <a:pt x="279" y="21"/>
                  <a:pt x="185" y="17"/>
                </a:cubicBezTo>
                <a:moveTo>
                  <a:pt x="17" y="177"/>
                </a:moveTo>
                <a:cubicBezTo>
                  <a:pt x="21" y="96"/>
                  <a:pt x="91" y="32"/>
                  <a:pt x="177" y="32"/>
                </a:cubicBezTo>
                <a:cubicBezTo>
                  <a:pt x="263" y="32"/>
                  <a:pt x="333" y="96"/>
                  <a:pt x="337" y="177"/>
                </a:cubicBezTo>
                <a:lnTo>
                  <a:pt x="17" y="177"/>
                </a:lnTo>
                <a:close/>
                <a:moveTo>
                  <a:pt x="64" y="129"/>
                </a:moveTo>
                <a:cubicBezTo>
                  <a:pt x="56" y="129"/>
                  <a:pt x="48" y="136"/>
                  <a:pt x="48" y="145"/>
                </a:cubicBezTo>
                <a:cubicBezTo>
                  <a:pt x="48" y="154"/>
                  <a:pt x="56" y="161"/>
                  <a:pt x="64" y="161"/>
                </a:cubicBezTo>
                <a:cubicBezTo>
                  <a:pt x="73" y="161"/>
                  <a:pt x="80" y="154"/>
                  <a:pt x="80" y="145"/>
                </a:cubicBezTo>
                <a:cubicBezTo>
                  <a:pt x="80" y="136"/>
                  <a:pt x="73" y="129"/>
                  <a:pt x="64" y="129"/>
                </a:cubicBezTo>
                <a:moveTo>
                  <a:pt x="129" y="81"/>
                </a:moveTo>
                <a:cubicBezTo>
                  <a:pt x="120" y="81"/>
                  <a:pt x="113" y="88"/>
                  <a:pt x="113" y="97"/>
                </a:cubicBezTo>
                <a:cubicBezTo>
                  <a:pt x="113" y="105"/>
                  <a:pt x="120" y="113"/>
                  <a:pt x="129" y="113"/>
                </a:cubicBezTo>
                <a:cubicBezTo>
                  <a:pt x="138" y="113"/>
                  <a:pt x="145" y="105"/>
                  <a:pt x="145" y="97"/>
                </a:cubicBezTo>
                <a:cubicBezTo>
                  <a:pt x="145" y="88"/>
                  <a:pt x="138" y="81"/>
                  <a:pt x="129" y="81"/>
                </a:cubicBezTo>
                <a:moveTo>
                  <a:pt x="273" y="129"/>
                </a:moveTo>
                <a:cubicBezTo>
                  <a:pt x="264" y="129"/>
                  <a:pt x="257" y="136"/>
                  <a:pt x="257" y="145"/>
                </a:cubicBezTo>
                <a:cubicBezTo>
                  <a:pt x="257" y="154"/>
                  <a:pt x="264" y="161"/>
                  <a:pt x="273" y="161"/>
                </a:cubicBezTo>
                <a:cubicBezTo>
                  <a:pt x="282" y="161"/>
                  <a:pt x="289" y="154"/>
                  <a:pt x="289" y="145"/>
                </a:cubicBezTo>
                <a:cubicBezTo>
                  <a:pt x="289" y="136"/>
                  <a:pt x="282" y="129"/>
                  <a:pt x="273" y="129"/>
                </a:cubicBezTo>
                <a:moveTo>
                  <a:pt x="225" y="65"/>
                </a:moveTo>
                <a:cubicBezTo>
                  <a:pt x="216" y="65"/>
                  <a:pt x="209" y="72"/>
                  <a:pt x="209" y="81"/>
                </a:cubicBezTo>
                <a:cubicBezTo>
                  <a:pt x="209" y="89"/>
                  <a:pt x="216" y="97"/>
                  <a:pt x="225" y="97"/>
                </a:cubicBezTo>
                <a:cubicBezTo>
                  <a:pt x="234" y="97"/>
                  <a:pt x="241" y="89"/>
                  <a:pt x="241" y="81"/>
                </a:cubicBezTo>
                <a:cubicBezTo>
                  <a:pt x="241" y="72"/>
                  <a:pt x="234" y="65"/>
                  <a:pt x="225" y="6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7272338" y="4168775"/>
            <a:ext cx="436563" cy="238125"/>
          </a:xfrm>
          <a:custGeom>
            <a:pathLst>
              <a:path extrusionOk="0" h="192" w="353">
                <a:moveTo>
                  <a:pt x="176" y="0"/>
                </a:moveTo>
                <a:cubicBezTo>
                  <a:pt x="79" y="0"/>
                  <a:pt x="0" y="82"/>
                  <a:pt x="0" y="184"/>
                </a:cubicBezTo>
                <a:cubicBezTo>
                  <a:pt x="0" y="189"/>
                  <a:pt x="3" y="192"/>
                  <a:pt x="8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57" y="192"/>
                  <a:pt x="160" y="189"/>
                  <a:pt x="160" y="184"/>
                </a:cubicBezTo>
                <a:cubicBezTo>
                  <a:pt x="160" y="171"/>
                  <a:pt x="167" y="160"/>
                  <a:pt x="176" y="160"/>
                </a:cubicBezTo>
                <a:cubicBezTo>
                  <a:pt x="185" y="160"/>
                  <a:pt x="192" y="171"/>
                  <a:pt x="192" y="184"/>
                </a:cubicBezTo>
                <a:cubicBezTo>
                  <a:pt x="192" y="189"/>
                  <a:pt x="196" y="192"/>
                  <a:pt x="200" y="192"/>
                </a:cubicBezTo>
                <a:cubicBezTo>
                  <a:pt x="345" y="192"/>
                  <a:pt x="345" y="192"/>
                  <a:pt x="345" y="192"/>
                </a:cubicBezTo>
                <a:cubicBezTo>
                  <a:pt x="349" y="192"/>
                  <a:pt x="353" y="189"/>
                  <a:pt x="353" y="184"/>
                </a:cubicBezTo>
                <a:cubicBezTo>
                  <a:pt x="353" y="82"/>
                  <a:pt x="274" y="0"/>
                  <a:pt x="176" y="0"/>
                </a:cubicBezTo>
                <a:moveTo>
                  <a:pt x="208" y="176"/>
                </a:moveTo>
                <a:cubicBezTo>
                  <a:pt x="205" y="158"/>
                  <a:pt x="192" y="144"/>
                  <a:pt x="176" y="144"/>
                </a:cubicBezTo>
                <a:cubicBezTo>
                  <a:pt x="161" y="144"/>
                  <a:pt x="148" y="158"/>
                  <a:pt x="145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16" y="140"/>
                  <a:pt x="143" y="112"/>
                  <a:pt x="176" y="112"/>
                </a:cubicBezTo>
                <a:cubicBezTo>
                  <a:pt x="209" y="112"/>
                  <a:pt x="236" y="140"/>
                  <a:pt x="240" y="176"/>
                </a:cubicBezTo>
                <a:lnTo>
                  <a:pt x="208" y="176"/>
                </a:lnTo>
                <a:close/>
                <a:moveTo>
                  <a:pt x="256" y="176"/>
                </a:moveTo>
                <a:cubicBezTo>
                  <a:pt x="252" y="131"/>
                  <a:pt x="218" y="96"/>
                  <a:pt x="176" y="96"/>
                </a:cubicBezTo>
                <a:cubicBezTo>
                  <a:pt x="134" y="96"/>
                  <a:pt x="100" y="131"/>
                  <a:pt x="9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68" y="113"/>
                  <a:pt x="117" y="64"/>
                  <a:pt x="176" y="64"/>
                </a:cubicBezTo>
                <a:cubicBezTo>
                  <a:pt x="236" y="64"/>
                  <a:pt x="284" y="113"/>
                  <a:pt x="288" y="176"/>
                </a:cubicBezTo>
                <a:lnTo>
                  <a:pt x="256" y="176"/>
                </a:lnTo>
                <a:close/>
                <a:moveTo>
                  <a:pt x="304" y="176"/>
                </a:moveTo>
                <a:cubicBezTo>
                  <a:pt x="300" y="105"/>
                  <a:pt x="245" y="48"/>
                  <a:pt x="176" y="48"/>
                </a:cubicBezTo>
                <a:cubicBezTo>
                  <a:pt x="108" y="48"/>
                  <a:pt x="52" y="105"/>
                  <a:pt x="48" y="176"/>
                </a:cubicBezTo>
                <a:cubicBezTo>
                  <a:pt x="16" y="176"/>
                  <a:pt x="16" y="176"/>
                  <a:pt x="16" y="176"/>
                </a:cubicBezTo>
                <a:cubicBezTo>
                  <a:pt x="20" y="87"/>
                  <a:pt x="90" y="16"/>
                  <a:pt x="176" y="16"/>
                </a:cubicBezTo>
                <a:cubicBezTo>
                  <a:pt x="262" y="16"/>
                  <a:pt x="332" y="87"/>
                  <a:pt x="336" y="176"/>
                </a:cubicBezTo>
                <a:lnTo>
                  <a:pt x="304" y="1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8105776" y="4127500"/>
            <a:ext cx="436563" cy="319088"/>
          </a:xfrm>
          <a:custGeom>
            <a:pathLst>
              <a:path extrusionOk="0" h="257" w="353">
                <a:moveTo>
                  <a:pt x="305" y="103"/>
                </a:moveTo>
                <a:cubicBezTo>
                  <a:pt x="305" y="101"/>
                  <a:pt x="305" y="99"/>
                  <a:pt x="305" y="97"/>
                </a:cubicBezTo>
                <a:cubicBezTo>
                  <a:pt x="305" y="44"/>
                  <a:pt x="262" y="0"/>
                  <a:pt x="209" y="0"/>
                </a:cubicBezTo>
                <a:cubicBezTo>
                  <a:pt x="172" y="0"/>
                  <a:pt x="139" y="21"/>
                  <a:pt x="123" y="52"/>
                </a:cubicBezTo>
                <a:cubicBezTo>
                  <a:pt x="117" y="50"/>
                  <a:pt x="111" y="49"/>
                  <a:pt x="104" y="49"/>
                </a:cubicBezTo>
                <a:cubicBezTo>
                  <a:pt x="73" y="49"/>
                  <a:pt x="48" y="74"/>
                  <a:pt x="48" y="105"/>
                </a:cubicBezTo>
                <a:cubicBezTo>
                  <a:pt x="48" y="109"/>
                  <a:pt x="48" y="113"/>
                  <a:pt x="49" y="117"/>
                </a:cubicBezTo>
                <a:cubicBezTo>
                  <a:pt x="21" y="126"/>
                  <a:pt x="0" y="153"/>
                  <a:pt x="0" y="185"/>
                </a:cubicBezTo>
                <a:cubicBezTo>
                  <a:pt x="0" y="225"/>
                  <a:pt x="32" y="257"/>
                  <a:pt x="72" y="257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317" y="257"/>
                  <a:pt x="353" y="221"/>
                  <a:pt x="353" y="177"/>
                </a:cubicBezTo>
                <a:cubicBezTo>
                  <a:pt x="353" y="144"/>
                  <a:pt x="333" y="116"/>
                  <a:pt x="305" y="103"/>
                </a:cubicBezTo>
                <a:moveTo>
                  <a:pt x="273" y="241"/>
                </a:moveTo>
                <a:cubicBezTo>
                  <a:pt x="72" y="241"/>
                  <a:pt x="72" y="241"/>
                  <a:pt x="72" y="241"/>
                </a:cubicBezTo>
                <a:cubicBezTo>
                  <a:pt x="41" y="241"/>
                  <a:pt x="16" y="216"/>
                  <a:pt x="16" y="185"/>
                </a:cubicBezTo>
                <a:cubicBezTo>
                  <a:pt x="16" y="161"/>
                  <a:pt x="31" y="139"/>
                  <a:pt x="54" y="132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5" y="113"/>
                  <a:pt x="65" y="113"/>
                  <a:pt x="65" y="113"/>
                </a:cubicBezTo>
                <a:cubicBezTo>
                  <a:pt x="64" y="110"/>
                  <a:pt x="64" y="108"/>
                  <a:pt x="64" y="105"/>
                </a:cubicBezTo>
                <a:cubicBezTo>
                  <a:pt x="64" y="83"/>
                  <a:pt x="82" y="65"/>
                  <a:pt x="104" y="65"/>
                </a:cubicBezTo>
                <a:cubicBezTo>
                  <a:pt x="109" y="65"/>
                  <a:pt x="113" y="66"/>
                  <a:pt x="118" y="67"/>
                </a:cubicBezTo>
                <a:cubicBezTo>
                  <a:pt x="131" y="72"/>
                  <a:pt x="131" y="72"/>
                  <a:pt x="131" y="72"/>
                </a:cubicBezTo>
                <a:cubicBezTo>
                  <a:pt x="138" y="60"/>
                  <a:pt x="138" y="60"/>
                  <a:pt x="138" y="60"/>
                </a:cubicBezTo>
                <a:cubicBezTo>
                  <a:pt x="152" y="33"/>
                  <a:pt x="179" y="17"/>
                  <a:pt x="209" y="17"/>
                </a:cubicBezTo>
                <a:cubicBezTo>
                  <a:pt x="253" y="17"/>
                  <a:pt x="289" y="53"/>
                  <a:pt x="289" y="97"/>
                </a:cubicBezTo>
                <a:cubicBezTo>
                  <a:pt x="289" y="98"/>
                  <a:pt x="289" y="100"/>
                  <a:pt x="289" y="101"/>
                </a:cubicBezTo>
                <a:cubicBezTo>
                  <a:pt x="289" y="102"/>
                  <a:pt x="289" y="102"/>
                  <a:pt x="289" y="102"/>
                </a:cubicBezTo>
                <a:cubicBezTo>
                  <a:pt x="288" y="114"/>
                  <a:pt x="288" y="114"/>
                  <a:pt x="288" y="114"/>
                </a:cubicBezTo>
                <a:cubicBezTo>
                  <a:pt x="298" y="118"/>
                  <a:pt x="298" y="118"/>
                  <a:pt x="298" y="118"/>
                </a:cubicBezTo>
                <a:cubicBezTo>
                  <a:pt x="322" y="128"/>
                  <a:pt x="337" y="151"/>
                  <a:pt x="337" y="177"/>
                </a:cubicBezTo>
                <a:cubicBezTo>
                  <a:pt x="337" y="212"/>
                  <a:pt x="308" y="241"/>
                  <a:pt x="273" y="2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tudio Minimal Color Theme">
      <a:dk1>
        <a:srgbClr val="000000"/>
      </a:dk1>
      <a:lt1>
        <a:srgbClr val="FFFFFF"/>
      </a:lt1>
      <a:dk2>
        <a:srgbClr val="000000"/>
      </a:dk2>
      <a:lt2>
        <a:srgbClr val="E4E6E8"/>
      </a:lt2>
      <a:accent1>
        <a:srgbClr val="000000"/>
      </a:accent1>
      <a:accent2>
        <a:srgbClr val="7F7F7F"/>
      </a:accent2>
      <a:accent3>
        <a:srgbClr val="A7A7A7"/>
      </a:accent3>
      <a:accent4>
        <a:srgbClr val="000000"/>
      </a:accent4>
      <a:accent5>
        <a:srgbClr val="7F7F7F"/>
      </a:accent5>
      <a:accent6>
        <a:srgbClr val="DCDDD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